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notesSlides/notesSlide18.xml" ContentType="application/vnd.openxmlformats-officedocument.presentationml.notesSlide+xml"/>
  <Override PartName="/ppt/theme/themeOverride19.xml" ContentType="application/vnd.openxmlformats-officedocument.themeOverride+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theme/themeOverride23.xml" ContentType="application/vnd.openxmlformats-officedocument.themeOverride+xml"/>
  <Override PartName="/ppt/notesSlides/notesSlide23.xml" ContentType="application/vnd.openxmlformats-officedocument.presentationml.notesSlide+xml"/>
  <Override PartName="/ppt/theme/themeOverride24.xml" ContentType="application/vnd.openxmlformats-officedocument.themeOverr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7" r:id="rId3"/>
    <p:sldId id="262" r:id="rId4"/>
    <p:sldId id="261" r:id="rId5"/>
    <p:sldId id="263" r:id="rId6"/>
    <p:sldId id="264" r:id="rId7"/>
    <p:sldId id="265" r:id="rId8"/>
    <p:sldId id="260" r:id="rId9"/>
    <p:sldId id="256" r:id="rId10"/>
    <p:sldId id="266" r:id="rId11"/>
    <p:sldId id="267" r:id="rId12"/>
    <p:sldId id="269" r:id="rId13"/>
    <p:sldId id="258" r:id="rId14"/>
    <p:sldId id="279" r:id="rId15"/>
    <p:sldId id="270" r:id="rId16"/>
    <p:sldId id="271" r:id="rId17"/>
    <p:sldId id="272" r:id="rId18"/>
    <p:sldId id="259" r:id="rId19"/>
    <p:sldId id="275" r:id="rId20"/>
    <p:sldId id="276" r:id="rId21"/>
    <p:sldId id="277" r:id="rId22"/>
    <p:sldId id="280" r:id="rId23"/>
    <p:sldId id="281" r:id="rId24"/>
    <p:sldId id="282" r:id="rId25"/>
    <p:sldId id="283" r:id="rId26"/>
    <p:sldId id="284"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6C33"/>
    <a:srgbClr val="7D7833"/>
    <a:srgbClr val="106057"/>
    <a:srgbClr val="003D40"/>
    <a:srgbClr val="83594D"/>
    <a:srgbClr val="2E2435"/>
    <a:srgbClr val="9C72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068B3B-D824-4D32-9C8D-7CA9718A6655}" type="datetimeFigureOut">
              <a:rPr lang="zh-CN" altLang="en-US" smtClean="0"/>
              <a:t>2018/6/13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F5998F-D56C-4B41-9CA1-48F65C1E6CB4}" type="slidenum">
              <a:rPr lang="zh-CN" altLang="en-US" smtClean="0"/>
              <a:t>‹#›</a:t>
            </a:fld>
            <a:endParaRPr lang="zh-CN" altLang="en-US"/>
          </a:p>
        </p:txBody>
      </p:sp>
    </p:spTree>
    <p:extLst>
      <p:ext uri="{BB962C8B-B14F-4D97-AF65-F5344CB8AC3E}">
        <p14:creationId xmlns:p14="http://schemas.microsoft.com/office/powerpoint/2010/main" val="2582819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1</a:t>
            </a:fld>
            <a:endParaRPr lang="zh-CN" altLang="en-US"/>
          </a:p>
        </p:txBody>
      </p:sp>
    </p:spTree>
    <p:extLst>
      <p:ext uri="{BB962C8B-B14F-4D97-AF65-F5344CB8AC3E}">
        <p14:creationId xmlns:p14="http://schemas.microsoft.com/office/powerpoint/2010/main" val="2793966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10</a:t>
            </a:fld>
            <a:endParaRPr lang="zh-CN" altLang="en-US"/>
          </a:p>
        </p:txBody>
      </p:sp>
    </p:spTree>
    <p:extLst>
      <p:ext uri="{BB962C8B-B14F-4D97-AF65-F5344CB8AC3E}">
        <p14:creationId xmlns:p14="http://schemas.microsoft.com/office/powerpoint/2010/main" val="714112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11</a:t>
            </a:fld>
            <a:endParaRPr lang="zh-CN" altLang="en-US"/>
          </a:p>
        </p:txBody>
      </p:sp>
    </p:spTree>
    <p:extLst>
      <p:ext uri="{BB962C8B-B14F-4D97-AF65-F5344CB8AC3E}">
        <p14:creationId xmlns:p14="http://schemas.microsoft.com/office/powerpoint/2010/main" val="3186242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12</a:t>
            </a:fld>
            <a:endParaRPr lang="zh-CN" altLang="en-US"/>
          </a:p>
        </p:txBody>
      </p:sp>
    </p:spTree>
    <p:extLst>
      <p:ext uri="{BB962C8B-B14F-4D97-AF65-F5344CB8AC3E}">
        <p14:creationId xmlns:p14="http://schemas.microsoft.com/office/powerpoint/2010/main" val="30800483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13</a:t>
            </a:fld>
            <a:endParaRPr lang="zh-CN" altLang="en-US"/>
          </a:p>
        </p:txBody>
      </p:sp>
    </p:spTree>
    <p:extLst>
      <p:ext uri="{BB962C8B-B14F-4D97-AF65-F5344CB8AC3E}">
        <p14:creationId xmlns:p14="http://schemas.microsoft.com/office/powerpoint/2010/main" val="17177539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14</a:t>
            </a:fld>
            <a:endParaRPr lang="zh-CN" altLang="en-US"/>
          </a:p>
        </p:txBody>
      </p:sp>
    </p:spTree>
    <p:extLst>
      <p:ext uri="{BB962C8B-B14F-4D97-AF65-F5344CB8AC3E}">
        <p14:creationId xmlns:p14="http://schemas.microsoft.com/office/powerpoint/2010/main" val="3469078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15</a:t>
            </a:fld>
            <a:endParaRPr lang="zh-CN" altLang="en-US"/>
          </a:p>
        </p:txBody>
      </p:sp>
    </p:spTree>
    <p:extLst>
      <p:ext uri="{BB962C8B-B14F-4D97-AF65-F5344CB8AC3E}">
        <p14:creationId xmlns:p14="http://schemas.microsoft.com/office/powerpoint/2010/main" val="1546771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16</a:t>
            </a:fld>
            <a:endParaRPr lang="zh-CN" altLang="en-US"/>
          </a:p>
        </p:txBody>
      </p:sp>
    </p:spTree>
    <p:extLst>
      <p:ext uri="{BB962C8B-B14F-4D97-AF65-F5344CB8AC3E}">
        <p14:creationId xmlns:p14="http://schemas.microsoft.com/office/powerpoint/2010/main" val="27694446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17</a:t>
            </a:fld>
            <a:endParaRPr lang="zh-CN" altLang="en-US"/>
          </a:p>
        </p:txBody>
      </p:sp>
    </p:spTree>
    <p:extLst>
      <p:ext uri="{BB962C8B-B14F-4D97-AF65-F5344CB8AC3E}">
        <p14:creationId xmlns:p14="http://schemas.microsoft.com/office/powerpoint/2010/main" val="2367338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18</a:t>
            </a:fld>
            <a:endParaRPr lang="zh-CN" altLang="en-US"/>
          </a:p>
        </p:txBody>
      </p:sp>
    </p:spTree>
    <p:extLst>
      <p:ext uri="{BB962C8B-B14F-4D97-AF65-F5344CB8AC3E}">
        <p14:creationId xmlns:p14="http://schemas.microsoft.com/office/powerpoint/2010/main" val="40493224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19</a:t>
            </a:fld>
            <a:endParaRPr lang="zh-CN" altLang="en-US"/>
          </a:p>
        </p:txBody>
      </p:sp>
    </p:spTree>
    <p:extLst>
      <p:ext uri="{BB962C8B-B14F-4D97-AF65-F5344CB8AC3E}">
        <p14:creationId xmlns:p14="http://schemas.microsoft.com/office/powerpoint/2010/main" val="2495905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2</a:t>
            </a:fld>
            <a:endParaRPr lang="zh-CN" altLang="en-US"/>
          </a:p>
        </p:txBody>
      </p:sp>
    </p:spTree>
    <p:extLst>
      <p:ext uri="{BB962C8B-B14F-4D97-AF65-F5344CB8AC3E}">
        <p14:creationId xmlns:p14="http://schemas.microsoft.com/office/powerpoint/2010/main" val="32602503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20</a:t>
            </a:fld>
            <a:endParaRPr lang="zh-CN" altLang="en-US"/>
          </a:p>
        </p:txBody>
      </p:sp>
    </p:spTree>
    <p:extLst>
      <p:ext uri="{BB962C8B-B14F-4D97-AF65-F5344CB8AC3E}">
        <p14:creationId xmlns:p14="http://schemas.microsoft.com/office/powerpoint/2010/main" val="25660999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21</a:t>
            </a:fld>
            <a:endParaRPr lang="zh-CN" altLang="en-US"/>
          </a:p>
        </p:txBody>
      </p:sp>
    </p:spTree>
    <p:extLst>
      <p:ext uri="{BB962C8B-B14F-4D97-AF65-F5344CB8AC3E}">
        <p14:creationId xmlns:p14="http://schemas.microsoft.com/office/powerpoint/2010/main" val="12309105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22</a:t>
            </a:fld>
            <a:endParaRPr lang="zh-CN" altLang="en-US"/>
          </a:p>
        </p:txBody>
      </p:sp>
    </p:spTree>
    <p:extLst>
      <p:ext uri="{BB962C8B-B14F-4D97-AF65-F5344CB8AC3E}">
        <p14:creationId xmlns:p14="http://schemas.microsoft.com/office/powerpoint/2010/main" val="35583040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23</a:t>
            </a:fld>
            <a:endParaRPr lang="zh-CN" altLang="en-US"/>
          </a:p>
        </p:txBody>
      </p:sp>
    </p:spTree>
    <p:extLst>
      <p:ext uri="{BB962C8B-B14F-4D97-AF65-F5344CB8AC3E}">
        <p14:creationId xmlns:p14="http://schemas.microsoft.com/office/powerpoint/2010/main" val="2906302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24</a:t>
            </a:fld>
            <a:endParaRPr lang="zh-CN" altLang="en-US"/>
          </a:p>
        </p:txBody>
      </p:sp>
    </p:spTree>
    <p:extLst>
      <p:ext uri="{BB962C8B-B14F-4D97-AF65-F5344CB8AC3E}">
        <p14:creationId xmlns:p14="http://schemas.microsoft.com/office/powerpoint/2010/main" val="24397643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3</a:t>
            </a:fld>
            <a:endParaRPr lang="zh-CN" altLang="en-US"/>
          </a:p>
        </p:txBody>
      </p:sp>
    </p:spTree>
    <p:extLst>
      <p:ext uri="{BB962C8B-B14F-4D97-AF65-F5344CB8AC3E}">
        <p14:creationId xmlns:p14="http://schemas.microsoft.com/office/powerpoint/2010/main" val="1538014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4</a:t>
            </a:fld>
            <a:endParaRPr lang="zh-CN" altLang="en-US"/>
          </a:p>
        </p:txBody>
      </p:sp>
    </p:spTree>
    <p:extLst>
      <p:ext uri="{BB962C8B-B14F-4D97-AF65-F5344CB8AC3E}">
        <p14:creationId xmlns:p14="http://schemas.microsoft.com/office/powerpoint/2010/main" val="29094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5</a:t>
            </a:fld>
            <a:endParaRPr lang="zh-CN" altLang="en-US"/>
          </a:p>
        </p:txBody>
      </p:sp>
    </p:spTree>
    <p:extLst>
      <p:ext uri="{BB962C8B-B14F-4D97-AF65-F5344CB8AC3E}">
        <p14:creationId xmlns:p14="http://schemas.microsoft.com/office/powerpoint/2010/main" val="2717748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6</a:t>
            </a:fld>
            <a:endParaRPr lang="zh-CN" altLang="en-US"/>
          </a:p>
        </p:txBody>
      </p:sp>
    </p:spTree>
    <p:extLst>
      <p:ext uri="{BB962C8B-B14F-4D97-AF65-F5344CB8AC3E}">
        <p14:creationId xmlns:p14="http://schemas.microsoft.com/office/powerpoint/2010/main" val="2257199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7</a:t>
            </a:fld>
            <a:endParaRPr lang="zh-CN" altLang="en-US"/>
          </a:p>
        </p:txBody>
      </p:sp>
    </p:spTree>
    <p:extLst>
      <p:ext uri="{BB962C8B-B14F-4D97-AF65-F5344CB8AC3E}">
        <p14:creationId xmlns:p14="http://schemas.microsoft.com/office/powerpoint/2010/main" val="17210323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8</a:t>
            </a:fld>
            <a:endParaRPr lang="zh-CN" altLang="en-US"/>
          </a:p>
        </p:txBody>
      </p:sp>
    </p:spTree>
    <p:extLst>
      <p:ext uri="{BB962C8B-B14F-4D97-AF65-F5344CB8AC3E}">
        <p14:creationId xmlns:p14="http://schemas.microsoft.com/office/powerpoint/2010/main" val="34438610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t>9</a:t>
            </a:fld>
            <a:endParaRPr lang="zh-CN" altLang="en-US"/>
          </a:p>
        </p:txBody>
      </p:sp>
    </p:spTree>
    <p:extLst>
      <p:ext uri="{BB962C8B-B14F-4D97-AF65-F5344CB8AC3E}">
        <p14:creationId xmlns:p14="http://schemas.microsoft.com/office/powerpoint/2010/main" val="1596142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F3F5739-B5C8-4B08-9544-791BD1FECF1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A472C949-848A-4E35-BCE5-882E700AE9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52D80F13-479C-4B99-94D5-650F62D291AE}"/>
              </a:ext>
            </a:extLst>
          </p:cNvPr>
          <p:cNvSpPr>
            <a:spLocks noGrp="1"/>
          </p:cNvSpPr>
          <p:nvPr>
            <p:ph type="dt" sz="half" idx="10"/>
          </p:nvPr>
        </p:nvSpPr>
        <p:spPr/>
        <p:txBody>
          <a:bodyPr/>
          <a:lstStyle/>
          <a:p>
            <a:fld id="{0FF48EB2-8772-4D79-9555-B17F889F300E}" type="datetimeFigureOut">
              <a:rPr lang="zh-CN" altLang="en-US" smtClean="0"/>
              <a:t>2018/6/13</a:t>
            </a:fld>
            <a:endParaRPr lang="zh-CN" altLang="en-US"/>
          </a:p>
        </p:txBody>
      </p:sp>
      <p:sp>
        <p:nvSpPr>
          <p:cNvPr id="5" name="页脚占位符 4">
            <a:extLst>
              <a:ext uri="{FF2B5EF4-FFF2-40B4-BE49-F238E27FC236}">
                <a16:creationId xmlns:a16="http://schemas.microsoft.com/office/drawing/2014/main" xmlns="" id="{91F09128-CFF2-4ECF-9D21-7E5DC1D0206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CDFAA18-71C3-414D-8E4A-196E62C262B1}"/>
              </a:ext>
            </a:extLst>
          </p:cNvPr>
          <p:cNvSpPr>
            <a:spLocks noGrp="1"/>
          </p:cNvSpPr>
          <p:nvPr>
            <p:ph type="sldNum" sz="quarter" idx="12"/>
          </p:nvPr>
        </p:nvSpPr>
        <p:spPr/>
        <p:txBody>
          <a:bodyPr/>
          <a:lstStyle/>
          <a:p>
            <a:fld id="{88CA45C3-E828-4E85-810C-887914E2A458}" type="slidenum">
              <a:rPr lang="zh-CN" altLang="en-US" smtClean="0"/>
              <a:t>‹#›</a:t>
            </a:fld>
            <a:endParaRPr lang="zh-CN" altLang="en-US"/>
          </a:p>
        </p:txBody>
      </p:sp>
    </p:spTree>
    <p:extLst>
      <p:ext uri="{BB962C8B-B14F-4D97-AF65-F5344CB8AC3E}">
        <p14:creationId xmlns:p14="http://schemas.microsoft.com/office/powerpoint/2010/main" val="3377690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144537C-AB98-44E0-AEE2-2EEA990619D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0F321935-46A2-49F8-B1F1-FAA649318C37}"/>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AEBB728F-BA29-4C1E-BE85-E78911D78AD4}"/>
              </a:ext>
            </a:extLst>
          </p:cNvPr>
          <p:cNvSpPr>
            <a:spLocks noGrp="1"/>
          </p:cNvSpPr>
          <p:nvPr>
            <p:ph type="dt" sz="half" idx="10"/>
          </p:nvPr>
        </p:nvSpPr>
        <p:spPr/>
        <p:txBody>
          <a:bodyPr/>
          <a:lstStyle/>
          <a:p>
            <a:fld id="{0FF48EB2-8772-4D79-9555-B17F889F300E}" type="datetimeFigureOut">
              <a:rPr lang="zh-CN" altLang="en-US" smtClean="0"/>
              <a:t>2018/6/13</a:t>
            </a:fld>
            <a:endParaRPr lang="zh-CN" altLang="en-US"/>
          </a:p>
        </p:txBody>
      </p:sp>
      <p:sp>
        <p:nvSpPr>
          <p:cNvPr id="5" name="页脚占位符 4">
            <a:extLst>
              <a:ext uri="{FF2B5EF4-FFF2-40B4-BE49-F238E27FC236}">
                <a16:creationId xmlns:a16="http://schemas.microsoft.com/office/drawing/2014/main" xmlns="" id="{70C86219-0300-49D1-B82C-06C71F79D86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AB6A53D-292E-4F77-8AC1-8F3F8AA08416}"/>
              </a:ext>
            </a:extLst>
          </p:cNvPr>
          <p:cNvSpPr>
            <a:spLocks noGrp="1"/>
          </p:cNvSpPr>
          <p:nvPr>
            <p:ph type="sldNum" sz="quarter" idx="12"/>
          </p:nvPr>
        </p:nvSpPr>
        <p:spPr/>
        <p:txBody>
          <a:bodyPr/>
          <a:lstStyle/>
          <a:p>
            <a:fld id="{88CA45C3-E828-4E85-810C-887914E2A458}" type="slidenum">
              <a:rPr lang="zh-CN" altLang="en-US" smtClean="0"/>
              <a:t>‹#›</a:t>
            </a:fld>
            <a:endParaRPr lang="zh-CN" altLang="en-US"/>
          </a:p>
        </p:txBody>
      </p:sp>
    </p:spTree>
    <p:extLst>
      <p:ext uri="{BB962C8B-B14F-4D97-AF65-F5344CB8AC3E}">
        <p14:creationId xmlns:p14="http://schemas.microsoft.com/office/powerpoint/2010/main" val="792161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FD64892F-F562-4CDE-9EFA-5E35EDBAB2B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B7AFAAE5-8B81-4E25-BDCD-E8ACDD0FCED7}"/>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D2E355CC-49B3-472E-830D-AFE28952FD3C}"/>
              </a:ext>
            </a:extLst>
          </p:cNvPr>
          <p:cNvSpPr>
            <a:spLocks noGrp="1"/>
          </p:cNvSpPr>
          <p:nvPr>
            <p:ph type="dt" sz="half" idx="10"/>
          </p:nvPr>
        </p:nvSpPr>
        <p:spPr/>
        <p:txBody>
          <a:bodyPr/>
          <a:lstStyle/>
          <a:p>
            <a:fld id="{0FF48EB2-8772-4D79-9555-B17F889F300E}" type="datetimeFigureOut">
              <a:rPr lang="zh-CN" altLang="en-US" smtClean="0"/>
              <a:t>2018/6/13</a:t>
            </a:fld>
            <a:endParaRPr lang="zh-CN" altLang="en-US"/>
          </a:p>
        </p:txBody>
      </p:sp>
      <p:sp>
        <p:nvSpPr>
          <p:cNvPr id="5" name="页脚占位符 4">
            <a:extLst>
              <a:ext uri="{FF2B5EF4-FFF2-40B4-BE49-F238E27FC236}">
                <a16:creationId xmlns:a16="http://schemas.microsoft.com/office/drawing/2014/main" xmlns="" id="{188EA664-183C-4D43-BC7A-8E2026C6608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BE7070E-986C-4A64-9138-74537CD83D86}"/>
              </a:ext>
            </a:extLst>
          </p:cNvPr>
          <p:cNvSpPr>
            <a:spLocks noGrp="1"/>
          </p:cNvSpPr>
          <p:nvPr>
            <p:ph type="sldNum" sz="quarter" idx="12"/>
          </p:nvPr>
        </p:nvSpPr>
        <p:spPr/>
        <p:txBody>
          <a:bodyPr/>
          <a:lstStyle/>
          <a:p>
            <a:fld id="{88CA45C3-E828-4E85-810C-887914E2A458}" type="slidenum">
              <a:rPr lang="zh-CN" altLang="en-US" smtClean="0"/>
              <a:t>‹#›</a:t>
            </a:fld>
            <a:endParaRPr lang="zh-CN" altLang="en-US"/>
          </a:p>
        </p:txBody>
      </p:sp>
    </p:spTree>
    <p:extLst>
      <p:ext uri="{BB962C8B-B14F-4D97-AF65-F5344CB8AC3E}">
        <p14:creationId xmlns:p14="http://schemas.microsoft.com/office/powerpoint/2010/main" val="35946850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5039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31876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62674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40485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3838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05603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85507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9402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29878A2-9006-436D-B088-1F6BC4159AD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630F4471-A0F8-4E7F-BBAF-BE4821E89872}"/>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329AFEF-46E7-4554-8077-476FB04A6526}"/>
              </a:ext>
            </a:extLst>
          </p:cNvPr>
          <p:cNvSpPr>
            <a:spLocks noGrp="1"/>
          </p:cNvSpPr>
          <p:nvPr>
            <p:ph type="dt" sz="half" idx="10"/>
          </p:nvPr>
        </p:nvSpPr>
        <p:spPr/>
        <p:txBody>
          <a:bodyPr/>
          <a:lstStyle/>
          <a:p>
            <a:fld id="{0FF48EB2-8772-4D79-9555-B17F889F300E}" type="datetimeFigureOut">
              <a:rPr lang="zh-CN" altLang="en-US" smtClean="0"/>
              <a:t>2018/6/13</a:t>
            </a:fld>
            <a:endParaRPr lang="zh-CN" altLang="en-US"/>
          </a:p>
        </p:txBody>
      </p:sp>
      <p:sp>
        <p:nvSpPr>
          <p:cNvPr id="5" name="页脚占位符 4">
            <a:extLst>
              <a:ext uri="{FF2B5EF4-FFF2-40B4-BE49-F238E27FC236}">
                <a16:creationId xmlns:a16="http://schemas.microsoft.com/office/drawing/2014/main" xmlns="" id="{A3E9FE5F-4E0C-4505-9B1F-9C17DA8A275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8A50797-1DF2-4C79-A2DD-16D464B46D8D}"/>
              </a:ext>
            </a:extLst>
          </p:cNvPr>
          <p:cNvSpPr>
            <a:spLocks noGrp="1"/>
          </p:cNvSpPr>
          <p:nvPr>
            <p:ph type="sldNum" sz="quarter" idx="12"/>
          </p:nvPr>
        </p:nvSpPr>
        <p:spPr/>
        <p:txBody>
          <a:bodyPr/>
          <a:lstStyle/>
          <a:p>
            <a:fld id="{88CA45C3-E828-4E85-810C-887914E2A458}" type="slidenum">
              <a:rPr lang="zh-CN" altLang="en-US" smtClean="0"/>
              <a:t>‹#›</a:t>
            </a:fld>
            <a:endParaRPr lang="zh-CN" altLang="en-US"/>
          </a:p>
        </p:txBody>
      </p:sp>
    </p:spTree>
    <p:extLst>
      <p:ext uri="{BB962C8B-B14F-4D97-AF65-F5344CB8AC3E}">
        <p14:creationId xmlns:p14="http://schemas.microsoft.com/office/powerpoint/2010/main" val="21975571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80589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37354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5599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2EDB873-1177-4B92-A14E-B211D6F0521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376B9D20-00F1-4C6A-A81B-37D83EB2744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6FABF47D-B4B7-478C-87FB-7EEC0FAA6D43}"/>
              </a:ext>
            </a:extLst>
          </p:cNvPr>
          <p:cNvSpPr>
            <a:spLocks noGrp="1"/>
          </p:cNvSpPr>
          <p:nvPr>
            <p:ph type="dt" sz="half" idx="10"/>
          </p:nvPr>
        </p:nvSpPr>
        <p:spPr/>
        <p:txBody>
          <a:bodyPr/>
          <a:lstStyle/>
          <a:p>
            <a:fld id="{0FF48EB2-8772-4D79-9555-B17F889F300E}" type="datetimeFigureOut">
              <a:rPr lang="zh-CN" altLang="en-US" smtClean="0"/>
              <a:t>2018/6/13</a:t>
            </a:fld>
            <a:endParaRPr lang="zh-CN" altLang="en-US"/>
          </a:p>
        </p:txBody>
      </p:sp>
      <p:sp>
        <p:nvSpPr>
          <p:cNvPr id="5" name="页脚占位符 4">
            <a:extLst>
              <a:ext uri="{FF2B5EF4-FFF2-40B4-BE49-F238E27FC236}">
                <a16:creationId xmlns:a16="http://schemas.microsoft.com/office/drawing/2014/main" xmlns="" id="{B2170092-9A4A-48F6-A729-63722112FD8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6941DC9-CAA7-48A0-BE09-AC0E3A101B06}"/>
              </a:ext>
            </a:extLst>
          </p:cNvPr>
          <p:cNvSpPr>
            <a:spLocks noGrp="1"/>
          </p:cNvSpPr>
          <p:nvPr>
            <p:ph type="sldNum" sz="quarter" idx="12"/>
          </p:nvPr>
        </p:nvSpPr>
        <p:spPr/>
        <p:txBody>
          <a:bodyPr/>
          <a:lstStyle/>
          <a:p>
            <a:fld id="{88CA45C3-E828-4E85-810C-887914E2A458}" type="slidenum">
              <a:rPr lang="zh-CN" altLang="en-US" smtClean="0"/>
              <a:t>‹#›</a:t>
            </a:fld>
            <a:endParaRPr lang="zh-CN" altLang="en-US"/>
          </a:p>
        </p:txBody>
      </p:sp>
    </p:spTree>
    <p:extLst>
      <p:ext uri="{BB962C8B-B14F-4D97-AF65-F5344CB8AC3E}">
        <p14:creationId xmlns:p14="http://schemas.microsoft.com/office/powerpoint/2010/main" val="2838612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A22D83D-916E-4800-82EE-40B2BCBF3FF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D0132D8-CD33-4BC9-A37F-AD13A0BAF27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40BAC321-A130-4653-813F-8AEF8FD24E65}"/>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E8D6CD33-EF5F-4514-83A0-2E6638DE695F}"/>
              </a:ext>
            </a:extLst>
          </p:cNvPr>
          <p:cNvSpPr>
            <a:spLocks noGrp="1"/>
          </p:cNvSpPr>
          <p:nvPr>
            <p:ph type="dt" sz="half" idx="10"/>
          </p:nvPr>
        </p:nvSpPr>
        <p:spPr/>
        <p:txBody>
          <a:bodyPr/>
          <a:lstStyle/>
          <a:p>
            <a:fld id="{0FF48EB2-8772-4D79-9555-B17F889F300E}" type="datetimeFigureOut">
              <a:rPr lang="zh-CN" altLang="en-US" smtClean="0"/>
              <a:t>2018/6/13</a:t>
            </a:fld>
            <a:endParaRPr lang="zh-CN" altLang="en-US"/>
          </a:p>
        </p:txBody>
      </p:sp>
      <p:sp>
        <p:nvSpPr>
          <p:cNvPr id="6" name="页脚占位符 5">
            <a:extLst>
              <a:ext uri="{FF2B5EF4-FFF2-40B4-BE49-F238E27FC236}">
                <a16:creationId xmlns:a16="http://schemas.microsoft.com/office/drawing/2014/main" xmlns="" id="{BCEC312D-8288-488E-AFC2-25248D8A571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16BC8A9-3321-4544-BEF4-5D9C6A1A0456}"/>
              </a:ext>
            </a:extLst>
          </p:cNvPr>
          <p:cNvSpPr>
            <a:spLocks noGrp="1"/>
          </p:cNvSpPr>
          <p:nvPr>
            <p:ph type="sldNum" sz="quarter" idx="12"/>
          </p:nvPr>
        </p:nvSpPr>
        <p:spPr/>
        <p:txBody>
          <a:bodyPr/>
          <a:lstStyle/>
          <a:p>
            <a:fld id="{88CA45C3-E828-4E85-810C-887914E2A458}" type="slidenum">
              <a:rPr lang="zh-CN" altLang="en-US" smtClean="0"/>
              <a:t>‹#›</a:t>
            </a:fld>
            <a:endParaRPr lang="zh-CN" altLang="en-US"/>
          </a:p>
        </p:txBody>
      </p:sp>
    </p:spTree>
    <p:extLst>
      <p:ext uri="{BB962C8B-B14F-4D97-AF65-F5344CB8AC3E}">
        <p14:creationId xmlns:p14="http://schemas.microsoft.com/office/powerpoint/2010/main" val="1187992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067DD72-6A6A-48F8-B632-ADEFCE760B2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9F7766F-141A-4881-9E23-B8FAD537F98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07364054-E0AA-4BAB-B958-569F8341E09A}"/>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756FDA37-F2EF-46E5-B46B-F281AA1995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30B4BE53-EE74-43D5-A53F-379F579EC22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6E8C3C89-62BC-4544-90B6-6D3D0CF8AFBB}"/>
              </a:ext>
            </a:extLst>
          </p:cNvPr>
          <p:cNvSpPr>
            <a:spLocks noGrp="1"/>
          </p:cNvSpPr>
          <p:nvPr>
            <p:ph type="dt" sz="half" idx="10"/>
          </p:nvPr>
        </p:nvSpPr>
        <p:spPr/>
        <p:txBody>
          <a:bodyPr/>
          <a:lstStyle/>
          <a:p>
            <a:fld id="{0FF48EB2-8772-4D79-9555-B17F889F300E}" type="datetimeFigureOut">
              <a:rPr lang="zh-CN" altLang="en-US" smtClean="0"/>
              <a:t>2018/6/13</a:t>
            </a:fld>
            <a:endParaRPr lang="zh-CN" altLang="en-US"/>
          </a:p>
        </p:txBody>
      </p:sp>
      <p:sp>
        <p:nvSpPr>
          <p:cNvPr id="8" name="页脚占位符 7">
            <a:extLst>
              <a:ext uri="{FF2B5EF4-FFF2-40B4-BE49-F238E27FC236}">
                <a16:creationId xmlns:a16="http://schemas.microsoft.com/office/drawing/2014/main" xmlns="" id="{220E3A80-7699-4C2C-BEDC-A662A2AA2D2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BA6CFFB0-46F0-44A4-A1A7-27D6972B5F8F}"/>
              </a:ext>
            </a:extLst>
          </p:cNvPr>
          <p:cNvSpPr>
            <a:spLocks noGrp="1"/>
          </p:cNvSpPr>
          <p:nvPr>
            <p:ph type="sldNum" sz="quarter" idx="12"/>
          </p:nvPr>
        </p:nvSpPr>
        <p:spPr/>
        <p:txBody>
          <a:bodyPr/>
          <a:lstStyle/>
          <a:p>
            <a:fld id="{88CA45C3-E828-4E85-810C-887914E2A458}" type="slidenum">
              <a:rPr lang="zh-CN" altLang="en-US" smtClean="0"/>
              <a:t>‹#›</a:t>
            </a:fld>
            <a:endParaRPr lang="zh-CN" altLang="en-US"/>
          </a:p>
        </p:txBody>
      </p:sp>
    </p:spTree>
    <p:extLst>
      <p:ext uri="{BB962C8B-B14F-4D97-AF65-F5344CB8AC3E}">
        <p14:creationId xmlns:p14="http://schemas.microsoft.com/office/powerpoint/2010/main" val="499683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D8EF1D2-E0DA-4910-96B0-2C0150F6D31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734C8021-FB00-4EE2-8D49-C81251D1BA2A}"/>
              </a:ext>
            </a:extLst>
          </p:cNvPr>
          <p:cNvSpPr>
            <a:spLocks noGrp="1"/>
          </p:cNvSpPr>
          <p:nvPr>
            <p:ph type="dt" sz="half" idx="10"/>
          </p:nvPr>
        </p:nvSpPr>
        <p:spPr/>
        <p:txBody>
          <a:bodyPr/>
          <a:lstStyle/>
          <a:p>
            <a:fld id="{0FF48EB2-8772-4D79-9555-B17F889F300E}" type="datetimeFigureOut">
              <a:rPr lang="zh-CN" altLang="en-US" smtClean="0"/>
              <a:t>2018/6/13</a:t>
            </a:fld>
            <a:endParaRPr lang="zh-CN" altLang="en-US"/>
          </a:p>
        </p:txBody>
      </p:sp>
      <p:sp>
        <p:nvSpPr>
          <p:cNvPr id="4" name="页脚占位符 3">
            <a:extLst>
              <a:ext uri="{FF2B5EF4-FFF2-40B4-BE49-F238E27FC236}">
                <a16:creationId xmlns:a16="http://schemas.microsoft.com/office/drawing/2014/main" xmlns="" id="{D151216C-5423-4A35-8214-C47A2217164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953ED695-D943-41DE-9829-A1208794DC41}"/>
              </a:ext>
            </a:extLst>
          </p:cNvPr>
          <p:cNvSpPr>
            <a:spLocks noGrp="1"/>
          </p:cNvSpPr>
          <p:nvPr>
            <p:ph type="sldNum" sz="quarter" idx="12"/>
          </p:nvPr>
        </p:nvSpPr>
        <p:spPr/>
        <p:txBody>
          <a:bodyPr/>
          <a:lstStyle/>
          <a:p>
            <a:fld id="{88CA45C3-E828-4E85-810C-887914E2A458}" type="slidenum">
              <a:rPr lang="zh-CN" altLang="en-US" smtClean="0"/>
              <a:t>‹#›</a:t>
            </a:fld>
            <a:endParaRPr lang="zh-CN" altLang="en-US"/>
          </a:p>
        </p:txBody>
      </p:sp>
    </p:spTree>
    <p:extLst>
      <p:ext uri="{BB962C8B-B14F-4D97-AF65-F5344CB8AC3E}">
        <p14:creationId xmlns:p14="http://schemas.microsoft.com/office/powerpoint/2010/main" val="626717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571A0862-2D77-4667-B086-3605BB17E9D4}"/>
              </a:ext>
            </a:extLst>
          </p:cNvPr>
          <p:cNvSpPr>
            <a:spLocks noGrp="1"/>
          </p:cNvSpPr>
          <p:nvPr>
            <p:ph type="dt" sz="half" idx="10"/>
          </p:nvPr>
        </p:nvSpPr>
        <p:spPr/>
        <p:txBody>
          <a:bodyPr/>
          <a:lstStyle/>
          <a:p>
            <a:fld id="{0FF48EB2-8772-4D79-9555-B17F889F300E}" type="datetimeFigureOut">
              <a:rPr lang="zh-CN" altLang="en-US" smtClean="0"/>
              <a:t>2018/6/13</a:t>
            </a:fld>
            <a:endParaRPr lang="zh-CN" altLang="en-US"/>
          </a:p>
        </p:txBody>
      </p:sp>
      <p:sp>
        <p:nvSpPr>
          <p:cNvPr id="3" name="页脚占位符 2">
            <a:extLst>
              <a:ext uri="{FF2B5EF4-FFF2-40B4-BE49-F238E27FC236}">
                <a16:creationId xmlns:a16="http://schemas.microsoft.com/office/drawing/2014/main" xmlns="" id="{A8A9F81F-22C0-4A25-B69A-7F1A1A96BB2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D7E4CC11-41AF-4CD0-88D3-80ADF7496EF9}"/>
              </a:ext>
            </a:extLst>
          </p:cNvPr>
          <p:cNvSpPr>
            <a:spLocks noGrp="1"/>
          </p:cNvSpPr>
          <p:nvPr>
            <p:ph type="sldNum" sz="quarter" idx="12"/>
          </p:nvPr>
        </p:nvSpPr>
        <p:spPr/>
        <p:txBody>
          <a:bodyPr/>
          <a:lstStyle/>
          <a:p>
            <a:fld id="{88CA45C3-E828-4E85-810C-887914E2A458}" type="slidenum">
              <a:rPr lang="zh-CN" altLang="en-US" smtClean="0"/>
              <a:t>‹#›</a:t>
            </a:fld>
            <a:endParaRPr lang="zh-CN" altLang="en-US"/>
          </a:p>
        </p:txBody>
      </p:sp>
    </p:spTree>
    <p:extLst>
      <p:ext uri="{BB962C8B-B14F-4D97-AF65-F5344CB8AC3E}">
        <p14:creationId xmlns:p14="http://schemas.microsoft.com/office/powerpoint/2010/main" val="465260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1BF4B6C-2637-4A44-B7DD-CD1B2434D27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FEF19079-7703-40C4-9E2A-CB6D5201A0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23A2AE5F-62A6-49D0-96B9-330AABACBD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02D58F93-1F01-4F8F-BA0E-2E34298D20B2}"/>
              </a:ext>
            </a:extLst>
          </p:cNvPr>
          <p:cNvSpPr>
            <a:spLocks noGrp="1"/>
          </p:cNvSpPr>
          <p:nvPr>
            <p:ph type="dt" sz="half" idx="10"/>
          </p:nvPr>
        </p:nvSpPr>
        <p:spPr/>
        <p:txBody>
          <a:bodyPr/>
          <a:lstStyle/>
          <a:p>
            <a:fld id="{0FF48EB2-8772-4D79-9555-B17F889F300E}" type="datetimeFigureOut">
              <a:rPr lang="zh-CN" altLang="en-US" smtClean="0"/>
              <a:t>2018/6/13</a:t>
            </a:fld>
            <a:endParaRPr lang="zh-CN" altLang="en-US"/>
          </a:p>
        </p:txBody>
      </p:sp>
      <p:sp>
        <p:nvSpPr>
          <p:cNvPr id="6" name="页脚占位符 5">
            <a:extLst>
              <a:ext uri="{FF2B5EF4-FFF2-40B4-BE49-F238E27FC236}">
                <a16:creationId xmlns:a16="http://schemas.microsoft.com/office/drawing/2014/main" xmlns="" id="{D74BE01D-8936-4E28-9278-B9940E7379E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0AFD091-533D-4600-A550-D20912964D08}"/>
              </a:ext>
            </a:extLst>
          </p:cNvPr>
          <p:cNvSpPr>
            <a:spLocks noGrp="1"/>
          </p:cNvSpPr>
          <p:nvPr>
            <p:ph type="sldNum" sz="quarter" idx="12"/>
          </p:nvPr>
        </p:nvSpPr>
        <p:spPr/>
        <p:txBody>
          <a:bodyPr/>
          <a:lstStyle/>
          <a:p>
            <a:fld id="{88CA45C3-E828-4E85-810C-887914E2A458}" type="slidenum">
              <a:rPr lang="zh-CN" altLang="en-US" smtClean="0"/>
              <a:t>‹#›</a:t>
            </a:fld>
            <a:endParaRPr lang="zh-CN" altLang="en-US"/>
          </a:p>
        </p:txBody>
      </p:sp>
    </p:spTree>
    <p:extLst>
      <p:ext uri="{BB962C8B-B14F-4D97-AF65-F5344CB8AC3E}">
        <p14:creationId xmlns:p14="http://schemas.microsoft.com/office/powerpoint/2010/main" val="1067397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E7C8BC9-B3E7-43B9-ADC5-23B8118AF54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D0AA1E65-94D9-4130-B722-C214031C4F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B98134AD-6BCE-4A17-B162-C0667C1976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F0D30AC9-7FDF-4452-A5DD-F7E6A1C2F0C0}"/>
              </a:ext>
            </a:extLst>
          </p:cNvPr>
          <p:cNvSpPr>
            <a:spLocks noGrp="1"/>
          </p:cNvSpPr>
          <p:nvPr>
            <p:ph type="dt" sz="half" idx="10"/>
          </p:nvPr>
        </p:nvSpPr>
        <p:spPr/>
        <p:txBody>
          <a:bodyPr/>
          <a:lstStyle/>
          <a:p>
            <a:fld id="{0FF48EB2-8772-4D79-9555-B17F889F300E}" type="datetimeFigureOut">
              <a:rPr lang="zh-CN" altLang="en-US" smtClean="0"/>
              <a:t>2018/6/13</a:t>
            </a:fld>
            <a:endParaRPr lang="zh-CN" altLang="en-US"/>
          </a:p>
        </p:txBody>
      </p:sp>
      <p:sp>
        <p:nvSpPr>
          <p:cNvPr id="6" name="页脚占位符 5">
            <a:extLst>
              <a:ext uri="{FF2B5EF4-FFF2-40B4-BE49-F238E27FC236}">
                <a16:creationId xmlns:a16="http://schemas.microsoft.com/office/drawing/2014/main" xmlns="" id="{9156D8CD-21AF-4CA5-9A5D-5704E681FB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6C6D828-D841-4D06-83C3-6D6EEC4B4E41}"/>
              </a:ext>
            </a:extLst>
          </p:cNvPr>
          <p:cNvSpPr>
            <a:spLocks noGrp="1"/>
          </p:cNvSpPr>
          <p:nvPr>
            <p:ph type="sldNum" sz="quarter" idx="12"/>
          </p:nvPr>
        </p:nvSpPr>
        <p:spPr/>
        <p:txBody>
          <a:bodyPr/>
          <a:lstStyle/>
          <a:p>
            <a:fld id="{88CA45C3-E828-4E85-810C-887914E2A458}" type="slidenum">
              <a:rPr lang="zh-CN" altLang="en-US" smtClean="0"/>
              <a:t>‹#›</a:t>
            </a:fld>
            <a:endParaRPr lang="zh-CN" altLang="en-US"/>
          </a:p>
        </p:txBody>
      </p:sp>
    </p:spTree>
    <p:extLst>
      <p:ext uri="{BB962C8B-B14F-4D97-AF65-F5344CB8AC3E}">
        <p14:creationId xmlns:p14="http://schemas.microsoft.com/office/powerpoint/2010/main" val="4289897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05CD29D6-6961-4D03-BCCF-88FEF5CB8B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046BCCC1-5067-43AF-B4CE-58B02EBEEB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8D9DC30-FB56-4EC0-9E04-787BF00F0B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F48EB2-8772-4D79-9555-B17F889F300E}" type="datetimeFigureOut">
              <a:rPr lang="zh-CN" altLang="en-US" smtClean="0"/>
              <a:t>2018/6/13</a:t>
            </a:fld>
            <a:endParaRPr lang="zh-CN" altLang="en-US"/>
          </a:p>
        </p:txBody>
      </p:sp>
      <p:sp>
        <p:nvSpPr>
          <p:cNvPr id="5" name="页脚占位符 4">
            <a:extLst>
              <a:ext uri="{FF2B5EF4-FFF2-40B4-BE49-F238E27FC236}">
                <a16:creationId xmlns:a16="http://schemas.microsoft.com/office/drawing/2014/main" xmlns="" id="{DB9A7B1E-F80E-47F9-B6B1-8D7D6E0B89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F2F64267-0179-4C2F-9401-40010D022B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CA45C3-E828-4E85-810C-887914E2A458}" type="slidenum">
              <a:rPr lang="zh-CN" altLang="en-US" smtClean="0"/>
              <a:t>‹#›</a:t>
            </a:fld>
            <a:endParaRPr lang="zh-CN" altLang="en-US"/>
          </a:p>
        </p:txBody>
      </p:sp>
    </p:spTree>
    <p:extLst>
      <p:ext uri="{BB962C8B-B14F-4D97-AF65-F5344CB8AC3E}">
        <p14:creationId xmlns:p14="http://schemas.microsoft.com/office/powerpoint/2010/main" val="23339124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23279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hemeOverride" Target="../theme/themeOverride24.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316CB158-AA92-4BE3-8658-2B5E7C2EABD4}"/>
              </a:ext>
            </a:extLst>
          </p:cNvPr>
          <p:cNvSpPr txBox="1"/>
          <p:nvPr/>
        </p:nvSpPr>
        <p:spPr>
          <a:xfrm>
            <a:off x="4803375" y="1385047"/>
            <a:ext cx="2215991" cy="4410635"/>
          </a:xfrm>
          <a:prstGeom prst="rect">
            <a:avLst/>
          </a:prstGeom>
          <a:noFill/>
        </p:spPr>
        <p:txBody>
          <a:bodyPr vert="eaVert" wrap="square" rtlCol="0">
            <a:spAutoFit/>
          </a:bodyPr>
          <a:lstStyle/>
          <a:p>
            <a:r>
              <a:rPr lang="zh-CN" altLang="en-US" sz="6600" dirty="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插画风儿童培训宣传</a:t>
            </a:r>
          </a:p>
        </p:txBody>
      </p:sp>
    </p:spTree>
    <p:extLst>
      <p:ext uri="{BB962C8B-B14F-4D97-AF65-F5344CB8AC3E}">
        <p14:creationId xmlns:p14="http://schemas.microsoft.com/office/powerpoint/2010/main" val="60118787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a16="http://schemas.microsoft.com/office/drawing/2014/main" xmlns="" id="{1AC134F1-9574-44BB-B278-63CF12B47EC3}"/>
              </a:ext>
            </a:extLst>
          </p:cNvPr>
          <p:cNvGrpSpPr/>
          <p:nvPr/>
        </p:nvGrpSpPr>
        <p:grpSpPr>
          <a:xfrm>
            <a:off x="3434862" y="2464292"/>
            <a:ext cx="5173918" cy="1811499"/>
            <a:chOff x="1982580" y="1832281"/>
            <a:chExt cx="5173918" cy="1811499"/>
          </a:xfrm>
        </p:grpSpPr>
        <p:grpSp>
          <p:nvGrpSpPr>
            <p:cNvPr id="4" name="Group 35">
              <a:extLst>
                <a:ext uri="{FF2B5EF4-FFF2-40B4-BE49-F238E27FC236}">
                  <a16:creationId xmlns:a16="http://schemas.microsoft.com/office/drawing/2014/main" xmlns="" id="{3A120BB0-844F-4546-9561-94E4A3C51011}"/>
                </a:ext>
              </a:extLst>
            </p:cNvPr>
            <p:cNvGrpSpPr/>
            <p:nvPr/>
          </p:nvGrpSpPr>
          <p:grpSpPr>
            <a:xfrm rot="2640000">
              <a:off x="2697590" y="2498284"/>
              <a:ext cx="393525" cy="499183"/>
              <a:chOff x="4082243" y="2257857"/>
              <a:chExt cx="397973" cy="504825"/>
            </a:xfrm>
          </p:grpSpPr>
          <p:sp>
            <p:nvSpPr>
              <p:cNvPr id="51" name="Freeform: Shape 36">
                <a:extLst>
                  <a:ext uri="{FF2B5EF4-FFF2-40B4-BE49-F238E27FC236}">
                    <a16:creationId xmlns:a16="http://schemas.microsoft.com/office/drawing/2014/main" xmlns="" id="{E9559537-E791-4943-B936-6F31A6B305FA}"/>
                  </a:ext>
                </a:extLst>
              </p:cNvPr>
              <p:cNvSpPr>
                <a:spLocks/>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headEnd/>
                <a:tailEnd/>
              </a:ln>
            </p:spPr>
            <p:txBody>
              <a:bodyPr anchor="ctr"/>
              <a:lstStyle/>
              <a:p>
                <a:pPr algn="ctr"/>
                <a:endParaRPr/>
              </a:p>
            </p:txBody>
          </p:sp>
          <p:cxnSp>
            <p:nvCxnSpPr>
              <p:cNvPr id="52" name="Straight Connector 37">
                <a:extLst>
                  <a:ext uri="{FF2B5EF4-FFF2-40B4-BE49-F238E27FC236}">
                    <a16:creationId xmlns:a16="http://schemas.microsoft.com/office/drawing/2014/main" xmlns="" id="{14739527-6482-4524-8D96-E26512739926}"/>
                  </a:ext>
                </a:extLst>
              </p:cNvPr>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6" name="Diamond 38">
              <a:extLst>
                <a:ext uri="{FF2B5EF4-FFF2-40B4-BE49-F238E27FC236}">
                  <a16:creationId xmlns:a16="http://schemas.microsoft.com/office/drawing/2014/main" xmlns="" id="{3ECD2DCE-F0FE-49B3-99B6-D56D918C0EB6}"/>
                </a:ext>
              </a:extLst>
            </p:cNvPr>
            <p:cNvSpPr/>
            <p:nvPr/>
          </p:nvSpPr>
          <p:spPr bwMode="auto">
            <a:xfrm>
              <a:off x="1982580" y="2664251"/>
              <a:ext cx="979529" cy="979528"/>
            </a:xfrm>
            <a:prstGeom prst="diamond">
              <a:avLst/>
            </a:prstGeom>
            <a:solidFill>
              <a:schemeClr val="accent1"/>
            </a:solidFill>
            <a:ln w="19050">
              <a:noFill/>
              <a:round/>
              <a:headEnd/>
              <a:tailEnd/>
            </a:ln>
          </p:spPr>
          <p:txBody>
            <a:bodyPr anchor="ctr"/>
            <a:lstStyle/>
            <a:p>
              <a:pPr algn="ctr"/>
              <a:endParaRPr/>
            </a:p>
          </p:txBody>
        </p:sp>
        <p:grpSp>
          <p:nvGrpSpPr>
            <p:cNvPr id="7" name="Group 39">
              <a:extLst>
                <a:ext uri="{FF2B5EF4-FFF2-40B4-BE49-F238E27FC236}">
                  <a16:creationId xmlns:a16="http://schemas.microsoft.com/office/drawing/2014/main" xmlns="" id="{764DA500-6852-4339-9B72-DCEEEAFC4A3B}"/>
                </a:ext>
              </a:extLst>
            </p:cNvPr>
            <p:cNvGrpSpPr/>
            <p:nvPr/>
          </p:nvGrpSpPr>
          <p:grpSpPr>
            <a:xfrm rot="8040000">
              <a:off x="3519972" y="2494461"/>
              <a:ext cx="393525" cy="499183"/>
              <a:chOff x="4082243" y="2257857"/>
              <a:chExt cx="397973" cy="504825"/>
            </a:xfrm>
          </p:grpSpPr>
          <p:sp>
            <p:nvSpPr>
              <p:cNvPr id="49" name="Freeform: Shape 40">
                <a:extLst>
                  <a:ext uri="{FF2B5EF4-FFF2-40B4-BE49-F238E27FC236}">
                    <a16:creationId xmlns:a16="http://schemas.microsoft.com/office/drawing/2014/main" xmlns="" id="{C1CE31AD-4FBC-4C41-8FDC-924DCFB9F734}"/>
                  </a:ext>
                </a:extLst>
              </p:cNvPr>
              <p:cNvSpPr>
                <a:spLocks/>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headEnd/>
                <a:tailEnd/>
              </a:ln>
            </p:spPr>
            <p:txBody>
              <a:bodyPr anchor="ctr"/>
              <a:lstStyle/>
              <a:p>
                <a:pPr algn="ctr"/>
                <a:endParaRPr/>
              </a:p>
            </p:txBody>
          </p:sp>
          <p:cxnSp>
            <p:nvCxnSpPr>
              <p:cNvPr id="50" name="Straight Connector 41">
                <a:extLst>
                  <a:ext uri="{FF2B5EF4-FFF2-40B4-BE49-F238E27FC236}">
                    <a16:creationId xmlns:a16="http://schemas.microsoft.com/office/drawing/2014/main" xmlns="" id="{EFE48CBD-1A1B-4DA0-9748-B5E89347A619}"/>
                  </a:ext>
                </a:extLst>
              </p:cNvPr>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8" name="Diamond 42">
              <a:extLst>
                <a:ext uri="{FF2B5EF4-FFF2-40B4-BE49-F238E27FC236}">
                  <a16:creationId xmlns:a16="http://schemas.microsoft.com/office/drawing/2014/main" xmlns="" id="{3F365661-550D-409E-9BFE-11E241DEC979}"/>
                </a:ext>
              </a:extLst>
            </p:cNvPr>
            <p:cNvSpPr/>
            <p:nvPr/>
          </p:nvSpPr>
          <p:spPr bwMode="auto">
            <a:xfrm rot="5400000">
              <a:off x="2820830" y="1832280"/>
              <a:ext cx="979528" cy="979529"/>
            </a:xfrm>
            <a:prstGeom prst="diamond">
              <a:avLst/>
            </a:prstGeom>
            <a:solidFill>
              <a:schemeClr val="accent2"/>
            </a:solidFill>
            <a:ln w="19050">
              <a:noFill/>
              <a:round/>
              <a:headEnd/>
              <a:tailEnd/>
            </a:ln>
          </p:spPr>
          <p:txBody>
            <a:bodyPr anchor="ctr"/>
            <a:lstStyle/>
            <a:p>
              <a:pPr algn="ctr"/>
              <a:endParaRPr/>
            </a:p>
          </p:txBody>
        </p:sp>
        <p:grpSp>
          <p:nvGrpSpPr>
            <p:cNvPr id="9" name="Group 43">
              <a:extLst>
                <a:ext uri="{FF2B5EF4-FFF2-40B4-BE49-F238E27FC236}">
                  <a16:creationId xmlns:a16="http://schemas.microsoft.com/office/drawing/2014/main" xmlns="" id="{D99B488E-BEE5-4EAB-9E0E-D1618671048E}"/>
                </a:ext>
              </a:extLst>
            </p:cNvPr>
            <p:cNvGrpSpPr/>
            <p:nvPr/>
          </p:nvGrpSpPr>
          <p:grpSpPr>
            <a:xfrm rot="2640000">
              <a:off x="4376885" y="2498285"/>
              <a:ext cx="393525" cy="499183"/>
              <a:chOff x="4082243" y="2257857"/>
              <a:chExt cx="397973" cy="504825"/>
            </a:xfrm>
          </p:grpSpPr>
          <p:sp>
            <p:nvSpPr>
              <p:cNvPr id="47" name="Freeform: Shape 44">
                <a:extLst>
                  <a:ext uri="{FF2B5EF4-FFF2-40B4-BE49-F238E27FC236}">
                    <a16:creationId xmlns:a16="http://schemas.microsoft.com/office/drawing/2014/main" xmlns="" id="{F68B3D57-E8BD-4FBF-8810-940930FF6BE8}"/>
                  </a:ext>
                </a:extLst>
              </p:cNvPr>
              <p:cNvSpPr>
                <a:spLocks/>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headEnd/>
                <a:tailEnd/>
              </a:ln>
            </p:spPr>
            <p:txBody>
              <a:bodyPr anchor="ctr"/>
              <a:lstStyle/>
              <a:p>
                <a:pPr algn="ctr"/>
                <a:endParaRPr/>
              </a:p>
            </p:txBody>
          </p:sp>
          <p:cxnSp>
            <p:nvCxnSpPr>
              <p:cNvPr id="48" name="Straight Connector 45">
                <a:extLst>
                  <a:ext uri="{FF2B5EF4-FFF2-40B4-BE49-F238E27FC236}">
                    <a16:creationId xmlns:a16="http://schemas.microsoft.com/office/drawing/2014/main" xmlns="" id="{24C7B699-E095-4F74-BA8B-BA1D9D6D34E4}"/>
                  </a:ext>
                </a:extLst>
              </p:cNvPr>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0" name="Diamond 46">
              <a:extLst>
                <a:ext uri="{FF2B5EF4-FFF2-40B4-BE49-F238E27FC236}">
                  <a16:creationId xmlns:a16="http://schemas.microsoft.com/office/drawing/2014/main" xmlns="" id="{C9FA2155-3023-46D9-AC1B-3819CD46E8D1}"/>
                </a:ext>
              </a:extLst>
            </p:cNvPr>
            <p:cNvSpPr/>
            <p:nvPr/>
          </p:nvSpPr>
          <p:spPr bwMode="auto">
            <a:xfrm>
              <a:off x="3661875" y="2664252"/>
              <a:ext cx="979529" cy="979528"/>
            </a:xfrm>
            <a:prstGeom prst="diamond">
              <a:avLst/>
            </a:prstGeom>
            <a:solidFill>
              <a:schemeClr val="accent3"/>
            </a:solidFill>
            <a:ln w="19050">
              <a:noFill/>
              <a:round/>
              <a:headEnd/>
              <a:tailEnd/>
            </a:ln>
          </p:spPr>
          <p:txBody>
            <a:bodyPr anchor="ctr"/>
            <a:lstStyle/>
            <a:p>
              <a:pPr algn="ctr"/>
              <a:endParaRPr/>
            </a:p>
          </p:txBody>
        </p:sp>
        <p:grpSp>
          <p:nvGrpSpPr>
            <p:cNvPr id="11" name="Group 47">
              <a:extLst>
                <a:ext uri="{FF2B5EF4-FFF2-40B4-BE49-F238E27FC236}">
                  <a16:creationId xmlns:a16="http://schemas.microsoft.com/office/drawing/2014/main" xmlns="" id="{B5817644-035E-48EA-933A-C296A7E5B16F}"/>
                </a:ext>
              </a:extLst>
            </p:cNvPr>
            <p:cNvGrpSpPr/>
            <p:nvPr/>
          </p:nvGrpSpPr>
          <p:grpSpPr>
            <a:xfrm rot="8040000">
              <a:off x="5199267" y="2494462"/>
              <a:ext cx="393525" cy="499183"/>
              <a:chOff x="4082243" y="2257857"/>
              <a:chExt cx="397973" cy="504825"/>
            </a:xfrm>
          </p:grpSpPr>
          <p:sp>
            <p:nvSpPr>
              <p:cNvPr id="45" name="Freeform: Shape 48">
                <a:extLst>
                  <a:ext uri="{FF2B5EF4-FFF2-40B4-BE49-F238E27FC236}">
                    <a16:creationId xmlns:a16="http://schemas.microsoft.com/office/drawing/2014/main" xmlns="" id="{36488840-1912-418B-A492-A1F0AAC77CAC}"/>
                  </a:ext>
                </a:extLst>
              </p:cNvPr>
              <p:cNvSpPr>
                <a:spLocks/>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headEnd/>
                <a:tailEnd/>
              </a:ln>
            </p:spPr>
            <p:txBody>
              <a:bodyPr anchor="ctr"/>
              <a:lstStyle/>
              <a:p>
                <a:pPr algn="ctr"/>
                <a:endParaRPr/>
              </a:p>
            </p:txBody>
          </p:sp>
          <p:cxnSp>
            <p:nvCxnSpPr>
              <p:cNvPr id="46" name="Straight Connector 49">
                <a:extLst>
                  <a:ext uri="{FF2B5EF4-FFF2-40B4-BE49-F238E27FC236}">
                    <a16:creationId xmlns:a16="http://schemas.microsoft.com/office/drawing/2014/main" xmlns="" id="{ECA69BAC-5CD7-45FC-9C89-3D01F4C7AC32}"/>
                  </a:ext>
                </a:extLst>
              </p:cNvPr>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2" name="Diamond 50">
              <a:extLst>
                <a:ext uri="{FF2B5EF4-FFF2-40B4-BE49-F238E27FC236}">
                  <a16:creationId xmlns:a16="http://schemas.microsoft.com/office/drawing/2014/main" xmlns="" id="{70E4420A-C905-4CE6-A5BD-A577019D56C8}"/>
                </a:ext>
              </a:extLst>
            </p:cNvPr>
            <p:cNvSpPr/>
            <p:nvPr/>
          </p:nvSpPr>
          <p:spPr bwMode="auto">
            <a:xfrm rot="5400000">
              <a:off x="4500126" y="1832281"/>
              <a:ext cx="979528" cy="979529"/>
            </a:xfrm>
            <a:prstGeom prst="diamond">
              <a:avLst/>
            </a:prstGeom>
            <a:solidFill>
              <a:schemeClr val="accent4"/>
            </a:solidFill>
            <a:ln w="19050">
              <a:noFill/>
              <a:round/>
              <a:headEnd/>
              <a:tailEnd/>
            </a:ln>
          </p:spPr>
          <p:txBody>
            <a:bodyPr anchor="ctr"/>
            <a:lstStyle/>
            <a:p>
              <a:pPr algn="ctr"/>
              <a:endParaRPr/>
            </a:p>
          </p:txBody>
        </p:sp>
        <p:grpSp>
          <p:nvGrpSpPr>
            <p:cNvPr id="13" name="Group 51">
              <a:extLst>
                <a:ext uri="{FF2B5EF4-FFF2-40B4-BE49-F238E27FC236}">
                  <a16:creationId xmlns:a16="http://schemas.microsoft.com/office/drawing/2014/main" xmlns="" id="{EF988ADB-94AE-4F01-9319-6D570C155C63}"/>
                </a:ext>
              </a:extLst>
            </p:cNvPr>
            <p:cNvGrpSpPr/>
            <p:nvPr/>
          </p:nvGrpSpPr>
          <p:grpSpPr>
            <a:xfrm rot="2640000">
              <a:off x="6053729" y="2498285"/>
              <a:ext cx="393525" cy="499183"/>
              <a:chOff x="4082243" y="2257857"/>
              <a:chExt cx="397973" cy="504825"/>
            </a:xfrm>
          </p:grpSpPr>
          <p:sp>
            <p:nvSpPr>
              <p:cNvPr id="43" name="Freeform: Shape 52">
                <a:extLst>
                  <a:ext uri="{FF2B5EF4-FFF2-40B4-BE49-F238E27FC236}">
                    <a16:creationId xmlns:a16="http://schemas.microsoft.com/office/drawing/2014/main" xmlns="" id="{15D1916B-1E15-473D-A768-4EC69101FA1B}"/>
                  </a:ext>
                </a:extLst>
              </p:cNvPr>
              <p:cNvSpPr>
                <a:spLocks/>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headEnd/>
                <a:tailEnd/>
              </a:ln>
            </p:spPr>
            <p:txBody>
              <a:bodyPr anchor="ctr"/>
              <a:lstStyle/>
              <a:p>
                <a:pPr algn="ctr"/>
                <a:endParaRPr/>
              </a:p>
            </p:txBody>
          </p:sp>
          <p:cxnSp>
            <p:nvCxnSpPr>
              <p:cNvPr id="44" name="Straight Connector 53">
                <a:extLst>
                  <a:ext uri="{FF2B5EF4-FFF2-40B4-BE49-F238E27FC236}">
                    <a16:creationId xmlns:a16="http://schemas.microsoft.com/office/drawing/2014/main" xmlns="" id="{324C9973-6B50-44A6-AC9B-CEB1794FF11A}"/>
                  </a:ext>
                </a:extLst>
              </p:cNvPr>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4" name="Diamond 54">
              <a:extLst>
                <a:ext uri="{FF2B5EF4-FFF2-40B4-BE49-F238E27FC236}">
                  <a16:creationId xmlns:a16="http://schemas.microsoft.com/office/drawing/2014/main" xmlns="" id="{B0B1E429-C7D0-4ADE-B825-E2AE1CC621C3}"/>
                </a:ext>
              </a:extLst>
            </p:cNvPr>
            <p:cNvSpPr/>
            <p:nvPr/>
          </p:nvSpPr>
          <p:spPr bwMode="auto">
            <a:xfrm>
              <a:off x="5338719" y="2664252"/>
              <a:ext cx="979529" cy="979528"/>
            </a:xfrm>
            <a:prstGeom prst="diamond">
              <a:avLst/>
            </a:prstGeom>
            <a:solidFill>
              <a:schemeClr val="accent5"/>
            </a:solidFill>
            <a:ln w="19050">
              <a:noFill/>
              <a:round/>
              <a:headEnd/>
              <a:tailEnd/>
            </a:ln>
          </p:spPr>
          <p:txBody>
            <a:bodyPr anchor="ctr"/>
            <a:lstStyle/>
            <a:p>
              <a:pPr algn="ctr"/>
              <a:endParaRPr/>
            </a:p>
          </p:txBody>
        </p:sp>
        <p:sp>
          <p:nvSpPr>
            <p:cNvPr id="15" name="Diamond 55">
              <a:extLst>
                <a:ext uri="{FF2B5EF4-FFF2-40B4-BE49-F238E27FC236}">
                  <a16:creationId xmlns:a16="http://schemas.microsoft.com/office/drawing/2014/main" xmlns="" id="{986B2729-123A-416E-BB59-156A1DB89252}"/>
                </a:ext>
              </a:extLst>
            </p:cNvPr>
            <p:cNvSpPr/>
            <p:nvPr/>
          </p:nvSpPr>
          <p:spPr bwMode="auto">
            <a:xfrm rot="5400000">
              <a:off x="6176970" y="1832281"/>
              <a:ext cx="979528" cy="979529"/>
            </a:xfrm>
            <a:prstGeom prst="diamond">
              <a:avLst/>
            </a:prstGeom>
            <a:solidFill>
              <a:srgbClr val="003D40"/>
            </a:solidFill>
            <a:ln w="19050">
              <a:noFill/>
              <a:round/>
              <a:headEnd/>
              <a:tailEnd/>
            </a:ln>
          </p:spPr>
          <p:txBody>
            <a:bodyPr anchor="ctr"/>
            <a:lstStyle/>
            <a:p>
              <a:pPr algn="ctr"/>
              <a:endParaRPr/>
            </a:p>
          </p:txBody>
        </p:sp>
        <p:grpSp>
          <p:nvGrpSpPr>
            <p:cNvPr id="16" name="Group 56">
              <a:extLst>
                <a:ext uri="{FF2B5EF4-FFF2-40B4-BE49-F238E27FC236}">
                  <a16:creationId xmlns:a16="http://schemas.microsoft.com/office/drawing/2014/main" xmlns="" id="{AC89FAA5-69FA-40EE-8C8C-B3218D726087}"/>
                </a:ext>
              </a:extLst>
            </p:cNvPr>
            <p:cNvGrpSpPr/>
            <p:nvPr/>
          </p:nvGrpSpPr>
          <p:grpSpPr>
            <a:xfrm>
              <a:off x="2295559" y="2942166"/>
              <a:ext cx="353571" cy="423674"/>
              <a:chOff x="3735388" y="3473450"/>
              <a:chExt cx="184150" cy="220663"/>
            </a:xfrm>
            <a:solidFill>
              <a:schemeClr val="bg1"/>
            </a:solidFill>
          </p:grpSpPr>
          <p:sp>
            <p:nvSpPr>
              <p:cNvPr id="41" name="Freeform: Shape 57">
                <a:extLst>
                  <a:ext uri="{FF2B5EF4-FFF2-40B4-BE49-F238E27FC236}">
                    <a16:creationId xmlns:a16="http://schemas.microsoft.com/office/drawing/2014/main" xmlns="" id="{2E7B362B-8A59-45CB-AA35-B5481A348520}"/>
                  </a:ext>
                </a:extLst>
              </p:cNvPr>
              <p:cNvSpPr>
                <a:spLocks/>
              </p:cNvSpPr>
              <p:nvPr/>
            </p:nvSpPr>
            <p:spPr bwMode="auto">
              <a:xfrm>
                <a:off x="3773488" y="3473450"/>
                <a:ext cx="104775" cy="104775"/>
              </a:xfrm>
              <a:custGeom>
                <a:avLst/>
                <a:gdLst/>
                <a:ahLst/>
                <a:cxnLst>
                  <a:cxn ang="0">
                    <a:pos x="21" y="41"/>
                  </a:cxn>
                  <a:cxn ang="0">
                    <a:pos x="41" y="21"/>
                  </a:cxn>
                  <a:cxn ang="0">
                    <a:pos x="21" y="0"/>
                  </a:cxn>
                  <a:cxn ang="0">
                    <a:pos x="0" y="21"/>
                  </a:cxn>
                  <a:cxn ang="0">
                    <a:pos x="21" y="41"/>
                  </a:cxn>
                  <a:cxn ang="0">
                    <a:pos x="21" y="6"/>
                  </a:cxn>
                  <a:cxn ang="0">
                    <a:pos x="36" y="21"/>
                  </a:cxn>
                  <a:cxn ang="0">
                    <a:pos x="21" y="36"/>
                  </a:cxn>
                  <a:cxn ang="0">
                    <a:pos x="6" y="21"/>
                  </a:cxn>
                  <a:cxn ang="0">
                    <a:pos x="21" y="6"/>
                  </a:cxn>
                </a:cxnLst>
                <a:rect l="0" t="0" r="r" b="b"/>
                <a:pathLst>
                  <a:path w="41" h="41">
                    <a:moveTo>
                      <a:pt x="21" y="41"/>
                    </a:moveTo>
                    <a:cubicBezTo>
                      <a:pt x="32" y="41"/>
                      <a:pt x="41" y="32"/>
                      <a:pt x="41" y="21"/>
                    </a:cubicBezTo>
                    <a:cubicBezTo>
                      <a:pt x="41" y="9"/>
                      <a:pt x="32" y="0"/>
                      <a:pt x="21" y="0"/>
                    </a:cubicBezTo>
                    <a:cubicBezTo>
                      <a:pt x="10" y="0"/>
                      <a:pt x="0" y="9"/>
                      <a:pt x="0" y="21"/>
                    </a:cubicBezTo>
                    <a:cubicBezTo>
                      <a:pt x="0" y="32"/>
                      <a:pt x="10" y="41"/>
                      <a:pt x="21" y="41"/>
                    </a:cubicBezTo>
                    <a:close/>
                    <a:moveTo>
                      <a:pt x="21" y="6"/>
                    </a:moveTo>
                    <a:cubicBezTo>
                      <a:pt x="29" y="6"/>
                      <a:pt x="36" y="12"/>
                      <a:pt x="36" y="21"/>
                    </a:cubicBezTo>
                    <a:cubicBezTo>
                      <a:pt x="36" y="29"/>
                      <a:pt x="29" y="36"/>
                      <a:pt x="21" y="36"/>
                    </a:cubicBezTo>
                    <a:cubicBezTo>
                      <a:pt x="12" y="36"/>
                      <a:pt x="6" y="29"/>
                      <a:pt x="6" y="21"/>
                    </a:cubicBezTo>
                    <a:cubicBezTo>
                      <a:pt x="6" y="12"/>
                      <a:pt x="12" y="6"/>
                      <a:pt x="21" y="6"/>
                    </a:cubicBezTo>
                    <a:close/>
                  </a:path>
                </a:pathLst>
              </a:custGeom>
              <a:grpFill/>
              <a:ln w="9525">
                <a:noFill/>
                <a:round/>
                <a:headEnd/>
                <a:tailEnd/>
              </a:ln>
            </p:spPr>
            <p:txBody>
              <a:bodyPr anchor="ctr"/>
              <a:lstStyle/>
              <a:p>
                <a:pPr algn="ctr"/>
                <a:endParaRPr/>
              </a:p>
            </p:txBody>
          </p:sp>
          <p:sp>
            <p:nvSpPr>
              <p:cNvPr id="42" name="Freeform: Shape 58">
                <a:extLst>
                  <a:ext uri="{FF2B5EF4-FFF2-40B4-BE49-F238E27FC236}">
                    <a16:creationId xmlns:a16="http://schemas.microsoft.com/office/drawing/2014/main" xmlns="" id="{63BCF024-2DF4-4716-A4AD-28A69DA8787D}"/>
                  </a:ext>
                </a:extLst>
              </p:cNvPr>
              <p:cNvSpPr>
                <a:spLocks/>
              </p:cNvSpPr>
              <p:nvPr/>
            </p:nvSpPr>
            <p:spPr bwMode="auto">
              <a:xfrm>
                <a:off x="3735388" y="3586163"/>
                <a:ext cx="184150" cy="107950"/>
              </a:xfrm>
              <a:custGeom>
                <a:avLst/>
                <a:gdLst/>
                <a:ahLst/>
                <a:cxnLst>
                  <a:cxn ang="0">
                    <a:pos x="71" y="19"/>
                  </a:cxn>
                  <a:cxn ang="0">
                    <a:pos x="48" y="0"/>
                  </a:cxn>
                  <a:cxn ang="0">
                    <a:pos x="45" y="1"/>
                  </a:cxn>
                  <a:cxn ang="0">
                    <a:pos x="36" y="12"/>
                  </a:cxn>
                  <a:cxn ang="0">
                    <a:pos x="27" y="1"/>
                  </a:cxn>
                  <a:cxn ang="0">
                    <a:pos x="24" y="0"/>
                  </a:cxn>
                  <a:cxn ang="0">
                    <a:pos x="0" y="19"/>
                  </a:cxn>
                  <a:cxn ang="0">
                    <a:pos x="0" y="21"/>
                  </a:cxn>
                  <a:cxn ang="0">
                    <a:pos x="36" y="42"/>
                  </a:cxn>
                  <a:cxn ang="0">
                    <a:pos x="71" y="21"/>
                  </a:cxn>
                  <a:cxn ang="0">
                    <a:pos x="71" y="19"/>
                  </a:cxn>
                  <a:cxn ang="0">
                    <a:pos x="49" y="6"/>
                  </a:cxn>
                  <a:cxn ang="0">
                    <a:pos x="53" y="8"/>
                  </a:cxn>
                  <a:cxn ang="0">
                    <a:pos x="44" y="20"/>
                  </a:cxn>
                  <a:cxn ang="0">
                    <a:pos x="42" y="18"/>
                  </a:cxn>
                  <a:cxn ang="0">
                    <a:pos x="39" y="16"/>
                  </a:cxn>
                  <a:cxn ang="0">
                    <a:pos x="49" y="6"/>
                  </a:cxn>
                  <a:cxn ang="0">
                    <a:pos x="32" y="16"/>
                  </a:cxn>
                  <a:cxn ang="0">
                    <a:pos x="29" y="18"/>
                  </a:cxn>
                  <a:cxn ang="0">
                    <a:pos x="28" y="20"/>
                  </a:cxn>
                  <a:cxn ang="0">
                    <a:pos x="19" y="8"/>
                  </a:cxn>
                  <a:cxn ang="0">
                    <a:pos x="23" y="6"/>
                  </a:cxn>
                  <a:cxn ang="0">
                    <a:pos x="32" y="16"/>
                  </a:cxn>
                  <a:cxn ang="0">
                    <a:pos x="38" y="36"/>
                  </a:cxn>
                  <a:cxn ang="0">
                    <a:pos x="38" y="24"/>
                  </a:cxn>
                  <a:cxn ang="0">
                    <a:pos x="36" y="23"/>
                  </a:cxn>
                  <a:cxn ang="0">
                    <a:pos x="34" y="24"/>
                  </a:cxn>
                  <a:cxn ang="0">
                    <a:pos x="34" y="36"/>
                  </a:cxn>
                  <a:cxn ang="0">
                    <a:pos x="6" y="20"/>
                  </a:cxn>
                  <a:cxn ang="0">
                    <a:pos x="16" y="10"/>
                  </a:cxn>
                  <a:cxn ang="0">
                    <a:pos x="27" y="23"/>
                  </a:cxn>
                  <a:cxn ang="0">
                    <a:pos x="29" y="23"/>
                  </a:cxn>
                  <a:cxn ang="0">
                    <a:pos x="32" y="21"/>
                  </a:cxn>
                  <a:cxn ang="0">
                    <a:pos x="36" y="18"/>
                  </a:cxn>
                  <a:cxn ang="0">
                    <a:pos x="40" y="21"/>
                  </a:cxn>
                  <a:cxn ang="0">
                    <a:pos x="43" y="23"/>
                  </a:cxn>
                  <a:cxn ang="0">
                    <a:pos x="44" y="24"/>
                  </a:cxn>
                  <a:cxn ang="0">
                    <a:pos x="45" y="23"/>
                  </a:cxn>
                  <a:cxn ang="0">
                    <a:pos x="56" y="10"/>
                  </a:cxn>
                  <a:cxn ang="0">
                    <a:pos x="66" y="20"/>
                  </a:cxn>
                  <a:cxn ang="0">
                    <a:pos x="38" y="36"/>
                  </a:cxn>
                </a:cxnLst>
                <a:rect l="0" t="0" r="r" b="b"/>
                <a:pathLst>
                  <a:path w="72" h="42">
                    <a:moveTo>
                      <a:pt x="71" y="19"/>
                    </a:moveTo>
                    <a:cubicBezTo>
                      <a:pt x="66" y="10"/>
                      <a:pt x="58" y="3"/>
                      <a:pt x="48" y="0"/>
                    </a:cubicBezTo>
                    <a:cubicBezTo>
                      <a:pt x="47" y="0"/>
                      <a:pt x="46" y="0"/>
                      <a:pt x="45" y="1"/>
                    </a:cubicBezTo>
                    <a:cubicBezTo>
                      <a:pt x="43" y="6"/>
                      <a:pt x="40" y="9"/>
                      <a:pt x="36" y="12"/>
                    </a:cubicBezTo>
                    <a:cubicBezTo>
                      <a:pt x="32" y="9"/>
                      <a:pt x="29" y="6"/>
                      <a:pt x="27" y="1"/>
                    </a:cubicBezTo>
                    <a:cubicBezTo>
                      <a:pt x="26" y="0"/>
                      <a:pt x="25" y="0"/>
                      <a:pt x="24" y="0"/>
                    </a:cubicBezTo>
                    <a:cubicBezTo>
                      <a:pt x="14" y="3"/>
                      <a:pt x="6" y="10"/>
                      <a:pt x="0" y="19"/>
                    </a:cubicBezTo>
                    <a:cubicBezTo>
                      <a:pt x="0" y="19"/>
                      <a:pt x="0" y="20"/>
                      <a:pt x="0" y="21"/>
                    </a:cubicBezTo>
                    <a:cubicBezTo>
                      <a:pt x="8" y="34"/>
                      <a:pt x="21" y="42"/>
                      <a:pt x="36" y="42"/>
                    </a:cubicBezTo>
                    <a:cubicBezTo>
                      <a:pt x="50" y="42"/>
                      <a:pt x="64" y="34"/>
                      <a:pt x="71" y="21"/>
                    </a:cubicBezTo>
                    <a:cubicBezTo>
                      <a:pt x="72" y="20"/>
                      <a:pt x="72" y="19"/>
                      <a:pt x="71" y="19"/>
                    </a:cubicBezTo>
                    <a:close/>
                    <a:moveTo>
                      <a:pt x="49" y="6"/>
                    </a:moveTo>
                    <a:cubicBezTo>
                      <a:pt x="50" y="6"/>
                      <a:pt x="52" y="7"/>
                      <a:pt x="53" y="8"/>
                    </a:cubicBezTo>
                    <a:cubicBezTo>
                      <a:pt x="51" y="12"/>
                      <a:pt x="48" y="16"/>
                      <a:pt x="44" y="20"/>
                    </a:cubicBezTo>
                    <a:cubicBezTo>
                      <a:pt x="43" y="19"/>
                      <a:pt x="43" y="19"/>
                      <a:pt x="42" y="18"/>
                    </a:cubicBezTo>
                    <a:cubicBezTo>
                      <a:pt x="41" y="18"/>
                      <a:pt x="40" y="17"/>
                      <a:pt x="39" y="16"/>
                    </a:cubicBezTo>
                    <a:cubicBezTo>
                      <a:pt x="43" y="13"/>
                      <a:pt x="46" y="10"/>
                      <a:pt x="49" y="6"/>
                    </a:cubicBezTo>
                    <a:close/>
                    <a:moveTo>
                      <a:pt x="32" y="16"/>
                    </a:moveTo>
                    <a:cubicBezTo>
                      <a:pt x="31" y="17"/>
                      <a:pt x="30" y="18"/>
                      <a:pt x="29" y="18"/>
                    </a:cubicBezTo>
                    <a:cubicBezTo>
                      <a:pt x="29" y="19"/>
                      <a:pt x="28" y="19"/>
                      <a:pt x="28" y="20"/>
                    </a:cubicBezTo>
                    <a:cubicBezTo>
                      <a:pt x="24" y="16"/>
                      <a:pt x="21" y="12"/>
                      <a:pt x="19" y="8"/>
                    </a:cubicBezTo>
                    <a:cubicBezTo>
                      <a:pt x="20" y="7"/>
                      <a:pt x="22" y="6"/>
                      <a:pt x="23" y="6"/>
                    </a:cubicBezTo>
                    <a:cubicBezTo>
                      <a:pt x="25" y="10"/>
                      <a:pt x="29" y="13"/>
                      <a:pt x="32" y="16"/>
                    </a:cubicBezTo>
                    <a:close/>
                    <a:moveTo>
                      <a:pt x="38" y="36"/>
                    </a:moveTo>
                    <a:cubicBezTo>
                      <a:pt x="38" y="24"/>
                      <a:pt x="38" y="24"/>
                      <a:pt x="38" y="24"/>
                    </a:cubicBezTo>
                    <a:cubicBezTo>
                      <a:pt x="38" y="23"/>
                      <a:pt x="37" y="23"/>
                      <a:pt x="36" y="23"/>
                    </a:cubicBezTo>
                    <a:cubicBezTo>
                      <a:pt x="35" y="23"/>
                      <a:pt x="34" y="23"/>
                      <a:pt x="34" y="24"/>
                    </a:cubicBezTo>
                    <a:cubicBezTo>
                      <a:pt x="34" y="36"/>
                      <a:pt x="34" y="36"/>
                      <a:pt x="34" y="36"/>
                    </a:cubicBezTo>
                    <a:cubicBezTo>
                      <a:pt x="23" y="36"/>
                      <a:pt x="12" y="30"/>
                      <a:pt x="6" y="20"/>
                    </a:cubicBezTo>
                    <a:cubicBezTo>
                      <a:pt x="8" y="16"/>
                      <a:pt x="12" y="12"/>
                      <a:pt x="16" y="10"/>
                    </a:cubicBezTo>
                    <a:cubicBezTo>
                      <a:pt x="18" y="14"/>
                      <a:pt x="22" y="19"/>
                      <a:pt x="27" y="23"/>
                    </a:cubicBezTo>
                    <a:cubicBezTo>
                      <a:pt x="27" y="24"/>
                      <a:pt x="28" y="24"/>
                      <a:pt x="29" y="23"/>
                    </a:cubicBezTo>
                    <a:cubicBezTo>
                      <a:pt x="30" y="23"/>
                      <a:pt x="31" y="22"/>
                      <a:pt x="32" y="21"/>
                    </a:cubicBezTo>
                    <a:cubicBezTo>
                      <a:pt x="33" y="20"/>
                      <a:pt x="34" y="19"/>
                      <a:pt x="36" y="18"/>
                    </a:cubicBezTo>
                    <a:cubicBezTo>
                      <a:pt x="37" y="19"/>
                      <a:pt x="39" y="20"/>
                      <a:pt x="40" y="21"/>
                    </a:cubicBezTo>
                    <a:cubicBezTo>
                      <a:pt x="41" y="22"/>
                      <a:pt x="42" y="23"/>
                      <a:pt x="43" y="23"/>
                    </a:cubicBezTo>
                    <a:cubicBezTo>
                      <a:pt x="43" y="24"/>
                      <a:pt x="43" y="24"/>
                      <a:pt x="44" y="24"/>
                    </a:cubicBezTo>
                    <a:cubicBezTo>
                      <a:pt x="44" y="24"/>
                      <a:pt x="45" y="24"/>
                      <a:pt x="45" y="23"/>
                    </a:cubicBezTo>
                    <a:cubicBezTo>
                      <a:pt x="50" y="19"/>
                      <a:pt x="53" y="14"/>
                      <a:pt x="56" y="10"/>
                    </a:cubicBezTo>
                    <a:cubicBezTo>
                      <a:pt x="60" y="12"/>
                      <a:pt x="63" y="16"/>
                      <a:pt x="66" y="20"/>
                    </a:cubicBezTo>
                    <a:cubicBezTo>
                      <a:pt x="60" y="30"/>
                      <a:pt x="49" y="36"/>
                      <a:pt x="38" y="36"/>
                    </a:cubicBezTo>
                    <a:close/>
                  </a:path>
                </a:pathLst>
              </a:custGeom>
              <a:grpFill/>
              <a:ln w="9525">
                <a:noFill/>
                <a:round/>
                <a:headEnd/>
                <a:tailEnd/>
              </a:ln>
            </p:spPr>
            <p:txBody>
              <a:bodyPr anchor="ctr"/>
              <a:lstStyle/>
              <a:p>
                <a:pPr algn="ctr"/>
                <a:endParaRPr/>
              </a:p>
            </p:txBody>
          </p:sp>
        </p:grpSp>
        <p:grpSp>
          <p:nvGrpSpPr>
            <p:cNvPr id="17" name="Group 59">
              <a:extLst>
                <a:ext uri="{FF2B5EF4-FFF2-40B4-BE49-F238E27FC236}">
                  <a16:creationId xmlns:a16="http://schemas.microsoft.com/office/drawing/2014/main" xmlns="" id="{A4BBEA88-8DE4-4376-A1C5-C8988BD98900}"/>
                </a:ext>
              </a:extLst>
            </p:cNvPr>
            <p:cNvGrpSpPr/>
            <p:nvPr/>
          </p:nvGrpSpPr>
          <p:grpSpPr>
            <a:xfrm>
              <a:off x="3170339" y="2183964"/>
              <a:ext cx="280737" cy="276161"/>
              <a:chOff x="4797425" y="4017963"/>
              <a:chExt cx="195263" cy="192088"/>
            </a:xfrm>
            <a:solidFill>
              <a:schemeClr val="bg1"/>
            </a:solidFill>
          </p:grpSpPr>
          <p:sp>
            <p:nvSpPr>
              <p:cNvPr id="36" name="Freeform: Shape 60">
                <a:extLst>
                  <a:ext uri="{FF2B5EF4-FFF2-40B4-BE49-F238E27FC236}">
                    <a16:creationId xmlns:a16="http://schemas.microsoft.com/office/drawing/2014/main" xmlns="" id="{8A6B5FA9-2FBF-4BA9-A300-B0E71C48140A}"/>
                  </a:ext>
                </a:extLst>
              </p:cNvPr>
              <p:cNvSpPr>
                <a:spLocks/>
              </p:cNvSpPr>
              <p:nvPr/>
            </p:nvSpPr>
            <p:spPr bwMode="auto">
              <a:xfrm>
                <a:off x="4833938" y="4017963"/>
                <a:ext cx="7938" cy="95250"/>
              </a:xfrm>
              <a:custGeom>
                <a:avLst/>
                <a:gdLst/>
                <a:ahLst/>
                <a:cxnLst>
                  <a:cxn ang="0">
                    <a:pos x="1" y="37"/>
                  </a:cxn>
                  <a:cxn ang="0">
                    <a:pos x="3" y="35"/>
                  </a:cxn>
                  <a:cxn ang="0">
                    <a:pos x="3" y="1"/>
                  </a:cxn>
                  <a:cxn ang="0">
                    <a:pos x="1" y="0"/>
                  </a:cxn>
                  <a:cxn ang="0">
                    <a:pos x="0" y="1"/>
                  </a:cxn>
                  <a:cxn ang="0">
                    <a:pos x="0" y="35"/>
                  </a:cxn>
                  <a:cxn ang="0">
                    <a:pos x="1" y="37"/>
                  </a:cxn>
                </a:cxnLst>
                <a:rect l="0" t="0" r="r" b="b"/>
                <a:pathLst>
                  <a:path w="3" h="37">
                    <a:moveTo>
                      <a:pt x="1" y="37"/>
                    </a:moveTo>
                    <a:cubicBezTo>
                      <a:pt x="2" y="37"/>
                      <a:pt x="3" y="36"/>
                      <a:pt x="3" y="35"/>
                    </a:cubicBezTo>
                    <a:cubicBezTo>
                      <a:pt x="3" y="1"/>
                      <a:pt x="3" y="1"/>
                      <a:pt x="3" y="1"/>
                    </a:cubicBezTo>
                    <a:cubicBezTo>
                      <a:pt x="3" y="0"/>
                      <a:pt x="2" y="0"/>
                      <a:pt x="1" y="0"/>
                    </a:cubicBezTo>
                    <a:cubicBezTo>
                      <a:pt x="0" y="0"/>
                      <a:pt x="0" y="0"/>
                      <a:pt x="0" y="1"/>
                    </a:cubicBezTo>
                    <a:cubicBezTo>
                      <a:pt x="0" y="35"/>
                      <a:pt x="0" y="35"/>
                      <a:pt x="0" y="35"/>
                    </a:cubicBezTo>
                    <a:cubicBezTo>
                      <a:pt x="0" y="36"/>
                      <a:pt x="0" y="37"/>
                      <a:pt x="1" y="37"/>
                    </a:cubicBezTo>
                    <a:close/>
                  </a:path>
                </a:pathLst>
              </a:custGeom>
              <a:grpFill/>
              <a:ln w="9525">
                <a:noFill/>
                <a:round/>
                <a:headEnd/>
                <a:tailEnd/>
              </a:ln>
            </p:spPr>
            <p:txBody>
              <a:bodyPr anchor="ctr"/>
              <a:lstStyle/>
              <a:p>
                <a:pPr algn="ctr"/>
                <a:endParaRPr/>
              </a:p>
            </p:txBody>
          </p:sp>
          <p:sp>
            <p:nvSpPr>
              <p:cNvPr id="37" name="Freeform: Shape 61">
                <a:extLst>
                  <a:ext uri="{FF2B5EF4-FFF2-40B4-BE49-F238E27FC236}">
                    <a16:creationId xmlns:a16="http://schemas.microsoft.com/office/drawing/2014/main" xmlns="" id="{6084773B-C4D0-4FB2-B227-F057451BF830}"/>
                  </a:ext>
                </a:extLst>
              </p:cNvPr>
              <p:cNvSpPr>
                <a:spLocks/>
              </p:cNvSpPr>
              <p:nvPr/>
            </p:nvSpPr>
            <p:spPr bwMode="auto">
              <a:xfrm>
                <a:off x="4860925" y="4017963"/>
                <a:ext cx="11113" cy="58738"/>
              </a:xfrm>
              <a:custGeom>
                <a:avLst/>
                <a:gdLst/>
                <a:ahLst/>
                <a:cxnLst>
                  <a:cxn ang="0">
                    <a:pos x="2" y="23"/>
                  </a:cxn>
                  <a:cxn ang="0">
                    <a:pos x="4" y="21"/>
                  </a:cxn>
                  <a:cxn ang="0">
                    <a:pos x="4" y="1"/>
                  </a:cxn>
                  <a:cxn ang="0">
                    <a:pos x="2" y="0"/>
                  </a:cxn>
                  <a:cxn ang="0">
                    <a:pos x="0" y="1"/>
                  </a:cxn>
                  <a:cxn ang="0">
                    <a:pos x="0" y="21"/>
                  </a:cxn>
                  <a:cxn ang="0">
                    <a:pos x="2" y="23"/>
                  </a:cxn>
                </a:cxnLst>
                <a:rect l="0" t="0" r="r" b="b"/>
                <a:pathLst>
                  <a:path w="4" h="23">
                    <a:moveTo>
                      <a:pt x="2" y="23"/>
                    </a:moveTo>
                    <a:cubicBezTo>
                      <a:pt x="3" y="23"/>
                      <a:pt x="4" y="22"/>
                      <a:pt x="4" y="21"/>
                    </a:cubicBezTo>
                    <a:cubicBezTo>
                      <a:pt x="4" y="1"/>
                      <a:pt x="4" y="1"/>
                      <a:pt x="4" y="1"/>
                    </a:cubicBezTo>
                    <a:cubicBezTo>
                      <a:pt x="4" y="0"/>
                      <a:pt x="3" y="0"/>
                      <a:pt x="2" y="0"/>
                    </a:cubicBezTo>
                    <a:cubicBezTo>
                      <a:pt x="1" y="0"/>
                      <a:pt x="0" y="0"/>
                      <a:pt x="0" y="1"/>
                    </a:cubicBezTo>
                    <a:cubicBezTo>
                      <a:pt x="0" y="21"/>
                      <a:pt x="0" y="21"/>
                      <a:pt x="0" y="21"/>
                    </a:cubicBezTo>
                    <a:cubicBezTo>
                      <a:pt x="0" y="22"/>
                      <a:pt x="1" y="23"/>
                      <a:pt x="2" y="23"/>
                    </a:cubicBezTo>
                    <a:close/>
                  </a:path>
                </a:pathLst>
              </a:custGeom>
              <a:grpFill/>
              <a:ln w="9525">
                <a:noFill/>
                <a:round/>
                <a:headEnd/>
                <a:tailEnd/>
              </a:ln>
            </p:spPr>
            <p:txBody>
              <a:bodyPr anchor="ctr"/>
              <a:lstStyle/>
              <a:p>
                <a:pPr algn="ctr"/>
                <a:endParaRPr/>
              </a:p>
            </p:txBody>
          </p:sp>
          <p:sp>
            <p:nvSpPr>
              <p:cNvPr id="38" name="Freeform: Shape 62">
                <a:extLst>
                  <a:ext uri="{FF2B5EF4-FFF2-40B4-BE49-F238E27FC236}">
                    <a16:creationId xmlns:a16="http://schemas.microsoft.com/office/drawing/2014/main" xmlns="" id="{09C9D4CB-C03A-4F40-AB3B-032520B6DFB3}"/>
                  </a:ext>
                </a:extLst>
              </p:cNvPr>
              <p:cNvSpPr>
                <a:spLocks/>
              </p:cNvSpPr>
              <p:nvPr/>
            </p:nvSpPr>
            <p:spPr bwMode="auto">
              <a:xfrm>
                <a:off x="4892675" y="4017963"/>
                <a:ext cx="7938" cy="76200"/>
              </a:xfrm>
              <a:custGeom>
                <a:avLst/>
                <a:gdLst/>
                <a:ahLst/>
                <a:cxnLst>
                  <a:cxn ang="0">
                    <a:pos x="2" y="30"/>
                  </a:cxn>
                  <a:cxn ang="0">
                    <a:pos x="3" y="28"/>
                  </a:cxn>
                  <a:cxn ang="0">
                    <a:pos x="3" y="1"/>
                  </a:cxn>
                  <a:cxn ang="0">
                    <a:pos x="2" y="0"/>
                  </a:cxn>
                  <a:cxn ang="0">
                    <a:pos x="0" y="1"/>
                  </a:cxn>
                  <a:cxn ang="0">
                    <a:pos x="0" y="28"/>
                  </a:cxn>
                  <a:cxn ang="0">
                    <a:pos x="2" y="30"/>
                  </a:cxn>
                </a:cxnLst>
                <a:rect l="0" t="0" r="r" b="b"/>
                <a:pathLst>
                  <a:path w="3" h="30">
                    <a:moveTo>
                      <a:pt x="2" y="30"/>
                    </a:moveTo>
                    <a:cubicBezTo>
                      <a:pt x="3" y="30"/>
                      <a:pt x="3" y="29"/>
                      <a:pt x="3" y="28"/>
                    </a:cubicBezTo>
                    <a:cubicBezTo>
                      <a:pt x="3" y="1"/>
                      <a:pt x="3" y="1"/>
                      <a:pt x="3" y="1"/>
                    </a:cubicBezTo>
                    <a:cubicBezTo>
                      <a:pt x="3" y="0"/>
                      <a:pt x="3" y="0"/>
                      <a:pt x="2" y="0"/>
                    </a:cubicBezTo>
                    <a:cubicBezTo>
                      <a:pt x="1" y="0"/>
                      <a:pt x="0" y="0"/>
                      <a:pt x="0" y="1"/>
                    </a:cubicBezTo>
                    <a:cubicBezTo>
                      <a:pt x="0" y="28"/>
                      <a:pt x="0" y="28"/>
                      <a:pt x="0" y="28"/>
                    </a:cubicBezTo>
                    <a:cubicBezTo>
                      <a:pt x="0" y="29"/>
                      <a:pt x="1" y="30"/>
                      <a:pt x="2" y="30"/>
                    </a:cubicBezTo>
                    <a:close/>
                  </a:path>
                </a:pathLst>
              </a:custGeom>
              <a:grpFill/>
              <a:ln w="9525">
                <a:noFill/>
                <a:round/>
                <a:headEnd/>
                <a:tailEnd/>
              </a:ln>
            </p:spPr>
            <p:txBody>
              <a:bodyPr anchor="ctr"/>
              <a:lstStyle/>
              <a:p>
                <a:pPr algn="ctr"/>
                <a:endParaRPr/>
              </a:p>
            </p:txBody>
          </p:sp>
          <p:sp>
            <p:nvSpPr>
              <p:cNvPr id="39" name="Freeform: Shape 63">
                <a:extLst>
                  <a:ext uri="{FF2B5EF4-FFF2-40B4-BE49-F238E27FC236}">
                    <a16:creationId xmlns:a16="http://schemas.microsoft.com/office/drawing/2014/main" xmlns="" id="{B1DE6D7A-0BB4-4FDB-8304-403F72ED85BA}"/>
                  </a:ext>
                </a:extLst>
              </p:cNvPr>
              <p:cNvSpPr>
                <a:spLocks/>
              </p:cNvSpPr>
              <p:nvPr/>
            </p:nvSpPr>
            <p:spPr bwMode="auto">
              <a:xfrm>
                <a:off x="4922838" y="4017963"/>
                <a:ext cx="7938" cy="38100"/>
              </a:xfrm>
              <a:custGeom>
                <a:avLst/>
                <a:gdLst/>
                <a:ahLst/>
                <a:cxnLst>
                  <a:cxn ang="0">
                    <a:pos x="2" y="15"/>
                  </a:cxn>
                  <a:cxn ang="0">
                    <a:pos x="3" y="14"/>
                  </a:cxn>
                  <a:cxn ang="0">
                    <a:pos x="3" y="1"/>
                  </a:cxn>
                  <a:cxn ang="0">
                    <a:pos x="2" y="0"/>
                  </a:cxn>
                  <a:cxn ang="0">
                    <a:pos x="0" y="1"/>
                  </a:cxn>
                  <a:cxn ang="0">
                    <a:pos x="0" y="14"/>
                  </a:cxn>
                  <a:cxn ang="0">
                    <a:pos x="2" y="15"/>
                  </a:cxn>
                </a:cxnLst>
                <a:rect l="0" t="0" r="r" b="b"/>
                <a:pathLst>
                  <a:path w="3" h="15">
                    <a:moveTo>
                      <a:pt x="2" y="15"/>
                    </a:moveTo>
                    <a:cubicBezTo>
                      <a:pt x="2" y="15"/>
                      <a:pt x="3" y="15"/>
                      <a:pt x="3" y="14"/>
                    </a:cubicBezTo>
                    <a:cubicBezTo>
                      <a:pt x="3" y="1"/>
                      <a:pt x="3" y="1"/>
                      <a:pt x="3" y="1"/>
                    </a:cubicBezTo>
                    <a:cubicBezTo>
                      <a:pt x="3" y="0"/>
                      <a:pt x="2" y="0"/>
                      <a:pt x="2" y="0"/>
                    </a:cubicBezTo>
                    <a:cubicBezTo>
                      <a:pt x="1" y="0"/>
                      <a:pt x="0" y="0"/>
                      <a:pt x="0" y="1"/>
                    </a:cubicBezTo>
                    <a:cubicBezTo>
                      <a:pt x="0" y="14"/>
                      <a:pt x="0" y="14"/>
                      <a:pt x="0" y="14"/>
                    </a:cubicBezTo>
                    <a:cubicBezTo>
                      <a:pt x="0" y="15"/>
                      <a:pt x="1" y="15"/>
                      <a:pt x="2" y="15"/>
                    </a:cubicBezTo>
                    <a:close/>
                  </a:path>
                </a:pathLst>
              </a:custGeom>
              <a:grpFill/>
              <a:ln w="9525">
                <a:noFill/>
                <a:round/>
                <a:headEnd/>
                <a:tailEnd/>
              </a:ln>
            </p:spPr>
            <p:txBody>
              <a:bodyPr anchor="ctr"/>
              <a:lstStyle/>
              <a:p>
                <a:pPr algn="ctr"/>
                <a:endParaRPr/>
              </a:p>
            </p:txBody>
          </p:sp>
          <p:sp>
            <p:nvSpPr>
              <p:cNvPr id="40" name="Freeform: Shape 64">
                <a:extLst>
                  <a:ext uri="{FF2B5EF4-FFF2-40B4-BE49-F238E27FC236}">
                    <a16:creationId xmlns:a16="http://schemas.microsoft.com/office/drawing/2014/main" xmlns="" id="{61E36D44-302B-41AB-ABB7-0B175F4D5D33}"/>
                  </a:ext>
                </a:extLst>
              </p:cNvPr>
              <p:cNvSpPr>
                <a:spLocks/>
              </p:cNvSpPr>
              <p:nvPr/>
            </p:nvSpPr>
            <p:spPr bwMode="auto">
              <a:xfrm>
                <a:off x="4797425" y="4017963"/>
                <a:ext cx="195263" cy="192088"/>
              </a:xfrm>
              <a:custGeom>
                <a:avLst/>
                <a:gdLst/>
                <a:ahLst/>
                <a:cxnLst>
                  <a:cxn ang="0">
                    <a:pos x="73" y="23"/>
                  </a:cxn>
                  <a:cxn ang="0">
                    <a:pos x="64" y="70"/>
                  </a:cxn>
                  <a:cxn ang="0">
                    <a:pos x="62" y="32"/>
                  </a:cxn>
                  <a:cxn ang="0">
                    <a:pos x="61" y="70"/>
                  </a:cxn>
                  <a:cxn ang="0">
                    <a:pos x="52" y="51"/>
                  </a:cxn>
                  <a:cxn ang="0">
                    <a:pos x="49" y="51"/>
                  </a:cxn>
                  <a:cxn ang="0">
                    <a:pos x="40" y="70"/>
                  </a:cxn>
                  <a:cxn ang="0">
                    <a:pos x="39" y="57"/>
                  </a:cxn>
                  <a:cxn ang="0">
                    <a:pos x="37" y="70"/>
                  </a:cxn>
                  <a:cxn ang="0">
                    <a:pos x="29" y="56"/>
                  </a:cxn>
                  <a:cxn ang="0">
                    <a:pos x="25" y="56"/>
                  </a:cxn>
                  <a:cxn ang="0">
                    <a:pos x="17" y="70"/>
                  </a:cxn>
                  <a:cxn ang="0">
                    <a:pos x="15" y="67"/>
                  </a:cxn>
                  <a:cxn ang="0">
                    <a:pos x="14" y="70"/>
                  </a:cxn>
                  <a:cxn ang="0">
                    <a:pos x="28" y="39"/>
                  </a:cxn>
                  <a:cxn ang="0">
                    <a:pos x="43" y="46"/>
                  </a:cxn>
                  <a:cxn ang="0">
                    <a:pos x="71" y="14"/>
                  </a:cxn>
                  <a:cxn ang="0">
                    <a:pos x="74" y="16"/>
                  </a:cxn>
                  <a:cxn ang="0">
                    <a:pos x="73" y="2"/>
                  </a:cxn>
                  <a:cxn ang="0">
                    <a:pos x="71" y="0"/>
                  </a:cxn>
                  <a:cxn ang="0">
                    <a:pos x="58" y="5"/>
                  </a:cxn>
                  <a:cxn ang="0">
                    <a:pos x="66" y="6"/>
                  </a:cxn>
                  <a:cxn ang="0">
                    <a:pos x="28" y="34"/>
                  </a:cxn>
                  <a:cxn ang="0">
                    <a:pos x="5" y="65"/>
                  </a:cxn>
                  <a:cxn ang="0">
                    <a:pos x="2" y="0"/>
                  </a:cxn>
                  <a:cxn ang="0">
                    <a:pos x="0" y="72"/>
                  </a:cxn>
                  <a:cxn ang="0">
                    <a:pos x="0" y="72"/>
                  </a:cxn>
                  <a:cxn ang="0">
                    <a:pos x="0" y="73"/>
                  </a:cxn>
                  <a:cxn ang="0">
                    <a:pos x="0" y="73"/>
                  </a:cxn>
                  <a:cxn ang="0">
                    <a:pos x="0" y="74"/>
                  </a:cxn>
                  <a:cxn ang="0">
                    <a:pos x="1" y="74"/>
                  </a:cxn>
                  <a:cxn ang="0">
                    <a:pos x="1" y="74"/>
                  </a:cxn>
                  <a:cxn ang="0">
                    <a:pos x="1" y="74"/>
                  </a:cxn>
                  <a:cxn ang="0">
                    <a:pos x="1" y="75"/>
                  </a:cxn>
                  <a:cxn ang="0">
                    <a:pos x="2" y="75"/>
                  </a:cxn>
                  <a:cxn ang="0">
                    <a:pos x="2" y="75"/>
                  </a:cxn>
                  <a:cxn ang="0">
                    <a:pos x="73" y="75"/>
                  </a:cxn>
                  <a:cxn ang="0">
                    <a:pos x="76" y="72"/>
                  </a:cxn>
                  <a:cxn ang="0">
                    <a:pos x="74" y="22"/>
                  </a:cxn>
                </a:cxnLst>
                <a:rect l="0" t="0" r="r" b="b"/>
                <a:pathLst>
                  <a:path w="76" h="75">
                    <a:moveTo>
                      <a:pt x="74" y="22"/>
                    </a:moveTo>
                    <a:cubicBezTo>
                      <a:pt x="73" y="22"/>
                      <a:pt x="73" y="22"/>
                      <a:pt x="73" y="23"/>
                    </a:cubicBezTo>
                    <a:cubicBezTo>
                      <a:pt x="73" y="70"/>
                      <a:pt x="73" y="70"/>
                      <a:pt x="73" y="70"/>
                    </a:cubicBezTo>
                    <a:cubicBezTo>
                      <a:pt x="64" y="70"/>
                      <a:pt x="64" y="70"/>
                      <a:pt x="64" y="70"/>
                    </a:cubicBezTo>
                    <a:cubicBezTo>
                      <a:pt x="64" y="34"/>
                      <a:pt x="64" y="34"/>
                      <a:pt x="64" y="34"/>
                    </a:cubicBezTo>
                    <a:cubicBezTo>
                      <a:pt x="64" y="33"/>
                      <a:pt x="63" y="32"/>
                      <a:pt x="62" y="32"/>
                    </a:cubicBezTo>
                    <a:cubicBezTo>
                      <a:pt x="62" y="32"/>
                      <a:pt x="61" y="33"/>
                      <a:pt x="61" y="34"/>
                    </a:cubicBezTo>
                    <a:cubicBezTo>
                      <a:pt x="61" y="70"/>
                      <a:pt x="61" y="70"/>
                      <a:pt x="61" y="70"/>
                    </a:cubicBezTo>
                    <a:cubicBezTo>
                      <a:pt x="52" y="70"/>
                      <a:pt x="52" y="70"/>
                      <a:pt x="52" y="70"/>
                    </a:cubicBezTo>
                    <a:cubicBezTo>
                      <a:pt x="52" y="51"/>
                      <a:pt x="52" y="51"/>
                      <a:pt x="52" y="51"/>
                    </a:cubicBezTo>
                    <a:cubicBezTo>
                      <a:pt x="52" y="50"/>
                      <a:pt x="51" y="49"/>
                      <a:pt x="51" y="49"/>
                    </a:cubicBezTo>
                    <a:cubicBezTo>
                      <a:pt x="50" y="49"/>
                      <a:pt x="49" y="50"/>
                      <a:pt x="49" y="51"/>
                    </a:cubicBezTo>
                    <a:cubicBezTo>
                      <a:pt x="49" y="70"/>
                      <a:pt x="49" y="70"/>
                      <a:pt x="49" y="70"/>
                    </a:cubicBezTo>
                    <a:cubicBezTo>
                      <a:pt x="40" y="70"/>
                      <a:pt x="40" y="70"/>
                      <a:pt x="40" y="70"/>
                    </a:cubicBezTo>
                    <a:cubicBezTo>
                      <a:pt x="40" y="58"/>
                      <a:pt x="40" y="58"/>
                      <a:pt x="40" y="58"/>
                    </a:cubicBezTo>
                    <a:cubicBezTo>
                      <a:pt x="40" y="57"/>
                      <a:pt x="40" y="57"/>
                      <a:pt x="39" y="57"/>
                    </a:cubicBezTo>
                    <a:cubicBezTo>
                      <a:pt x="38" y="57"/>
                      <a:pt x="37" y="57"/>
                      <a:pt x="37" y="58"/>
                    </a:cubicBezTo>
                    <a:cubicBezTo>
                      <a:pt x="37" y="70"/>
                      <a:pt x="37" y="70"/>
                      <a:pt x="37" y="70"/>
                    </a:cubicBezTo>
                    <a:cubicBezTo>
                      <a:pt x="29" y="70"/>
                      <a:pt x="29" y="70"/>
                      <a:pt x="29" y="70"/>
                    </a:cubicBezTo>
                    <a:cubicBezTo>
                      <a:pt x="29" y="56"/>
                      <a:pt x="29" y="56"/>
                      <a:pt x="29" y="56"/>
                    </a:cubicBezTo>
                    <a:cubicBezTo>
                      <a:pt x="29" y="55"/>
                      <a:pt x="28" y="54"/>
                      <a:pt x="27" y="54"/>
                    </a:cubicBezTo>
                    <a:cubicBezTo>
                      <a:pt x="26" y="54"/>
                      <a:pt x="25" y="55"/>
                      <a:pt x="25" y="56"/>
                    </a:cubicBezTo>
                    <a:cubicBezTo>
                      <a:pt x="25" y="70"/>
                      <a:pt x="25" y="70"/>
                      <a:pt x="25" y="70"/>
                    </a:cubicBezTo>
                    <a:cubicBezTo>
                      <a:pt x="17" y="70"/>
                      <a:pt x="17" y="70"/>
                      <a:pt x="17" y="70"/>
                    </a:cubicBezTo>
                    <a:cubicBezTo>
                      <a:pt x="17" y="68"/>
                      <a:pt x="17" y="68"/>
                      <a:pt x="17" y="68"/>
                    </a:cubicBezTo>
                    <a:cubicBezTo>
                      <a:pt x="17" y="68"/>
                      <a:pt x="16" y="67"/>
                      <a:pt x="15" y="67"/>
                    </a:cubicBezTo>
                    <a:cubicBezTo>
                      <a:pt x="14" y="67"/>
                      <a:pt x="14" y="68"/>
                      <a:pt x="14" y="68"/>
                    </a:cubicBezTo>
                    <a:cubicBezTo>
                      <a:pt x="14" y="70"/>
                      <a:pt x="14" y="70"/>
                      <a:pt x="14" y="70"/>
                    </a:cubicBezTo>
                    <a:cubicBezTo>
                      <a:pt x="7" y="70"/>
                      <a:pt x="7" y="70"/>
                      <a:pt x="7" y="70"/>
                    </a:cubicBezTo>
                    <a:cubicBezTo>
                      <a:pt x="28" y="39"/>
                      <a:pt x="28" y="39"/>
                      <a:pt x="28" y="39"/>
                    </a:cubicBezTo>
                    <a:cubicBezTo>
                      <a:pt x="40" y="47"/>
                      <a:pt x="40" y="47"/>
                      <a:pt x="40" y="47"/>
                    </a:cubicBezTo>
                    <a:cubicBezTo>
                      <a:pt x="41" y="47"/>
                      <a:pt x="43" y="47"/>
                      <a:pt x="43" y="46"/>
                    </a:cubicBezTo>
                    <a:cubicBezTo>
                      <a:pt x="70" y="8"/>
                      <a:pt x="70" y="8"/>
                      <a:pt x="70" y="8"/>
                    </a:cubicBezTo>
                    <a:cubicBezTo>
                      <a:pt x="71" y="14"/>
                      <a:pt x="71" y="14"/>
                      <a:pt x="71" y="14"/>
                    </a:cubicBezTo>
                    <a:cubicBezTo>
                      <a:pt x="71" y="15"/>
                      <a:pt x="72" y="16"/>
                      <a:pt x="73" y="16"/>
                    </a:cubicBezTo>
                    <a:cubicBezTo>
                      <a:pt x="73" y="16"/>
                      <a:pt x="73" y="16"/>
                      <a:pt x="74" y="16"/>
                    </a:cubicBezTo>
                    <a:cubicBezTo>
                      <a:pt x="75" y="15"/>
                      <a:pt x="76" y="14"/>
                      <a:pt x="76" y="13"/>
                    </a:cubicBezTo>
                    <a:cubicBezTo>
                      <a:pt x="73" y="2"/>
                      <a:pt x="73" y="2"/>
                      <a:pt x="73" y="2"/>
                    </a:cubicBezTo>
                    <a:cubicBezTo>
                      <a:pt x="73" y="1"/>
                      <a:pt x="73" y="1"/>
                      <a:pt x="72" y="1"/>
                    </a:cubicBezTo>
                    <a:cubicBezTo>
                      <a:pt x="72" y="0"/>
                      <a:pt x="71" y="0"/>
                      <a:pt x="71" y="0"/>
                    </a:cubicBezTo>
                    <a:cubicBezTo>
                      <a:pt x="60" y="2"/>
                      <a:pt x="60" y="2"/>
                      <a:pt x="60" y="2"/>
                    </a:cubicBezTo>
                    <a:cubicBezTo>
                      <a:pt x="58" y="2"/>
                      <a:pt x="58" y="4"/>
                      <a:pt x="58" y="5"/>
                    </a:cubicBezTo>
                    <a:cubicBezTo>
                      <a:pt x="58" y="6"/>
                      <a:pt x="59" y="7"/>
                      <a:pt x="61" y="7"/>
                    </a:cubicBezTo>
                    <a:cubicBezTo>
                      <a:pt x="66" y="6"/>
                      <a:pt x="66" y="6"/>
                      <a:pt x="66" y="6"/>
                    </a:cubicBezTo>
                    <a:cubicBezTo>
                      <a:pt x="41" y="42"/>
                      <a:pt x="41" y="42"/>
                      <a:pt x="41" y="42"/>
                    </a:cubicBezTo>
                    <a:cubicBezTo>
                      <a:pt x="28" y="34"/>
                      <a:pt x="28" y="34"/>
                      <a:pt x="28" y="34"/>
                    </a:cubicBezTo>
                    <a:cubicBezTo>
                      <a:pt x="27" y="33"/>
                      <a:pt x="26" y="34"/>
                      <a:pt x="25" y="35"/>
                    </a:cubicBezTo>
                    <a:cubicBezTo>
                      <a:pt x="5" y="65"/>
                      <a:pt x="5" y="65"/>
                      <a:pt x="5" y="65"/>
                    </a:cubicBezTo>
                    <a:cubicBezTo>
                      <a:pt x="5" y="2"/>
                      <a:pt x="5" y="2"/>
                      <a:pt x="5" y="2"/>
                    </a:cubicBezTo>
                    <a:cubicBezTo>
                      <a:pt x="5" y="1"/>
                      <a:pt x="4" y="0"/>
                      <a:pt x="2" y="0"/>
                    </a:cubicBezTo>
                    <a:cubicBezTo>
                      <a:pt x="1" y="0"/>
                      <a:pt x="0" y="1"/>
                      <a:pt x="0" y="2"/>
                    </a:cubicBezTo>
                    <a:cubicBezTo>
                      <a:pt x="0" y="72"/>
                      <a:pt x="0" y="72"/>
                      <a:pt x="0" y="72"/>
                    </a:cubicBezTo>
                    <a:cubicBezTo>
                      <a:pt x="0" y="72"/>
                      <a:pt x="0" y="72"/>
                      <a:pt x="0" y="72"/>
                    </a:cubicBezTo>
                    <a:cubicBezTo>
                      <a:pt x="0" y="72"/>
                      <a:pt x="0" y="72"/>
                      <a:pt x="0" y="72"/>
                    </a:cubicBezTo>
                    <a:cubicBezTo>
                      <a:pt x="0" y="72"/>
                      <a:pt x="0" y="72"/>
                      <a:pt x="0" y="72"/>
                    </a:cubicBezTo>
                    <a:cubicBezTo>
                      <a:pt x="0" y="73"/>
                      <a:pt x="0" y="73"/>
                      <a:pt x="0" y="73"/>
                    </a:cubicBezTo>
                    <a:cubicBezTo>
                      <a:pt x="0" y="73"/>
                      <a:pt x="0" y="73"/>
                      <a:pt x="0" y="73"/>
                    </a:cubicBezTo>
                    <a:cubicBezTo>
                      <a:pt x="0" y="73"/>
                      <a:pt x="0" y="73"/>
                      <a:pt x="0" y="73"/>
                    </a:cubicBezTo>
                    <a:cubicBezTo>
                      <a:pt x="0" y="73"/>
                      <a:pt x="0" y="73"/>
                      <a:pt x="0" y="73"/>
                    </a:cubicBezTo>
                    <a:cubicBezTo>
                      <a:pt x="0" y="74"/>
                      <a:pt x="0" y="74"/>
                      <a:pt x="0" y="74"/>
                    </a:cubicBezTo>
                    <a:cubicBezTo>
                      <a:pt x="0" y="74"/>
                      <a:pt x="0" y="74"/>
                      <a:pt x="0" y="74"/>
                    </a:cubicBezTo>
                    <a:cubicBezTo>
                      <a:pt x="1" y="74"/>
                      <a:pt x="1" y="74"/>
                      <a:pt x="1" y="74"/>
                    </a:cubicBezTo>
                    <a:cubicBezTo>
                      <a:pt x="1" y="74"/>
                      <a:pt x="1" y="74"/>
                      <a:pt x="1" y="74"/>
                    </a:cubicBezTo>
                    <a:cubicBezTo>
                      <a:pt x="1" y="74"/>
                      <a:pt x="1" y="74"/>
                      <a:pt x="1" y="74"/>
                    </a:cubicBezTo>
                    <a:cubicBezTo>
                      <a:pt x="1" y="74"/>
                      <a:pt x="1" y="74"/>
                      <a:pt x="1" y="74"/>
                    </a:cubicBezTo>
                    <a:cubicBezTo>
                      <a:pt x="1" y="74"/>
                      <a:pt x="1" y="74"/>
                      <a:pt x="1" y="74"/>
                    </a:cubicBezTo>
                    <a:cubicBezTo>
                      <a:pt x="1" y="74"/>
                      <a:pt x="1" y="74"/>
                      <a:pt x="1" y="75"/>
                    </a:cubicBezTo>
                    <a:cubicBezTo>
                      <a:pt x="1" y="75"/>
                      <a:pt x="1" y="75"/>
                      <a:pt x="1" y="75"/>
                    </a:cubicBezTo>
                    <a:cubicBezTo>
                      <a:pt x="2" y="75"/>
                      <a:pt x="2" y="75"/>
                      <a:pt x="2" y="75"/>
                    </a:cubicBezTo>
                    <a:cubicBezTo>
                      <a:pt x="2" y="75"/>
                      <a:pt x="2" y="75"/>
                      <a:pt x="2" y="75"/>
                    </a:cubicBezTo>
                    <a:cubicBezTo>
                      <a:pt x="2" y="75"/>
                      <a:pt x="2" y="75"/>
                      <a:pt x="2" y="75"/>
                    </a:cubicBezTo>
                    <a:cubicBezTo>
                      <a:pt x="2" y="75"/>
                      <a:pt x="2" y="75"/>
                      <a:pt x="2" y="75"/>
                    </a:cubicBezTo>
                    <a:cubicBezTo>
                      <a:pt x="2" y="75"/>
                      <a:pt x="2" y="75"/>
                      <a:pt x="2" y="75"/>
                    </a:cubicBezTo>
                    <a:cubicBezTo>
                      <a:pt x="73" y="75"/>
                      <a:pt x="73" y="75"/>
                      <a:pt x="73" y="75"/>
                    </a:cubicBezTo>
                    <a:cubicBezTo>
                      <a:pt x="74" y="75"/>
                      <a:pt x="75" y="74"/>
                      <a:pt x="75" y="74"/>
                    </a:cubicBezTo>
                    <a:cubicBezTo>
                      <a:pt x="76" y="73"/>
                      <a:pt x="76" y="73"/>
                      <a:pt x="76" y="72"/>
                    </a:cubicBezTo>
                    <a:cubicBezTo>
                      <a:pt x="76" y="23"/>
                      <a:pt x="76" y="23"/>
                      <a:pt x="76" y="23"/>
                    </a:cubicBezTo>
                    <a:cubicBezTo>
                      <a:pt x="76" y="22"/>
                      <a:pt x="75" y="22"/>
                      <a:pt x="74" y="22"/>
                    </a:cubicBezTo>
                    <a:close/>
                  </a:path>
                </a:pathLst>
              </a:custGeom>
              <a:grpFill/>
              <a:ln w="9525">
                <a:noFill/>
                <a:round/>
                <a:headEnd/>
                <a:tailEnd/>
              </a:ln>
            </p:spPr>
            <p:txBody>
              <a:bodyPr anchor="ctr"/>
              <a:lstStyle/>
              <a:p>
                <a:pPr algn="ctr"/>
                <a:endParaRPr/>
              </a:p>
            </p:txBody>
          </p:sp>
        </p:grpSp>
        <p:grpSp>
          <p:nvGrpSpPr>
            <p:cNvPr id="18" name="Group 65">
              <a:extLst>
                <a:ext uri="{FF2B5EF4-FFF2-40B4-BE49-F238E27FC236}">
                  <a16:creationId xmlns:a16="http://schemas.microsoft.com/office/drawing/2014/main" xmlns="" id="{4411C5D7-E46A-4008-95B8-E81ED2388205}"/>
                </a:ext>
              </a:extLst>
            </p:cNvPr>
            <p:cNvGrpSpPr/>
            <p:nvPr/>
          </p:nvGrpSpPr>
          <p:grpSpPr>
            <a:xfrm>
              <a:off x="4035142" y="2973975"/>
              <a:ext cx="232995" cy="360082"/>
              <a:chOff x="5403850" y="3486150"/>
              <a:chExt cx="139700" cy="215900"/>
            </a:xfrm>
            <a:solidFill>
              <a:schemeClr val="bg1"/>
            </a:solidFill>
          </p:grpSpPr>
          <p:sp>
            <p:nvSpPr>
              <p:cNvPr id="34" name="Freeform: Shape 66">
                <a:extLst>
                  <a:ext uri="{FF2B5EF4-FFF2-40B4-BE49-F238E27FC236}">
                    <a16:creationId xmlns:a16="http://schemas.microsoft.com/office/drawing/2014/main" xmlns="" id="{AB17A465-AD51-4360-8B2D-96C6FB2ED0EC}"/>
                  </a:ext>
                </a:extLst>
              </p:cNvPr>
              <p:cNvSpPr>
                <a:spLocks/>
              </p:cNvSpPr>
              <p:nvPr/>
            </p:nvSpPr>
            <p:spPr bwMode="auto">
              <a:xfrm>
                <a:off x="5438775" y="3522663"/>
                <a:ext cx="69850" cy="155575"/>
              </a:xfrm>
              <a:custGeom>
                <a:avLst/>
                <a:gdLst/>
                <a:ahLst/>
                <a:cxnLst>
                  <a:cxn ang="0">
                    <a:pos x="17" y="44"/>
                  </a:cxn>
                  <a:cxn ang="0">
                    <a:pos x="16" y="47"/>
                  </a:cxn>
                  <a:cxn ang="0">
                    <a:pos x="22" y="57"/>
                  </a:cxn>
                  <a:cxn ang="0">
                    <a:pos x="5" y="57"/>
                  </a:cxn>
                  <a:cxn ang="0">
                    <a:pos x="15" y="40"/>
                  </a:cxn>
                  <a:cxn ang="0">
                    <a:pos x="15" y="39"/>
                  </a:cxn>
                  <a:cxn ang="0">
                    <a:pos x="15" y="39"/>
                  </a:cxn>
                  <a:cxn ang="0">
                    <a:pos x="15" y="16"/>
                  </a:cxn>
                  <a:cxn ang="0">
                    <a:pos x="24" y="2"/>
                  </a:cxn>
                  <a:cxn ang="0">
                    <a:pos x="24" y="1"/>
                  </a:cxn>
                  <a:cxn ang="0">
                    <a:pos x="22" y="0"/>
                  </a:cxn>
                  <a:cxn ang="0">
                    <a:pos x="5" y="0"/>
                  </a:cxn>
                  <a:cxn ang="0">
                    <a:pos x="4" y="1"/>
                  </a:cxn>
                  <a:cxn ang="0">
                    <a:pos x="4" y="2"/>
                  </a:cxn>
                  <a:cxn ang="0">
                    <a:pos x="8" y="10"/>
                  </a:cxn>
                  <a:cxn ang="0">
                    <a:pos x="11" y="11"/>
                  </a:cxn>
                  <a:cxn ang="0">
                    <a:pos x="11" y="9"/>
                  </a:cxn>
                  <a:cxn ang="0">
                    <a:pos x="8" y="3"/>
                  </a:cxn>
                  <a:cxn ang="0">
                    <a:pos x="19" y="3"/>
                  </a:cxn>
                  <a:cxn ang="0">
                    <a:pos x="12" y="15"/>
                  </a:cxn>
                  <a:cxn ang="0">
                    <a:pos x="12" y="15"/>
                  </a:cxn>
                  <a:cxn ang="0">
                    <a:pos x="12" y="15"/>
                  </a:cxn>
                  <a:cxn ang="0">
                    <a:pos x="12" y="15"/>
                  </a:cxn>
                  <a:cxn ang="0">
                    <a:pos x="12" y="16"/>
                  </a:cxn>
                  <a:cxn ang="0">
                    <a:pos x="12" y="16"/>
                  </a:cxn>
                  <a:cxn ang="0">
                    <a:pos x="12" y="16"/>
                  </a:cxn>
                  <a:cxn ang="0">
                    <a:pos x="12" y="39"/>
                  </a:cxn>
                  <a:cxn ang="0">
                    <a:pos x="12" y="39"/>
                  </a:cxn>
                  <a:cxn ang="0">
                    <a:pos x="1" y="58"/>
                  </a:cxn>
                  <a:cxn ang="0">
                    <a:pos x="1" y="60"/>
                  </a:cxn>
                  <a:cxn ang="0">
                    <a:pos x="2" y="61"/>
                  </a:cxn>
                  <a:cxn ang="0">
                    <a:pos x="25" y="61"/>
                  </a:cxn>
                  <a:cxn ang="0">
                    <a:pos x="27" y="60"/>
                  </a:cxn>
                  <a:cxn ang="0">
                    <a:pos x="27" y="58"/>
                  </a:cxn>
                  <a:cxn ang="0">
                    <a:pos x="19" y="45"/>
                  </a:cxn>
                  <a:cxn ang="0">
                    <a:pos x="17" y="44"/>
                  </a:cxn>
                </a:cxnLst>
                <a:rect l="0" t="0" r="r" b="b"/>
                <a:pathLst>
                  <a:path w="27" h="61">
                    <a:moveTo>
                      <a:pt x="17" y="44"/>
                    </a:moveTo>
                    <a:cubicBezTo>
                      <a:pt x="16" y="45"/>
                      <a:pt x="16" y="46"/>
                      <a:pt x="16" y="47"/>
                    </a:cubicBezTo>
                    <a:cubicBezTo>
                      <a:pt x="22" y="57"/>
                      <a:pt x="22" y="57"/>
                      <a:pt x="22" y="57"/>
                    </a:cubicBezTo>
                    <a:cubicBezTo>
                      <a:pt x="5" y="57"/>
                      <a:pt x="5" y="57"/>
                      <a:pt x="5" y="57"/>
                    </a:cubicBezTo>
                    <a:cubicBezTo>
                      <a:pt x="15" y="40"/>
                      <a:pt x="15" y="40"/>
                      <a:pt x="15" y="40"/>
                    </a:cubicBezTo>
                    <a:cubicBezTo>
                      <a:pt x="15" y="40"/>
                      <a:pt x="15" y="40"/>
                      <a:pt x="15" y="39"/>
                    </a:cubicBezTo>
                    <a:cubicBezTo>
                      <a:pt x="15" y="39"/>
                      <a:pt x="15" y="39"/>
                      <a:pt x="15" y="39"/>
                    </a:cubicBezTo>
                    <a:cubicBezTo>
                      <a:pt x="15" y="16"/>
                      <a:pt x="15" y="16"/>
                      <a:pt x="15" y="16"/>
                    </a:cubicBezTo>
                    <a:cubicBezTo>
                      <a:pt x="24" y="2"/>
                      <a:pt x="24" y="2"/>
                      <a:pt x="24" y="2"/>
                    </a:cubicBezTo>
                    <a:cubicBezTo>
                      <a:pt x="24" y="2"/>
                      <a:pt x="24" y="1"/>
                      <a:pt x="24" y="1"/>
                    </a:cubicBezTo>
                    <a:cubicBezTo>
                      <a:pt x="23" y="0"/>
                      <a:pt x="23" y="0"/>
                      <a:pt x="22" y="0"/>
                    </a:cubicBezTo>
                    <a:cubicBezTo>
                      <a:pt x="5" y="0"/>
                      <a:pt x="5" y="0"/>
                      <a:pt x="5" y="0"/>
                    </a:cubicBezTo>
                    <a:cubicBezTo>
                      <a:pt x="5" y="0"/>
                      <a:pt x="4" y="0"/>
                      <a:pt x="4" y="1"/>
                    </a:cubicBezTo>
                    <a:cubicBezTo>
                      <a:pt x="3" y="1"/>
                      <a:pt x="3" y="2"/>
                      <a:pt x="4" y="2"/>
                    </a:cubicBezTo>
                    <a:cubicBezTo>
                      <a:pt x="8" y="10"/>
                      <a:pt x="8" y="10"/>
                      <a:pt x="8" y="10"/>
                    </a:cubicBezTo>
                    <a:cubicBezTo>
                      <a:pt x="9" y="11"/>
                      <a:pt x="10" y="12"/>
                      <a:pt x="11" y="11"/>
                    </a:cubicBezTo>
                    <a:cubicBezTo>
                      <a:pt x="12" y="11"/>
                      <a:pt x="12" y="9"/>
                      <a:pt x="11" y="9"/>
                    </a:cubicBezTo>
                    <a:cubicBezTo>
                      <a:pt x="8" y="3"/>
                      <a:pt x="8" y="3"/>
                      <a:pt x="8" y="3"/>
                    </a:cubicBezTo>
                    <a:cubicBezTo>
                      <a:pt x="19" y="3"/>
                      <a:pt x="19" y="3"/>
                      <a:pt x="19" y="3"/>
                    </a:cubicBezTo>
                    <a:cubicBezTo>
                      <a:pt x="12" y="15"/>
                      <a:pt x="12" y="15"/>
                      <a:pt x="12" y="15"/>
                    </a:cubicBezTo>
                    <a:cubicBezTo>
                      <a:pt x="12" y="15"/>
                      <a:pt x="12" y="15"/>
                      <a:pt x="12" y="15"/>
                    </a:cubicBezTo>
                    <a:cubicBezTo>
                      <a:pt x="12" y="15"/>
                      <a:pt x="12" y="15"/>
                      <a:pt x="12" y="15"/>
                    </a:cubicBezTo>
                    <a:cubicBezTo>
                      <a:pt x="12" y="15"/>
                      <a:pt x="12" y="15"/>
                      <a:pt x="12" y="15"/>
                    </a:cubicBezTo>
                    <a:cubicBezTo>
                      <a:pt x="12" y="16"/>
                      <a:pt x="12" y="16"/>
                      <a:pt x="12" y="16"/>
                    </a:cubicBezTo>
                    <a:cubicBezTo>
                      <a:pt x="12" y="16"/>
                      <a:pt x="12" y="16"/>
                      <a:pt x="12" y="16"/>
                    </a:cubicBezTo>
                    <a:cubicBezTo>
                      <a:pt x="12" y="16"/>
                      <a:pt x="12" y="16"/>
                      <a:pt x="12" y="16"/>
                    </a:cubicBezTo>
                    <a:cubicBezTo>
                      <a:pt x="12" y="39"/>
                      <a:pt x="12" y="39"/>
                      <a:pt x="12" y="39"/>
                    </a:cubicBezTo>
                    <a:cubicBezTo>
                      <a:pt x="12" y="39"/>
                      <a:pt x="12" y="39"/>
                      <a:pt x="12" y="39"/>
                    </a:cubicBezTo>
                    <a:cubicBezTo>
                      <a:pt x="1" y="58"/>
                      <a:pt x="1" y="58"/>
                      <a:pt x="1" y="58"/>
                    </a:cubicBezTo>
                    <a:cubicBezTo>
                      <a:pt x="0" y="59"/>
                      <a:pt x="0" y="60"/>
                      <a:pt x="1" y="60"/>
                    </a:cubicBezTo>
                    <a:cubicBezTo>
                      <a:pt x="1" y="61"/>
                      <a:pt x="1" y="61"/>
                      <a:pt x="2" y="61"/>
                    </a:cubicBezTo>
                    <a:cubicBezTo>
                      <a:pt x="25" y="61"/>
                      <a:pt x="25" y="61"/>
                      <a:pt x="25" y="61"/>
                    </a:cubicBezTo>
                    <a:cubicBezTo>
                      <a:pt x="26" y="61"/>
                      <a:pt x="26" y="61"/>
                      <a:pt x="27" y="60"/>
                    </a:cubicBezTo>
                    <a:cubicBezTo>
                      <a:pt x="27" y="60"/>
                      <a:pt x="27" y="59"/>
                      <a:pt x="27" y="58"/>
                    </a:cubicBezTo>
                    <a:cubicBezTo>
                      <a:pt x="19" y="45"/>
                      <a:pt x="19" y="45"/>
                      <a:pt x="19" y="45"/>
                    </a:cubicBezTo>
                    <a:cubicBezTo>
                      <a:pt x="19" y="44"/>
                      <a:pt x="18" y="44"/>
                      <a:pt x="17" y="44"/>
                    </a:cubicBezTo>
                    <a:close/>
                  </a:path>
                </a:pathLst>
              </a:custGeom>
              <a:grpFill/>
              <a:ln w="9525">
                <a:noFill/>
                <a:round/>
                <a:headEnd/>
                <a:tailEnd/>
              </a:ln>
            </p:spPr>
            <p:txBody>
              <a:bodyPr anchor="ctr"/>
              <a:lstStyle/>
              <a:p>
                <a:pPr algn="ctr"/>
                <a:endParaRPr/>
              </a:p>
            </p:txBody>
          </p:sp>
          <p:sp>
            <p:nvSpPr>
              <p:cNvPr id="35" name="Freeform: Shape 67">
                <a:extLst>
                  <a:ext uri="{FF2B5EF4-FFF2-40B4-BE49-F238E27FC236}">
                    <a16:creationId xmlns:a16="http://schemas.microsoft.com/office/drawing/2014/main" xmlns="" id="{35F22236-6F26-4FDF-AC59-C36A5A0D1DCC}"/>
                  </a:ext>
                </a:extLst>
              </p:cNvPr>
              <p:cNvSpPr>
                <a:spLocks/>
              </p:cNvSpPr>
              <p:nvPr/>
            </p:nvSpPr>
            <p:spPr bwMode="auto">
              <a:xfrm>
                <a:off x="5403850" y="3486150"/>
                <a:ext cx="139700" cy="215900"/>
              </a:xfrm>
              <a:custGeom>
                <a:avLst/>
                <a:gdLst/>
                <a:ahLst/>
                <a:cxnLst>
                  <a:cxn ang="0">
                    <a:pos x="43" y="58"/>
                  </a:cxn>
                  <a:cxn ang="0">
                    <a:pos x="38" y="49"/>
                  </a:cxn>
                  <a:cxn ang="0">
                    <a:pos x="38" y="35"/>
                  </a:cxn>
                  <a:cxn ang="0">
                    <a:pos x="43" y="26"/>
                  </a:cxn>
                  <a:cxn ang="0">
                    <a:pos x="54" y="8"/>
                  </a:cxn>
                  <a:cxn ang="0">
                    <a:pos x="55" y="5"/>
                  </a:cxn>
                  <a:cxn ang="0">
                    <a:pos x="49" y="0"/>
                  </a:cxn>
                  <a:cxn ang="0">
                    <a:pos x="49" y="0"/>
                  </a:cxn>
                  <a:cxn ang="0">
                    <a:pos x="39" y="0"/>
                  </a:cxn>
                  <a:cxn ang="0">
                    <a:pos x="28" y="0"/>
                  </a:cxn>
                  <a:cxn ang="0">
                    <a:pos x="6" y="0"/>
                  </a:cxn>
                  <a:cxn ang="0">
                    <a:pos x="1" y="2"/>
                  </a:cxn>
                  <a:cxn ang="0">
                    <a:pos x="1" y="8"/>
                  </a:cxn>
                  <a:cxn ang="0">
                    <a:pos x="12" y="26"/>
                  </a:cxn>
                  <a:cxn ang="0">
                    <a:pos x="17" y="35"/>
                  </a:cxn>
                  <a:cxn ang="0">
                    <a:pos x="17" y="49"/>
                  </a:cxn>
                  <a:cxn ang="0">
                    <a:pos x="12" y="58"/>
                  </a:cxn>
                  <a:cxn ang="0">
                    <a:pos x="1" y="76"/>
                  </a:cxn>
                  <a:cxn ang="0">
                    <a:pos x="1" y="82"/>
                  </a:cxn>
                  <a:cxn ang="0">
                    <a:pos x="6" y="84"/>
                  </a:cxn>
                  <a:cxn ang="0">
                    <a:pos x="16" y="84"/>
                  </a:cxn>
                  <a:cxn ang="0">
                    <a:pos x="28" y="84"/>
                  </a:cxn>
                  <a:cxn ang="0">
                    <a:pos x="49" y="84"/>
                  </a:cxn>
                  <a:cxn ang="0">
                    <a:pos x="54" y="82"/>
                  </a:cxn>
                  <a:cxn ang="0">
                    <a:pos x="54" y="76"/>
                  </a:cxn>
                  <a:cxn ang="0">
                    <a:pos x="43" y="58"/>
                  </a:cxn>
                  <a:cxn ang="0">
                    <a:pos x="28" y="79"/>
                  </a:cxn>
                  <a:cxn ang="0">
                    <a:pos x="16" y="79"/>
                  </a:cxn>
                  <a:cxn ang="0">
                    <a:pos x="6" y="79"/>
                  </a:cxn>
                  <a:cxn ang="0">
                    <a:pos x="17" y="61"/>
                  </a:cxn>
                  <a:cxn ang="0">
                    <a:pos x="23" y="50"/>
                  </a:cxn>
                  <a:cxn ang="0">
                    <a:pos x="23" y="34"/>
                  </a:cxn>
                  <a:cxn ang="0">
                    <a:pos x="17" y="24"/>
                  </a:cxn>
                  <a:cxn ang="0">
                    <a:pos x="6" y="5"/>
                  </a:cxn>
                  <a:cxn ang="0">
                    <a:pos x="28" y="5"/>
                  </a:cxn>
                  <a:cxn ang="0">
                    <a:pos x="39" y="5"/>
                  </a:cxn>
                  <a:cxn ang="0">
                    <a:pos x="49" y="5"/>
                  </a:cxn>
                  <a:cxn ang="0">
                    <a:pos x="38" y="24"/>
                  </a:cxn>
                  <a:cxn ang="0">
                    <a:pos x="33" y="34"/>
                  </a:cxn>
                  <a:cxn ang="0">
                    <a:pos x="33" y="50"/>
                  </a:cxn>
                  <a:cxn ang="0">
                    <a:pos x="38" y="61"/>
                  </a:cxn>
                  <a:cxn ang="0">
                    <a:pos x="49" y="79"/>
                  </a:cxn>
                  <a:cxn ang="0">
                    <a:pos x="28" y="79"/>
                  </a:cxn>
                </a:cxnLst>
                <a:rect l="0" t="0" r="r" b="b"/>
                <a:pathLst>
                  <a:path w="55" h="84">
                    <a:moveTo>
                      <a:pt x="43" y="58"/>
                    </a:moveTo>
                    <a:cubicBezTo>
                      <a:pt x="38" y="49"/>
                      <a:pt x="38" y="49"/>
                      <a:pt x="38" y="49"/>
                    </a:cubicBezTo>
                    <a:cubicBezTo>
                      <a:pt x="38" y="35"/>
                      <a:pt x="38" y="35"/>
                      <a:pt x="38" y="35"/>
                    </a:cubicBezTo>
                    <a:cubicBezTo>
                      <a:pt x="43" y="26"/>
                      <a:pt x="43" y="26"/>
                      <a:pt x="43" y="26"/>
                    </a:cubicBezTo>
                    <a:cubicBezTo>
                      <a:pt x="54" y="8"/>
                      <a:pt x="54" y="8"/>
                      <a:pt x="54" y="8"/>
                    </a:cubicBezTo>
                    <a:cubicBezTo>
                      <a:pt x="54" y="7"/>
                      <a:pt x="55" y="6"/>
                      <a:pt x="55" y="5"/>
                    </a:cubicBezTo>
                    <a:cubicBezTo>
                      <a:pt x="55" y="2"/>
                      <a:pt x="52" y="0"/>
                      <a:pt x="49" y="0"/>
                    </a:cubicBezTo>
                    <a:cubicBezTo>
                      <a:pt x="49" y="0"/>
                      <a:pt x="49" y="0"/>
                      <a:pt x="49" y="0"/>
                    </a:cubicBezTo>
                    <a:cubicBezTo>
                      <a:pt x="39" y="0"/>
                      <a:pt x="39" y="0"/>
                      <a:pt x="39" y="0"/>
                    </a:cubicBezTo>
                    <a:cubicBezTo>
                      <a:pt x="28" y="0"/>
                      <a:pt x="28" y="0"/>
                      <a:pt x="28" y="0"/>
                    </a:cubicBezTo>
                    <a:cubicBezTo>
                      <a:pt x="6" y="0"/>
                      <a:pt x="6" y="0"/>
                      <a:pt x="6" y="0"/>
                    </a:cubicBezTo>
                    <a:cubicBezTo>
                      <a:pt x="4" y="0"/>
                      <a:pt x="2" y="1"/>
                      <a:pt x="1" y="2"/>
                    </a:cubicBezTo>
                    <a:cubicBezTo>
                      <a:pt x="0" y="4"/>
                      <a:pt x="0" y="6"/>
                      <a:pt x="1" y="8"/>
                    </a:cubicBezTo>
                    <a:cubicBezTo>
                      <a:pt x="12" y="26"/>
                      <a:pt x="12" y="26"/>
                      <a:pt x="12" y="26"/>
                    </a:cubicBezTo>
                    <a:cubicBezTo>
                      <a:pt x="17" y="35"/>
                      <a:pt x="17" y="35"/>
                      <a:pt x="17" y="35"/>
                    </a:cubicBezTo>
                    <a:cubicBezTo>
                      <a:pt x="17" y="49"/>
                      <a:pt x="17" y="49"/>
                      <a:pt x="17" y="49"/>
                    </a:cubicBezTo>
                    <a:cubicBezTo>
                      <a:pt x="12" y="58"/>
                      <a:pt x="12" y="58"/>
                      <a:pt x="12" y="58"/>
                    </a:cubicBezTo>
                    <a:cubicBezTo>
                      <a:pt x="1" y="76"/>
                      <a:pt x="1" y="76"/>
                      <a:pt x="1" y="76"/>
                    </a:cubicBezTo>
                    <a:cubicBezTo>
                      <a:pt x="0" y="78"/>
                      <a:pt x="0" y="80"/>
                      <a:pt x="1" y="82"/>
                    </a:cubicBezTo>
                    <a:cubicBezTo>
                      <a:pt x="2" y="83"/>
                      <a:pt x="4" y="84"/>
                      <a:pt x="6" y="84"/>
                    </a:cubicBezTo>
                    <a:cubicBezTo>
                      <a:pt x="16" y="84"/>
                      <a:pt x="16" y="84"/>
                      <a:pt x="16" y="84"/>
                    </a:cubicBezTo>
                    <a:cubicBezTo>
                      <a:pt x="28" y="84"/>
                      <a:pt x="28" y="84"/>
                      <a:pt x="28" y="84"/>
                    </a:cubicBezTo>
                    <a:cubicBezTo>
                      <a:pt x="49" y="84"/>
                      <a:pt x="49" y="84"/>
                      <a:pt x="49" y="84"/>
                    </a:cubicBezTo>
                    <a:cubicBezTo>
                      <a:pt x="51" y="84"/>
                      <a:pt x="53" y="83"/>
                      <a:pt x="54" y="82"/>
                    </a:cubicBezTo>
                    <a:cubicBezTo>
                      <a:pt x="55" y="80"/>
                      <a:pt x="55" y="78"/>
                      <a:pt x="54" y="76"/>
                    </a:cubicBezTo>
                    <a:lnTo>
                      <a:pt x="43" y="58"/>
                    </a:lnTo>
                    <a:close/>
                    <a:moveTo>
                      <a:pt x="28" y="79"/>
                    </a:moveTo>
                    <a:cubicBezTo>
                      <a:pt x="16" y="79"/>
                      <a:pt x="16" y="79"/>
                      <a:pt x="16" y="79"/>
                    </a:cubicBezTo>
                    <a:cubicBezTo>
                      <a:pt x="6" y="79"/>
                      <a:pt x="6" y="79"/>
                      <a:pt x="6" y="79"/>
                    </a:cubicBezTo>
                    <a:cubicBezTo>
                      <a:pt x="17" y="61"/>
                      <a:pt x="17" y="61"/>
                      <a:pt x="17" y="61"/>
                    </a:cubicBezTo>
                    <a:cubicBezTo>
                      <a:pt x="23" y="50"/>
                      <a:pt x="23" y="50"/>
                      <a:pt x="23" y="50"/>
                    </a:cubicBezTo>
                    <a:cubicBezTo>
                      <a:pt x="23" y="34"/>
                      <a:pt x="23" y="34"/>
                      <a:pt x="23" y="34"/>
                    </a:cubicBezTo>
                    <a:cubicBezTo>
                      <a:pt x="17" y="24"/>
                      <a:pt x="17" y="24"/>
                      <a:pt x="17" y="24"/>
                    </a:cubicBezTo>
                    <a:cubicBezTo>
                      <a:pt x="6" y="5"/>
                      <a:pt x="6" y="5"/>
                      <a:pt x="6" y="5"/>
                    </a:cubicBezTo>
                    <a:cubicBezTo>
                      <a:pt x="28" y="5"/>
                      <a:pt x="28" y="5"/>
                      <a:pt x="28" y="5"/>
                    </a:cubicBezTo>
                    <a:cubicBezTo>
                      <a:pt x="39" y="5"/>
                      <a:pt x="39" y="5"/>
                      <a:pt x="39" y="5"/>
                    </a:cubicBezTo>
                    <a:cubicBezTo>
                      <a:pt x="49" y="5"/>
                      <a:pt x="49" y="5"/>
                      <a:pt x="49" y="5"/>
                    </a:cubicBezTo>
                    <a:cubicBezTo>
                      <a:pt x="38" y="24"/>
                      <a:pt x="38" y="24"/>
                      <a:pt x="38" y="24"/>
                    </a:cubicBezTo>
                    <a:cubicBezTo>
                      <a:pt x="33" y="34"/>
                      <a:pt x="33" y="34"/>
                      <a:pt x="33" y="34"/>
                    </a:cubicBezTo>
                    <a:cubicBezTo>
                      <a:pt x="33" y="50"/>
                      <a:pt x="33" y="50"/>
                      <a:pt x="33" y="50"/>
                    </a:cubicBezTo>
                    <a:cubicBezTo>
                      <a:pt x="38" y="61"/>
                      <a:pt x="38" y="61"/>
                      <a:pt x="38" y="61"/>
                    </a:cubicBezTo>
                    <a:cubicBezTo>
                      <a:pt x="49" y="79"/>
                      <a:pt x="49" y="79"/>
                      <a:pt x="49" y="79"/>
                    </a:cubicBezTo>
                    <a:lnTo>
                      <a:pt x="28" y="79"/>
                    </a:lnTo>
                    <a:close/>
                  </a:path>
                </a:pathLst>
              </a:custGeom>
              <a:grpFill/>
              <a:ln w="9525">
                <a:noFill/>
                <a:round/>
                <a:headEnd/>
                <a:tailEnd/>
              </a:ln>
            </p:spPr>
            <p:txBody>
              <a:bodyPr anchor="ctr"/>
              <a:lstStyle/>
              <a:p>
                <a:pPr algn="ctr"/>
                <a:endParaRPr/>
              </a:p>
            </p:txBody>
          </p:sp>
        </p:grpSp>
        <p:grpSp>
          <p:nvGrpSpPr>
            <p:cNvPr id="19" name="Group 68">
              <a:extLst>
                <a:ext uri="{FF2B5EF4-FFF2-40B4-BE49-F238E27FC236}">
                  <a16:creationId xmlns:a16="http://schemas.microsoft.com/office/drawing/2014/main" xmlns="" id="{5CEE16F7-6A0B-4720-A256-0495E31F547D}"/>
                </a:ext>
              </a:extLst>
            </p:cNvPr>
            <p:cNvGrpSpPr/>
            <p:nvPr/>
          </p:nvGrpSpPr>
          <p:grpSpPr>
            <a:xfrm>
              <a:off x="4822203" y="2153136"/>
              <a:ext cx="335373" cy="337820"/>
              <a:chOff x="1905000" y="3457575"/>
              <a:chExt cx="217488" cy="219075"/>
            </a:xfrm>
            <a:solidFill>
              <a:schemeClr val="bg1"/>
            </a:solidFill>
          </p:grpSpPr>
          <p:sp>
            <p:nvSpPr>
              <p:cNvPr id="29" name="Freeform: Shape 69">
                <a:extLst>
                  <a:ext uri="{FF2B5EF4-FFF2-40B4-BE49-F238E27FC236}">
                    <a16:creationId xmlns:a16="http://schemas.microsoft.com/office/drawing/2014/main" xmlns="" id="{0D460684-5E63-4DD8-9556-80D81D250918}"/>
                  </a:ext>
                </a:extLst>
              </p:cNvPr>
              <p:cNvSpPr>
                <a:spLocks/>
              </p:cNvSpPr>
              <p:nvPr/>
            </p:nvSpPr>
            <p:spPr bwMode="auto">
              <a:xfrm>
                <a:off x="1905000" y="3457575"/>
                <a:ext cx="217488" cy="219075"/>
              </a:xfrm>
              <a:custGeom>
                <a:avLst/>
                <a:gdLst/>
                <a:ahLst/>
                <a:cxnLst>
                  <a:cxn ang="0">
                    <a:pos x="76" y="9"/>
                  </a:cxn>
                  <a:cxn ang="0">
                    <a:pos x="53" y="0"/>
                  </a:cxn>
                  <a:cxn ang="0">
                    <a:pos x="30" y="9"/>
                  </a:cxn>
                  <a:cxn ang="0">
                    <a:pos x="21" y="32"/>
                  </a:cxn>
                  <a:cxn ang="0">
                    <a:pos x="25" y="48"/>
                  </a:cxn>
                  <a:cxn ang="0">
                    <a:pos x="1" y="73"/>
                  </a:cxn>
                  <a:cxn ang="0">
                    <a:pos x="0" y="75"/>
                  </a:cxn>
                  <a:cxn ang="0">
                    <a:pos x="1" y="77"/>
                  </a:cxn>
                  <a:cxn ang="0">
                    <a:pos x="8" y="85"/>
                  </a:cxn>
                  <a:cxn ang="0">
                    <a:pos x="10" y="85"/>
                  </a:cxn>
                  <a:cxn ang="0">
                    <a:pos x="12" y="85"/>
                  </a:cxn>
                  <a:cxn ang="0">
                    <a:pos x="37" y="60"/>
                  </a:cxn>
                  <a:cxn ang="0">
                    <a:pos x="53" y="64"/>
                  </a:cxn>
                  <a:cxn ang="0">
                    <a:pos x="76" y="55"/>
                  </a:cxn>
                  <a:cxn ang="0">
                    <a:pos x="85" y="32"/>
                  </a:cxn>
                  <a:cxn ang="0">
                    <a:pos x="76" y="9"/>
                  </a:cxn>
                  <a:cxn ang="0">
                    <a:pos x="10" y="79"/>
                  </a:cxn>
                  <a:cxn ang="0">
                    <a:pos x="6" y="75"/>
                  </a:cxn>
                  <a:cxn ang="0">
                    <a:pos x="28" y="53"/>
                  </a:cxn>
                  <a:cxn ang="0">
                    <a:pos x="30" y="55"/>
                  </a:cxn>
                  <a:cxn ang="0">
                    <a:pos x="32" y="57"/>
                  </a:cxn>
                  <a:cxn ang="0">
                    <a:pos x="10" y="79"/>
                  </a:cxn>
                  <a:cxn ang="0">
                    <a:pos x="72" y="51"/>
                  </a:cxn>
                  <a:cxn ang="0">
                    <a:pos x="53" y="59"/>
                  </a:cxn>
                  <a:cxn ang="0">
                    <a:pos x="34" y="51"/>
                  </a:cxn>
                  <a:cxn ang="0">
                    <a:pos x="26" y="32"/>
                  </a:cxn>
                  <a:cxn ang="0">
                    <a:pos x="34" y="13"/>
                  </a:cxn>
                  <a:cxn ang="0">
                    <a:pos x="53" y="5"/>
                  </a:cxn>
                  <a:cxn ang="0">
                    <a:pos x="72" y="13"/>
                  </a:cxn>
                  <a:cxn ang="0">
                    <a:pos x="80" y="32"/>
                  </a:cxn>
                  <a:cxn ang="0">
                    <a:pos x="72" y="51"/>
                  </a:cxn>
                </a:cxnLst>
                <a:rect l="0" t="0" r="r" b="b"/>
                <a:pathLst>
                  <a:path w="85" h="85">
                    <a:moveTo>
                      <a:pt x="76" y="9"/>
                    </a:moveTo>
                    <a:cubicBezTo>
                      <a:pt x="70" y="3"/>
                      <a:pt x="62" y="0"/>
                      <a:pt x="53" y="0"/>
                    </a:cubicBezTo>
                    <a:cubicBezTo>
                      <a:pt x="44" y="0"/>
                      <a:pt x="36" y="3"/>
                      <a:pt x="30" y="9"/>
                    </a:cubicBezTo>
                    <a:cubicBezTo>
                      <a:pt x="24" y="15"/>
                      <a:pt x="21" y="23"/>
                      <a:pt x="21" y="32"/>
                    </a:cubicBezTo>
                    <a:cubicBezTo>
                      <a:pt x="21" y="38"/>
                      <a:pt x="22" y="43"/>
                      <a:pt x="25" y="48"/>
                    </a:cubicBezTo>
                    <a:cubicBezTo>
                      <a:pt x="1" y="73"/>
                      <a:pt x="1" y="73"/>
                      <a:pt x="1" y="73"/>
                    </a:cubicBezTo>
                    <a:cubicBezTo>
                      <a:pt x="0" y="74"/>
                      <a:pt x="0" y="74"/>
                      <a:pt x="0" y="75"/>
                    </a:cubicBezTo>
                    <a:cubicBezTo>
                      <a:pt x="0" y="76"/>
                      <a:pt x="0" y="76"/>
                      <a:pt x="1" y="77"/>
                    </a:cubicBezTo>
                    <a:cubicBezTo>
                      <a:pt x="8" y="85"/>
                      <a:pt x="8" y="85"/>
                      <a:pt x="8" y="85"/>
                    </a:cubicBezTo>
                    <a:cubicBezTo>
                      <a:pt x="9" y="85"/>
                      <a:pt x="9" y="85"/>
                      <a:pt x="10" y="85"/>
                    </a:cubicBezTo>
                    <a:cubicBezTo>
                      <a:pt x="11" y="85"/>
                      <a:pt x="12" y="85"/>
                      <a:pt x="12" y="85"/>
                    </a:cubicBezTo>
                    <a:cubicBezTo>
                      <a:pt x="37" y="60"/>
                      <a:pt x="37" y="60"/>
                      <a:pt x="37" y="60"/>
                    </a:cubicBezTo>
                    <a:cubicBezTo>
                      <a:pt x="42" y="63"/>
                      <a:pt x="47" y="64"/>
                      <a:pt x="53" y="64"/>
                    </a:cubicBezTo>
                    <a:cubicBezTo>
                      <a:pt x="62" y="64"/>
                      <a:pt x="70" y="61"/>
                      <a:pt x="76" y="55"/>
                    </a:cubicBezTo>
                    <a:cubicBezTo>
                      <a:pt x="82" y="49"/>
                      <a:pt x="85" y="41"/>
                      <a:pt x="85" y="32"/>
                    </a:cubicBezTo>
                    <a:cubicBezTo>
                      <a:pt x="85" y="23"/>
                      <a:pt x="82" y="15"/>
                      <a:pt x="76" y="9"/>
                    </a:cubicBezTo>
                    <a:close/>
                    <a:moveTo>
                      <a:pt x="10" y="79"/>
                    </a:moveTo>
                    <a:cubicBezTo>
                      <a:pt x="6" y="75"/>
                      <a:pt x="6" y="75"/>
                      <a:pt x="6" y="75"/>
                    </a:cubicBezTo>
                    <a:cubicBezTo>
                      <a:pt x="28" y="53"/>
                      <a:pt x="28" y="53"/>
                      <a:pt x="28" y="53"/>
                    </a:cubicBezTo>
                    <a:cubicBezTo>
                      <a:pt x="29" y="53"/>
                      <a:pt x="30" y="54"/>
                      <a:pt x="30" y="55"/>
                    </a:cubicBezTo>
                    <a:cubicBezTo>
                      <a:pt x="31" y="56"/>
                      <a:pt x="32" y="56"/>
                      <a:pt x="32" y="57"/>
                    </a:cubicBezTo>
                    <a:lnTo>
                      <a:pt x="10" y="79"/>
                    </a:lnTo>
                    <a:close/>
                    <a:moveTo>
                      <a:pt x="72" y="51"/>
                    </a:moveTo>
                    <a:cubicBezTo>
                      <a:pt x="67" y="56"/>
                      <a:pt x="60" y="59"/>
                      <a:pt x="53" y="59"/>
                    </a:cubicBezTo>
                    <a:cubicBezTo>
                      <a:pt x="46" y="59"/>
                      <a:pt x="39" y="56"/>
                      <a:pt x="34" y="51"/>
                    </a:cubicBezTo>
                    <a:cubicBezTo>
                      <a:pt x="29" y="46"/>
                      <a:pt x="26" y="39"/>
                      <a:pt x="26" y="32"/>
                    </a:cubicBezTo>
                    <a:cubicBezTo>
                      <a:pt x="26" y="25"/>
                      <a:pt x="29" y="18"/>
                      <a:pt x="34" y="13"/>
                    </a:cubicBezTo>
                    <a:cubicBezTo>
                      <a:pt x="39" y="8"/>
                      <a:pt x="46" y="5"/>
                      <a:pt x="53" y="5"/>
                    </a:cubicBezTo>
                    <a:cubicBezTo>
                      <a:pt x="60" y="5"/>
                      <a:pt x="67" y="8"/>
                      <a:pt x="72" y="13"/>
                    </a:cubicBezTo>
                    <a:cubicBezTo>
                      <a:pt x="77" y="18"/>
                      <a:pt x="80" y="25"/>
                      <a:pt x="80" y="32"/>
                    </a:cubicBezTo>
                    <a:cubicBezTo>
                      <a:pt x="80" y="39"/>
                      <a:pt x="77" y="46"/>
                      <a:pt x="72" y="51"/>
                    </a:cubicBezTo>
                    <a:close/>
                  </a:path>
                </a:pathLst>
              </a:custGeom>
              <a:grpFill/>
              <a:ln w="9525">
                <a:noFill/>
                <a:round/>
                <a:headEnd/>
                <a:tailEnd/>
              </a:ln>
            </p:spPr>
            <p:txBody>
              <a:bodyPr anchor="ctr"/>
              <a:lstStyle/>
              <a:p>
                <a:pPr algn="ctr"/>
                <a:endParaRPr/>
              </a:p>
            </p:txBody>
          </p:sp>
          <p:sp>
            <p:nvSpPr>
              <p:cNvPr id="30" name="Freeform: Shape 70">
                <a:extLst>
                  <a:ext uri="{FF2B5EF4-FFF2-40B4-BE49-F238E27FC236}">
                    <a16:creationId xmlns:a16="http://schemas.microsoft.com/office/drawing/2014/main" xmlns="" id="{B82BEEF5-AD90-4E0D-B0C3-F037C98F2455}"/>
                  </a:ext>
                </a:extLst>
              </p:cNvPr>
              <p:cNvSpPr>
                <a:spLocks/>
              </p:cNvSpPr>
              <p:nvPr/>
            </p:nvSpPr>
            <p:spPr bwMode="auto">
              <a:xfrm>
                <a:off x="1992313" y="3548063"/>
                <a:ext cx="107950" cy="50800"/>
              </a:xfrm>
              <a:custGeom>
                <a:avLst/>
                <a:gdLst/>
                <a:ahLst/>
                <a:cxnLst>
                  <a:cxn ang="0">
                    <a:pos x="40" y="0"/>
                  </a:cxn>
                  <a:cxn ang="0">
                    <a:pos x="38" y="2"/>
                  </a:cxn>
                  <a:cxn ang="0">
                    <a:pos x="33" y="11"/>
                  </a:cxn>
                  <a:cxn ang="0">
                    <a:pos x="19" y="17"/>
                  </a:cxn>
                  <a:cxn ang="0">
                    <a:pos x="5" y="11"/>
                  </a:cxn>
                  <a:cxn ang="0">
                    <a:pos x="3" y="9"/>
                  </a:cxn>
                  <a:cxn ang="0">
                    <a:pos x="1" y="8"/>
                  </a:cxn>
                  <a:cxn ang="0">
                    <a:pos x="1" y="11"/>
                  </a:cxn>
                  <a:cxn ang="0">
                    <a:pos x="3" y="13"/>
                  </a:cxn>
                  <a:cxn ang="0">
                    <a:pos x="19" y="20"/>
                  </a:cxn>
                  <a:cxn ang="0">
                    <a:pos x="35" y="13"/>
                  </a:cxn>
                  <a:cxn ang="0">
                    <a:pos x="42" y="2"/>
                  </a:cxn>
                  <a:cxn ang="0">
                    <a:pos x="40" y="0"/>
                  </a:cxn>
                </a:cxnLst>
                <a:rect l="0" t="0" r="r" b="b"/>
                <a:pathLst>
                  <a:path w="42" h="20">
                    <a:moveTo>
                      <a:pt x="40" y="0"/>
                    </a:moveTo>
                    <a:cubicBezTo>
                      <a:pt x="39" y="0"/>
                      <a:pt x="38" y="1"/>
                      <a:pt x="38" y="2"/>
                    </a:cubicBezTo>
                    <a:cubicBezTo>
                      <a:pt x="37" y="5"/>
                      <a:pt x="35" y="8"/>
                      <a:pt x="33" y="11"/>
                    </a:cubicBezTo>
                    <a:cubicBezTo>
                      <a:pt x="29" y="15"/>
                      <a:pt x="24" y="17"/>
                      <a:pt x="19" y="17"/>
                    </a:cubicBezTo>
                    <a:cubicBezTo>
                      <a:pt x="14" y="17"/>
                      <a:pt x="9" y="15"/>
                      <a:pt x="5" y="11"/>
                    </a:cubicBezTo>
                    <a:cubicBezTo>
                      <a:pt x="5" y="10"/>
                      <a:pt x="4" y="9"/>
                      <a:pt x="3" y="9"/>
                    </a:cubicBezTo>
                    <a:cubicBezTo>
                      <a:pt x="3" y="8"/>
                      <a:pt x="2" y="8"/>
                      <a:pt x="1" y="8"/>
                    </a:cubicBezTo>
                    <a:cubicBezTo>
                      <a:pt x="0" y="9"/>
                      <a:pt x="0" y="10"/>
                      <a:pt x="1" y="11"/>
                    </a:cubicBezTo>
                    <a:cubicBezTo>
                      <a:pt x="1" y="12"/>
                      <a:pt x="2" y="13"/>
                      <a:pt x="3" y="13"/>
                    </a:cubicBezTo>
                    <a:cubicBezTo>
                      <a:pt x="7" y="18"/>
                      <a:pt x="13" y="20"/>
                      <a:pt x="19" y="20"/>
                    </a:cubicBezTo>
                    <a:cubicBezTo>
                      <a:pt x="25" y="20"/>
                      <a:pt x="31" y="18"/>
                      <a:pt x="35" y="13"/>
                    </a:cubicBezTo>
                    <a:cubicBezTo>
                      <a:pt x="38" y="10"/>
                      <a:pt x="41" y="7"/>
                      <a:pt x="42" y="2"/>
                    </a:cubicBezTo>
                    <a:cubicBezTo>
                      <a:pt x="42" y="1"/>
                      <a:pt x="41" y="0"/>
                      <a:pt x="40" y="0"/>
                    </a:cubicBezTo>
                    <a:close/>
                  </a:path>
                </a:pathLst>
              </a:custGeom>
              <a:grpFill/>
              <a:ln w="9525">
                <a:noFill/>
                <a:round/>
                <a:headEnd/>
                <a:tailEnd/>
              </a:ln>
            </p:spPr>
            <p:txBody>
              <a:bodyPr anchor="ctr"/>
              <a:lstStyle/>
              <a:p>
                <a:pPr algn="ctr"/>
                <a:endParaRPr/>
              </a:p>
            </p:txBody>
          </p:sp>
          <p:sp>
            <p:nvSpPr>
              <p:cNvPr id="31" name="Freeform: Shape 71">
                <a:extLst>
                  <a:ext uri="{FF2B5EF4-FFF2-40B4-BE49-F238E27FC236}">
                    <a16:creationId xmlns:a16="http://schemas.microsoft.com/office/drawing/2014/main" xmlns="" id="{94C887E9-AE23-4468-A9E4-0EBA7BDD4096}"/>
                  </a:ext>
                </a:extLst>
              </p:cNvPr>
              <p:cNvSpPr>
                <a:spLocks/>
              </p:cNvSpPr>
              <p:nvPr/>
            </p:nvSpPr>
            <p:spPr bwMode="auto">
              <a:xfrm>
                <a:off x="1976438" y="3481388"/>
                <a:ext cx="123825" cy="79375"/>
              </a:xfrm>
              <a:custGeom>
                <a:avLst/>
                <a:gdLst/>
                <a:ahLst/>
                <a:cxnLst>
                  <a:cxn ang="0">
                    <a:pos x="6" y="29"/>
                  </a:cxn>
                  <a:cxn ang="0">
                    <a:pos x="11" y="9"/>
                  </a:cxn>
                  <a:cxn ang="0">
                    <a:pos x="25" y="3"/>
                  </a:cxn>
                  <a:cxn ang="0">
                    <a:pos x="39" y="9"/>
                  </a:cxn>
                  <a:cxn ang="0">
                    <a:pos x="44" y="18"/>
                  </a:cxn>
                  <a:cxn ang="0">
                    <a:pos x="46" y="19"/>
                  </a:cxn>
                  <a:cxn ang="0">
                    <a:pos x="47" y="17"/>
                  </a:cxn>
                  <a:cxn ang="0">
                    <a:pos x="41" y="7"/>
                  </a:cxn>
                  <a:cxn ang="0">
                    <a:pos x="25" y="0"/>
                  </a:cxn>
                  <a:cxn ang="0">
                    <a:pos x="9" y="7"/>
                  </a:cxn>
                  <a:cxn ang="0">
                    <a:pos x="3" y="30"/>
                  </a:cxn>
                  <a:cxn ang="0">
                    <a:pos x="5" y="31"/>
                  </a:cxn>
                  <a:cxn ang="0">
                    <a:pos x="5" y="31"/>
                  </a:cxn>
                  <a:cxn ang="0">
                    <a:pos x="6" y="29"/>
                  </a:cxn>
                </a:cxnLst>
                <a:rect l="0" t="0" r="r" b="b"/>
                <a:pathLst>
                  <a:path w="48" h="31">
                    <a:moveTo>
                      <a:pt x="6" y="29"/>
                    </a:moveTo>
                    <a:cubicBezTo>
                      <a:pt x="4" y="22"/>
                      <a:pt x="6" y="14"/>
                      <a:pt x="11" y="9"/>
                    </a:cubicBezTo>
                    <a:cubicBezTo>
                      <a:pt x="15" y="6"/>
                      <a:pt x="20" y="3"/>
                      <a:pt x="25" y="3"/>
                    </a:cubicBezTo>
                    <a:cubicBezTo>
                      <a:pt x="30" y="3"/>
                      <a:pt x="35" y="6"/>
                      <a:pt x="39" y="9"/>
                    </a:cubicBezTo>
                    <a:cubicBezTo>
                      <a:pt x="41" y="12"/>
                      <a:pt x="43" y="15"/>
                      <a:pt x="44" y="18"/>
                    </a:cubicBezTo>
                    <a:cubicBezTo>
                      <a:pt x="44" y="19"/>
                      <a:pt x="45" y="20"/>
                      <a:pt x="46" y="19"/>
                    </a:cubicBezTo>
                    <a:cubicBezTo>
                      <a:pt x="47" y="19"/>
                      <a:pt x="48" y="18"/>
                      <a:pt x="47" y="17"/>
                    </a:cubicBezTo>
                    <a:cubicBezTo>
                      <a:pt x="46" y="13"/>
                      <a:pt x="44" y="10"/>
                      <a:pt x="41" y="7"/>
                    </a:cubicBezTo>
                    <a:cubicBezTo>
                      <a:pt x="37" y="2"/>
                      <a:pt x="31" y="0"/>
                      <a:pt x="25" y="0"/>
                    </a:cubicBezTo>
                    <a:cubicBezTo>
                      <a:pt x="19" y="0"/>
                      <a:pt x="13" y="2"/>
                      <a:pt x="9" y="7"/>
                    </a:cubicBezTo>
                    <a:cubicBezTo>
                      <a:pt x="3" y="13"/>
                      <a:pt x="0" y="22"/>
                      <a:pt x="3" y="30"/>
                    </a:cubicBezTo>
                    <a:cubicBezTo>
                      <a:pt x="3" y="31"/>
                      <a:pt x="4" y="31"/>
                      <a:pt x="5" y="31"/>
                    </a:cubicBezTo>
                    <a:cubicBezTo>
                      <a:pt x="5" y="31"/>
                      <a:pt x="5" y="31"/>
                      <a:pt x="5" y="31"/>
                    </a:cubicBezTo>
                    <a:cubicBezTo>
                      <a:pt x="6" y="31"/>
                      <a:pt x="7" y="30"/>
                      <a:pt x="6" y="29"/>
                    </a:cubicBezTo>
                    <a:close/>
                  </a:path>
                </a:pathLst>
              </a:custGeom>
              <a:grpFill/>
              <a:ln w="9525">
                <a:noFill/>
                <a:round/>
                <a:headEnd/>
                <a:tailEnd/>
              </a:ln>
            </p:spPr>
            <p:txBody>
              <a:bodyPr anchor="ctr"/>
              <a:lstStyle/>
              <a:p>
                <a:pPr algn="ctr"/>
                <a:endParaRPr/>
              </a:p>
            </p:txBody>
          </p:sp>
          <p:sp>
            <p:nvSpPr>
              <p:cNvPr id="32" name="Freeform: Shape 72">
                <a:extLst>
                  <a:ext uri="{FF2B5EF4-FFF2-40B4-BE49-F238E27FC236}">
                    <a16:creationId xmlns:a16="http://schemas.microsoft.com/office/drawing/2014/main" xmlns="" id="{609F642A-CBA0-4D97-83BB-B8666F02BA9E}"/>
                  </a:ext>
                </a:extLst>
              </p:cNvPr>
              <p:cNvSpPr>
                <a:spLocks/>
              </p:cNvSpPr>
              <p:nvPr/>
            </p:nvSpPr>
            <p:spPr bwMode="auto">
              <a:xfrm>
                <a:off x="2043113" y="3498850"/>
                <a:ext cx="28575" cy="20638"/>
              </a:xfrm>
              <a:custGeom>
                <a:avLst/>
                <a:gdLst/>
                <a:ahLst/>
                <a:cxnLst>
                  <a:cxn ang="0">
                    <a:pos x="3" y="1"/>
                  </a:cxn>
                  <a:cxn ang="0">
                    <a:pos x="0" y="2"/>
                  </a:cxn>
                  <a:cxn ang="0">
                    <a:pos x="2" y="4"/>
                  </a:cxn>
                  <a:cxn ang="0">
                    <a:pos x="8" y="7"/>
                  </a:cxn>
                  <a:cxn ang="0">
                    <a:pos x="9" y="8"/>
                  </a:cxn>
                  <a:cxn ang="0">
                    <a:pos x="10" y="7"/>
                  </a:cxn>
                  <a:cxn ang="0">
                    <a:pos x="10" y="5"/>
                  </a:cxn>
                  <a:cxn ang="0">
                    <a:pos x="3" y="1"/>
                  </a:cxn>
                </a:cxnLst>
                <a:rect l="0" t="0" r="r" b="b"/>
                <a:pathLst>
                  <a:path w="11" h="8">
                    <a:moveTo>
                      <a:pt x="3" y="1"/>
                    </a:moveTo>
                    <a:cubicBezTo>
                      <a:pt x="2" y="0"/>
                      <a:pt x="1" y="1"/>
                      <a:pt x="0" y="2"/>
                    </a:cubicBezTo>
                    <a:cubicBezTo>
                      <a:pt x="0" y="3"/>
                      <a:pt x="1" y="4"/>
                      <a:pt x="2" y="4"/>
                    </a:cubicBezTo>
                    <a:cubicBezTo>
                      <a:pt x="4" y="5"/>
                      <a:pt x="6" y="6"/>
                      <a:pt x="8" y="7"/>
                    </a:cubicBezTo>
                    <a:cubicBezTo>
                      <a:pt x="8" y="8"/>
                      <a:pt x="8" y="8"/>
                      <a:pt x="9" y="8"/>
                    </a:cubicBezTo>
                    <a:cubicBezTo>
                      <a:pt x="9" y="8"/>
                      <a:pt x="10" y="8"/>
                      <a:pt x="10" y="7"/>
                    </a:cubicBezTo>
                    <a:cubicBezTo>
                      <a:pt x="11" y="7"/>
                      <a:pt x="11" y="6"/>
                      <a:pt x="10" y="5"/>
                    </a:cubicBezTo>
                    <a:cubicBezTo>
                      <a:pt x="8" y="3"/>
                      <a:pt x="5" y="1"/>
                      <a:pt x="3" y="1"/>
                    </a:cubicBezTo>
                    <a:close/>
                  </a:path>
                </a:pathLst>
              </a:custGeom>
              <a:grpFill/>
              <a:ln w="9525">
                <a:noFill/>
                <a:round/>
                <a:headEnd/>
                <a:tailEnd/>
              </a:ln>
            </p:spPr>
            <p:txBody>
              <a:bodyPr anchor="ctr"/>
              <a:lstStyle/>
              <a:p>
                <a:pPr algn="ctr"/>
                <a:endParaRPr/>
              </a:p>
            </p:txBody>
          </p:sp>
          <p:sp>
            <p:nvSpPr>
              <p:cNvPr id="33" name="Freeform: Shape 73">
                <a:extLst>
                  <a:ext uri="{FF2B5EF4-FFF2-40B4-BE49-F238E27FC236}">
                    <a16:creationId xmlns:a16="http://schemas.microsoft.com/office/drawing/2014/main" xmlns="" id="{3931EE7B-7FE0-4D5E-A597-BB1269881192}"/>
                  </a:ext>
                </a:extLst>
              </p:cNvPr>
              <p:cNvSpPr>
                <a:spLocks/>
              </p:cNvSpPr>
              <p:nvPr/>
            </p:nvSpPr>
            <p:spPr bwMode="auto">
              <a:xfrm>
                <a:off x="2070100" y="3522663"/>
                <a:ext cx="12700" cy="17463"/>
              </a:xfrm>
              <a:custGeom>
                <a:avLst/>
                <a:gdLst/>
                <a:ahLst/>
                <a:cxnLst>
                  <a:cxn ang="0">
                    <a:pos x="1" y="6"/>
                  </a:cxn>
                  <a:cxn ang="0">
                    <a:pos x="3" y="7"/>
                  </a:cxn>
                  <a:cxn ang="0">
                    <a:pos x="3" y="7"/>
                  </a:cxn>
                  <a:cxn ang="0">
                    <a:pos x="5" y="5"/>
                  </a:cxn>
                  <a:cxn ang="0">
                    <a:pos x="4" y="2"/>
                  </a:cxn>
                  <a:cxn ang="0">
                    <a:pos x="2" y="1"/>
                  </a:cxn>
                  <a:cxn ang="0">
                    <a:pos x="1" y="3"/>
                  </a:cxn>
                  <a:cxn ang="0">
                    <a:pos x="1" y="6"/>
                  </a:cxn>
                </a:cxnLst>
                <a:rect l="0" t="0" r="r" b="b"/>
                <a:pathLst>
                  <a:path w="5" h="7">
                    <a:moveTo>
                      <a:pt x="1" y="6"/>
                    </a:moveTo>
                    <a:cubicBezTo>
                      <a:pt x="1" y="7"/>
                      <a:pt x="2" y="7"/>
                      <a:pt x="3" y="7"/>
                    </a:cubicBezTo>
                    <a:cubicBezTo>
                      <a:pt x="3" y="7"/>
                      <a:pt x="3" y="7"/>
                      <a:pt x="3" y="7"/>
                    </a:cubicBezTo>
                    <a:cubicBezTo>
                      <a:pt x="4" y="7"/>
                      <a:pt x="5" y="6"/>
                      <a:pt x="5" y="5"/>
                    </a:cubicBezTo>
                    <a:cubicBezTo>
                      <a:pt x="5" y="4"/>
                      <a:pt x="4" y="3"/>
                      <a:pt x="4" y="2"/>
                    </a:cubicBezTo>
                    <a:cubicBezTo>
                      <a:pt x="4" y="1"/>
                      <a:pt x="3" y="0"/>
                      <a:pt x="2" y="1"/>
                    </a:cubicBezTo>
                    <a:cubicBezTo>
                      <a:pt x="1" y="1"/>
                      <a:pt x="0" y="2"/>
                      <a:pt x="1" y="3"/>
                    </a:cubicBezTo>
                    <a:cubicBezTo>
                      <a:pt x="1" y="4"/>
                      <a:pt x="1" y="5"/>
                      <a:pt x="1" y="6"/>
                    </a:cubicBezTo>
                    <a:close/>
                  </a:path>
                </a:pathLst>
              </a:custGeom>
              <a:grpFill/>
              <a:ln w="9525">
                <a:noFill/>
                <a:round/>
                <a:headEnd/>
                <a:tailEnd/>
              </a:ln>
            </p:spPr>
            <p:txBody>
              <a:bodyPr anchor="ctr"/>
              <a:lstStyle/>
              <a:p>
                <a:pPr algn="ctr"/>
                <a:endParaRPr/>
              </a:p>
            </p:txBody>
          </p:sp>
        </p:grpSp>
        <p:grpSp>
          <p:nvGrpSpPr>
            <p:cNvPr id="20" name="Group 105">
              <a:extLst>
                <a:ext uri="{FF2B5EF4-FFF2-40B4-BE49-F238E27FC236}">
                  <a16:creationId xmlns:a16="http://schemas.microsoft.com/office/drawing/2014/main" xmlns="" id="{C8AA9BE9-2AB8-44C1-BA9E-41E66DD7ECAB}"/>
                </a:ext>
              </a:extLst>
            </p:cNvPr>
            <p:cNvGrpSpPr/>
            <p:nvPr/>
          </p:nvGrpSpPr>
          <p:grpSpPr>
            <a:xfrm>
              <a:off x="5636178" y="2965896"/>
              <a:ext cx="384613" cy="376256"/>
              <a:chOff x="4330307" y="3263047"/>
              <a:chExt cx="311937" cy="305157"/>
            </a:xfrm>
          </p:grpSpPr>
          <p:sp>
            <p:nvSpPr>
              <p:cNvPr id="25" name="Freeform: Shape 106">
                <a:extLst>
                  <a:ext uri="{FF2B5EF4-FFF2-40B4-BE49-F238E27FC236}">
                    <a16:creationId xmlns:a16="http://schemas.microsoft.com/office/drawing/2014/main" xmlns="" id="{C3980302-5468-48BA-8772-E9AC8BF6738B}"/>
                  </a:ext>
                </a:extLst>
              </p:cNvPr>
              <p:cNvSpPr>
                <a:spLocks/>
              </p:cNvSpPr>
              <p:nvPr/>
            </p:nvSpPr>
            <p:spPr bwMode="auto">
              <a:xfrm>
                <a:off x="4425244" y="3355723"/>
                <a:ext cx="124323" cy="124324"/>
              </a:xfrm>
              <a:custGeom>
                <a:avLst/>
                <a:gdLst/>
                <a:ahLst/>
                <a:cxnLst>
                  <a:cxn ang="0">
                    <a:pos x="0" y="17"/>
                  </a:cxn>
                  <a:cxn ang="0">
                    <a:pos x="17" y="34"/>
                  </a:cxn>
                  <a:cxn ang="0">
                    <a:pos x="34" y="17"/>
                  </a:cxn>
                  <a:cxn ang="0">
                    <a:pos x="17" y="0"/>
                  </a:cxn>
                  <a:cxn ang="0">
                    <a:pos x="0" y="17"/>
                  </a:cxn>
                  <a:cxn ang="0">
                    <a:pos x="29" y="17"/>
                  </a:cxn>
                  <a:cxn ang="0">
                    <a:pos x="17" y="29"/>
                  </a:cxn>
                  <a:cxn ang="0">
                    <a:pos x="5" y="17"/>
                  </a:cxn>
                  <a:cxn ang="0">
                    <a:pos x="17" y="6"/>
                  </a:cxn>
                  <a:cxn ang="0">
                    <a:pos x="29" y="17"/>
                  </a:cxn>
                </a:cxnLst>
                <a:rect l="0" t="0" r="r" b="b"/>
                <a:pathLst>
                  <a:path w="34" h="34">
                    <a:moveTo>
                      <a:pt x="0" y="17"/>
                    </a:moveTo>
                    <a:cubicBezTo>
                      <a:pt x="0" y="27"/>
                      <a:pt x="7" y="34"/>
                      <a:pt x="17" y="34"/>
                    </a:cubicBezTo>
                    <a:cubicBezTo>
                      <a:pt x="26" y="34"/>
                      <a:pt x="34" y="27"/>
                      <a:pt x="34" y="17"/>
                    </a:cubicBezTo>
                    <a:cubicBezTo>
                      <a:pt x="34" y="8"/>
                      <a:pt x="26" y="0"/>
                      <a:pt x="17" y="0"/>
                    </a:cubicBezTo>
                    <a:cubicBezTo>
                      <a:pt x="7" y="0"/>
                      <a:pt x="0" y="8"/>
                      <a:pt x="0" y="17"/>
                    </a:cubicBezTo>
                    <a:close/>
                    <a:moveTo>
                      <a:pt x="29" y="17"/>
                    </a:moveTo>
                    <a:cubicBezTo>
                      <a:pt x="29" y="24"/>
                      <a:pt x="23" y="29"/>
                      <a:pt x="17" y="29"/>
                    </a:cubicBezTo>
                    <a:cubicBezTo>
                      <a:pt x="10" y="29"/>
                      <a:pt x="5" y="24"/>
                      <a:pt x="5" y="17"/>
                    </a:cubicBezTo>
                    <a:cubicBezTo>
                      <a:pt x="5" y="11"/>
                      <a:pt x="10" y="6"/>
                      <a:pt x="17" y="6"/>
                    </a:cubicBezTo>
                    <a:cubicBezTo>
                      <a:pt x="23" y="6"/>
                      <a:pt x="29" y="11"/>
                      <a:pt x="29" y="17"/>
                    </a:cubicBezTo>
                    <a:close/>
                  </a:path>
                </a:pathLst>
              </a:custGeom>
              <a:solidFill>
                <a:schemeClr val="bg1"/>
              </a:solidFill>
              <a:ln w="9525">
                <a:noFill/>
                <a:round/>
                <a:headEnd/>
                <a:tailEnd/>
              </a:ln>
            </p:spPr>
            <p:txBody>
              <a:bodyPr anchor="ctr"/>
              <a:lstStyle/>
              <a:p>
                <a:pPr algn="ctr"/>
                <a:endParaRPr/>
              </a:p>
            </p:txBody>
          </p:sp>
          <p:sp>
            <p:nvSpPr>
              <p:cNvPr id="26" name="Freeform: Shape 107">
                <a:extLst>
                  <a:ext uri="{FF2B5EF4-FFF2-40B4-BE49-F238E27FC236}">
                    <a16:creationId xmlns:a16="http://schemas.microsoft.com/office/drawing/2014/main" xmlns="" id="{52399298-87CD-423B-BC87-52E31E52BB8F}"/>
                  </a:ext>
                </a:extLst>
              </p:cNvPr>
              <p:cNvSpPr>
                <a:spLocks/>
              </p:cNvSpPr>
              <p:nvPr/>
            </p:nvSpPr>
            <p:spPr bwMode="auto">
              <a:xfrm>
                <a:off x="4330307" y="3263047"/>
                <a:ext cx="311937" cy="305157"/>
              </a:xfrm>
              <a:custGeom>
                <a:avLst/>
                <a:gdLst/>
                <a:ahLst/>
                <a:cxnLst>
                  <a:cxn ang="0">
                    <a:pos x="77" y="39"/>
                  </a:cxn>
                  <a:cxn ang="0">
                    <a:pos x="79" y="27"/>
                  </a:cxn>
                  <a:cxn ang="0">
                    <a:pos x="73" y="12"/>
                  </a:cxn>
                  <a:cxn ang="0">
                    <a:pos x="67" y="11"/>
                  </a:cxn>
                  <a:cxn ang="0">
                    <a:pos x="54" y="10"/>
                  </a:cxn>
                  <a:cxn ang="0">
                    <a:pos x="48" y="0"/>
                  </a:cxn>
                  <a:cxn ang="0">
                    <a:pos x="38" y="0"/>
                  </a:cxn>
                  <a:cxn ang="0">
                    <a:pos x="32" y="10"/>
                  </a:cxn>
                  <a:cxn ang="0">
                    <a:pos x="18" y="11"/>
                  </a:cxn>
                  <a:cxn ang="0">
                    <a:pos x="12" y="12"/>
                  </a:cxn>
                  <a:cxn ang="0">
                    <a:pos x="6" y="27"/>
                  </a:cxn>
                  <a:cxn ang="0">
                    <a:pos x="8" y="39"/>
                  </a:cxn>
                  <a:cxn ang="0">
                    <a:pos x="0" y="47"/>
                  </a:cxn>
                  <a:cxn ang="0">
                    <a:pos x="8" y="61"/>
                  </a:cxn>
                  <a:cxn ang="0">
                    <a:pos x="19" y="67"/>
                  </a:cxn>
                  <a:cxn ang="0">
                    <a:pos x="20" y="78"/>
                  </a:cxn>
                  <a:cxn ang="0">
                    <a:pos x="31" y="83"/>
                  </a:cxn>
                  <a:cxn ang="0">
                    <a:pos x="39" y="77"/>
                  </a:cxn>
                  <a:cxn ang="0">
                    <a:pos x="46" y="77"/>
                  </a:cxn>
                  <a:cxn ang="0">
                    <a:pos x="54" y="83"/>
                  </a:cxn>
                  <a:cxn ang="0">
                    <a:pos x="66" y="78"/>
                  </a:cxn>
                  <a:cxn ang="0">
                    <a:pos x="67" y="67"/>
                  </a:cxn>
                  <a:cxn ang="0">
                    <a:pos x="78" y="61"/>
                  </a:cxn>
                  <a:cxn ang="0">
                    <a:pos x="85" y="47"/>
                  </a:cxn>
                  <a:cxn ang="0">
                    <a:pos x="61" y="20"/>
                  </a:cxn>
                  <a:cxn ang="0">
                    <a:pos x="75" y="23"/>
                  </a:cxn>
                  <a:cxn ang="0">
                    <a:pos x="71" y="26"/>
                  </a:cxn>
                  <a:cxn ang="0">
                    <a:pos x="68" y="27"/>
                  </a:cxn>
                  <a:cxn ang="0">
                    <a:pos x="46" y="71"/>
                  </a:cxn>
                  <a:cxn ang="0">
                    <a:pos x="14" y="46"/>
                  </a:cxn>
                  <a:cxn ang="0">
                    <a:pos x="25" y="19"/>
                  </a:cxn>
                  <a:cxn ang="0">
                    <a:pos x="26" y="19"/>
                  </a:cxn>
                  <a:cxn ang="0">
                    <a:pos x="36" y="14"/>
                  </a:cxn>
                  <a:cxn ang="0">
                    <a:pos x="49" y="14"/>
                  </a:cxn>
                  <a:cxn ang="0">
                    <a:pos x="61" y="20"/>
                  </a:cxn>
                  <a:cxn ang="0">
                    <a:pos x="43" y="5"/>
                  </a:cxn>
                  <a:cxn ang="0">
                    <a:pos x="48" y="10"/>
                  </a:cxn>
                  <a:cxn ang="0">
                    <a:pos x="37" y="10"/>
                  </a:cxn>
                  <a:cxn ang="0">
                    <a:pos x="16" y="16"/>
                  </a:cxn>
                  <a:cxn ang="0">
                    <a:pos x="17" y="22"/>
                  </a:cxn>
                  <a:cxn ang="0">
                    <a:pos x="11" y="23"/>
                  </a:cxn>
                  <a:cxn ang="0">
                    <a:pos x="6" y="47"/>
                  </a:cxn>
                  <a:cxn ang="0">
                    <a:pos x="11" y="46"/>
                  </a:cxn>
                  <a:cxn ang="0">
                    <a:pos x="8" y="56"/>
                  </a:cxn>
                  <a:cxn ang="0">
                    <a:pos x="23" y="74"/>
                  </a:cxn>
                  <a:cxn ang="0">
                    <a:pos x="35" y="74"/>
                  </a:cxn>
                  <a:cxn ang="0">
                    <a:pos x="23" y="74"/>
                  </a:cxn>
                  <a:cxn ang="0">
                    <a:pos x="51" y="74"/>
                  </a:cxn>
                  <a:cxn ang="0">
                    <a:pos x="63" y="74"/>
                  </a:cxn>
                  <a:cxn ang="0">
                    <a:pos x="78" y="56"/>
                  </a:cxn>
                  <a:cxn ang="0">
                    <a:pos x="75" y="44"/>
                  </a:cxn>
                  <a:cxn ang="0">
                    <a:pos x="78" y="56"/>
                  </a:cxn>
                </a:cxnLst>
                <a:rect l="0" t="0" r="r" b="b"/>
                <a:pathLst>
                  <a:path w="85" h="83">
                    <a:moveTo>
                      <a:pt x="82" y="42"/>
                    </a:moveTo>
                    <a:cubicBezTo>
                      <a:pt x="77" y="39"/>
                      <a:pt x="77" y="39"/>
                      <a:pt x="77" y="39"/>
                    </a:cubicBezTo>
                    <a:cubicBezTo>
                      <a:pt x="77" y="37"/>
                      <a:pt x="76" y="34"/>
                      <a:pt x="75" y="31"/>
                    </a:cubicBezTo>
                    <a:cubicBezTo>
                      <a:pt x="79" y="27"/>
                      <a:pt x="79" y="27"/>
                      <a:pt x="79" y="27"/>
                    </a:cubicBezTo>
                    <a:cubicBezTo>
                      <a:pt x="81" y="25"/>
                      <a:pt x="81" y="23"/>
                      <a:pt x="80" y="21"/>
                    </a:cubicBezTo>
                    <a:cubicBezTo>
                      <a:pt x="78" y="18"/>
                      <a:pt x="76" y="15"/>
                      <a:pt x="73" y="12"/>
                    </a:cubicBezTo>
                    <a:cubicBezTo>
                      <a:pt x="72" y="11"/>
                      <a:pt x="71" y="11"/>
                      <a:pt x="70" y="11"/>
                    </a:cubicBezTo>
                    <a:cubicBezTo>
                      <a:pt x="69" y="11"/>
                      <a:pt x="68" y="11"/>
                      <a:pt x="67" y="11"/>
                    </a:cubicBezTo>
                    <a:cubicBezTo>
                      <a:pt x="62" y="14"/>
                      <a:pt x="62" y="14"/>
                      <a:pt x="62" y="14"/>
                    </a:cubicBezTo>
                    <a:cubicBezTo>
                      <a:pt x="59" y="12"/>
                      <a:pt x="57" y="11"/>
                      <a:pt x="54" y="10"/>
                    </a:cubicBezTo>
                    <a:cubicBezTo>
                      <a:pt x="52" y="4"/>
                      <a:pt x="52" y="4"/>
                      <a:pt x="52" y="4"/>
                    </a:cubicBezTo>
                    <a:cubicBezTo>
                      <a:pt x="52" y="2"/>
                      <a:pt x="50" y="0"/>
                      <a:pt x="48" y="0"/>
                    </a:cubicBezTo>
                    <a:cubicBezTo>
                      <a:pt x="46" y="0"/>
                      <a:pt x="44" y="0"/>
                      <a:pt x="43" y="0"/>
                    </a:cubicBezTo>
                    <a:cubicBezTo>
                      <a:pt x="41" y="0"/>
                      <a:pt x="40" y="0"/>
                      <a:pt x="38" y="0"/>
                    </a:cubicBezTo>
                    <a:cubicBezTo>
                      <a:pt x="36" y="0"/>
                      <a:pt x="34" y="2"/>
                      <a:pt x="33" y="4"/>
                    </a:cubicBezTo>
                    <a:cubicBezTo>
                      <a:pt x="32" y="10"/>
                      <a:pt x="32" y="10"/>
                      <a:pt x="32" y="10"/>
                    </a:cubicBezTo>
                    <a:cubicBezTo>
                      <a:pt x="29" y="11"/>
                      <a:pt x="26" y="12"/>
                      <a:pt x="24" y="14"/>
                    </a:cubicBezTo>
                    <a:cubicBezTo>
                      <a:pt x="18" y="11"/>
                      <a:pt x="18" y="11"/>
                      <a:pt x="18" y="11"/>
                    </a:cubicBezTo>
                    <a:cubicBezTo>
                      <a:pt x="18" y="11"/>
                      <a:pt x="17" y="11"/>
                      <a:pt x="16" y="11"/>
                    </a:cubicBezTo>
                    <a:cubicBezTo>
                      <a:pt x="15" y="11"/>
                      <a:pt x="13" y="11"/>
                      <a:pt x="12" y="12"/>
                    </a:cubicBezTo>
                    <a:cubicBezTo>
                      <a:pt x="10" y="15"/>
                      <a:pt x="8" y="18"/>
                      <a:pt x="6" y="21"/>
                    </a:cubicBezTo>
                    <a:cubicBezTo>
                      <a:pt x="5" y="23"/>
                      <a:pt x="5" y="25"/>
                      <a:pt x="6" y="27"/>
                    </a:cubicBezTo>
                    <a:cubicBezTo>
                      <a:pt x="10" y="31"/>
                      <a:pt x="10" y="31"/>
                      <a:pt x="10" y="31"/>
                    </a:cubicBezTo>
                    <a:cubicBezTo>
                      <a:pt x="9" y="34"/>
                      <a:pt x="9" y="37"/>
                      <a:pt x="8" y="39"/>
                    </a:cubicBezTo>
                    <a:cubicBezTo>
                      <a:pt x="3" y="42"/>
                      <a:pt x="3" y="42"/>
                      <a:pt x="3" y="42"/>
                    </a:cubicBezTo>
                    <a:cubicBezTo>
                      <a:pt x="1" y="43"/>
                      <a:pt x="0" y="45"/>
                      <a:pt x="0" y="47"/>
                    </a:cubicBezTo>
                    <a:cubicBezTo>
                      <a:pt x="1" y="51"/>
                      <a:pt x="2" y="54"/>
                      <a:pt x="3" y="58"/>
                    </a:cubicBezTo>
                    <a:cubicBezTo>
                      <a:pt x="4" y="60"/>
                      <a:pt x="6" y="61"/>
                      <a:pt x="8" y="61"/>
                    </a:cubicBezTo>
                    <a:cubicBezTo>
                      <a:pt x="14" y="61"/>
                      <a:pt x="14" y="61"/>
                      <a:pt x="14" y="61"/>
                    </a:cubicBezTo>
                    <a:cubicBezTo>
                      <a:pt x="15" y="63"/>
                      <a:pt x="17" y="65"/>
                      <a:pt x="19" y="67"/>
                    </a:cubicBezTo>
                    <a:cubicBezTo>
                      <a:pt x="17" y="73"/>
                      <a:pt x="17" y="73"/>
                      <a:pt x="17" y="73"/>
                    </a:cubicBezTo>
                    <a:cubicBezTo>
                      <a:pt x="17" y="75"/>
                      <a:pt x="18" y="77"/>
                      <a:pt x="20" y="78"/>
                    </a:cubicBezTo>
                    <a:cubicBezTo>
                      <a:pt x="23" y="80"/>
                      <a:pt x="26" y="82"/>
                      <a:pt x="30" y="83"/>
                    </a:cubicBezTo>
                    <a:cubicBezTo>
                      <a:pt x="30" y="83"/>
                      <a:pt x="31" y="83"/>
                      <a:pt x="31" y="83"/>
                    </a:cubicBezTo>
                    <a:cubicBezTo>
                      <a:pt x="33" y="83"/>
                      <a:pt x="34" y="82"/>
                      <a:pt x="35" y="81"/>
                    </a:cubicBezTo>
                    <a:cubicBezTo>
                      <a:pt x="39" y="77"/>
                      <a:pt x="39" y="77"/>
                      <a:pt x="39" y="77"/>
                    </a:cubicBezTo>
                    <a:cubicBezTo>
                      <a:pt x="41" y="77"/>
                      <a:pt x="42" y="77"/>
                      <a:pt x="43" y="77"/>
                    </a:cubicBezTo>
                    <a:cubicBezTo>
                      <a:pt x="44" y="77"/>
                      <a:pt x="45" y="77"/>
                      <a:pt x="46" y="77"/>
                    </a:cubicBezTo>
                    <a:cubicBezTo>
                      <a:pt x="50" y="81"/>
                      <a:pt x="50" y="81"/>
                      <a:pt x="50" y="81"/>
                    </a:cubicBezTo>
                    <a:cubicBezTo>
                      <a:pt x="51" y="82"/>
                      <a:pt x="53" y="83"/>
                      <a:pt x="54" y="83"/>
                    </a:cubicBezTo>
                    <a:cubicBezTo>
                      <a:pt x="55" y="83"/>
                      <a:pt x="55" y="83"/>
                      <a:pt x="56" y="83"/>
                    </a:cubicBezTo>
                    <a:cubicBezTo>
                      <a:pt x="59" y="82"/>
                      <a:pt x="63" y="80"/>
                      <a:pt x="66" y="78"/>
                    </a:cubicBezTo>
                    <a:cubicBezTo>
                      <a:pt x="68" y="77"/>
                      <a:pt x="69" y="75"/>
                      <a:pt x="68" y="73"/>
                    </a:cubicBezTo>
                    <a:cubicBezTo>
                      <a:pt x="67" y="67"/>
                      <a:pt x="67" y="67"/>
                      <a:pt x="67" y="67"/>
                    </a:cubicBezTo>
                    <a:cubicBezTo>
                      <a:pt x="69" y="65"/>
                      <a:pt x="70" y="63"/>
                      <a:pt x="72" y="61"/>
                    </a:cubicBezTo>
                    <a:cubicBezTo>
                      <a:pt x="78" y="61"/>
                      <a:pt x="78" y="61"/>
                      <a:pt x="78" y="61"/>
                    </a:cubicBezTo>
                    <a:cubicBezTo>
                      <a:pt x="80" y="61"/>
                      <a:pt x="82" y="60"/>
                      <a:pt x="83" y="58"/>
                    </a:cubicBezTo>
                    <a:cubicBezTo>
                      <a:pt x="84" y="54"/>
                      <a:pt x="85" y="51"/>
                      <a:pt x="85" y="47"/>
                    </a:cubicBezTo>
                    <a:cubicBezTo>
                      <a:pt x="85" y="45"/>
                      <a:pt x="84" y="43"/>
                      <a:pt x="82" y="42"/>
                    </a:cubicBezTo>
                    <a:close/>
                    <a:moveTo>
                      <a:pt x="61" y="20"/>
                    </a:moveTo>
                    <a:cubicBezTo>
                      <a:pt x="70" y="16"/>
                      <a:pt x="70" y="16"/>
                      <a:pt x="70" y="16"/>
                    </a:cubicBezTo>
                    <a:cubicBezTo>
                      <a:pt x="72" y="18"/>
                      <a:pt x="73" y="21"/>
                      <a:pt x="75" y="23"/>
                    </a:cubicBezTo>
                    <a:cubicBezTo>
                      <a:pt x="72" y="28"/>
                      <a:pt x="72" y="28"/>
                      <a:pt x="72" y="28"/>
                    </a:cubicBezTo>
                    <a:cubicBezTo>
                      <a:pt x="71" y="27"/>
                      <a:pt x="71" y="26"/>
                      <a:pt x="71" y="26"/>
                    </a:cubicBezTo>
                    <a:cubicBezTo>
                      <a:pt x="70" y="25"/>
                      <a:pt x="69" y="24"/>
                      <a:pt x="68" y="25"/>
                    </a:cubicBezTo>
                    <a:cubicBezTo>
                      <a:pt x="67" y="25"/>
                      <a:pt x="67" y="27"/>
                      <a:pt x="68" y="27"/>
                    </a:cubicBezTo>
                    <a:cubicBezTo>
                      <a:pt x="70" y="31"/>
                      <a:pt x="71" y="35"/>
                      <a:pt x="72" y="39"/>
                    </a:cubicBezTo>
                    <a:cubicBezTo>
                      <a:pt x="73" y="55"/>
                      <a:pt x="62" y="69"/>
                      <a:pt x="46" y="71"/>
                    </a:cubicBezTo>
                    <a:cubicBezTo>
                      <a:pt x="38" y="72"/>
                      <a:pt x="31" y="70"/>
                      <a:pt x="25" y="65"/>
                    </a:cubicBezTo>
                    <a:cubicBezTo>
                      <a:pt x="19" y="60"/>
                      <a:pt x="15" y="53"/>
                      <a:pt x="14" y="46"/>
                    </a:cubicBezTo>
                    <a:cubicBezTo>
                      <a:pt x="13" y="38"/>
                      <a:pt x="15" y="30"/>
                      <a:pt x="20" y="24"/>
                    </a:cubicBezTo>
                    <a:cubicBezTo>
                      <a:pt x="22" y="22"/>
                      <a:pt x="23" y="21"/>
                      <a:pt x="25" y="19"/>
                    </a:cubicBezTo>
                    <a:cubicBezTo>
                      <a:pt x="25" y="19"/>
                      <a:pt x="25" y="19"/>
                      <a:pt x="25" y="19"/>
                    </a:cubicBezTo>
                    <a:cubicBezTo>
                      <a:pt x="26" y="19"/>
                      <a:pt x="26" y="19"/>
                      <a:pt x="26" y="19"/>
                    </a:cubicBezTo>
                    <a:cubicBezTo>
                      <a:pt x="29" y="17"/>
                      <a:pt x="32" y="15"/>
                      <a:pt x="36" y="14"/>
                    </a:cubicBezTo>
                    <a:cubicBezTo>
                      <a:pt x="36" y="14"/>
                      <a:pt x="36" y="14"/>
                      <a:pt x="36" y="14"/>
                    </a:cubicBezTo>
                    <a:cubicBezTo>
                      <a:pt x="37" y="14"/>
                      <a:pt x="38" y="14"/>
                      <a:pt x="40" y="14"/>
                    </a:cubicBezTo>
                    <a:cubicBezTo>
                      <a:pt x="43" y="13"/>
                      <a:pt x="46" y="13"/>
                      <a:pt x="49" y="14"/>
                    </a:cubicBezTo>
                    <a:cubicBezTo>
                      <a:pt x="49" y="14"/>
                      <a:pt x="49" y="14"/>
                      <a:pt x="49" y="14"/>
                    </a:cubicBezTo>
                    <a:cubicBezTo>
                      <a:pt x="54" y="15"/>
                      <a:pt x="58" y="17"/>
                      <a:pt x="61" y="20"/>
                    </a:cubicBezTo>
                    <a:close/>
                    <a:moveTo>
                      <a:pt x="38" y="5"/>
                    </a:moveTo>
                    <a:cubicBezTo>
                      <a:pt x="40" y="5"/>
                      <a:pt x="41" y="5"/>
                      <a:pt x="43" y="5"/>
                    </a:cubicBezTo>
                    <a:cubicBezTo>
                      <a:pt x="44" y="5"/>
                      <a:pt x="46" y="5"/>
                      <a:pt x="47" y="5"/>
                    </a:cubicBezTo>
                    <a:cubicBezTo>
                      <a:pt x="48" y="10"/>
                      <a:pt x="48" y="10"/>
                      <a:pt x="48" y="10"/>
                    </a:cubicBezTo>
                    <a:cubicBezTo>
                      <a:pt x="45" y="10"/>
                      <a:pt x="42" y="10"/>
                      <a:pt x="39" y="10"/>
                    </a:cubicBezTo>
                    <a:cubicBezTo>
                      <a:pt x="39" y="10"/>
                      <a:pt x="38" y="10"/>
                      <a:pt x="37" y="10"/>
                    </a:cubicBezTo>
                    <a:lnTo>
                      <a:pt x="38" y="5"/>
                    </a:lnTo>
                    <a:close/>
                    <a:moveTo>
                      <a:pt x="16" y="16"/>
                    </a:moveTo>
                    <a:cubicBezTo>
                      <a:pt x="21" y="18"/>
                      <a:pt x="21" y="18"/>
                      <a:pt x="21" y="18"/>
                    </a:cubicBezTo>
                    <a:cubicBezTo>
                      <a:pt x="20" y="19"/>
                      <a:pt x="18" y="21"/>
                      <a:pt x="17" y="22"/>
                    </a:cubicBezTo>
                    <a:cubicBezTo>
                      <a:pt x="16" y="24"/>
                      <a:pt x="15" y="26"/>
                      <a:pt x="14" y="28"/>
                    </a:cubicBezTo>
                    <a:cubicBezTo>
                      <a:pt x="11" y="23"/>
                      <a:pt x="11" y="23"/>
                      <a:pt x="11" y="23"/>
                    </a:cubicBezTo>
                    <a:cubicBezTo>
                      <a:pt x="12" y="21"/>
                      <a:pt x="14" y="18"/>
                      <a:pt x="16" y="16"/>
                    </a:cubicBezTo>
                    <a:close/>
                    <a:moveTo>
                      <a:pt x="6" y="47"/>
                    </a:moveTo>
                    <a:cubicBezTo>
                      <a:pt x="10" y="44"/>
                      <a:pt x="10" y="44"/>
                      <a:pt x="10" y="44"/>
                    </a:cubicBezTo>
                    <a:cubicBezTo>
                      <a:pt x="10" y="45"/>
                      <a:pt x="11" y="45"/>
                      <a:pt x="11" y="46"/>
                    </a:cubicBezTo>
                    <a:cubicBezTo>
                      <a:pt x="11" y="49"/>
                      <a:pt x="12" y="53"/>
                      <a:pt x="13" y="56"/>
                    </a:cubicBezTo>
                    <a:cubicBezTo>
                      <a:pt x="8" y="56"/>
                      <a:pt x="8" y="56"/>
                      <a:pt x="8" y="56"/>
                    </a:cubicBezTo>
                    <a:cubicBezTo>
                      <a:pt x="7" y="53"/>
                      <a:pt x="6" y="50"/>
                      <a:pt x="6" y="47"/>
                    </a:cubicBezTo>
                    <a:close/>
                    <a:moveTo>
                      <a:pt x="23" y="74"/>
                    </a:moveTo>
                    <a:cubicBezTo>
                      <a:pt x="24" y="69"/>
                      <a:pt x="24" y="69"/>
                      <a:pt x="24" y="69"/>
                    </a:cubicBezTo>
                    <a:cubicBezTo>
                      <a:pt x="27" y="71"/>
                      <a:pt x="31" y="73"/>
                      <a:pt x="35" y="74"/>
                    </a:cubicBezTo>
                    <a:cubicBezTo>
                      <a:pt x="31" y="78"/>
                      <a:pt x="31" y="78"/>
                      <a:pt x="31" y="78"/>
                    </a:cubicBezTo>
                    <a:cubicBezTo>
                      <a:pt x="28" y="77"/>
                      <a:pt x="25" y="75"/>
                      <a:pt x="23" y="74"/>
                    </a:cubicBezTo>
                    <a:close/>
                    <a:moveTo>
                      <a:pt x="54" y="78"/>
                    </a:moveTo>
                    <a:cubicBezTo>
                      <a:pt x="51" y="74"/>
                      <a:pt x="51" y="74"/>
                      <a:pt x="51" y="74"/>
                    </a:cubicBezTo>
                    <a:cubicBezTo>
                      <a:pt x="55" y="73"/>
                      <a:pt x="59" y="71"/>
                      <a:pt x="62" y="69"/>
                    </a:cubicBezTo>
                    <a:cubicBezTo>
                      <a:pt x="63" y="74"/>
                      <a:pt x="63" y="74"/>
                      <a:pt x="63" y="74"/>
                    </a:cubicBezTo>
                    <a:cubicBezTo>
                      <a:pt x="60" y="75"/>
                      <a:pt x="57" y="77"/>
                      <a:pt x="54" y="78"/>
                    </a:cubicBezTo>
                    <a:close/>
                    <a:moveTo>
                      <a:pt x="78" y="56"/>
                    </a:moveTo>
                    <a:cubicBezTo>
                      <a:pt x="72" y="56"/>
                      <a:pt x="72" y="56"/>
                      <a:pt x="72" y="56"/>
                    </a:cubicBezTo>
                    <a:cubicBezTo>
                      <a:pt x="74" y="52"/>
                      <a:pt x="75" y="48"/>
                      <a:pt x="75" y="44"/>
                    </a:cubicBezTo>
                    <a:cubicBezTo>
                      <a:pt x="80" y="47"/>
                      <a:pt x="80" y="47"/>
                      <a:pt x="80" y="47"/>
                    </a:cubicBezTo>
                    <a:cubicBezTo>
                      <a:pt x="80" y="50"/>
                      <a:pt x="79" y="53"/>
                      <a:pt x="78" y="56"/>
                    </a:cubicBezTo>
                    <a:close/>
                  </a:path>
                </a:pathLst>
              </a:custGeom>
              <a:solidFill>
                <a:schemeClr val="bg1"/>
              </a:solidFill>
              <a:ln w="9525">
                <a:noFill/>
                <a:round/>
                <a:headEnd/>
                <a:tailEnd/>
              </a:ln>
            </p:spPr>
            <p:txBody>
              <a:bodyPr anchor="ctr"/>
              <a:lstStyle/>
              <a:p>
                <a:pPr algn="ctr"/>
                <a:endParaRPr/>
              </a:p>
            </p:txBody>
          </p:sp>
          <p:sp>
            <p:nvSpPr>
              <p:cNvPr id="27" name="Freeform: Shape 108">
                <a:extLst>
                  <a:ext uri="{FF2B5EF4-FFF2-40B4-BE49-F238E27FC236}">
                    <a16:creationId xmlns:a16="http://schemas.microsoft.com/office/drawing/2014/main" xmlns="" id="{CB13AE1E-5FB9-4E8F-8FA9-EE7D0C01B7F8}"/>
                  </a:ext>
                </a:extLst>
              </p:cNvPr>
              <p:cNvSpPr>
                <a:spLocks/>
              </p:cNvSpPr>
              <p:nvPr/>
            </p:nvSpPr>
            <p:spPr bwMode="auto">
              <a:xfrm>
                <a:off x="4395858" y="3330860"/>
                <a:ext cx="124323" cy="144667"/>
              </a:xfrm>
              <a:custGeom>
                <a:avLst/>
                <a:gdLst/>
                <a:ahLst/>
                <a:cxnLst>
                  <a:cxn ang="0">
                    <a:pos x="0" y="24"/>
                  </a:cxn>
                  <a:cxn ang="0">
                    <a:pos x="5" y="40"/>
                  </a:cxn>
                  <a:cxn ang="0">
                    <a:pos x="7" y="40"/>
                  </a:cxn>
                  <a:cxn ang="0">
                    <a:pos x="8" y="40"/>
                  </a:cxn>
                  <a:cxn ang="0">
                    <a:pos x="8" y="37"/>
                  </a:cxn>
                  <a:cxn ang="0">
                    <a:pos x="4" y="24"/>
                  </a:cxn>
                  <a:cxn ang="0">
                    <a:pos x="25" y="3"/>
                  </a:cxn>
                  <a:cxn ang="0">
                    <a:pos x="31" y="4"/>
                  </a:cxn>
                  <a:cxn ang="0">
                    <a:pos x="34" y="3"/>
                  </a:cxn>
                  <a:cxn ang="0">
                    <a:pos x="33" y="1"/>
                  </a:cxn>
                  <a:cxn ang="0">
                    <a:pos x="25" y="0"/>
                  </a:cxn>
                  <a:cxn ang="0">
                    <a:pos x="0" y="24"/>
                  </a:cxn>
                </a:cxnLst>
                <a:rect l="0" t="0" r="r" b="b"/>
                <a:pathLst>
                  <a:path w="34" h="40">
                    <a:moveTo>
                      <a:pt x="0" y="24"/>
                    </a:moveTo>
                    <a:cubicBezTo>
                      <a:pt x="0" y="30"/>
                      <a:pt x="2" y="35"/>
                      <a:pt x="5" y="40"/>
                    </a:cubicBezTo>
                    <a:cubicBezTo>
                      <a:pt x="6" y="40"/>
                      <a:pt x="6" y="40"/>
                      <a:pt x="7" y="40"/>
                    </a:cubicBezTo>
                    <a:cubicBezTo>
                      <a:pt x="7" y="40"/>
                      <a:pt x="8" y="40"/>
                      <a:pt x="8" y="40"/>
                    </a:cubicBezTo>
                    <a:cubicBezTo>
                      <a:pt x="9" y="39"/>
                      <a:pt x="9" y="38"/>
                      <a:pt x="8" y="37"/>
                    </a:cubicBezTo>
                    <a:cubicBezTo>
                      <a:pt x="5" y="34"/>
                      <a:pt x="4" y="29"/>
                      <a:pt x="4" y="24"/>
                    </a:cubicBezTo>
                    <a:cubicBezTo>
                      <a:pt x="4" y="13"/>
                      <a:pt x="13" y="3"/>
                      <a:pt x="25" y="3"/>
                    </a:cubicBezTo>
                    <a:cubicBezTo>
                      <a:pt x="27" y="3"/>
                      <a:pt x="29" y="3"/>
                      <a:pt x="31" y="4"/>
                    </a:cubicBezTo>
                    <a:cubicBezTo>
                      <a:pt x="32" y="4"/>
                      <a:pt x="33" y="4"/>
                      <a:pt x="34" y="3"/>
                    </a:cubicBezTo>
                    <a:cubicBezTo>
                      <a:pt x="34" y="2"/>
                      <a:pt x="33" y="1"/>
                      <a:pt x="33" y="1"/>
                    </a:cubicBezTo>
                    <a:cubicBezTo>
                      <a:pt x="30" y="0"/>
                      <a:pt x="27" y="0"/>
                      <a:pt x="25" y="0"/>
                    </a:cubicBezTo>
                    <a:cubicBezTo>
                      <a:pt x="11" y="0"/>
                      <a:pt x="0" y="11"/>
                      <a:pt x="0" y="24"/>
                    </a:cubicBezTo>
                    <a:close/>
                  </a:path>
                </a:pathLst>
              </a:custGeom>
              <a:solidFill>
                <a:schemeClr val="bg1"/>
              </a:solidFill>
              <a:ln w="9525">
                <a:noFill/>
                <a:round/>
                <a:headEnd/>
                <a:tailEnd/>
              </a:ln>
            </p:spPr>
            <p:txBody>
              <a:bodyPr anchor="ctr"/>
              <a:lstStyle/>
              <a:p>
                <a:pPr algn="ctr"/>
                <a:endParaRPr/>
              </a:p>
            </p:txBody>
          </p:sp>
          <p:sp>
            <p:nvSpPr>
              <p:cNvPr id="28" name="Freeform: Shape 109">
                <a:extLst>
                  <a:ext uri="{FF2B5EF4-FFF2-40B4-BE49-F238E27FC236}">
                    <a16:creationId xmlns:a16="http://schemas.microsoft.com/office/drawing/2014/main" xmlns="" id="{AA2DC7CF-FFEF-4406-916A-E7BD5D32402A}"/>
                  </a:ext>
                </a:extLst>
              </p:cNvPr>
              <p:cNvSpPr>
                <a:spLocks/>
              </p:cNvSpPr>
              <p:nvPr/>
            </p:nvSpPr>
            <p:spPr bwMode="auto">
              <a:xfrm>
                <a:off x="4441067" y="3355723"/>
                <a:ext cx="137886" cy="153708"/>
              </a:xfrm>
              <a:custGeom>
                <a:avLst/>
                <a:gdLst/>
                <a:ahLst/>
                <a:cxnLst>
                  <a:cxn ang="0">
                    <a:pos x="34" y="17"/>
                  </a:cxn>
                  <a:cxn ang="0">
                    <a:pos x="13" y="38"/>
                  </a:cxn>
                  <a:cxn ang="0">
                    <a:pos x="3" y="36"/>
                  </a:cxn>
                  <a:cxn ang="0">
                    <a:pos x="1" y="37"/>
                  </a:cxn>
                  <a:cxn ang="0">
                    <a:pos x="2" y="39"/>
                  </a:cxn>
                  <a:cxn ang="0">
                    <a:pos x="13" y="42"/>
                  </a:cxn>
                  <a:cxn ang="0">
                    <a:pos x="38" y="17"/>
                  </a:cxn>
                  <a:cxn ang="0">
                    <a:pos x="31" y="1"/>
                  </a:cxn>
                  <a:cxn ang="0">
                    <a:pos x="29" y="1"/>
                  </a:cxn>
                  <a:cxn ang="0">
                    <a:pos x="29" y="3"/>
                  </a:cxn>
                  <a:cxn ang="0">
                    <a:pos x="34" y="17"/>
                  </a:cxn>
                </a:cxnLst>
                <a:rect l="0" t="0" r="r" b="b"/>
                <a:pathLst>
                  <a:path w="38" h="42">
                    <a:moveTo>
                      <a:pt x="34" y="17"/>
                    </a:moveTo>
                    <a:cubicBezTo>
                      <a:pt x="34" y="29"/>
                      <a:pt x="25" y="38"/>
                      <a:pt x="13" y="38"/>
                    </a:cubicBezTo>
                    <a:cubicBezTo>
                      <a:pt x="9" y="38"/>
                      <a:pt x="6" y="38"/>
                      <a:pt x="3" y="36"/>
                    </a:cubicBezTo>
                    <a:cubicBezTo>
                      <a:pt x="2" y="36"/>
                      <a:pt x="1" y="36"/>
                      <a:pt x="1" y="37"/>
                    </a:cubicBezTo>
                    <a:cubicBezTo>
                      <a:pt x="0" y="38"/>
                      <a:pt x="1" y="39"/>
                      <a:pt x="2" y="39"/>
                    </a:cubicBezTo>
                    <a:cubicBezTo>
                      <a:pt x="5" y="41"/>
                      <a:pt x="9" y="42"/>
                      <a:pt x="13" y="42"/>
                    </a:cubicBezTo>
                    <a:cubicBezTo>
                      <a:pt x="26" y="42"/>
                      <a:pt x="38" y="31"/>
                      <a:pt x="38" y="17"/>
                    </a:cubicBezTo>
                    <a:cubicBezTo>
                      <a:pt x="38" y="11"/>
                      <a:pt x="35" y="5"/>
                      <a:pt x="31" y="1"/>
                    </a:cubicBezTo>
                    <a:cubicBezTo>
                      <a:pt x="31" y="0"/>
                      <a:pt x="30" y="0"/>
                      <a:pt x="29" y="1"/>
                    </a:cubicBezTo>
                    <a:cubicBezTo>
                      <a:pt x="28" y="1"/>
                      <a:pt x="28" y="3"/>
                      <a:pt x="29" y="3"/>
                    </a:cubicBezTo>
                    <a:cubicBezTo>
                      <a:pt x="32" y="7"/>
                      <a:pt x="34" y="12"/>
                      <a:pt x="34" y="17"/>
                    </a:cubicBezTo>
                    <a:close/>
                  </a:path>
                </a:pathLst>
              </a:custGeom>
              <a:solidFill>
                <a:schemeClr val="bg1"/>
              </a:solidFill>
              <a:ln w="9525">
                <a:noFill/>
                <a:round/>
                <a:headEnd/>
                <a:tailEnd/>
              </a:ln>
            </p:spPr>
            <p:txBody>
              <a:bodyPr anchor="ctr"/>
              <a:lstStyle/>
              <a:p>
                <a:pPr algn="ctr"/>
                <a:endParaRPr/>
              </a:p>
            </p:txBody>
          </p:sp>
        </p:grpSp>
        <p:grpSp>
          <p:nvGrpSpPr>
            <p:cNvPr id="21" name="Group 110">
              <a:extLst>
                <a:ext uri="{FF2B5EF4-FFF2-40B4-BE49-F238E27FC236}">
                  <a16:creationId xmlns:a16="http://schemas.microsoft.com/office/drawing/2014/main" xmlns="" id="{961BF780-2A30-489B-AC59-3DC87FB9CC09}"/>
                </a:ext>
              </a:extLst>
            </p:cNvPr>
            <p:cNvGrpSpPr/>
            <p:nvPr/>
          </p:nvGrpSpPr>
          <p:grpSpPr>
            <a:xfrm>
              <a:off x="6509757" y="2144140"/>
              <a:ext cx="313952" cy="355812"/>
              <a:chOff x="5380038" y="2333625"/>
              <a:chExt cx="190500" cy="215900"/>
            </a:xfrm>
            <a:solidFill>
              <a:schemeClr val="bg1"/>
            </a:solidFill>
          </p:grpSpPr>
          <p:sp>
            <p:nvSpPr>
              <p:cNvPr id="22" name="Freeform: Shape 111">
                <a:extLst>
                  <a:ext uri="{FF2B5EF4-FFF2-40B4-BE49-F238E27FC236}">
                    <a16:creationId xmlns:a16="http://schemas.microsoft.com/office/drawing/2014/main" xmlns="" id="{E24FFF79-6EA4-4AC2-B43B-CBE9FA5767D9}"/>
                  </a:ext>
                </a:extLst>
              </p:cNvPr>
              <p:cNvSpPr>
                <a:spLocks/>
              </p:cNvSpPr>
              <p:nvPr/>
            </p:nvSpPr>
            <p:spPr bwMode="auto">
              <a:xfrm>
                <a:off x="5405438" y="2333625"/>
                <a:ext cx="165100" cy="161925"/>
              </a:xfrm>
              <a:custGeom>
                <a:avLst/>
                <a:gdLst/>
                <a:ahLst/>
                <a:cxnLst>
                  <a:cxn ang="0">
                    <a:pos x="51" y="27"/>
                  </a:cxn>
                  <a:cxn ang="0">
                    <a:pos x="63" y="9"/>
                  </a:cxn>
                  <a:cxn ang="0">
                    <a:pos x="64" y="6"/>
                  </a:cxn>
                  <a:cxn ang="0">
                    <a:pos x="58" y="0"/>
                  </a:cxn>
                  <a:cxn ang="0">
                    <a:pos x="58" y="0"/>
                  </a:cxn>
                  <a:cxn ang="0">
                    <a:pos x="28" y="0"/>
                  </a:cxn>
                  <a:cxn ang="0">
                    <a:pos x="22" y="6"/>
                  </a:cxn>
                  <a:cxn ang="0">
                    <a:pos x="22" y="9"/>
                  </a:cxn>
                  <a:cxn ang="0">
                    <a:pos x="5" y="9"/>
                  </a:cxn>
                  <a:cxn ang="0">
                    <a:pos x="0" y="15"/>
                  </a:cxn>
                  <a:cxn ang="0">
                    <a:pos x="0" y="57"/>
                  </a:cxn>
                  <a:cxn ang="0">
                    <a:pos x="5" y="63"/>
                  </a:cxn>
                  <a:cxn ang="0">
                    <a:pos x="36" y="63"/>
                  </a:cxn>
                  <a:cxn ang="0">
                    <a:pos x="41" y="57"/>
                  </a:cxn>
                  <a:cxn ang="0">
                    <a:pos x="41" y="54"/>
                  </a:cxn>
                  <a:cxn ang="0">
                    <a:pos x="58" y="54"/>
                  </a:cxn>
                  <a:cxn ang="0">
                    <a:pos x="63" y="51"/>
                  </a:cxn>
                  <a:cxn ang="0">
                    <a:pos x="63" y="46"/>
                  </a:cxn>
                  <a:cxn ang="0">
                    <a:pos x="51" y="27"/>
                  </a:cxn>
                  <a:cxn ang="0">
                    <a:pos x="5" y="15"/>
                  </a:cxn>
                  <a:cxn ang="0">
                    <a:pos x="24" y="15"/>
                  </a:cxn>
                  <a:cxn ang="0">
                    <a:pos x="24" y="17"/>
                  </a:cxn>
                  <a:cxn ang="0">
                    <a:pos x="26" y="19"/>
                  </a:cxn>
                  <a:cxn ang="0">
                    <a:pos x="28" y="17"/>
                  </a:cxn>
                  <a:cxn ang="0">
                    <a:pos x="28" y="15"/>
                  </a:cxn>
                  <a:cxn ang="0">
                    <a:pos x="28" y="15"/>
                  </a:cxn>
                  <a:cxn ang="0">
                    <a:pos x="28" y="6"/>
                  </a:cxn>
                  <a:cxn ang="0">
                    <a:pos x="58" y="6"/>
                  </a:cxn>
                  <a:cxn ang="0">
                    <a:pos x="45" y="27"/>
                  </a:cxn>
                  <a:cxn ang="0">
                    <a:pos x="58" y="48"/>
                  </a:cxn>
                  <a:cxn ang="0">
                    <a:pos x="36" y="48"/>
                  </a:cxn>
                  <a:cxn ang="0">
                    <a:pos x="36" y="48"/>
                  </a:cxn>
                  <a:cxn ang="0">
                    <a:pos x="28" y="48"/>
                  </a:cxn>
                  <a:cxn ang="0">
                    <a:pos x="28" y="25"/>
                  </a:cxn>
                  <a:cxn ang="0">
                    <a:pos x="26" y="23"/>
                  </a:cxn>
                  <a:cxn ang="0">
                    <a:pos x="24" y="25"/>
                  </a:cxn>
                  <a:cxn ang="0">
                    <a:pos x="24" y="50"/>
                  </a:cxn>
                  <a:cxn ang="0">
                    <a:pos x="24" y="50"/>
                  </a:cxn>
                  <a:cxn ang="0">
                    <a:pos x="24" y="50"/>
                  </a:cxn>
                  <a:cxn ang="0">
                    <a:pos x="24" y="50"/>
                  </a:cxn>
                  <a:cxn ang="0">
                    <a:pos x="24" y="51"/>
                  </a:cxn>
                  <a:cxn ang="0">
                    <a:pos x="24" y="51"/>
                  </a:cxn>
                  <a:cxn ang="0">
                    <a:pos x="24" y="51"/>
                  </a:cxn>
                  <a:cxn ang="0">
                    <a:pos x="24" y="51"/>
                  </a:cxn>
                  <a:cxn ang="0">
                    <a:pos x="24" y="51"/>
                  </a:cxn>
                  <a:cxn ang="0">
                    <a:pos x="24" y="51"/>
                  </a:cxn>
                  <a:cxn ang="0">
                    <a:pos x="25" y="51"/>
                  </a:cxn>
                  <a:cxn ang="0">
                    <a:pos x="25" y="52"/>
                  </a:cxn>
                  <a:cxn ang="0">
                    <a:pos x="25" y="52"/>
                  </a:cxn>
                  <a:cxn ang="0">
                    <a:pos x="25" y="52"/>
                  </a:cxn>
                  <a:cxn ang="0">
                    <a:pos x="25" y="52"/>
                  </a:cxn>
                  <a:cxn ang="0">
                    <a:pos x="33" y="57"/>
                  </a:cxn>
                  <a:cxn ang="0">
                    <a:pos x="5" y="57"/>
                  </a:cxn>
                  <a:cxn ang="0">
                    <a:pos x="5" y="15"/>
                  </a:cxn>
                  <a:cxn ang="0">
                    <a:pos x="36" y="55"/>
                  </a:cxn>
                  <a:cxn ang="0">
                    <a:pos x="32" y="52"/>
                  </a:cxn>
                  <a:cxn ang="0">
                    <a:pos x="36" y="52"/>
                  </a:cxn>
                  <a:cxn ang="0">
                    <a:pos x="36" y="55"/>
                  </a:cxn>
                </a:cxnLst>
                <a:rect l="0" t="0" r="r" b="b"/>
                <a:pathLst>
                  <a:path w="64" h="63">
                    <a:moveTo>
                      <a:pt x="51" y="27"/>
                    </a:moveTo>
                    <a:cubicBezTo>
                      <a:pt x="63" y="9"/>
                      <a:pt x="63" y="9"/>
                      <a:pt x="63" y="9"/>
                    </a:cubicBezTo>
                    <a:cubicBezTo>
                      <a:pt x="63" y="8"/>
                      <a:pt x="64" y="7"/>
                      <a:pt x="64" y="6"/>
                    </a:cubicBezTo>
                    <a:cubicBezTo>
                      <a:pt x="64" y="3"/>
                      <a:pt x="61" y="0"/>
                      <a:pt x="58" y="0"/>
                    </a:cubicBezTo>
                    <a:cubicBezTo>
                      <a:pt x="58" y="0"/>
                      <a:pt x="58" y="0"/>
                      <a:pt x="58" y="0"/>
                    </a:cubicBezTo>
                    <a:cubicBezTo>
                      <a:pt x="28" y="0"/>
                      <a:pt x="28" y="0"/>
                      <a:pt x="28" y="0"/>
                    </a:cubicBezTo>
                    <a:cubicBezTo>
                      <a:pt x="25" y="0"/>
                      <a:pt x="22" y="3"/>
                      <a:pt x="22" y="6"/>
                    </a:cubicBezTo>
                    <a:cubicBezTo>
                      <a:pt x="22" y="9"/>
                      <a:pt x="22" y="9"/>
                      <a:pt x="22" y="9"/>
                    </a:cubicBezTo>
                    <a:cubicBezTo>
                      <a:pt x="5" y="9"/>
                      <a:pt x="5" y="9"/>
                      <a:pt x="5" y="9"/>
                    </a:cubicBezTo>
                    <a:cubicBezTo>
                      <a:pt x="2" y="9"/>
                      <a:pt x="0" y="12"/>
                      <a:pt x="0" y="15"/>
                    </a:cubicBezTo>
                    <a:cubicBezTo>
                      <a:pt x="0" y="57"/>
                      <a:pt x="0" y="57"/>
                      <a:pt x="0" y="57"/>
                    </a:cubicBezTo>
                    <a:cubicBezTo>
                      <a:pt x="0" y="60"/>
                      <a:pt x="2" y="63"/>
                      <a:pt x="5" y="63"/>
                    </a:cubicBezTo>
                    <a:cubicBezTo>
                      <a:pt x="36" y="63"/>
                      <a:pt x="36" y="63"/>
                      <a:pt x="36" y="63"/>
                    </a:cubicBezTo>
                    <a:cubicBezTo>
                      <a:pt x="39" y="63"/>
                      <a:pt x="41" y="60"/>
                      <a:pt x="41" y="57"/>
                    </a:cubicBezTo>
                    <a:cubicBezTo>
                      <a:pt x="41" y="54"/>
                      <a:pt x="41" y="54"/>
                      <a:pt x="41" y="54"/>
                    </a:cubicBezTo>
                    <a:cubicBezTo>
                      <a:pt x="58" y="54"/>
                      <a:pt x="58" y="54"/>
                      <a:pt x="58" y="54"/>
                    </a:cubicBezTo>
                    <a:cubicBezTo>
                      <a:pt x="60" y="54"/>
                      <a:pt x="62" y="53"/>
                      <a:pt x="63" y="51"/>
                    </a:cubicBezTo>
                    <a:cubicBezTo>
                      <a:pt x="64" y="49"/>
                      <a:pt x="64" y="47"/>
                      <a:pt x="63" y="46"/>
                    </a:cubicBezTo>
                    <a:lnTo>
                      <a:pt x="51" y="27"/>
                    </a:lnTo>
                    <a:close/>
                    <a:moveTo>
                      <a:pt x="5" y="15"/>
                    </a:moveTo>
                    <a:cubicBezTo>
                      <a:pt x="24" y="15"/>
                      <a:pt x="24" y="15"/>
                      <a:pt x="24" y="15"/>
                    </a:cubicBezTo>
                    <a:cubicBezTo>
                      <a:pt x="24" y="17"/>
                      <a:pt x="24" y="17"/>
                      <a:pt x="24" y="17"/>
                    </a:cubicBezTo>
                    <a:cubicBezTo>
                      <a:pt x="24" y="18"/>
                      <a:pt x="25" y="19"/>
                      <a:pt x="26" y="19"/>
                    </a:cubicBezTo>
                    <a:cubicBezTo>
                      <a:pt x="27" y="19"/>
                      <a:pt x="28" y="18"/>
                      <a:pt x="28" y="17"/>
                    </a:cubicBezTo>
                    <a:cubicBezTo>
                      <a:pt x="28" y="15"/>
                      <a:pt x="28" y="15"/>
                      <a:pt x="28" y="15"/>
                    </a:cubicBezTo>
                    <a:cubicBezTo>
                      <a:pt x="28" y="15"/>
                      <a:pt x="28" y="15"/>
                      <a:pt x="28" y="15"/>
                    </a:cubicBezTo>
                    <a:cubicBezTo>
                      <a:pt x="28" y="6"/>
                      <a:pt x="28" y="6"/>
                      <a:pt x="28" y="6"/>
                    </a:cubicBezTo>
                    <a:cubicBezTo>
                      <a:pt x="58" y="6"/>
                      <a:pt x="58" y="6"/>
                      <a:pt x="58" y="6"/>
                    </a:cubicBezTo>
                    <a:cubicBezTo>
                      <a:pt x="45" y="27"/>
                      <a:pt x="45" y="27"/>
                      <a:pt x="45" y="27"/>
                    </a:cubicBezTo>
                    <a:cubicBezTo>
                      <a:pt x="58" y="48"/>
                      <a:pt x="58" y="48"/>
                      <a:pt x="58" y="48"/>
                    </a:cubicBezTo>
                    <a:cubicBezTo>
                      <a:pt x="36" y="48"/>
                      <a:pt x="36" y="48"/>
                      <a:pt x="36" y="48"/>
                    </a:cubicBezTo>
                    <a:cubicBezTo>
                      <a:pt x="36" y="48"/>
                      <a:pt x="36" y="48"/>
                      <a:pt x="36" y="48"/>
                    </a:cubicBezTo>
                    <a:cubicBezTo>
                      <a:pt x="28" y="48"/>
                      <a:pt x="28" y="48"/>
                      <a:pt x="28" y="48"/>
                    </a:cubicBezTo>
                    <a:cubicBezTo>
                      <a:pt x="28" y="25"/>
                      <a:pt x="28" y="25"/>
                      <a:pt x="28" y="25"/>
                    </a:cubicBezTo>
                    <a:cubicBezTo>
                      <a:pt x="28" y="24"/>
                      <a:pt x="27" y="23"/>
                      <a:pt x="26" y="23"/>
                    </a:cubicBezTo>
                    <a:cubicBezTo>
                      <a:pt x="25" y="23"/>
                      <a:pt x="24" y="24"/>
                      <a:pt x="24" y="25"/>
                    </a:cubicBezTo>
                    <a:cubicBezTo>
                      <a:pt x="24" y="50"/>
                      <a:pt x="24" y="50"/>
                      <a:pt x="24" y="50"/>
                    </a:cubicBezTo>
                    <a:cubicBezTo>
                      <a:pt x="24" y="50"/>
                      <a:pt x="24" y="50"/>
                      <a:pt x="24" y="50"/>
                    </a:cubicBezTo>
                    <a:cubicBezTo>
                      <a:pt x="24" y="50"/>
                      <a:pt x="24" y="50"/>
                      <a:pt x="24" y="50"/>
                    </a:cubicBezTo>
                    <a:cubicBezTo>
                      <a:pt x="24" y="50"/>
                      <a:pt x="24" y="50"/>
                      <a:pt x="24" y="50"/>
                    </a:cubicBezTo>
                    <a:cubicBezTo>
                      <a:pt x="24" y="50"/>
                      <a:pt x="24" y="50"/>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5" y="51"/>
                      <a:pt x="25" y="51"/>
                    </a:cubicBezTo>
                    <a:cubicBezTo>
                      <a:pt x="25" y="51"/>
                      <a:pt x="25" y="52"/>
                      <a:pt x="25" y="52"/>
                    </a:cubicBezTo>
                    <a:cubicBezTo>
                      <a:pt x="25" y="52"/>
                      <a:pt x="25" y="52"/>
                      <a:pt x="25" y="52"/>
                    </a:cubicBezTo>
                    <a:cubicBezTo>
                      <a:pt x="25" y="52"/>
                      <a:pt x="25" y="52"/>
                      <a:pt x="25" y="52"/>
                    </a:cubicBezTo>
                    <a:cubicBezTo>
                      <a:pt x="25" y="52"/>
                      <a:pt x="25" y="52"/>
                      <a:pt x="25" y="52"/>
                    </a:cubicBezTo>
                    <a:cubicBezTo>
                      <a:pt x="33" y="57"/>
                      <a:pt x="33" y="57"/>
                      <a:pt x="33" y="57"/>
                    </a:cubicBezTo>
                    <a:cubicBezTo>
                      <a:pt x="5" y="57"/>
                      <a:pt x="5" y="57"/>
                      <a:pt x="5" y="57"/>
                    </a:cubicBezTo>
                    <a:lnTo>
                      <a:pt x="5" y="15"/>
                    </a:lnTo>
                    <a:close/>
                    <a:moveTo>
                      <a:pt x="36" y="55"/>
                    </a:moveTo>
                    <a:cubicBezTo>
                      <a:pt x="32" y="52"/>
                      <a:pt x="32" y="52"/>
                      <a:pt x="32" y="52"/>
                    </a:cubicBezTo>
                    <a:cubicBezTo>
                      <a:pt x="36" y="52"/>
                      <a:pt x="36" y="52"/>
                      <a:pt x="36" y="52"/>
                    </a:cubicBezTo>
                    <a:lnTo>
                      <a:pt x="36" y="55"/>
                    </a:lnTo>
                    <a:close/>
                  </a:path>
                </a:pathLst>
              </a:custGeom>
              <a:grpFill/>
              <a:ln w="9525">
                <a:noFill/>
                <a:round/>
                <a:headEnd/>
                <a:tailEnd/>
              </a:ln>
            </p:spPr>
            <p:txBody>
              <a:bodyPr anchor="ctr"/>
              <a:lstStyle/>
              <a:p>
                <a:pPr algn="ctr"/>
                <a:endParaRPr/>
              </a:p>
            </p:txBody>
          </p:sp>
          <p:sp>
            <p:nvSpPr>
              <p:cNvPr id="23" name="Freeform: Shape 112">
                <a:extLst>
                  <a:ext uri="{FF2B5EF4-FFF2-40B4-BE49-F238E27FC236}">
                    <a16:creationId xmlns:a16="http://schemas.microsoft.com/office/drawing/2014/main" xmlns="" id="{3BB26438-3731-4EB0-8781-3D917730F99D}"/>
                  </a:ext>
                </a:extLst>
              </p:cNvPr>
              <p:cNvSpPr>
                <a:spLocks/>
              </p:cNvSpPr>
              <p:nvPr/>
            </p:nvSpPr>
            <p:spPr bwMode="auto">
              <a:xfrm>
                <a:off x="5380038" y="2359025"/>
                <a:ext cx="15875" cy="190500"/>
              </a:xfrm>
              <a:custGeom>
                <a:avLst/>
                <a:gdLst/>
                <a:ahLst/>
                <a:cxnLst>
                  <a:cxn ang="0">
                    <a:pos x="3" y="0"/>
                  </a:cxn>
                  <a:cxn ang="0">
                    <a:pos x="0" y="2"/>
                  </a:cxn>
                  <a:cxn ang="0">
                    <a:pos x="0" y="72"/>
                  </a:cxn>
                  <a:cxn ang="0">
                    <a:pos x="3" y="74"/>
                  </a:cxn>
                  <a:cxn ang="0">
                    <a:pos x="6" y="72"/>
                  </a:cxn>
                  <a:cxn ang="0">
                    <a:pos x="6" y="2"/>
                  </a:cxn>
                  <a:cxn ang="0">
                    <a:pos x="3" y="0"/>
                  </a:cxn>
                </a:cxnLst>
                <a:rect l="0" t="0" r="r" b="b"/>
                <a:pathLst>
                  <a:path w="6" h="74">
                    <a:moveTo>
                      <a:pt x="3" y="0"/>
                    </a:moveTo>
                    <a:cubicBezTo>
                      <a:pt x="1" y="0"/>
                      <a:pt x="0" y="1"/>
                      <a:pt x="0" y="2"/>
                    </a:cubicBezTo>
                    <a:cubicBezTo>
                      <a:pt x="0" y="72"/>
                      <a:pt x="0" y="72"/>
                      <a:pt x="0" y="72"/>
                    </a:cubicBezTo>
                    <a:cubicBezTo>
                      <a:pt x="0" y="73"/>
                      <a:pt x="1" y="74"/>
                      <a:pt x="3" y="74"/>
                    </a:cubicBezTo>
                    <a:cubicBezTo>
                      <a:pt x="4" y="74"/>
                      <a:pt x="6" y="73"/>
                      <a:pt x="6" y="72"/>
                    </a:cubicBezTo>
                    <a:cubicBezTo>
                      <a:pt x="6" y="2"/>
                      <a:pt x="6" y="2"/>
                      <a:pt x="6" y="2"/>
                    </a:cubicBezTo>
                    <a:cubicBezTo>
                      <a:pt x="6" y="1"/>
                      <a:pt x="4" y="0"/>
                      <a:pt x="3" y="0"/>
                    </a:cubicBezTo>
                    <a:close/>
                  </a:path>
                </a:pathLst>
              </a:custGeom>
              <a:grpFill/>
              <a:ln w="9525">
                <a:noFill/>
                <a:round/>
                <a:headEnd/>
                <a:tailEnd/>
              </a:ln>
            </p:spPr>
            <p:txBody>
              <a:bodyPr anchor="ctr"/>
              <a:lstStyle/>
              <a:p>
                <a:pPr algn="ctr"/>
                <a:endParaRPr/>
              </a:p>
            </p:txBody>
          </p:sp>
          <p:sp>
            <p:nvSpPr>
              <p:cNvPr id="24" name="Oval 113">
                <a:extLst>
                  <a:ext uri="{FF2B5EF4-FFF2-40B4-BE49-F238E27FC236}">
                    <a16:creationId xmlns:a16="http://schemas.microsoft.com/office/drawing/2014/main" xmlns="" id="{11717303-2367-4556-B82E-770A40DD4F6F}"/>
                  </a:ext>
                </a:extLst>
              </p:cNvPr>
              <p:cNvSpPr>
                <a:spLocks/>
              </p:cNvSpPr>
              <p:nvPr/>
            </p:nvSpPr>
            <p:spPr bwMode="auto">
              <a:xfrm>
                <a:off x="5380038" y="2333625"/>
                <a:ext cx="15875" cy="14288"/>
              </a:xfrm>
              <a:prstGeom prst="ellipse">
                <a:avLst/>
              </a:prstGeom>
              <a:grpFill/>
              <a:ln w="9525">
                <a:noFill/>
                <a:round/>
                <a:headEnd/>
                <a:tailEnd/>
              </a:ln>
            </p:spPr>
            <p:txBody>
              <a:bodyPr anchor="ctr"/>
              <a:lstStyle/>
              <a:p>
                <a:pPr algn="ctr"/>
                <a:endParaRPr/>
              </a:p>
            </p:txBody>
          </p:sp>
        </p:grpSp>
      </p:grpSp>
      <p:grpSp>
        <p:nvGrpSpPr>
          <p:cNvPr id="53" name="Group 74">
            <a:extLst>
              <a:ext uri="{FF2B5EF4-FFF2-40B4-BE49-F238E27FC236}">
                <a16:creationId xmlns:a16="http://schemas.microsoft.com/office/drawing/2014/main" xmlns="" id="{7C924864-932C-488C-AF34-54A82D02241F}"/>
              </a:ext>
            </a:extLst>
          </p:cNvPr>
          <p:cNvGrpSpPr/>
          <p:nvPr/>
        </p:nvGrpSpPr>
        <p:grpSpPr>
          <a:xfrm>
            <a:off x="2418410" y="4275790"/>
            <a:ext cx="2232430" cy="943736"/>
            <a:chOff x="3218020" y="4798575"/>
            <a:chExt cx="1944699" cy="1258314"/>
          </a:xfrm>
        </p:grpSpPr>
        <p:sp>
          <p:nvSpPr>
            <p:cNvPr id="54" name="TextBox 75">
              <a:extLst>
                <a:ext uri="{FF2B5EF4-FFF2-40B4-BE49-F238E27FC236}">
                  <a16:creationId xmlns:a16="http://schemas.microsoft.com/office/drawing/2014/main" xmlns="" id="{FBA592B2-6646-434D-A8AB-FF10C276AFDD}"/>
                </a:ext>
              </a:extLst>
            </p:cNvPr>
            <p:cNvSpPr txBox="1">
              <a:spLocks/>
            </p:cNvSpPr>
            <p:nvPr/>
          </p:nvSpPr>
          <p:spPr bwMode="auto">
            <a:xfrm>
              <a:off x="3223869" y="4798575"/>
              <a:ext cx="1933002" cy="662997"/>
            </a:xfrm>
            <a:prstGeom prst="rect">
              <a:avLst/>
            </a:prstGeom>
            <a:noFill/>
            <a:extLst/>
          </p:spPr>
          <p:txBody>
            <a:bodyPr wrap="none" lIns="0" tIns="0" rIns="0" bIns="0" anchor="b" anchorCtr="1">
              <a:normAutofit/>
            </a:bodyPr>
            <a:lstStyle/>
            <a:p>
              <a:pPr latinLnBrk="0"/>
              <a:r>
                <a:rPr lang="zh-CN" altLang="en-US" sz="2000">
                  <a:solidFill>
                    <a:schemeClr val="accent1">
                      <a:lumMod val="100000"/>
                    </a:schemeClr>
                  </a:solidFill>
                  <a:effectLst/>
                </a:rPr>
                <a:t>标题文本预设</a:t>
              </a:r>
            </a:p>
          </p:txBody>
        </p:sp>
        <p:sp>
          <p:nvSpPr>
            <p:cNvPr id="55" name="TextBox 76">
              <a:extLst>
                <a:ext uri="{FF2B5EF4-FFF2-40B4-BE49-F238E27FC236}">
                  <a16:creationId xmlns:a16="http://schemas.microsoft.com/office/drawing/2014/main" xmlns="" id="{9C5D1343-1118-4043-9A6B-3BDE2E31E1A5}"/>
                </a:ext>
              </a:extLst>
            </p:cNvPr>
            <p:cNvSpPr txBox="1">
              <a:spLocks/>
            </p:cNvSpPr>
            <p:nvPr/>
          </p:nvSpPr>
          <p:spPr bwMode="auto">
            <a:xfrm>
              <a:off x="3218020" y="5461572"/>
              <a:ext cx="1944699" cy="595317"/>
            </a:xfrm>
            <a:prstGeom prst="rect">
              <a:avLst/>
            </a:prstGeom>
            <a:noFill/>
            <a:extLst/>
          </p:spPr>
          <p:txBody>
            <a:bodyPr wrap="square" lIns="90000" tIns="46800" rIns="90000" bIns="46800">
              <a:normAutofit/>
            </a:bodyPr>
            <a:lstStyle/>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en-US" altLang="zh-CN" sz="900" dirty="0">
                <a:solidFill>
                  <a:schemeClr val="tx1">
                    <a:lumMod val="85000"/>
                    <a:lumOff val="15000"/>
                  </a:schemeClr>
                </a:solidFill>
              </a:endParaRPr>
            </a:p>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zh-CN" altLang="en-US" sz="900" b="0" dirty="0">
                <a:solidFill>
                  <a:schemeClr val="tx1">
                    <a:lumMod val="85000"/>
                    <a:lumOff val="15000"/>
                  </a:schemeClr>
                </a:solidFill>
                <a:effectLst/>
              </a:endParaRPr>
            </a:p>
          </p:txBody>
        </p:sp>
      </p:grpSp>
      <p:grpSp>
        <p:nvGrpSpPr>
          <p:cNvPr id="56" name="Group 77">
            <a:extLst>
              <a:ext uri="{FF2B5EF4-FFF2-40B4-BE49-F238E27FC236}">
                <a16:creationId xmlns:a16="http://schemas.microsoft.com/office/drawing/2014/main" xmlns="" id="{69FEC79B-4E58-4B87-9840-9E2FB7E9B7F0}"/>
              </a:ext>
            </a:extLst>
          </p:cNvPr>
          <p:cNvGrpSpPr/>
          <p:nvPr/>
        </p:nvGrpSpPr>
        <p:grpSpPr>
          <a:xfrm>
            <a:off x="4108420" y="4275790"/>
            <a:ext cx="2232430" cy="943736"/>
            <a:chOff x="3218020" y="4798575"/>
            <a:chExt cx="1944699" cy="1258314"/>
          </a:xfrm>
        </p:grpSpPr>
        <p:sp>
          <p:nvSpPr>
            <p:cNvPr id="57" name="TextBox 78">
              <a:extLst>
                <a:ext uri="{FF2B5EF4-FFF2-40B4-BE49-F238E27FC236}">
                  <a16:creationId xmlns:a16="http://schemas.microsoft.com/office/drawing/2014/main" xmlns="" id="{CA75A1F5-DD81-488D-8F5D-BCD47F50AB4F}"/>
                </a:ext>
              </a:extLst>
            </p:cNvPr>
            <p:cNvSpPr txBox="1">
              <a:spLocks/>
            </p:cNvSpPr>
            <p:nvPr/>
          </p:nvSpPr>
          <p:spPr bwMode="auto">
            <a:xfrm>
              <a:off x="3223869" y="4798575"/>
              <a:ext cx="1933002" cy="662997"/>
            </a:xfrm>
            <a:prstGeom prst="rect">
              <a:avLst/>
            </a:prstGeom>
            <a:noFill/>
            <a:extLst/>
          </p:spPr>
          <p:txBody>
            <a:bodyPr wrap="none" lIns="0" tIns="0" rIns="0" bIns="0" anchor="b" anchorCtr="1">
              <a:normAutofit/>
            </a:bodyPr>
            <a:lstStyle/>
            <a:p>
              <a:pPr latinLnBrk="0"/>
              <a:r>
                <a:rPr lang="zh-CN" altLang="en-US" sz="2000">
                  <a:solidFill>
                    <a:schemeClr val="accent3">
                      <a:lumMod val="100000"/>
                    </a:schemeClr>
                  </a:solidFill>
                  <a:effectLst/>
                </a:rPr>
                <a:t>标题文本预设</a:t>
              </a:r>
            </a:p>
          </p:txBody>
        </p:sp>
        <p:sp>
          <p:nvSpPr>
            <p:cNvPr id="58" name="TextBox 79">
              <a:extLst>
                <a:ext uri="{FF2B5EF4-FFF2-40B4-BE49-F238E27FC236}">
                  <a16:creationId xmlns:a16="http://schemas.microsoft.com/office/drawing/2014/main" xmlns="" id="{C5160DC7-4872-4966-882F-3903570C31C1}"/>
                </a:ext>
              </a:extLst>
            </p:cNvPr>
            <p:cNvSpPr txBox="1">
              <a:spLocks/>
            </p:cNvSpPr>
            <p:nvPr/>
          </p:nvSpPr>
          <p:spPr bwMode="auto">
            <a:xfrm>
              <a:off x="3218020" y="5461572"/>
              <a:ext cx="1944699" cy="595317"/>
            </a:xfrm>
            <a:prstGeom prst="rect">
              <a:avLst/>
            </a:prstGeom>
            <a:noFill/>
            <a:extLst/>
          </p:spPr>
          <p:txBody>
            <a:bodyPr wrap="square" lIns="90000" tIns="46800" rIns="90000" bIns="46800">
              <a:normAutofit/>
            </a:bodyPr>
            <a:lstStyle/>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en-US" altLang="zh-CN" sz="900" dirty="0">
                <a:solidFill>
                  <a:schemeClr val="tx1">
                    <a:lumMod val="85000"/>
                    <a:lumOff val="15000"/>
                  </a:schemeClr>
                </a:solidFill>
              </a:endParaRPr>
            </a:p>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zh-CN" altLang="en-US" sz="900" b="0" dirty="0">
                <a:solidFill>
                  <a:schemeClr val="tx1">
                    <a:lumMod val="85000"/>
                    <a:lumOff val="15000"/>
                  </a:schemeClr>
                </a:solidFill>
                <a:effectLst/>
              </a:endParaRPr>
            </a:p>
          </p:txBody>
        </p:sp>
      </p:grpSp>
      <p:grpSp>
        <p:nvGrpSpPr>
          <p:cNvPr id="59" name="Group 80">
            <a:extLst>
              <a:ext uri="{FF2B5EF4-FFF2-40B4-BE49-F238E27FC236}">
                <a16:creationId xmlns:a16="http://schemas.microsoft.com/office/drawing/2014/main" xmlns="" id="{FBF83C40-CE83-4C56-9CD3-DCB6DFB30C37}"/>
              </a:ext>
            </a:extLst>
          </p:cNvPr>
          <p:cNvGrpSpPr/>
          <p:nvPr/>
        </p:nvGrpSpPr>
        <p:grpSpPr>
          <a:xfrm>
            <a:off x="5794389" y="4275790"/>
            <a:ext cx="2232430" cy="943736"/>
            <a:chOff x="3218020" y="4798575"/>
            <a:chExt cx="1944699" cy="1258314"/>
          </a:xfrm>
        </p:grpSpPr>
        <p:sp>
          <p:nvSpPr>
            <p:cNvPr id="60" name="TextBox 81">
              <a:extLst>
                <a:ext uri="{FF2B5EF4-FFF2-40B4-BE49-F238E27FC236}">
                  <a16:creationId xmlns:a16="http://schemas.microsoft.com/office/drawing/2014/main" xmlns="" id="{6B488331-BF5D-4823-8DAF-2CCEEBCFDAC6}"/>
                </a:ext>
              </a:extLst>
            </p:cNvPr>
            <p:cNvSpPr txBox="1">
              <a:spLocks/>
            </p:cNvSpPr>
            <p:nvPr/>
          </p:nvSpPr>
          <p:spPr bwMode="auto">
            <a:xfrm>
              <a:off x="3223869" y="4798575"/>
              <a:ext cx="1933002" cy="662997"/>
            </a:xfrm>
            <a:prstGeom prst="rect">
              <a:avLst/>
            </a:prstGeom>
            <a:noFill/>
            <a:extLst/>
          </p:spPr>
          <p:txBody>
            <a:bodyPr wrap="none" lIns="0" tIns="0" rIns="0" bIns="0" anchor="b" anchorCtr="1">
              <a:normAutofit/>
            </a:bodyPr>
            <a:lstStyle/>
            <a:p>
              <a:pPr latinLnBrk="0"/>
              <a:r>
                <a:rPr lang="zh-CN" altLang="en-US" sz="2000">
                  <a:solidFill>
                    <a:schemeClr val="accent5">
                      <a:lumMod val="100000"/>
                    </a:schemeClr>
                  </a:solidFill>
                  <a:effectLst/>
                </a:rPr>
                <a:t>标题文本预设</a:t>
              </a:r>
            </a:p>
          </p:txBody>
        </p:sp>
        <p:sp>
          <p:nvSpPr>
            <p:cNvPr id="61" name="TextBox 82">
              <a:extLst>
                <a:ext uri="{FF2B5EF4-FFF2-40B4-BE49-F238E27FC236}">
                  <a16:creationId xmlns:a16="http://schemas.microsoft.com/office/drawing/2014/main" xmlns="" id="{6FF6AA81-9D34-4E7C-AAAF-9820B8182477}"/>
                </a:ext>
              </a:extLst>
            </p:cNvPr>
            <p:cNvSpPr txBox="1">
              <a:spLocks/>
            </p:cNvSpPr>
            <p:nvPr/>
          </p:nvSpPr>
          <p:spPr bwMode="auto">
            <a:xfrm>
              <a:off x="3218020" y="5461572"/>
              <a:ext cx="1944699" cy="595317"/>
            </a:xfrm>
            <a:prstGeom prst="rect">
              <a:avLst/>
            </a:prstGeom>
            <a:noFill/>
            <a:extLst/>
          </p:spPr>
          <p:txBody>
            <a:bodyPr wrap="square" lIns="90000" tIns="46800" rIns="90000" bIns="46800">
              <a:normAutofit/>
            </a:bodyPr>
            <a:lstStyle/>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en-US" altLang="zh-CN" sz="900" dirty="0">
                <a:solidFill>
                  <a:schemeClr val="tx1">
                    <a:lumMod val="85000"/>
                    <a:lumOff val="15000"/>
                  </a:schemeClr>
                </a:solidFill>
              </a:endParaRPr>
            </a:p>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zh-CN" altLang="en-US" sz="900" b="0" dirty="0">
                <a:solidFill>
                  <a:schemeClr val="tx1">
                    <a:lumMod val="85000"/>
                    <a:lumOff val="15000"/>
                  </a:schemeClr>
                </a:solidFill>
                <a:effectLst/>
              </a:endParaRPr>
            </a:p>
          </p:txBody>
        </p:sp>
      </p:grpSp>
      <p:grpSp>
        <p:nvGrpSpPr>
          <p:cNvPr id="62" name="Group 83">
            <a:extLst>
              <a:ext uri="{FF2B5EF4-FFF2-40B4-BE49-F238E27FC236}">
                <a16:creationId xmlns:a16="http://schemas.microsoft.com/office/drawing/2014/main" xmlns="" id="{48D4A38F-7F05-421F-A450-CA387CE4BDB4}"/>
              </a:ext>
            </a:extLst>
          </p:cNvPr>
          <p:cNvGrpSpPr/>
          <p:nvPr/>
        </p:nvGrpSpPr>
        <p:grpSpPr>
          <a:xfrm>
            <a:off x="6589018" y="1526664"/>
            <a:ext cx="2232430" cy="937628"/>
            <a:chOff x="7110595" y="1177660"/>
            <a:chExt cx="1944699" cy="1250171"/>
          </a:xfrm>
        </p:grpSpPr>
        <p:sp>
          <p:nvSpPr>
            <p:cNvPr id="63" name="TextBox 84">
              <a:extLst>
                <a:ext uri="{FF2B5EF4-FFF2-40B4-BE49-F238E27FC236}">
                  <a16:creationId xmlns:a16="http://schemas.microsoft.com/office/drawing/2014/main" xmlns="" id="{5A38BC1E-4584-4694-BC14-692EE83F8214}"/>
                </a:ext>
              </a:extLst>
            </p:cNvPr>
            <p:cNvSpPr txBox="1">
              <a:spLocks/>
            </p:cNvSpPr>
            <p:nvPr/>
          </p:nvSpPr>
          <p:spPr bwMode="auto">
            <a:xfrm>
              <a:off x="7116444" y="1177660"/>
              <a:ext cx="1933002" cy="368245"/>
            </a:xfrm>
            <a:prstGeom prst="rect">
              <a:avLst/>
            </a:prstGeom>
            <a:noFill/>
            <a:extLst/>
          </p:spPr>
          <p:txBody>
            <a:bodyPr wrap="none" lIns="0" tIns="0" rIns="0" bIns="0" anchor="b" anchorCtr="1">
              <a:noAutofit/>
            </a:bodyPr>
            <a:lstStyle/>
            <a:p>
              <a:pPr latinLnBrk="0"/>
              <a:r>
                <a:rPr lang="zh-CN" altLang="en-US" sz="2000" dirty="0">
                  <a:solidFill>
                    <a:srgbClr val="003D40"/>
                  </a:solidFill>
                  <a:effectLst/>
                </a:rPr>
                <a:t>标题文本预设</a:t>
              </a:r>
            </a:p>
          </p:txBody>
        </p:sp>
        <p:sp>
          <p:nvSpPr>
            <p:cNvPr id="64" name="TextBox 85">
              <a:extLst>
                <a:ext uri="{FF2B5EF4-FFF2-40B4-BE49-F238E27FC236}">
                  <a16:creationId xmlns:a16="http://schemas.microsoft.com/office/drawing/2014/main" xmlns="" id="{CDD06398-F08C-46B5-B83D-214D6A95CD8D}"/>
                </a:ext>
              </a:extLst>
            </p:cNvPr>
            <p:cNvSpPr txBox="1">
              <a:spLocks/>
            </p:cNvSpPr>
            <p:nvPr/>
          </p:nvSpPr>
          <p:spPr bwMode="auto">
            <a:xfrm>
              <a:off x="7110595" y="1545905"/>
              <a:ext cx="1944699" cy="881926"/>
            </a:xfrm>
            <a:prstGeom prst="rect">
              <a:avLst/>
            </a:prstGeom>
            <a:noFill/>
            <a:extLst/>
          </p:spPr>
          <p:txBody>
            <a:bodyPr wrap="square" lIns="90000" tIns="46800" rIns="90000" bIns="360000" anchor="t" anchorCtr="1">
              <a:normAutofit fontScale="85000" lnSpcReduction="20000"/>
            </a:bodyPr>
            <a:lstStyle/>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en-US" altLang="zh-CN" sz="900" dirty="0">
                <a:solidFill>
                  <a:schemeClr val="tx1">
                    <a:lumMod val="85000"/>
                    <a:lumOff val="15000"/>
                  </a:schemeClr>
                </a:solidFill>
              </a:endParaRPr>
            </a:p>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zh-CN" altLang="en-US" sz="900" b="0" dirty="0">
                <a:solidFill>
                  <a:schemeClr val="tx1">
                    <a:lumMod val="85000"/>
                    <a:lumOff val="15000"/>
                  </a:schemeClr>
                </a:solidFill>
                <a:effectLst/>
              </a:endParaRPr>
            </a:p>
          </p:txBody>
        </p:sp>
      </p:grpSp>
      <p:grpSp>
        <p:nvGrpSpPr>
          <p:cNvPr id="65" name="Group 86">
            <a:extLst>
              <a:ext uri="{FF2B5EF4-FFF2-40B4-BE49-F238E27FC236}">
                <a16:creationId xmlns:a16="http://schemas.microsoft.com/office/drawing/2014/main" xmlns="" id="{10752DAB-532E-4D37-823F-D5F5D089597C}"/>
              </a:ext>
            </a:extLst>
          </p:cNvPr>
          <p:cNvGrpSpPr/>
          <p:nvPr/>
        </p:nvGrpSpPr>
        <p:grpSpPr>
          <a:xfrm>
            <a:off x="4909722" y="1526664"/>
            <a:ext cx="2232430" cy="937628"/>
            <a:chOff x="7110595" y="1177660"/>
            <a:chExt cx="1944699" cy="1250171"/>
          </a:xfrm>
        </p:grpSpPr>
        <p:sp>
          <p:nvSpPr>
            <p:cNvPr id="66" name="TextBox 87">
              <a:extLst>
                <a:ext uri="{FF2B5EF4-FFF2-40B4-BE49-F238E27FC236}">
                  <a16:creationId xmlns:a16="http://schemas.microsoft.com/office/drawing/2014/main" xmlns="" id="{815E9E50-69D3-4C89-B2E4-E1E391469354}"/>
                </a:ext>
              </a:extLst>
            </p:cNvPr>
            <p:cNvSpPr txBox="1">
              <a:spLocks/>
            </p:cNvSpPr>
            <p:nvPr/>
          </p:nvSpPr>
          <p:spPr bwMode="auto">
            <a:xfrm>
              <a:off x="7116444" y="1177660"/>
              <a:ext cx="1933002" cy="368245"/>
            </a:xfrm>
            <a:prstGeom prst="rect">
              <a:avLst/>
            </a:prstGeom>
            <a:noFill/>
            <a:extLst/>
          </p:spPr>
          <p:txBody>
            <a:bodyPr wrap="none" lIns="0" tIns="0" rIns="0" bIns="0" anchor="b" anchorCtr="1">
              <a:noAutofit/>
            </a:bodyPr>
            <a:lstStyle/>
            <a:p>
              <a:pPr latinLnBrk="0"/>
              <a:r>
                <a:rPr lang="zh-CN" altLang="en-US" sz="2000" dirty="0">
                  <a:solidFill>
                    <a:schemeClr val="accent4">
                      <a:lumMod val="100000"/>
                    </a:schemeClr>
                  </a:solidFill>
                  <a:effectLst/>
                </a:rPr>
                <a:t>标题文本预设</a:t>
              </a:r>
            </a:p>
          </p:txBody>
        </p:sp>
        <p:sp>
          <p:nvSpPr>
            <p:cNvPr id="67" name="TextBox 88">
              <a:extLst>
                <a:ext uri="{FF2B5EF4-FFF2-40B4-BE49-F238E27FC236}">
                  <a16:creationId xmlns:a16="http://schemas.microsoft.com/office/drawing/2014/main" xmlns="" id="{5C88441E-5F76-4DFF-BE81-5DF0BBDB77DA}"/>
                </a:ext>
              </a:extLst>
            </p:cNvPr>
            <p:cNvSpPr txBox="1">
              <a:spLocks/>
            </p:cNvSpPr>
            <p:nvPr/>
          </p:nvSpPr>
          <p:spPr bwMode="auto">
            <a:xfrm>
              <a:off x="7110595" y="1545905"/>
              <a:ext cx="1944699" cy="881926"/>
            </a:xfrm>
            <a:prstGeom prst="rect">
              <a:avLst/>
            </a:prstGeom>
            <a:noFill/>
            <a:extLst/>
          </p:spPr>
          <p:txBody>
            <a:bodyPr wrap="square" lIns="90000" tIns="46800" rIns="90000" bIns="360000" anchor="t" anchorCtr="1">
              <a:normAutofit fontScale="85000" lnSpcReduction="20000"/>
            </a:bodyPr>
            <a:lstStyle/>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en-US" altLang="zh-CN" sz="900" dirty="0">
                <a:solidFill>
                  <a:schemeClr val="tx1">
                    <a:lumMod val="85000"/>
                    <a:lumOff val="15000"/>
                  </a:schemeClr>
                </a:solidFill>
              </a:endParaRPr>
            </a:p>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zh-CN" altLang="en-US" sz="900" b="0" dirty="0">
                <a:solidFill>
                  <a:schemeClr val="tx1">
                    <a:lumMod val="85000"/>
                    <a:lumOff val="15000"/>
                  </a:schemeClr>
                </a:solidFill>
                <a:effectLst/>
              </a:endParaRPr>
            </a:p>
          </p:txBody>
        </p:sp>
      </p:grpSp>
      <p:grpSp>
        <p:nvGrpSpPr>
          <p:cNvPr id="68" name="Group 89">
            <a:extLst>
              <a:ext uri="{FF2B5EF4-FFF2-40B4-BE49-F238E27FC236}">
                <a16:creationId xmlns:a16="http://schemas.microsoft.com/office/drawing/2014/main" xmlns="" id="{336A61C8-886D-470A-A99F-6B3503D5A5E9}"/>
              </a:ext>
            </a:extLst>
          </p:cNvPr>
          <p:cNvGrpSpPr/>
          <p:nvPr/>
        </p:nvGrpSpPr>
        <p:grpSpPr>
          <a:xfrm>
            <a:off x="3223226" y="1526663"/>
            <a:ext cx="2232430" cy="937628"/>
            <a:chOff x="7110595" y="1177660"/>
            <a:chExt cx="1944699" cy="1250171"/>
          </a:xfrm>
        </p:grpSpPr>
        <p:sp>
          <p:nvSpPr>
            <p:cNvPr id="69" name="TextBox 90">
              <a:extLst>
                <a:ext uri="{FF2B5EF4-FFF2-40B4-BE49-F238E27FC236}">
                  <a16:creationId xmlns:a16="http://schemas.microsoft.com/office/drawing/2014/main" xmlns="" id="{F14E830F-F8A0-4F61-A4C8-A0DF09B8A492}"/>
                </a:ext>
              </a:extLst>
            </p:cNvPr>
            <p:cNvSpPr txBox="1">
              <a:spLocks/>
            </p:cNvSpPr>
            <p:nvPr/>
          </p:nvSpPr>
          <p:spPr bwMode="auto">
            <a:xfrm>
              <a:off x="7116444" y="1177660"/>
              <a:ext cx="1933002" cy="368245"/>
            </a:xfrm>
            <a:prstGeom prst="rect">
              <a:avLst/>
            </a:prstGeom>
            <a:noFill/>
            <a:extLst/>
          </p:spPr>
          <p:txBody>
            <a:bodyPr wrap="none" lIns="0" tIns="0" rIns="0" bIns="0" anchor="b" anchorCtr="1">
              <a:noAutofit/>
            </a:bodyPr>
            <a:lstStyle/>
            <a:p>
              <a:pPr latinLnBrk="0"/>
              <a:r>
                <a:rPr lang="zh-CN" altLang="en-US" sz="2000">
                  <a:solidFill>
                    <a:schemeClr val="accent2">
                      <a:lumMod val="100000"/>
                    </a:schemeClr>
                  </a:solidFill>
                  <a:effectLst/>
                </a:rPr>
                <a:t>标题文本预设</a:t>
              </a:r>
            </a:p>
          </p:txBody>
        </p:sp>
        <p:sp>
          <p:nvSpPr>
            <p:cNvPr id="70" name="TextBox 91">
              <a:extLst>
                <a:ext uri="{FF2B5EF4-FFF2-40B4-BE49-F238E27FC236}">
                  <a16:creationId xmlns:a16="http://schemas.microsoft.com/office/drawing/2014/main" xmlns="" id="{FCBCE9CA-49DF-4CEB-A8F8-81A324AB561D}"/>
                </a:ext>
              </a:extLst>
            </p:cNvPr>
            <p:cNvSpPr txBox="1">
              <a:spLocks/>
            </p:cNvSpPr>
            <p:nvPr/>
          </p:nvSpPr>
          <p:spPr bwMode="auto">
            <a:xfrm>
              <a:off x="7110595" y="1545905"/>
              <a:ext cx="1944699" cy="881926"/>
            </a:xfrm>
            <a:prstGeom prst="rect">
              <a:avLst/>
            </a:prstGeom>
            <a:noFill/>
            <a:extLst/>
          </p:spPr>
          <p:txBody>
            <a:bodyPr wrap="square" lIns="90000" tIns="46800" rIns="90000" bIns="360000" anchor="t" anchorCtr="1">
              <a:normAutofit fontScale="85000" lnSpcReduction="20000"/>
            </a:bodyPr>
            <a:lstStyle/>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en-US" altLang="zh-CN" sz="900" dirty="0">
                <a:solidFill>
                  <a:schemeClr val="tx1">
                    <a:lumMod val="85000"/>
                    <a:lumOff val="15000"/>
                  </a:schemeClr>
                </a:solidFill>
              </a:endParaRPr>
            </a:p>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zh-CN" altLang="en-US" sz="900" b="0" dirty="0">
                <a:solidFill>
                  <a:schemeClr val="tx1">
                    <a:lumMod val="85000"/>
                    <a:lumOff val="15000"/>
                  </a:schemeClr>
                </a:solidFill>
                <a:effectLst/>
              </a:endParaRPr>
            </a:p>
          </p:txBody>
        </p:sp>
      </p:grpSp>
    </p:spTree>
    <p:extLst>
      <p:ext uri="{BB962C8B-B14F-4D97-AF65-F5344CB8AC3E}">
        <p14:creationId xmlns:p14="http://schemas.microsoft.com/office/powerpoint/2010/main" val="143460474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fade">
                                      <p:cBhvr>
                                        <p:cTn id="11" dur="1000"/>
                                        <p:tgtEl>
                                          <p:spTgt spid="68"/>
                                        </p:tgtEl>
                                      </p:cBhvr>
                                    </p:animEffect>
                                    <p:anim calcmode="lin" valueType="num">
                                      <p:cBhvr>
                                        <p:cTn id="12" dur="1000" fill="hold"/>
                                        <p:tgtEl>
                                          <p:spTgt spid="68"/>
                                        </p:tgtEl>
                                        <p:attrNameLst>
                                          <p:attrName>ppt_x</p:attrName>
                                        </p:attrNameLst>
                                      </p:cBhvr>
                                      <p:tavLst>
                                        <p:tav tm="0">
                                          <p:val>
                                            <p:strVal val="#ppt_x"/>
                                          </p:val>
                                        </p:tav>
                                        <p:tav tm="100000">
                                          <p:val>
                                            <p:strVal val="#ppt_x"/>
                                          </p:val>
                                        </p:tav>
                                      </p:tavLst>
                                    </p:anim>
                                    <p:anim calcmode="lin" valueType="num">
                                      <p:cBhvr>
                                        <p:cTn id="13" dur="1000" fill="hold"/>
                                        <p:tgtEl>
                                          <p:spTgt spid="68"/>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65"/>
                                        </p:tgtEl>
                                        <p:attrNameLst>
                                          <p:attrName>style.visibility</p:attrName>
                                        </p:attrNameLst>
                                      </p:cBhvr>
                                      <p:to>
                                        <p:strVal val="visible"/>
                                      </p:to>
                                    </p:set>
                                    <p:animEffect transition="in" filter="fade">
                                      <p:cBhvr>
                                        <p:cTn id="16" dur="1000"/>
                                        <p:tgtEl>
                                          <p:spTgt spid="65"/>
                                        </p:tgtEl>
                                      </p:cBhvr>
                                    </p:animEffect>
                                    <p:anim calcmode="lin" valueType="num">
                                      <p:cBhvr>
                                        <p:cTn id="17" dur="1000" fill="hold"/>
                                        <p:tgtEl>
                                          <p:spTgt spid="65"/>
                                        </p:tgtEl>
                                        <p:attrNameLst>
                                          <p:attrName>ppt_x</p:attrName>
                                        </p:attrNameLst>
                                      </p:cBhvr>
                                      <p:tavLst>
                                        <p:tav tm="0">
                                          <p:val>
                                            <p:strVal val="#ppt_x"/>
                                          </p:val>
                                        </p:tav>
                                        <p:tav tm="100000">
                                          <p:val>
                                            <p:strVal val="#ppt_x"/>
                                          </p:val>
                                        </p:tav>
                                      </p:tavLst>
                                    </p:anim>
                                    <p:anim calcmode="lin" valueType="num">
                                      <p:cBhvr>
                                        <p:cTn id="18" dur="1000" fill="hold"/>
                                        <p:tgtEl>
                                          <p:spTgt spid="6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fade">
                                      <p:cBhvr>
                                        <p:cTn id="21" dur="1000"/>
                                        <p:tgtEl>
                                          <p:spTgt spid="62"/>
                                        </p:tgtEl>
                                      </p:cBhvr>
                                    </p:animEffect>
                                    <p:anim calcmode="lin" valueType="num">
                                      <p:cBhvr>
                                        <p:cTn id="22" dur="1000" fill="hold"/>
                                        <p:tgtEl>
                                          <p:spTgt spid="62"/>
                                        </p:tgtEl>
                                        <p:attrNameLst>
                                          <p:attrName>ppt_x</p:attrName>
                                        </p:attrNameLst>
                                      </p:cBhvr>
                                      <p:tavLst>
                                        <p:tav tm="0">
                                          <p:val>
                                            <p:strVal val="#ppt_x"/>
                                          </p:val>
                                        </p:tav>
                                        <p:tav tm="100000">
                                          <p:val>
                                            <p:strVal val="#ppt_x"/>
                                          </p:val>
                                        </p:tav>
                                      </p:tavLst>
                                    </p:anim>
                                    <p:anim calcmode="lin" valueType="num">
                                      <p:cBhvr>
                                        <p:cTn id="23" dur="1000" fill="hold"/>
                                        <p:tgtEl>
                                          <p:spTgt spid="62"/>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1000"/>
                                        <p:tgtEl>
                                          <p:spTgt spid="53"/>
                                        </p:tgtEl>
                                      </p:cBhvr>
                                    </p:animEffect>
                                    <p:anim calcmode="lin" valueType="num">
                                      <p:cBhvr>
                                        <p:cTn id="28" dur="1000" fill="hold"/>
                                        <p:tgtEl>
                                          <p:spTgt spid="53"/>
                                        </p:tgtEl>
                                        <p:attrNameLst>
                                          <p:attrName>ppt_x</p:attrName>
                                        </p:attrNameLst>
                                      </p:cBhvr>
                                      <p:tavLst>
                                        <p:tav tm="0">
                                          <p:val>
                                            <p:strVal val="#ppt_x"/>
                                          </p:val>
                                        </p:tav>
                                        <p:tav tm="100000">
                                          <p:val>
                                            <p:strVal val="#ppt_x"/>
                                          </p:val>
                                        </p:tav>
                                      </p:tavLst>
                                    </p:anim>
                                    <p:anim calcmode="lin" valueType="num">
                                      <p:cBhvr>
                                        <p:cTn id="29" dur="1000" fill="hold"/>
                                        <p:tgtEl>
                                          <p:spTgt spid="5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1000"/>
                                        <p:tgtEl>
                                          <p:spTgt spid="56"/>
                                        </p:tgtEl>
                                      </p:cBhvr>
                                    </p:animEffect>
                                    <p:anim calcmode="lin" valueType="num">
                                      <p:cBhvr>
                                        <p:cTn id="33" dur="1000" fill="hold"/>
                                        <p:tgtEl>
                                          <p:spTgt spid="56"/>
                                        </p:tgtEl>
                                        <p:attrNameLst>
                                          <p:attrName>ppt_x</p:attrName>
                                        </p:attrNameLst>
                                      </p:cBhvr>
                                      <p:tavLst>
                                        <p:tav tm="0">
                                          <p:val>
                                            <p:strVal val="#ppt_x"/>
                                          </p:val>
                                        </p:tav>
                                        <p:tav tm="100000">
                                          <p:val>
                                            <p:strVal val="#ppt_x"/>
                                          </p:val>
                                        </p:tav>
                                      </p:tavLst>
                                    </p:anim>
                                    <p:anim calcmode="lin" valueType="num">
                                      <p:cBhvr>
                                        <p:cTn id="34" dur="1000" fill="hold"/>
                                        <p:tgtEl>
                                          <p:spTgt spid="5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1000"/>
                                        <p:tgtEl>
                                          <p:spTgt spid="59"/>
                                        </p:tgtEl>
                                      </p:cBhvr>
                                    </p:animEffect>
                                    <p:anim calcmode="lin" valueType="num">
                                      <p:cBhvr>
                                        <p:cTn id="38" dur="1000" fill="hold"/>
                                        <p:tgtEl>
                                          <p:spTgt spid="59"/>
                                        </p:tgtEl>
                                        <p:attrNameLst>
                                          <p:attrName>ppt_x</p:attrName>
                                        </p:attrNameLst>
                                      </p:cBhvr>
                                      <p:tavLst>
                                        <p:tav tm="0">
                                          <p:val>
                                            <p:strVal val="#ppt_x"/>
                                          </p:val>
                                        </p:tav>
                                        <p:tav tm="100000">
                                          <p:val>
                                            <p:strVal val="#ppt_x"/>
                                          </p:val>
                                        </p:tav>
                                      </p:tavLst>
                                    </p:anim>
                                    <p:anim calcmode="lin" valueType="num">
                                      <p:cBhvr>
                                        <p:cTn id="3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123727" y="5909650"/>
            <a:ext cx="775136" cy="246221"/>
          </a:xfrm>
          <a:prstGeom prst="rect">
            <a:avLst/>
          </a:prstGeom>
        </p:spPr>
        <p:txBody>
          <a:bodyPr wrap="square">
            <a:spAutoFit/>
          </a:bodyPr>
          <a:lstStyle/>
          <a:p>
            <a:r>
              <a:rPr lang="en-US" altLang="zh-CN" sz="100" dirty="0">
                <a:solidFill>
                  <a:schemeClr val="accent5">
                    <a:lumMod val="75000"/>
                  </a:schemeClr>
                </a:solidFill>
                <a:latin typeface="Calibri"/>
                <a:ea typeface="宋体"/>
              </a:rPr>
              <a:t>PPT</a:t>
            </a:r>
            <a:r>
              <a:rPr lang="zh-CN" altLang="en-US" sz="100" dirty="0">
                <a:solidFill>
                  <a:schemeClr val="accent5">
                    <a:lumMod val="75000"/>
                  </a:schemeClr>
                </a:solidFill>
                <a:latin typeface="Calibri"/>
                <a:ea typeface="宋体"/>
              </a:rPr>
              <a:t>模板下载：</a:t>
            </a:r>
            <a:r>
              <a:rPr lang="en-US" altLang="zh-CN" sz="100" dirty="0">
                <a:solidFill>
                  <a:schemeClr val="accent5">
                    <a:lumMod val="75000"/>
                  </a:schemeClr>
                </a:solidFill>
                <a:latin typeface="Calibri"/>
                <a:ea typeface="宋体"/>
              </a:rPr>
              <a:t>www.1ppt.com/moban/     </a:t>
            </a:r>
            <a:r>
              <a:rPr lang="zh-CN" altLang="en-US" sz="100" dirty="0">
                <a:solidFill>
                  <a:schemeClr val="accent5">
                    <a:lumMod val="75000"/>
                  </a:schemeClr>
                </a:solidFill>
                <a:latin typeface="Calibri"/>
                <a:ea typeface="宋体"/>
              </a:rPr>
              <a:t>行业</a:t>
            </a:r>
            <a:r>
              <a:rPr lang="en-US" altLang="zh-CN" sz="100" dirty="0">
                <a:solidFill>
                  <a:schemeClr val="accent5">
                    <a:lumMod val="75000"/>
                  </a:schemeClr>
                </a:solidFill>
                <a:latin typeface="Calibri"/>
                <a:ea typeface="宋体"/>
              </a:rPr>
              <a:t>PPT</a:t>
            </a:r>
            <a:r>
              <a:rPr lang="zh-CN" altLang="en-US" sz="100" dirty="0">
                <a:solidFill>
                  <a:schemeClr val="accent5">
                    <a:lumMod val="75000"/>
                  </a:schemeClr>
                </a:solidFill>
                <a:latin typeface="Calibri"/>
                <a:ea typeface="宋体"/>
              </a:rPr>
              <a:t>模板：</a:t>
            </a:r>
            <a:r>
              <a:rPr lang="en-US" altLang="zh-CN" sz="100" dirty="0">
                <a:solidFill>
                  <a:schemeClr val="accent5">
                    <a:lumMod val="75000"/>
                  </a:schemeClr>
                </a:solidFill>
                <a:latin typeface="Calibri"/>
                <a:ea typeface="宋体"/>
              </a:rPr>
              <a:t>www.1ppt.com/hangye/ </a:t>
            </a:r>
          </a:p>
          <a:p>
            <a:r>
              <a:rPr lang="zh-CN" altLang="en-US" sz="100" dirty="0">
                <a:solidFill>
                  <a:schemeClr val="accent5">
                    <a:lumMod val="75000"/>
                  </a:schemeClr>
                </a:solidFill>
                <a:latin typeface="Calibri"/>
                <a:ea typeface="宋体"/>
              </a:rPr>
              <a:t>节日</a:t>
            </a:r>
            <a:r>
              <a:rPr lang="en-US" altLang="zh-CN" sz="100" dirty="0">
                <a:solidFill>
                  <a:schemeClr val="accent5">
                    <a:lumMod val="75000"/>
                  </a:schemeClr>
                </a:solidFill>
                <a:latin typeface="Calibri"/>
                <a:ea typeface="宋体"/>
              </a:rPr>
              <a:t>PPT</a:t>
            </a:r>
            <a:r>
              <a:rPr lang="zh-CN" altLang="en-US" sz="100" dirty="0">
                <a:solidFill>
                  <a:schemeClr val="accent5">
                    <a:lumMod val="75000"/>
                  </a:schemeClr>
                </a:solidFill>
                <a:latin typeface="Calibri"/>
                <a:ea typeface="宋体"/>
              </a:rPr>
              <a:t>模板：</a:t>
            </a:r>
            <a:r>
              <a:rPr lang="en-US" altLang="zh-CN" sz="100" dirty="0">
                <a:solidFill>
                  <a:schemeClr val="accent5">
                    <a:lumMod val="75000"/>
                  </a:schemeClr>
                </a:solidFill>
                <a:latin typeface="Calibri"/>
                <a:ea typeface="宋体"/>
              </a:rPr>
              <a:t>www.1ppt.com/jieri/           PPT</a:t>
            </a:r>
            <a:r>
              <a:rPr lang="zh-CN" altLang="en-US" sz="100" dirty="0">
                <a:solidFill>
                  <a:schemeClr val="accent5">
                    <a:lumMod val="75000"/>
                  </a:schemeClr>
                </a:solidFill>
                <a:latin typeface="Calibri"/>
                <a:ea typeface="宋体"/>
              </a:rPr>
              <a:t>素材下载：</a:t>
            </a:r>
            <a:r>
              <a:rPr lang="en-US" altLang="zh-CN" sz="100" dirty="0">
                <a:solidFill>
                  <a:schemeClr val="accent5">
                    <a:lumMod val="75000"/>
                  </a:schemeClr>
                </a:solidFill>
                <a:latin typeface="Calibri"/>
                <a:ea typeface="宋体"/>
              </a:rPr>
              <a:t>www.1ppt.com/sucai/</a:t>
            </a:r>
          </a:p>
          <a:p>
            <a:r>
              <a:rPr lang="en-US" altLang="zh-CN" sz="100" dirty="0">
                <a:solidFill>
                  <a:schemeClr val="accent5">
                    <a:lumMod val="75000"/>
                  </a:schemeClr>
                </a:solidFill>
                <a:latin typeface="Calibri"/>
                <a:ea typeface="宋体"/>
              </a:rPr>
              <a:t>PPT</a:t>
            </a:r>
            <a:r>
              <a:rPr lang="zh-CN" altLang="en-US" sz="100" dirty="0">
                <a:solidFill>
                  <a:schemeClr val="accent5">
                    <a:lumMod val="75000"/>
                  </a:schemeClr>
                </a:solidFill>
                <a:latin typeface="Calibri"/>
                <a:ea typeface="宋体"/>
              </a:rPr>
              <a:t>背景图片：</a:t>
            </a:r>
            <a:r>
              <a:rPr lang="en-US" altLang="zh-CN" sz="100" dirty="0">
                <a:solidFill>
                  <a:schemeClr val="accent5">
                    <a:lumMod val="75000"/>
                  </a:schemeClr>
                </a:solidFill>
                <a:latin typeface="Calibri"/>
                <a:ea typeface="宋体"/>
              </a:rPr>
              <a:t>www.1ppt.com/beijing/      PPT</a:t>
            </a:r>
            <a:r>
              <a:rPr lang="zh-CN" altLang="en-US" sz="100" dirty="0">
                <a:solidFill>
                  <a:schemeClr val="accent5">
                    <a:lumMod val="75000"/>
                  </a:schemeClr>
                </a:solidFill>
                <a:latin typeface="Calibri"/>
                <a:ea typeface="宋体"/>
              </a:rPr>
              <a:t>图表下载：</a:t>
            </a:r>
            <a:r>
              <a:rPr lang="en-US" altLang="zh-CN" sz="100" dirty="0">
                <a:solidFill>
                  <a:schemeClr val="accent5">
                    <a:lumMod val="75000"/>
                  </a:schemeClr>
                </a:solidFill>
                <a:latin typeface="Calibri"/>
                <a:ea typeface="宋体"/>
              </a:rPr>
              <a:t>www.1ppt.com/tubiao/      </a:t>
            </a:r>
          </a:p>
          <a:p>
            <a:r>
              <a:rPr lang="zh-CN" altLang="en-US" sz="100" dirty="0">
                <a:solidFill>
                  <a:schemeClr val="accent5">
                    <a:lumMod val="75000"/>
                  </a:schemeClr>
                </a:solidFill>
                <a:latin typeface="Calibri"/>
                <a:ea typeface="宋体"/>
              </a:rPr>
              <a:t>优秀</a:t>
            </a:r>
            <a:r>
              <a:rPr lang="en-US" altLang="zh-CN" sz="100" dirty="0">
                <a:solidFill>
                  <a:schemeClr val="accent5">
                    <a:lumMod val="75000"/>
                  </a:schemeClr>
                </a:solidFill>
                <a:latin typeface="Calibri"/>
                <a:ea typeface="宋体"/>
              </a:rPr>
              <a:t>PPT</a:t>
            </a:r>
            <a:r>
              <a:rPr lang="zh-CN" altLang="en-US" sz="100" dirty="0">
                <a:solidFill>
                  <a:schemeClr val="accent5">
                    <a:lumMod val="75000"/>
                  </a:schemeClr>
                </a:solidFill>
                <a:latin typeface="Calibri"/>
                <a:ea typeface="宋体"/>
              </a:rPr>
              <a:t>下载：</a:t>
            </a:r>
            <a:r>
              <a:rPr lang="en-US" altLang="zh-CN" sz="100" dirty="0">
                <a:solidFill>
                  <a:schemeClr val="accent5">
                    <a:lumMod val="75000"/>
                  </a:schemeClr>
                </a:solidFill>
                <a:latin typeface="Calibri"/>
                <a:ea typeface="宋体"/>
              </a:rPr>
              <a:t>www.1ppt.com/xiazai/        PPT</a:t>
            </a:r>
            <a:r>
              <a:rPr lang="zh-CN" altLang="en-US" sz="100" dirty="0">
                <a:solidFill>
                  <a:schemeClr val="accent5">
                    <a:lumMod val="75000"/>
                  </a:schemeClr>
                </a:solidFill>
                <a:latin typeface="Calibri"/>
                <a:ea typeface="宋体"/>
              </a:rPr>
              <a:t>教程： </a:t>
            </a:r>
            <a:r>
              <a:rPr lang="en-US" altLang="zh-CN" sz="100" dirty="0">
                <a:solidFill>
                  <a:schemeClr val="accent5">
                    <a:lumMod val="75000"/>
                  </a:schemeClr>
                </a:solidFill>
                <a:latin typeface="Calibri"/>
                <a:ea typeface="宋体"/>
              </a:rPr>
              <a:t>www.1ppt.com/powerpoint/      </a:t>
            </a:r>
          </a:p>
          <a:p>
            <a:r>
              <a:rPr lang="en-US" altLang="zh-CN" sz="100" dirty="0">
                <a:solidFill>
                  <a:schemeClr val="accent5">
                    <a:lumMod val="75000"/>
                  </a:schemeClr>
                </a:solidFill>
                <a:latin typeface="Calibri"/>
                <a:ea typeface="宋体"/>
              </a:rPr>
              <a:t>Word</a:t>
            </a:r>
            <a:r>
              <a:rPr lang="zh-CN" altLang="en-US" sz="100" dirty="0">
                <a:solidFill>
                  <a:schemeClr val="accent5">
                    <a:lumMod val="75000"/>
                  </a:schemeClr>
                </a:solidFill>
                <a:latin typeface="Calibri"/>
                <a:ea typeface="宋体"/>
              </a:rPr>
              <a:t>教程： </a:t>
            </a:r>
            <a:r>
              <a:rPr lang="en-US" altLang="zh-CN" sz="100" dirty="0">
                <a:solidFill>
                  <a:schemeClr val="accent5">
                    <a:lumMod val="75000"/>
                  </a:schemeClr>
                </a:solidFill>
                <a:latin typeface="Calibri"/>
                <a:ea typeface="宋体"/>
              </a:rPr>
              <a:t>www.1ppt.com/word/              Excel</a:t>
            </a:r>
            <a:r>
              <a:rPr lang="zh-CN" altLang="en-US" sz="100" dirty="0">
                <a:solidFill>
                  <a:schemeClr val="accent5">
                    <a:lumMod val="75000"/>
                  </a:schemeClr>
                </a:solidFill>
                <a:latin typeface="Calibri"/>
                <a:ea typeface="宋体"/>
              </a:rPr>
              <a:t>教程：</a:t>
            </a:r>
            <a:r>
              <a:rPr lang="en-US" altLang="zh-CN" sz="100" dirty="0">
                <a:solidFill>
                  <a:schemeClr val="accent5">
                    <a:lumMod val="75000"/>
                  </a:schemeClr>
                </a:solidFill>
                <a:latin typeface="Calibri"/>
                <a:ea typeface="宋体"/>
              </a:rPr>
              <a:t>www.1ppt.com/excel/  </a:t>
            </a:r>
          </a:p>
          <a:p>
            <a:r>
              <a:rPr lang="zh-CN" altLang="en-US" sz="100" dirty="0">
                <a:solidFill>
                  <a:schemeClr val="accent5">
                    <a:lumMod val="75000"/>
                  </a:schemeClr>
                </a:solidFill>
                <a:latin typeface="Calibri"/>
                <a:ea typeface="宋体"/>
              </a:rPr>
              <a:t>资料下载：</a:t>
            </a:r>
            <a:r>
              <a:rPr lang="en-US" altLang="zh-CN" sz="100" dirty="0">
                <a:solidFill>
                  <a:schemeClr val="accent5">
                    <a:lumMod val="75000"/>
                  </a:schemeClr>
                </a:solidFill>
                <a:latin typeface="Calibri"/>
                <a:ea typeface="宋体"/>
              </a:rPr>
              <a:t>www.1ppt.com/ziliao/                PPT</a:t>
            </a:r>
            <a:r>
              <a:rPr lang="zh-CN" altLang="en-US" sz="100" dirty="0">
                <a:solidFill>
                  <a:schemeClr val="accent5">
                    <a:lumMod val="75000"/>
                  </a:schemeClr>
                </a:solidFill>
                <a:latin typeface="Calibri"/>
                <a:ea typeface="宋体"/>
              </a:rPr>
              <a:t>课件下载：</a:t>
            </a:r>
            <a:r>
              <a:rPr lang="en-US" altLang="zh-CN" sz="100" dirty="0">
                <a:solidFill>
                  <a:schemeClr val="accent5">
                    <a:lumMod val="75000"/>
                  </a:schemeClr>
                </a:solidFill>
                <a:latin typeface="Calibri"/>
                <a:ea typeface="宋体"/>
              </a:rPr>
              <a:t>www.1ppt.com/kejian/ </a:t>
            </a:r>
          </a:p>
          <a:p>
            <a:r>
              <a:rPr lang="zh-CN" altLang="en-US" sz="100" dirty="0">
                <a:solidFill>
                  <a:schemeClr val="accent5">
                    <a:lumMod val="75000"/>
                  </a:schemeClr>
                </a:solidFill>
                <a:latin typeface="Calibri"/>
                <a:ea typeface="宋体"/>
              </a:rPr>
              <a:t>范文下载：</a:t>
            </a:r>
            <a:r>
              <a:rPr lang="en-US" altLang="zh-CN" sz="100" dirty="0">
                <a:solidFill>
                  <a:schemeClr val="accent5">
                    <a:lumMod val="75000"/>
                  </a:schemeClr>
                </a:solidFill>
                <a:latin typeface="Calibri"/>
                <a:ea typeface="宋体"/>
              </a:rPr>
              <a:t>www.1ppt.com/fanwen/             </a:t>
            </a:r>
            <a:r>
              <a:rPr lang="zh-CN" altLang="en-US" sz="100" dirty="0">
                <a:solidFill>
                  <a:schemeClr val="accent5">
                    <a:lumMod val="75000"/>
                  </a:schemeClr>
                </a:solidFill>
                <a:latin typeface="Calibri"/>
                <a:ea typeface="宋体"/>
              </a:rPr>
              <a:t>试卷下载：</a:t>
            </a:r>
            <a:r>
              <a:rPr lang="en-US" altLang="zh-CN" sz="100" dirty="0">
                <a:solidFill>
                  <a:schemeClr val="accent5">
                    <a:lumMod val="75000"/>
                  </a:schemeClr>
                </a:solidFill>
                <a:latin typeface="Calibri"/>
                <a:ea typeface="宋体"/>
              </a:rPr>
              <a:t>www.1ppt.com/shiti/  </a:t>
            </a:r>
          </a:p>
          <a:p>
            <a:r>
              <a:rPr lang="zh-CN" altLang="en-US" sz="100" dirty="0">
                <a:solidFill>
                  <a:schemeClr val="accent5">
                    <a:lumMod val="75000"/>
                  </a:schemeClr>
                </a:solidFill>
                <a:latin typeface="Calibri"/>
                <a:ea typeface="宋体"/>
              </a:rPr>
              <a:t>教案下载：</a:t>
            </a:r>
            <a:r>
              <a:rPr lang="en-US" altLang="zh-CN" sz="100" dirty="0">
                <a:solidFill>
                  <a:schemeClr val="accent5">
                    <a:lumMod val="75000"/>
                  </a:schemeClr>
                </a:solidFill>
                <a:latin typeface="Calibri"/>
                <a:ea typeface="宋体"/>
              </a:rPr>
              <a:t>www.1ppt.com/jiaoan/  </a:t>
            </a:r>
            <a:r>
              <a:rPr lang="en-US" altLang="zh-CN" sz="100" dirty="0" smtClean="0">
                <a:solidFill>
                  <a:schemeClr val="accent5">
                    <a:lumMod val="75000"/>
                  </a:schemeClr>
                </a:solidFill>
                <a:latin typeface="Calibri"/>
                <a:ea typeface="宋体"/>
              </a:rPr>
              <a:t>      </a:t>
            </a:r>
            <a:endParaRPr lang="en-US" altLang="zh-CN" sz="100" dirty="0">
              <a:solidFill>
                <a:schemeClr val="accent5">
                  <a:lumMod val="75000"/>
                </a:schemeClr>
              </a:solidFill>
              <a:latin typeface="Calibri"/>
              <a:ea typeface="宋体"/>
            </a:endParaRPr>
          </a:p>
          <a:p>
            <a:r>
              <a:rPr lang="zh-CN" altLang="en-US" sz="100" dirty="0" smtClean="0">
                <a:solidFill>
                  <a:schemeClr val="accent5">
                    <a:lumMod val="75000"/>
                  </a:schemeClr>
                </a:solidFill>
                <a:latin typeface="Calibri"/>
                <a:ea typeface="宋体"/>
              </a:rPr>
              <a:t>字体下载：</a:t>
            </a:r>
            <a:r>
              <a:rPr lang="en-US" altLang="zh-CN" sz="100" dirty="0" smtClean="0">
                <a:solidFill>
                  <a:schemeClr val="accent5">
                    <a:lumMod val="75000"/>
                  </a:schemeClr>
                </a:solidFill>
                <a:latin typeface="Calibri"/>
                <a:ea typeface="宋体"/>
              </a:rPr>
              <a:t>www.1ppt.com/ziti/</a:t>
            </a:r>
            <a:endParaRPr lang="en-US" altLang="zh-CN" sz="100" dirty="0">
              <a:solidFill>
                <a:schemeClr val="accent5">
                  <a:lumMod val="75000"/>
                </a:schemeClr>
              </a:solidFill>
              <a:latin typeface="Calibri"/>
              <a:ea typeface="宋体"/>
            </a:endParaRPr>
          </a:p>
          <a:p>
            <a:r>
              <a:rPr lang="en-US" altLang="zh-CN" sz="100" dirty="0">
                <a:solidFill>
                  <a:schemeClr val="accent5">
                    <a:lumMod val="75000"/>
                  </a:schemeClr>
                </a:solidFill>
                <a:latin typeface="Calibri"/>
                <a:ea typeface="宋体"/>
              </a:rPr>
              <a:t> </a:t>
            </a:r>
            <a:endParaRPr lang="zh-CN" altLang="en-US" sz="100" dirty="0">
              <a:solidFill>
                <a:schemeClr val="accent5">
                  <a:lumMod val="75000"/>
                </a:schemeClr>
              </a:solidFill>
              <a:latin typeface="Calibri"/>
              <a:ea typeface="宋体"/>
            </a:endParaRPr>
          </a:p>
        </p:txBody>
      </p:sp>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9">
            <a:extLst>
              <a:ext uri="{FF2B5EF4-FFF2-40B4-BE49-F238E27FC236}">
                <a16:creationId xmlns:a16="http://schemas.microsoft.com/office/drawing/2014/main" xmlns="" id="{AF7FC52D-E096-4B62-8D63-EACB141559FE}"/>
              </a:ext>
            </a:extLst>
          </p:cNvPr>
          <p:cNvGrpSpPr/>
          <p:nvPr/>
        </p:nvGrpSpPr>
        <p:grpSpPr>
          <a:xfrm>
            <a:off x="4538779" y="1556573"/>
            <a:ext cx="3114441" cy="3106218"/>
            <a:chOff x="4344856" y="1848472"/>
            <a:chExt cx="3511329" cy="3502058"/>
          </a:xfrm>
        </p:grpSpPr>
        <p:sp>
          <p:nvSpPr>
            <p:cNvPr id="4" name="任意多边形: 形状 3">
              <a:extLst>
                <a:ext uri="{FF2B5EF4-FFF2-40B4-BE49-F238E27FC236}">
                  <a16:creationId xmlns:a16="http://schemas.microsoft.com/office/drawing/2014/main" xmlns="" id="{7753E9D5-C9EA-4245-92B7-393736EBD9D7}"/>
                </a:ext>
              </a:extLst>
            </p:cNvPr>
            <p:cNvSpPr/>
            <p:nvPr/>
          </p:nvSpPr>
          <p:spPr>
            <a:xfrm rot="13446499">
              <a:off x="6397174" y="2281488"/>
              <a:ext cx="992880" cy="9928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09" y="2352"/>
                    <a:pt x="6901" y="3625"/>
                    <a:pt x="10800" y="3625"/>
                  </a:cubicBezTo>
                  <a:cubicBezTo>
                    <a:pt x="14699" y="3625"/>
                    <a:pt x="18491" y="2352"/>
                    <a:pt x="21600" y="0"/>
                  </a:cubicBezTo>
                  <a:lnTo>
                    <a:pt x="21600" y="21600"/>
                  </a:lnTo>
                  <a:lnTo>
                    <a:pt x="0" y="21600"/>
                  </a:lnTo>
                  <a:lnTo>
                    <a:pt x="0" y="0"/>
                  </a:lnTo>
                  <a:close/>
                </a:path>
              </a:pathLst>
            </a:custGeom>
            <a:solidFill>
              <a:schemeClr val="accent5"/>
            </a:solidFill>
            <a:ln w="12700">
              <a:miter lim="400000"/>
            </a:ln>
          </p:spPr>
          <p:txBody>
            <a:bodyPr anchor="ctr"/>
            <a:lstStyle/>
            <a:p>
              <a:pPr algn="ctr"/>
              <a:endParaRPr>
                <a:solidFill>
                  <a:schemeClr val="bg1">
                    <a:lumMod val="50000"/>
                  </a:schemeClr>
                </a:solidFill>
              </a:endParaRPr>
            </a:p>
          </p:txBody>
        </p:sp>
        <p:sp>
          <p:nvSpPr>
            <p:cNvPr id="6" name="椭圆 5">
              <a:extLst>
                <a:ext uri="{FF2B5EF4-FFF2-40B4-BE49-F238E27FC236}">
                  <a16:creationId xmlns:a16="http://schemas.microsoft.com/office/drawing/2014/main" xmlns="" id="{4BFF93CD-69DD-4D58-B612-46E906400C64}"/>
                </a:ext>
              </a:extLst>
            </p:cNvPr>
            <p:cNvSpPr/>
            <p:nvPr/>
          </p:nvSpPr>
          <p:spPr>
            <a:xfrm>
              <a:off x="6783676" y="1848472"/>
              <a:ext cx="1029055" cy="1024147"/>
            </a:xfrm>
            <a:prstGeom prst="ellipse">
              <a:avLst/>
            </a:prstGeom>
            <a:solidFill>
              <a:schemeClr val="bg1"/>
            </a:solidFill>
            <a:ln>
              <a:solidFill>
                <a:schemeClr val="accent5"/>
              </a:solidFill>
              <a:miter lim="400000"/>
            </a:ln>
          </p:spPr>
          <p:txBody>
            <a:bodyPr lIns="25400" tIns="25400" rIns="25400" bIns="25400" anchor="ctr">
              <a:normAutofit/>
            </a:bodyPr>
            <a:lstStyle/>
            <a:p>
              <a:pPr algn="ctr" defTabSz="171450">
                <a:defRPr sz="3000">
                  <a:solidFill>
                    <a:srgbClr val="FFFFFF"/>
                  </a:solidFill>
                  <a:effectLst>
                    <a:outerShdw blurRad="38100" dist="12700" dir="5400000" rotWithShape="0">
                      <a:srgbClr val="000000">
                        <a:alpha val="50000"/>
                      </a:srgbClr>
                    </a:outerShdw>
                  </a:effectLst>
                </a:defRPr>
              </a:pPr>
              <a:r>
                <a:rPr lang="en-US" altLang="zh-CN" dirty="0">
                  <a:solidFill>
                    <a:schemeClr val="bg1">
                      <a:lumMod val="50000"/>
                    </a:schemeClr>
                  </a:solidFill>
                  <a:effectLst>
                    <a:outerShdw sx="1000" sy="1000" rotWithShape="0">
                      <a:srgbClr val="000000"/>
                    </a:outerShdw>
                  </a:effectLst>
                </a:rPr>
                <a:t>02</a:t>
              </a:r>
            </a:p>
          </p:txBody>
        </p:sp>
        <p:sp>
          <p:nvSpPr>
            <p:cNvPr id="7" name="任意多边形: 形状 6">
              <a:extLst>
                <a:ext uri="{FF2B5EF4-FFF2-40B4-BE49-F238E27FC236}">
                  <a16:creationId xmlns:a16="http://schemas.microsoft.com/office/drawing/2014/main" xmlns="" id="{A6B30189-84AC-46EB-AD08-BD6B7415948F}"/>
                </a:ext>
              </a:extLst>
            </p:cNvPr>
            <p:cNvSpPr/>
            <p:nvPr/>
          </p:nvSpPr>
          <p:spPr>
            <a:xfrm rot="18846498" flipH="1">
              <a:off x="6427835" y="3897068"/>
              <a:ext cx="992880" cy="9928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09" y="2352"/>
                    <a:pt x="6901" y="3625"/>
                    <a:pt x="10800" y="3625"/>
                  </a:cubicBezTo>
                  <a:cubicBezTo>
                    <a:pt x="14699" y="3625"/>
                    <a:pt x="18491" y="2352"/>
                    <a:pt x="21600" y="0"/>
                  </a:cubicBezTo>
                  <a:lnTo>
                    <a:pt x="21600" y="21600"/>
                  </a:lnTo>
                  <a:lnTo>
                    <a:pt x="0" y="21600"/>
                  </a:lnTo>
                  <a:lnTo>
                    <a:pt x="0" y="0"/>
                  </a:lnTo>
                  <a:close/>
                </a:path>
              </a:pathLst>
            </a:custGeom>
            <a:solidFill>
              <a:schemeClr val="accent2"/>
            </a:solidFill>
            <a:ln w="12700">
              <a:miter lim="400000"/>
            </a:ln>
          </p:spPr>
          <p:txBody>
            <a:bodyPr anchor="ctr"/>
            <a:lstStyle/>
            <a:p>
              <a:pPr algn="ctr"/>
              <a:endParaRPr>
                <a:solidFill>
                  <a:schemeClr val="bg1">
                    <a:lumMod val="50000"/>
                  </a:schemeClr>
                </a:solidFill>
              </a:endParaRPr>
            </a:p>
          </p:txBody>
        </p:sp>
        <p:sp>
          <p:nvSpPr>
            <p:cNvPr id="8" name="椭圆 7">
              <a:extLst>
                <a:ext uri="{FF2B5EF4-FFF2-40B4-BE49-F238E27FC236}">
                  <a16:creationId xmlns:a16="http://schemas.microsoft.com/office/drawing/2014/main" xmlns="" id="{E1D12254-7B1E-41F8-BC0F-503FF8E443CD}"/>
                </a:ext>
              </a:extLst>
            </p:cNvPr>
            <p:cNvSpPr/>
            <p:nvPr/>
          </p:nvSpPr>
          <p:spPr>
            <a:xfrm flipH="1">
              <a:off x="6827130" y="4286024"/>
              <a:ext cx="1029055" cy="1024147"/>
            </a:xfrm>
            <a:prstGeom prst="ellipse">
              <a:avLst/>
            </a:prstGeom>
            <a:solidFill>
              <a:schemeClr val="bg1"/>
            </a:solidFill>
            <a:ln>
              <a:solidFill>
                <a:schemeClr val="accent2"/>
              </a:solidFill>
              <a:miter lim="400000"/>
            </a:ln>
          </p:spPr>
          <p:txBody>
            <a:bodyPr lIns="25400" tIns="25400" rIns="25400" bIns="25400" anchor="ctr">
              <a:normAutofit/>
            </a:bodyPr>
            <a:lstStyle/>
            <a:p>
              <a:pPr algn="ctr" defTabSz="171450">
                <a:defRPr sz="3000">
                  <a:solidFill>
                    <a:srgbClr val="FFFFFF"/>
                  </a:solidFill>
                  <a:effectLst>
                    <a:outerShdw blurRad="38100" dist="12700" dir="5400000" rotWithShape="0">
                      <a:srgbClr val="000000">
                        <a:alpha val="50000"/>
                      </a:srgbClr>
                    </a:outerShdw>
                  </a:effectLst>
                </a:defRPr>
              </a:pPr>
              <a:r>
                <a:rPr lang="en-US" altLang="zh-CN" dirty="0">
                  <a:solidFill>
                    <a:schemeClr val="bg1">
                      <a:lumMod val="50000"/>
                    </a:schemeClr>
                  </a:solidFill>
                  <a:effectLst>
                    <a:outerShdw sx="1000" sy="1000" rotWithShape="0">
                      <a:srgbClr val="000000"/>
                    </a:outerShdw>
                  </a:effectLst>
                </a:rPr>
                <a:t>04</a:t>
              </a:r>
            </a:p>
          </p:txBody>
        </p:sp>
        <p:sp>
          <p:nvSpPr>
            <p:cNvPr id="9" name="任意多边形: 形状 8">
              <a:extLst>
                <a:ext uri="{FF2B5EF4-FFF2-40B4-BE49-F238E27FC236}">
                  <a16:creationId xmlns:a16="http://schemas.microsoft.com/office/drawing/2014/main" xmlns="" id="{CCDB032B-FD5B-4EFA-A8BE-B30D63CF3D7D}"/>
                </a:ext>
              </a:extLst>
            </p:cNvPr>
            <p:cNvSpPr/>
            <p:nvPr/>
          </p:nvSpPr>
          <p:spPr>
            <a:xfrm rot="2646498">
              <a:off x="4798451" y="3924632"/>
              <a:ext cx="992880" cy="9928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09" y="2352"/>
                    <a:pt x="6901" y="3625"/>
                    <a:pt x="10800" y="3625"/>
                  </a:cubicBezTo>
                  <a:cubicBezTo>
                    <a:pt x="14699" y="3625"/>
                    <a:pt x="18491" y="2352"/>
                    <a:pt x="21600" y="0"/>
                  </a:cubicBezTo>
                  <a:lnTo>
                    <a:pt x="21600" y="21600"/>
                  </a:lnTo>
                  <a:lnTo>
                    <a:pt x="0" y="21600"/>
                  </a:lnTo>
                  <a:lnTo>
                    <a:pt x="0" y="0"/>
                  </a:lnTo>
                  <a:close/>
                </a:path>
              </a:pathLst>
            </a:custGeom>
            <a:solidFill>
              <a:schemeClr val="accent3"/>
            </a:solidFill>
            <a:ln w="12700">
              <a:miter lim="400000"/>
            </a:ln>
          </p:spPr>
          <p:txBody>
            <a:bodyPr anchor="ctr"/>
            <a:lstStyle/>
            <a:p>
              <a:pPr algn="ctr"/>
              <a:endParaRPr>
                <a:solidFill>
                  <a:schemeClr val="bg1">
                    <a:lumMod val="50000"/>
                  </a:schemeClr>
                </a:solidFill>
              </a:endParaRPr>
            </a:p>
          </p:txBody>
        </p:sp>
        <p:sp>
          <p:nvSpPr>
            <p:cNvPr id="10" name="椭圆 9">
              <a:extLst>
                <a:ext uri="{FF2B5EF4-FFF2-40B4-BE49-F238E27FC236}">
                  <a16:creationId xmlns:a16="http://schemas.microsoft.com/office/drawing/2014/main" xmlns="" id="{0C50C46C-E331-45B5-BC9C-BF83245F98C1}"/>
                </a:ext>
              </a:extLst>
            </p:cNvPr>
            <p:cNvSpPr/>
            <p:nvPr/>
          </p:nvSpPr>
          <p:spPr>
            <a:xfrm>
              <a:off x="4375774" y="4326383"/>
              <a:ext cx="1029055" cy="1024147"/>
            </a:xfrm>
            <a:prstGeom prst="ellipse">
              <a:avLst/>
            </a:prstGeom>
            <a:solidFill>
              <a:schemeClr val="bg1"/>
            </a:solidFill>
            <a:ln>
              <a:solidFill>
                <a:schemeClr val="accent3"/>
              </a:solidFill>
              <a:miter lim="400000"/>
            </a:ln>
          </p:spPr>
          <p:txBody>
            <a:bodyPr lIns="25400" tIns="25400" rIns="25400" bIns="25400" anchor="ctr">
              <a:normAutofit/>
            </a:bodyPr>
            <a:lstStyle/>
            <a:p>
              <a:pPr algn="ctr" defTabSz="171450">
                <a:defRPr sz="3000">
                  <a:solidFill>
                    <a:srgbClr val="FFFFFF"/>
                  </a:solidFill>
                  <a:effectLst>
                    <a:outerShdw blurRad="38100" dist="12700" dir="5400000" rotWithShape="0">
                      <a:srgbClr val="000000">
                        <a:alpha val="50000"/>
                      </a:srgbClr>
                    </a:outerShdw>
                  </a:effectLst>
                </a:defRPr>
              </a:pPr>
              <a:r>
                <a:rPr lang="en-US" altLang="zh-CN" dirty="0">
                  <a:solidFill>
                    <a:schemeClr val="bg1">
                      <a:lumMod val="50000"/>
                    </a:schemeClr>
                  </a:solidFill>
                  <a:effectLst>
                    <a:outerShdw sx="1000" sy="1000" rotWithShape="0">
                      <a:srgbClr val="000000"/>
                    </a:outerShdw>
                  </a:effectLst>
                </a:rPr>
                <a:t>03</a:t>
              </a:r>
            </a:p>
          </p:txBody>
        </p:sp>
        <p:sp>
          <p:nvSpPr>
            <p:cNvPr id="11" name="任意多边形: 形状 10">
              <a:extLst>
                <a:ext uri="{FF2B5EF4-FFF2-40B4-BE49-F238E27FC236}">
                  <a16:creationId xmlns:a16="http://schemas.microsoft.com/office/drawing/2014/main" xmlns="" id="{762E2EAA-4C48-4E7A-9824-CA3790672D47}"/>
                </a:ext>
              </a:extLst>
            </p:cNvPr>
            <p:cNvSpPr/>
            <p:nvPr/>
          </p:nvSpPr>
          <p:spPr>
            <a:xfrm rot="8046499" flipH="1">
              <a:off x="4780326" y="2300057"/>
              <a:ext cx="992880" cy="9928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09" y="2352"/>
                    <a:pt x="6901" y="3625"/>
                    <a:pt x="10800" y="3625"/>
                  </a:cubicBezTo>
                  <a:cubicBezTo>
                    <a:pt x="14699" y="3625"/>
                    <a:pt x="18491" y="2352"/>
                    <a:pt x="21600" y="0"/>
                  </a:cubicBezTo>
                  <a:lnTo>
                    <a:pt x="21600" y="21600"/>
                  </a:lnTo>
                  <a:lnTo>
                    <a:pt x="0" y="21600"/>
                  </a:lnTo>
                  <a:lnTo>
                    <a:pt x="0" y="0"/>
                  </a:lnTo>
                  <a:close/>
                </a:path>
              </a:pathLst>
            </a:custGeom>
            <a:solidFill>
              <a:schemeClr val="accent4"/>
            </a:solidFill>
            <a:ln w="12700">
              <a:miter lim="400000"/>
            </a:ln>
          </p:spPr>
          <p:txBody>
            <a:bodyPr anchor="ctr"/>
            <a:lstStyle/>
            <a:p>
              <a:pPr algn="ctr"/>
              <a:endParaRPr>
                <a:solidFill>
                  <a:schemeClr val="bg1">
                    <a:lumMod val="50000"/>
                  </a:schemeClr>
                </a:solidFill>
              </a:endParaRPr>
            </a:p>
          </p:txBody>
        </p:sp>
        <p:sp>
          <p:nvSpPr>
            <p:cNvPr id="12" name="椭圆 11">
              <a:extLst>
                <a:ext uri="{FF2B5EF4-FFF2-40B4-BE49-F238E27FC236}">
                  <a16:creationId xmlns:a16="http://schemas.microsoft.com/office/drawing/2014/main" xmlns="" id="{BD08D172-67C6-446E-9ABF-0D4034C4ED1E}"/>
                </a:ext>
              </a:extLst>
            </p:cNvPr>
            <p:cNvSpPr/>
            <p:nvPr/>
          </p:nvSpPr>
          <p:spPr>
            <a:xfrm flipH="1">
              <a:off x="4344856" y="1879834"/>
              <a:ext cx="1029055" cy="1024147"/>
            </a:xfrm>
            <a:prstGeom prst="ellipse">
              <a:avLst/>
            </a:prstGeom>
            <a:solidFill>
              <a:schemeClr val="bg1"/>
            </a:solidFill>
            <a:ln>
              <a:solidFill>
                <a:schemeClr val="accent4"/>
              </a:solidFill>
              <a:miter lim="400000"/>
            </a:ln>
          </p:spPr>
          <p:txBody>
            <a:bodyPr lIns="25400" tIns="25400" rIns="25400" bIns="25400" anchor="ctr">
              <a:normAutofit/>
            </a:bodyPr>
            <a:lstStyle/>
            <a:p>
              <a:pPr algn="ctr" defTabSz="171450">
                <a:defRPr sz="3000">
                  <a:solidFill>
                    <a:srgbClr val="FFFFFF"/>
                  </a:solidFill>
                  <a:effectLst>
                    <a:outerShdw blurRad="38100" dist="12700" dir="5400000" rotWithShape="0">
                      <a:srgbClr val="000000">
                        <a:alpha val="50000"/>
                      </a:srgbClr>
                    </a:outerShdw>
                  </a:effectLst>
                </a:defRPr>
              </a:pPr>
              <a:r>
                <a:rPr lang="en-US" altLang="zh-CN" dirty="0">
                  <a:solidFill>
                    <a:schemeClr val="bg1">
                      <a:lumMod val="50000"/>
                    </a:schemeClr>
                  </a:solidFill>
                  <a:effectLst>
                    <a:outerShdw sx="1000" sy="1000" rotWithShape="0">
                      <a:srgbClr val="000000"/>
                    </a:outerShdw>
                  </a:effectLst>
                </a:rPr>
                <a:t>01</a:t>
              </a:r>
            </a:p>
          </p:txBody>
        </p:sp>
        <p:sp>
          <p:nvSpPr>
            <p:cNvPr id="13" name="椭圆 12">
              <a:extLst>
                <a:ext uri="{FF2B5EF4-FFF2-40B4-BE49-F238E27FC236}">
                  <a16:creationId xmlns:a16="http://schemas.microsoft.com/office/drawing/2014/main" xmlns="" id="{38F2E7D9-8480-4465-983F-4DFF6DE3BEC6}"/>
                </a:ext>
              </a:extLst>
            </p:cNvPr>
            <p:cNvSpPr/>
            <p:nvPr/>
          </p:nvSpPr>
          <p:spPr>
            <a:xfrm>
              <a:off x="5171738" y="2668600"/>
              <a:ext cx="1848524" cy="1848524"/>
            </a:xfrm>
            <a:prstGeom prst="ellipse">
              <a:avLst/>
            </a:prstGeom>
            <a:solidFill>
              <a:srgbClr val="FFFFFF"/>
            </a:solidFill>
            <a:ln>
              <a:solidFill>
                <a:srgbClr val="A6AAA9"/>
              </a:solidFill>
              <a:miter lim="400000"/>
            </a:ln>
          </p:spPr>
          <p:txBody>
            <a:bodyPr anchor="ctr"/>
            <a:lstStyle/>
            <a:p>
              <a:pPr algn="ctr"/>
              <a:endParaRPr>
                <a:solidFill>
                  <a:schemeClr val="bg1">
                    <a:lumMod val="50000"/>
                  </a:schemeClr>
                </a:solidFill>
              </a:endParaRPr>
            </a:p>
          </p:txBody>
        </p:sp>
        <p:sp>
          <p:nvSpPr>
            <p:cNvPr id="14" name="任意多边形: 形状 13">
              <a:extLst>
                <a:ext uri="{FF2B5EF4-FFF2-40B4-BE49-F238E27FC236}">
                  <a16:creationId xmlns:a16="http://schemas.microsoft.com/office/drawing/2014/main" xmlns="" id="{D2948BDF-92DF-438B-85B0-AB209DB7068F}"/>
                </a:ext>
              </a:extLst>
            </p:cNvPr>
            <p:cNvSpPr/>
            <p:nvPr/>
          </p:nvSpPr>
          <p:spPr>
            <a:xfrm>
              <a:off x="5624213" y="3250916"/>
              <a:ext cx="921956" cy="683891"/>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accent1"/>
            </a:solidFill>
            <a:ln w="12700">
              <a:miter lim="400000"/>
            </a:ln>
          </p:spPr>
          <p:txBody>
            <a:bodyPr anchor="ctr"/>
            <a:lstStyle/>
            <a:p>
              <a:pPr algn="ctr"/>
              <a:endParaRPr>
                <a:solidFill>
                  <a:schemeClr val="bg1">
                    <a:lumMod val="50000"/>
                  </a:schemeClr>
                </a:solidFill>
              </a:endParaRPr>
            </a:p>
          </p:txBody>
        </p:sp>
      </p:grpSp>
      <p:sp>
        <p:nvSpPr>
          <p:cNvPr id="15" name="矩形 14">
            <a:extLst>
              <a:ext uri="{FF2B5EF4-FFF2-40B4-BE49-F238E27FC236}">
                <a16:creationId xmlns:a16="http://schemas.microsoft.com/office/drawing/2014/main" xmlns="" id="{9D86E882-5BFF-470A-B56C-0BB31383DEED}"/>
              </a:ext>
            </a:extLst>
          </p:cNvPr>
          <p:cNvSpPr/>
          <p:nvPr/>
        </p:nvSpPr>
        <p:spPr>
          <a:xfrm>
            <a:off x="7766169" y="1759429"/>
            <a:ext cx="2313326" cy="607602"/>
          </a:xfrm>
          <a:prstGeom prst="rect">
            <a:avLst/>
          </a:prstGeom>
        </p:spPr>
        <p:txBody>
          <a:bodyPr wrap="square" lIns="68580" tIns="34290" rIns="68580" bIns="34290">
            <a:spAutoFit/>
          </a:bodyPr>
          <a:lstStyle/>
          <a:p>
            <a:pPr algn="just">
              <a:lnSpc>
                <a:spcPct val="120000"/>
              </a:lnSpc>
            </a:pPr>
            <a:r>
              <a:rPr lang="zh-CN" altLang="en-US" sz="1000" dirty="0">
                <a:solidFill>
                  <a:schemeClr val="bg1">
                    <a:lumMod val="50000"/>
                  </a:schemeClr>
                </a:solidFill>
                <a:latin typeface="微软雅黑" pitchFamily="34" charset="-122"/>
                <a:ea typeface="微软雅黑" pitchFamily="34" charset="-122"/>
              </a:rPr>
              <a:t>用户可以在投影仪或者计算机上进行演示也可以将演示文稿打印出来制作成胶片以便应用到更广泛的领域中</a:t>
            </a:r>
          </a:p>
        </p:txBody>
      </p:sp>
      <p:sp>
        <p:nvSpPr>
          <p:cNvPr id="16" name="矩形 15">
            <a:extLst>
              <a:ext uri="{FF2B5EF4-FFF2-40B4-BE49-F238E27FC236}">
                <a16:creationId xmlns:a16="http://schemas.microsoft.com/office/drawing/2014/main" xmlns="" id="{12B2BF85-A93C-4E92-B198-9003E0056D9B}"/>
              </a:ext>
            </a:extLst>
          </p:cNvPr>
          <p:cNvSpPr/>
          <p:nvPr/>
        </p:nvSpPr>
        <p:spPr>
          <a:xfrm>
            <a:off x="7766167" y="1494961"/>
            <a:ext cx="1681481" cy="305853"/>
          </a:xfrm>
          <a:prstGeom prst="rect">
            <a:avLst/>
          </a:prstGeom>
        </p:spPr>
        <p:txBody>
          <a:bodyPr wrap="square" lIns="68580" tIns="34290" rIns="68580" bIns="34290">
            <a:spAutoFit/>
          </a:bodyPr>
          <a:lstStyle/>
          <a:p>
            <a:pPr algn="just">
              <a:lnSpc>
                <a:spcPct val="120000"/>
              </a:lnSpc>
            </a:pPr>
            <a:r>
              <a:rPr lang="zh-CN" altLang="en-US" sz="1400" b="1" dirty="0">
                <a:solidFill>
                  <a:schemeClr val="bg1">
                    <a:lumMod val="50000"/>
                  </a:schemeClr>
                </a:solidFill>
                <a:latin typeface="微软雅黑" pitchFamily="34" charset="-122"/>
                <a:ea typeface="微软雅黑" pitchFamily="34" charset="-122"/>
              </a:rPr>
              <a:t>标题文字添加</a:t>
            </a:r>
          </a:p>
        </p:txBody>
      </p:sp>
      <p:sp>
        <p:nvSpPr>
          <p:cNvPr id="17" name="矩形 16">
            <a:extLst>
              <a:ext uri="{FF2B5EF4-FFF2-40B4-BE49-F238E27FC236}">
                <a16:creationId xmlns:a16="http://schemas.microsoft.com/office/drawing/2014/main" xmlns="" id="{1A143D1F-B752-4CE7-AD19-A0F456887BA3}"/>
              </a:ext>
            </a:extLst>
          </p:cNvPr>
          <p:cNvSpPr/>
          <p:nvPr/>
        </p:nvSpPr>
        <p:spPr>
          <a:xfrm>
            <a:off x="2057963" y="4043311"/>
            <a:ext cx="2294073" cy="607602"/>
          </a:xfrm>
          <a:prstGeom prst="rect">
            <a:avLst/>
          </a:prstGeom>
        </p:spPr>
        <p:txBody>
          <a:bodyPr wrap="square" lIns="68580" tIns="34290" rIns="68580" bIns="34290">
            <a:spAutoFit/>
          </a:bodyPr>
          <a:lstStyle/>
          <a:p>
            <a:pPr algn="r">
              <a:lnSpc>
                <a:spcPct val="120000"/>
              </a:lnSpc>
            </a:pPr>
            <a:r>
              <a:rPr lang="zh-CN" altLang="en-US" sz="1000" dirty="0">
                <a:solidFill>
                  <a:schemeClr val="bg1">
                    <a:lumMod val="50000"/>
                  </a:schemeClr>
                </a:solidFill>
                <a:latin typeface="微软雅黑" pitchFamily="34" charset="-122"/>
                <a:ea typeface="微软雅黑" pitchFamily="34" charset="-122"/>
              </a:rPr>
              <a:t>用户可以在投影仪或者计算机上进行演示也可以将演示文稿打印出来制作成胶片以便应用到更广泛的领域中</a:t>
            </a:r>
          </a:p>
        </p:txBody>
      </p:sp>
      <p:sp>
        <p:nvSpPr>
          <p:cNvPr id="18" name="矩形 17">
            <a:extLst>
              <a:ext uri="{FF2B5EF4-FFF2-40B4-BE49-F238E27FC236}">
                <a16:creationId xmlns:a16="http://schemas.microsoft.com/office/drawing/2014/main" xmlns="" id="{8347B3E8-BC8E-4CA1-BA8C-949DBEEF3701}"/>
              </a:ext>
            </a:extLst>
          </p:cNvPr>
          <p:cNvSpPr/>
          <p:nvPr/>
        </p:nvSpPr>
        <p:spPr>
          <a:xfrm>
            <a:off x="2670555" y="3778843"/>
            <a:ext cx="1681481" cy="305853"/>
          </a:xfrm>
          <a:prstGeom prst="rect">
            <a:avLst/>
          </a:prstGeom>
        </p:spPr>
        <p:txBody>
          <a:bodyPr wrap="square" lIns="68580" tIns="34290" rIns="68580" bIns="34290">
            <a:spAutoFit/>
          </a:bodyPr>
          <a:lstStyle/>
          <a:p>
            <a:pPr algn="r">
              <a:lnSpc>
                <a:spcPct val="120000"/>
              </a:lnSpc>
            </a:pPr>
            <a:r>
              <a:rPr lang="zh-CN" altLang="en-US" sz="1400" b="1" dirty="0">
                <a:solidFill>
                  <a:schemeClr val="bg1">
                    <a:lumMod val="50000"/>
                  </a:schemeClr>
                </a:solidFill>
                <a:latin typeface="微软雅黑" pitchFamily="34" charset="-122"/>
                <a:ea typeface="微软雅黑" pitchFamily="34" charset="-122"/>
              </a:rPr>
              <a:t>标题文字添加</a:t>
            </a:r>
          </a:p>
        </p:txBody>
      </p:sp>
      <p:sp>
        <p:nvSpPr>
          <p:cNvPr id="19" name="矩形 18">
            <a:extLst>
              <a:ext uri="{FF2B5EF4-FFF2-40B4-BE49-F238E27FC236}">
                <a16:creationId xmlns:a16="http://schemas.microsoft.com/office/drawing/2014/main" xmlns="" id="{742AE4FD-7FA4-408D-876A-3D14D39A05B5}"/>
              </a:ext>
            </a:extLst>
          </p:cNvPr>
          <p:cNvSpPr/>
          <p:nvPr/>
        </p:nvSpPr>
        <p:spPr>
          <a:xfrm>
            <a:off x="7766169" y="4043311"/>
            <a:ext cx="2313326" cy="607602"/>
          </a:xfrm>
          <a:prstGeom prst="rect">
            <a:avLst/>
          </a:prstGeom>
        </p:spPr>
        <p:txBody>
          <a:bodyPr wrap="square" lIns="68580" tIns="34290" rIns="68580" bIns="34290">
            <a:spAutoFit/>
          </a:bodyPr>
          <a:lstStyle/>
          <a:p>
            <a:pPr algn="just">
              <a:lnSpc>
                <a:spcPct val="120000"/>
              </a:lnSpc>
            </a:pPr>
            <a:r>
              <a:rPr lang="zh-CN" altLang="en-US" sz="1000" dirty="0">
                <a:solidFill>
                  <a:schemeClr val="bg1">
                    <a:lumMod val="50000"/>
                  </a:schemeClr>
                </a:solidFill>
                <a:latin typeface="微软雅黑" pitchFamily="34" charset="-122"/>
                <a:ea typeface="微软雅黑" pitchFamily="34" charset="-122"/>
              </a:rPr>
              <a:t>用户可以在投影仪或者计算机上进行演示也可以将演示文稿打印出来制作成胶片以便应用到更广泛的领域中</a:t>
            </a:r>
          </a:p>
        </p:txBody>
      </p:sp>
      <p:sp>
        <p:nvSpPr>
          <p:cNvPr id="20" name="矩形 19">
            <a:extLst>
              <a:ext uri="{FF2B5EF4-FFF2-40B4-BE49-F238E27FC236}">
                <a16:creationId xmlns:a16="http://schemas.microsoft.com/office/drawing/2014/main" xmlns="" id="{C0B6235C-2744-40E0-AACE-DB5AED8129D6}"/>
              </a:ext>
            </a:extLst>
          </p:cNvPr>
          <p:cNvSpPr/>
          <p:nvPr/>
        </p:nvSpPr>
        <p:spPr>
          <a:xfrm>
            <a:off x="7766167" y="3778843"/>
            <a:ext cx="1681481" cy="305853"/>
          </a:xfrm>
          <a:prstGeom prst="rect">
            <a:avLst/>
          </a:prstGeom>
        </p:spPr>
        <p:txBody>
          <a:bodyPr wrap="square" lIns="68580" tIns="34290" rIns="68580" bIns="34290">
            <a:spAutoFit/>
          </a:bodyPr>
          <a:lstStyle/>
          <a:p>
            <a:pPr algn="just">
              <a:lnSpc>
                <a:spcPct val="120000"/>
              </a:lnSpc>
            </a:pPr>
            <a:r>
              <a:rPr lang="zh-CN" altLang="en-US" sz="1400" b="1" dirty="0">
                <a:solidFill>
                  <a:schemeClr val="bg1">
                    <a:lumMod val="50000"/>
                  </a:schemeClr>
                </a:solidFill>
                <a:latin typeface="微软雅黑" pitchFamily="34" charset="-122"/>
                <a:ea typeface="微软雅黑" pitchFamily="34" charset="-122"/>
              </a:rPr>
              <a:t>标题文字添加</a:t>
            </a:r>
          </a:p>
        </p:txBody>
      </p:sp>
      <p:sp>
        <p:nvSpPr>
          <p:cNvPr id="21" name="矩形 20">
            <a:extLst>
              <a:ext uri="{FF2B5EF4-FFF2-40B4-BE49-F238E27FC236}">
                <a16:creationId xmlns:a16="http://schemas.microsoft.com/office/drawing/2014/main" xmlns="" id="{B0EE84DF-8762-4075-A146-19675858CFE2}"/>
              </a:ext>
            </a:extLst>
          </p:cNvPr>
          <p:cNvSpPr/>
          <p:nvPr/>
        </p:nvSpPr>
        <p:spPr>
          <a:xfrm>
            <a:off x="2057963" y="1759429"/>
            <a:ext cx="2294073" cy="607602"/>
          </a:xfrm>
          <a:prstGeom prst="rect">
            <a:avLst/>
          </a:prstGeom>
        </p:spPr>
        <p:txBody>
          <a:bodyPr wrap="square" lIns="68580" tIns="34290" rIns="68580" bIns="34290">
            <a:spAutoFit/>
          </a:bodyPr>
          <a:lstStyle/>
          <a:p>
            <a:pPr algn="r">
              <a:lnSpc>
                <a:spcPct val="120000"/>
              </a:lnSpc>
            </a:pPr>
            <a:r>
              <a:rPr lang="zh-CN" altLang="en-US" sz="1000" dirty="0">
                <a:solidFill>
                  <a:schemeClr val="bg1">
                    <a:lumMod val="50000"/>
                  </a:schemeClr>
                </a:solidFill>
                <a:latin typeface="微软雅黑" pitchFamily="34" charset="-122"/>
                <a:ea typeface="微软雅黑" pitchFamily="34" charset="-122"/>
              </a:rPr>
              <a:t>用户可以在投影仪或者计算机上进行演示也可以将演示文稿打印出来制作成胶片以便应用到更广泛的领域中</a:t>
            </a:r>
          </a:p>
        </p:txBody>
      </p:sp>
      <p:sp>
        <p:nvSpPr>
          <p:cNvPr id="22" name="矩形 21">
            <a:extLst>
              <a:ext uri="{FF2B5EF4-FFF2-40B4-BE49-F238E27FC236}">
                <a16:creationId xmlns:a16="http://schemas.microsoft.com/office/drawing/2014/main" xmlns="" id="{3B7CA38E-E60F-4D4F-87C9-CEF2F0686098}"/>
              </a:ext>
            </a:extLst>
          </p:cNvPr>
          <p:cNvSpPr/>
          <p:nvPr/>
        </p:nvSpPr>
        <p:spPr>
          <a:xfrm>
            <a:off x="2670555" y="1494961"/>
            <a:ext cx="1681481" cy="305853"/>
          </a:xfrm>
          <a:prstGeom prst="rect">
            <a:avLst/>
          </a:prstGeom>
        </p:spPr>
        <p:txBody>
          <a:bodyPr wrap="square" lIns="68580" tIns="34290" rIns="68580" bIns="34290">
            <a:spAutoFit/>
          </a:bodyPr>
          <a:lstStyle/>
          <a:p>
            <a:pPr algn="r">
              <a:lnSpc>
                <a:spcPct val="120000"/>
              </a:lnSpc>
            </a:pPr>
            <a:r>
              <a:rPr lang="zh-CN" altLang="en-US" sz="1400" b="1" dirty="0">
                <a:solidFill>
                  <a:schemeClr val="bg1">
                    <a:lumMod val="50000"/>
                  </a:schemeClr>
                </a:solidFill>
                <a:latin typeface="微软雅黑" pitchFamily="34" charset="-122"/>
                <a:ea typeface="微软雅黑" pitchFamily="34" charset="-122"/>
              </a:rPr>
              <a:t>标题文字添加</a:t>
            </a:r>
          </a:p>
        </p:txBody>
      </p:sp>
    </p:spTree>
    <p:extLst>
      <p:ext uri="{BB962C8B-B14F-4D97-AF65-F5344CB8AC3E}">
        <p14:creationId xmlns:p14="http://schemas.microsoft.com/office/powerpoint/2010/main" val="342623025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0-#ppt_w/2"/>
                                          </p:val>
                                        </p:tav>
                                        <p:tav tm="100000">
                                          <p:val>
                                            <p:strVal val="#ppt_x"/>
                                          </p:val>
                                        </p:tav>
                                      </p:tavLst>
                                    </p:anim>
                                    <p:anim calcmode="lin" valueType="num">
                                      <p:cBhvr additive="base">
                                        <p:cTn id="14" dur="500" fill="hold"/>
                                        <p:tgtEl>
                                          <p:spTgt spid="17"/>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0-#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0-#ppt_w/2"/>
                                          </p:val>
                                        </p:tav>
                                        <p:tav tm="100000">
                                          <p:val>
                                            <p:strVal val="#ppt_x"/>
                                          </p:val>
                                        </p:tav>
                                      </p:tavLst>
                                    </p:anim>
                                    <p:anim calcmode="lin" valueType="num">
                                      <p:cBhvr additive="base">
                                        <p:cTn id="22" dur="500" fill="hold"/>
                                        <p:tgtEl>
                                          <p:spTgt spid="21"/>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0-#ppt_w/2"/>
                                          </p:val>
                                        </p:tav>
                                        <p:tav tm="100000">
                                          <p:val>
                                            <p:strVal val="#ppt_x"/>
                                          </p:val>
                                        </p:tav>
                                      </p:tavLst>
                                    </p:anim>
                                    <p:anim calcmode="lin" valueType="num">
                                      <p:cBhvr additive="base">
                                        <p:cTn id="26" dur="500" fill="hold"/>
                                        <p:tgtEl>
                                          <p:spTgt spid="22"/>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1+#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1+#ppt_w/2"/>
                                          </p:val>
                                        </p:tav>
                                        <p:tav tm="100000">
                                          <p:val>
                                            <p:strVal val="#ppt_x"/>
                                          </p:val>
                                        </p:tav>
                                      </p:tavLst>
                                    </p:anim>
                                    <p:anim calcmode="lin" valueType="num">
                                      <p:cBhvr additive="base">
                                        <p:cTn id="34" dur="500" fill="hold"/>
                                        <p:tgtEl>
                                          <p:spTgt spid="1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1+#ppt_w/2"/>
                                          </p:val>
                                        </p:tav>
                                        <p:tav tm="100000">
                                          <p:val>
                                            <p:strVal val="#ppt_x"/>
                                          </p:val>
                                        </p:tav>
                                      </p:tavLst>
                                    </p:anim>
                                    <p:anim calcmode="lin" valueType="num">
                                      <p:cBhvr additive="base">
                                        <p:cTn id="38" dur="500" fill="hold"/>
                                        <p:tgtEl>
                                          <p:spTgt spid="19"/>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1+#ppt_w/2"/>
                                          </p:val>
                                        </p:tav>
                                        <p:tav tm="100000">
                                          <p:val>
                                            <p:strVal val="#ppt_x"/>
                                          </p:val>
                                        </p:tav>
                                      </p:tavLst>
                                    </p:anim>
                                    <p:anim calcmode="lin" valueType="num">
                                      <p:cBhvr additive="base">
                                        <p:cTn id="42"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8AFB1115-3400-44C1-959A-3C600E0F0609}"/>
              </a:ext>
            </a:extLst>
          </p:cNvPr>
          <p:cNvSpPr txBox="1"/>
          <p:nvPr/>
        </p:nvSpPr>
        <p:spPr>
          <a:xfrm>
            <a:off x="2716306" y="3044279"/>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课文赏析</a:t>
            </a:r>
          </a:p>
        </p:txBody>
      </p:sp>
    </p:spTree>
    <p:extLst>
      <p:ext uri="{BB962C8B-B14F-4D97-AF65-F5344CB8AC3E}">
        <p14:creationId xmlns:p14="http://schemas.microsoft.com/office/powerpoint/2010/main" val="146907170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 Placeholder 9">
            <a:extLst>
              <a:ext uri="{FF2B5EF4-FFF2-40B4-BE49-F238E27FC236}">
                <a16:creationId xmlns:a16="http://schemas.microsoft.com/office/drawing/2014/main" xmlns="" id="{31F0E9A3-FEA5-4F26-B0CB-42106C4A7954}"/>
              </a:ext>
            </a:extLst>
          </p:cNvPr>
          <p:cNvSpPr txBox="1">
            <a:spLocks/>
          </p:cNvSpPr>
          <p:nvPr/>
        </p:nvSpPr>
        <p:spPr>
          <a:xfrm>
            <a:off x="7426078" y="1725061"/>
            <a:ext cx="3361671" cy="664797"/>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en-US" altLang="zh-CN" sz="12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sz="12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 name="Text Placeholder 9">
            <a:extLst>
              <a:ext uri="{FF2B5EF4-FFF2-40B4-BE49-F238E27FC236}">
                <a16:creationId xmlns:a16="http://schemas.microsoft.com/office/drawing/2014/main" xmlns="" id="{49E45650-824D-4D79-B42F-344088FCC805}"/>
              </a:ext>
            </a:extLst>
          </p:cNvPr>
          <p:cNvSpPr txBox="1">
            <a:spLocks/>
          </p:cNvSpPr>
          <p:nvPr/>
        </p:nvSpPr>
        <p:spPr>
          <a:xfrm>
            <a:off x="7426078" y="2483886"/>
            <a:ext cx="3361671" cy="664797"/>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en-US" altLang="zh-CN" sz="120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12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Text Placeholder 9">
            <a:extLst>
              <a:ext uri="{FF2B5EF4-FFF2-40B4-BE49-F238E27FC236}">
                <a16:creationId xmlns:a16="http://schemas.microsoft.com/office/drawing/2014/main" xmlns="" id="{E7A6CC9A-CCB8-4B85-9EC1-B1CC565A2BC9}"/>
              </a:ext>
            </a:extLst>
          </p:cNvPr>
          <p:cNvSpPr txBox="1">
            <a:spLocks/>
          </p:cNvSpPr>
          <p:nvPr/>
        </p:nvSpPr>
        <p:spPr>
          <a:xfrm>
            <a:off x="7426078" y="3231598"/>
            <a:ext cx="3361671" cy="664797"/>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en-US" altLang="zh-CN" sz="120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12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 name="Text Placeholder 9">
            <a:extLst>
              <a:ext uri="{FF2B5EF4-FFF2-40B4-BE49-F238E27FC236}">
                <a16:creationId xmlns:a16="http://schemas.microsoft.com/office/drawing/2014/main" xmlns="" id="{8367721D-53E4-4D9A-A6A4-8F281CE8E17B}"/>
              </a:ext>
            </a:extLst>
          </p:cNvPr>
          <p:cNvSpPr txBox="1">
            <a:spLocks/>
          </p:cNvSpPr>
          <p:nvPr/>
        </p:nvSpPr>
        <p:spPr>
          <a:xfrm>
            <a:off x="7426078" y="3980898"/>
            <a:ext cx="3361671" cy="664797"/>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en-US" altLang="zh-CN" sz="120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12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8" name="Group 3">
            <a:extLst>
              <a:ext uri="{FF2B5EF4-FFF2-40B4-BE49-F238E27FC236}">
                <a16:creationId xmlns:a16="http://schemas.microsoft.com/office/drawing/2014/main" xmlns="" id="{42E8B26B-9583-4E0A-91B1-4A583389A25A}"/>
              </a:ext>
            </a:extLst>
          </p:cNvPr>
          <p:cNvGrpSpPr/>
          <p:nvPr/>
        </p:nvGrpSpPr>
        <p:grpSpPr>
          <a:xfrm>
            <a:off x="3513329" y="1647822"/>
            <a:ext cx="3091125" cy="1375086"/>
            <a:chOff x="3031241" y="2222477"/>
            <a:chExt cx="4121726" cy="1833447"/>
          </a:xfrm>
        </p:grpSpPr>
        <p:grpSp>
          <p:nvGrpSpPr>
            <p:cNvPr id="9" name="Group 14">
              <a:extLst>
                <a:ext uri="{FF2B5EF4-FFF2-40B4-BE49-F238E27FC236}">
                  <a16:creationId xmlns:a16="http://schemas.microsoft.com/office/drawing/2014/main" xmlns="" id="{CBE0C49B-D48F-4D0C-AB48-9249417A902C}"/>
                </a:ext>
              </a:extLst>
            </p:cNvPr>
            <p:cNvGrpSpPr/>
            <p:nvPr/>
          </p:nvGrpSpPr>
          <p:grpSpPr>
            <a:xfrm flipH="1">
              <a:off x="3031241" y="2222477"/>
              <a:ext cx="4121726" cy="1833447"/>
              <a:chOff x="3876268" y="1741695"/>
              <a:chExt cx="4404882" cy="1959402"/>
            </a:xfrm>
          </p:grpSpPr>
          <p:grpSp>
            <p:nvGrpSpPr>
              <p:cNvPr id="11" name="Group 33">
                <a:extLst>
                  <a:ext uri="{FF2B5EF4-FFF2-40B4-BE49-F238E27FC236}">
                    <a16:creationId xmlns:a16="http://schemas.microsoft.com/office/drawing/2014/main" xmlns="" id="{A9398A78-846F-423C-B99D-05C0EF3111F5}"/>
                  </a:ext>
                </a:extLst>
              </p:cNvPr>
              <p:cNvGrpSpPr/>
              <p:nvPr/>
            </p:nvGrpSpPr>
            <p:grpSpPr>
              <a:xfrm>
                <a:off x="3876268" y="1741695"/>
                <a:ext cx="4404882" cy="1959402"/>
                <a:chOff x="3237996" y="1785939"/>
                <a:chExt cx="4404882" cy="1959402"/>
              </a:xfrm>
            </p:grpSpPr>
            <p:sp>
              <p:nvSpPr>
                <p:cNvPr id="13" name="Rectangle 34">
                  <a:extLst>
                    <a:ext uri="{FF2B5EF4-FFF2-40B4-BE49-F238E27FC236}">
                      <a16:creationId xmlns:a16="http://schemas.microsoft.com/office/drawing/2014/main" xmlns="" id="{12033AB6-75BD-40D6-A13D-F1D82A84FCC3}"/>
                    </a:ext>
                  </a:extLst>
                </p:cNvPr>
                <p:cNvSpPr>
                  <a:spLocks noChangeArrowheads="1"/>
                </p:cNvSpPr>
                <p:nvPr/>
              </p:nvSpPr>
              <p:spPr bwMode="auto">
                <a:xfrm flipH="1">
                  <a:off x="3767775" y="1785939"/>
                  <a:ext cx="1639995" cy="1035295"/>
                </a:xfrm>
                <a:prstGeom prst="rect">
                  <a:avLst/>
                </a:pr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38">
                  <a:extLst>
                    <a:ext uri="{FF2B5EF4-FFF2-40B4-BE49-F238E27FC236}">
                      <a16:creationId xmlns:a16="http://schemas.microsoft.com/office/drawing/2014/main" xmlns="" id="{886021B5-7F6E-4360-A804-C47F98059EA4}"/>
                    </a:ext>
                  </a:extLst>
                </p:cNvPr>
                <p:cNvSpPr>
                  <a:spLocks noChangeArrowheads="1"/>
                </p:cNvSpPr>
                <p:nvPr/>
              </p:nvSpPr>
              <p:spPr bwMode="auto">
                <a:xfrm flipH="1">
                  <a:off x="6398591" y="3589676"/>
                  <a:ext cx="1244287" cy="155665"/>
                </a:xfrm>
                <a:prstGeom prst="rect">
                  <a:avLst/>
                </a:pr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42">
                  <a:extLst>
                    <a:ext uri="{FF2B5EF4-FFF2-40B4-BE49-F238E27FC236}">
                      <a16:creationId xmlns:a16="http://schemas.microsoft.com/office/drawing/2014/main" xmlns="" id="{A0F2ED1E-ED7C-4B94-9C74-169CEBC43C59}"/>
                    </a:ext>
                  </a:extLst>
                </p:cNvPr>
                <p:cNvSpPr>
                  <a:spLocks/>
                </p:cNvSpPr>
                <p:nvPr/>
              </p:nvSpPr>
              <p:spPr bwMode="auto">
                <a:xfrm flipH="1">
                  <a:off x="5407769" y="1785939"/>
                  <a:ext cx="990821" cy="1959402"/>
                </a:xfrm>
                <a:custGeom>
                  <a:avLst/>
                  <a:gdLst>
                    <a:gd name="T0" fmla="*/ 0 w 401"/>
                    <a:gd name="T1" fmla="*/ 730 h 793"/>
                    <a:gd name="T2" fmla="*/ 401 w 401"/>
                    <a:gd name="T3" fmla="*/ 0 h 793"/>
                    <a:gd name="T4" fmla="*/ 401 w 401"/>
                    <a:gd name="T5" fmla="*/ 419 h 793"/>
                    <a:gd name="T6" fmla="*/ 0 w 401"/>
                    <a:gd name="T7" fmla="*/ 793 h 793"/>
                    <a:gd name="T8" fmla="*/ 0 w 401"/>
                    <a:gd name="T9" fmla="*/ 730 h 793"/>
                  </a:gdLst>
                  <a:ahLst/>
                  <a:cxnLst>
                    <a:cxn ang="0">
                      <a:pos x="T0" y="T1"/>
                    </a:cxn>
                    <a:cxn ang="0">
                      <a:pos x="T2" y="T3"/>
                    </a:cxn>
                    <a:cxn ang="0">
                      <a:pos x="T4" y="T5"/>
                    </a:cxn>
                    <a:cxn ang="0">
                      <a:pos x="T6" y="T7"/>
                    </a:cxn>
                    <a:cxn ang="0">
                      <a:pos x="T8" y="T9"/>
                    </a:cxn>
                  </a:cxnLst>
                  <a:rect l="0" t="0" r="r" b="b"/>
                  <a:pathLst>
                    <a:path w="401" h="793">
                      <a:moveTo>
                        <a:pt x="0" y="730"/>
                      </a:moveTo>
                      <a:lnTo>
                        <a:pt x="401" y="0"/>
                      </a:lnTo>
                      <a:lnTo>
                        <a:pt x="401" y="419"/>
                      </a:lnTo>
                      <a:lnTo>
                        <a:pt x="0" y="793"/>
                      </a:lnTo>
                      <a:lnTo>
                        <a:pt x="0" y="730"/>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40">
                  <a:extLst>
                    <a:ext uri="{FF2B5EF4-FFF2-40B4-BE49-F238E27FC236}">
                      <a16:creationId xmlns:a16="http://schemas.microsoft.com/office/drawing/2014/main" xmlns="" id="{F39C5AB6-1177-4325-A460-B36E140BE6AD}"/>
                    </a:ext>
                  </a:extLst>
                </p:cNvPr>
                <p:cNvSpPr/>
                <p:nvPr/>
              </p:nvSpPr>
              <p:spPr>
                <a:xfrm>
                  <a:off x="3237996" y="1785939"/>
                  <a:ext cx="1035295" cy="10352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35">
                <a:extLst>
                  <a:ext uri="{FF2B5EF4-FFF2-40B4-BE49-F238E27FC236}">
                    <a16:creationId xmlns:a16="http://schemas.microsoft.com/office/drawing/2014/main" xmlns="" id="{194DB1E4-90EA-4C0A-85F6-C25E5A99BB02}"/>
                  </a:ext>
                </a:extLst>
              </p:cNvPr>
              <p:cNvSpPr/>
              <p:nvPr/>
            </p:nvSpPr>
            <p:spPr>
              <a:xfrm>
                <a:off x="3989228" y="1851755"/>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solidFill>
                    <a:srgbClr val="F23B48"/>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 name="Shape 2102">
              <a:extLst>
                <a:ext uri="{FF2B5EF4-FFF2-40B4-BE49-F238E27FC236}">
                  <a16:creationId xmlns:a16="http://schemas.microsoft.com/office/drawing/2014/main" xmlns="" id="{453661C0-EBC4-401C-830A-FF38598652D5}"/>
                </a:ext>
              </a:extLst>
            </p:cNvPr>
            <p:cNvSpPr/>
            <p:nvPr/>
          </p:nvSpPr>
          <p:spPr>
            <a:xfrm>
              <a:off x="6432083" y="2522136"/>
              <a:ext cx="473021" cy="378403"/>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accent1"/>
            </a:solidFill>
            <a:ln w="12700" cap="flat">
              <a:noFill/>
              <a:miter lim="400000"/>
            </a:ln>
            <a:effectLst/>
          </p:spPr>
          <p:txBody>
            <a:bodyPr wrap="square" lIns="40181" tIns="40181" rIns="40181" bIns="40181" numCol="1" anchor="ctr">
              <a:noAutofit/>
            </a:bodyPr>
            <a:lstStyle/>
            <a:p>
              <a:pPr algn="just">
                <a:lnSpc>
                  <a:spcPct val="120000"/>
                </a:lnSpc>
                <a:defRPr sz="3200">
                  <a:solidFill>
                    <a:srgbClr val="FFFFFF"/>
                  </a:solidFill>
                  <a:latin typeface="Helvetica Light"/>
                  <a:ea typeface="Helvetica Light"/>
                  <a:cs typeface="Helvetica Light"/>
                  <a:sym typeface="Helvetica Light"/>
                </a:defRPr>
              </a:pPr>
              <a:endParaRPr sz="12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4">
            <a:extLst>
              <a:ext uri="{FF2B5EF4-FFF2-40B4-BE49-F238E27FC236}">
                <a16:creationId xmlns:a16="http://schemas.microsoft.com/office/drawing/2014/main" xmlns="" id="{CDE6B340-CB81-4998-A971-210BCBD49897}"/>
              </a:ext>
            </a:extLst>
          </p:cNvPr>
          <p:cNvGrpSpPr/>
          <p:nvPr/>
        </p:nvGrpSpPr>
        <p:grpSpPr>
          <a:xfrm>
            <a:off x="3513329" y="2405594"/>
            <a:ext cx="3091125" cy="735230"/>
            <a:chOff x="3031241" y="3232838"/>
            <a:chExt cx="4121726" cy="980307"/>
          </a:xfrm>
        </p:grpSpPr>
        <p:grpSp>
          <p:nvGrpSpPr>
            <p:cNvPr id="18" name="Group 13">
              <a:extLst>
                <a:ext uri="{FF2B5EF4-FFF2-40B4-BE49-F238E27FC236}">
                  <a16:creationId xmlns:a16="http://schemas.microsoft.com/office/drawing/2014/main" xmlns="" id="{9217052F-ADC9-4A07-8D2E-57FA51E01FB6}"/>
                </a:ext>
              </a:extLst>
            </p:cNvPr>
            <p:cNvGrpSpPr/>
            <p:nvPr/>
          </p:nvGrpSpPr>
          <p:grpSpPr>
            <a:xfrm flipH="1">
              <a:off x="3031241" y="3232838"/>
              <a:ext cx="4121726" cy="980307"/>
              <a:chOff x="3876268" y="2821466"/>
              <a:chExt cx="4404882" cy="1047652"/>
            </a:xfrm>
          </p:grpSpPr>
          <p:grpSp>
            <p:nvGrpSpPr>
              <p:cNvPr id="20" name="Group 41">
                <a:extLst>
                  <a:ext uri="{FF2B5EF4-FFF2-40B4-BE49-F238E27FC236}">
                    <a16:creationId xmlns:a16="http://schemas.microsoft.com/office/drawing/2014/main" xmlns="" id="{69FC4177-FB9B-4B2D-8537-8A9551B28D70}"/>
                  </a:ext>
                </a:extLst>
              </p:cNvPr>
              <p:cNvGrpSpPr/>
              <p:nvPr/>
            </p:nvGrpSpPr>
            <p:grpSpPr>
              <a:xfrm>
                <a:off x="3876268" y="2821466"/>
                <a:ext cx="4404882" cy="1047652"/>
                <a:chOff x="3237996" y="2865710"/>
                <a:chExt cx="4404882" cy="1047652"/>
              </a:xfrm>
            </p:grpSpPr>
            <p:sp>
              <p:nvSpPr>
                <p:cNvPr id="22" name="Rectangle 35">
                  <a:extLst>
                    <a:ext uri="{FF2B5EF4-FFF2-40B4-BE49-F238E27FC236}">
                      <a16:creationId xmlns:a16="http://schemas.microsoft.com/office/drawing/2014/main" xmlns="" id="{C902921E-FF32-4B0D-80DC-AAF9327B5D83}"/>
                    </a:ext>
                  </a:extLst>
                </p:cNvPr>
                <p:cNvSpPr>
                  <a:spLocks noChangeArrowheads="1"/>
                </p:cNvSpPr>
                <p:nvPr/>
              </p:nvSpPr>
              <p:spPr bwMode="auto">
                <a:xfrm flipH="1">
                  <a:off x="3767775" y="2865710"/>
                  <a:ext cx="1639995" cy="1032825"/>
                </a:xfrm>
                <a:prstGeom prst="rect">
                  <a:avLst/>
                </a:pr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39">
                  <a:extLst>
                    <a:ext uri="{FF2B5EF4-FFF2-40B4-BE49-F238E27FC236}">
                      <a16:creationId xmlns:a16="http://schemas.microsoft.com/office/drawing/2014/main" xmlns="" id="{A1A31DB8-A39A-4BF6-892C-8D6A151BB901}"/>
                    </a:ext>
                  </a:extLst>
                </p:cNvPr>
                <p:cNvSpPr>
                  <a:spLocks noChangeArrowheads="1"/>
                </p:cNvSpPr>
                <p:nvPr/>
              </p:nvSpPr>
              <p:spPr bwMode="auto">
                <a:xfrm flipH="1">
                  <a:off x="6398591" y="3757697"/>
                  <a:ext cx="1244287" cy="155665"/>
                </a:xfrm>
                <a:prstGeom prst="rect">
                  <a:avLst/>
                </a:pr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43">
                  <a:extLst>
                    <a:ext uri="{FF2B5EF4-FFF2-40B4-BE49-F238E27FC236}">
                      <a16:creationId xmlns:a16="http://schemas.microsoft.com/office/drawing/2014/main" xmlns="" id="{D7A5861B-D32B-40F4-8BEF-A413D6C83045}"/>
                    </a:ext>
                  </a:extLst>
                </p:cNvPr>
                <p:cNvSpPr>
                  <a:spLocks/>
                </p:cNvSpPr>
                <p:nvPr/>
              </p:nvSpPr>
              <p:spPr bwMode="auto">
                <a:xfrm flipH="1">
                  <a:off x="5407769" y="2865710"/>
                  <a:ext cx="990821" cy="1047650"/>
                </a:xfrm>
                <a:custGeom>
                  <a:avLst/>
                  <a:gdLst>
                    <a:gd name="T0" fmla="*/ 0 w 401"/>
                    <a:gd name="T1" fmla="*/ 361 h 424"/>
                    <a:gd name="T2" fmla="*/ 401 w 401"/>
                    <a:gd name="T3" fmla="*/ 0 h 424"/>
                    <a:gd name="T4" fmla="*/ 401 w 401"/>
                    <a:gd name="T5" fmla="*/ 418 h 424"/>
                    <a:gd name="T6" fmla="*/ 0 w 401"/>
                    <a:gd name="T7" fmla="*/ 424 h 424"/>
                    <a:gd name="T8" fmla="*/ 0 w 401"/>
                    <a:gd name="T9" fmla="*/ 361 h 424"/>
                  </a:gdLst>
                  <a:ahLst/>
                  <a:cxnLst>
                    <a:cxn ang="0">
                      <a:pos x="T0" y="T1"/>
                    </a:cxn>
                    <a:cxn ang="0">
                      <a:pos x="T2" y="T3"/>
                    </a:cxn>
                    <a:cxn ang="0">
                      <a:pos x="T4" y="T5"/>
                    </a:cxn>
                    <a:cxn ang="0">
                      <a:pos x="T6" y="T7"/>
                    </a:cxn>
                    <a:cxn ang="0">
                      <a:pos x="T8" y="T9"/>
                    </a:cxn>
                  </a:cxnLst>
                  <a:rect l="0" t="0" r="r" b="b"/>
                  <a:pathLst>
                    <a:path w="401" h="424">
                      <a:moveTo>
                        <a:pt x="0" y="361"/>
                      </a:moveTo>
                      <a:lnTo>
                        <a:pt x="401" y="0"/>
                      </a:lnTo>
                      <a:lnTo>
                        <a:pt x="401" y="418"/>
                      </a:lnTo>
                      <a:lnTo>
                        <a:pt x="0" y="424"/>
                      </a:lnTo>
                      <a:lnTo>
                        <a:pt x="0" y="361"/>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50">
                  <a:extLst>
                    <a:ext uri="{FF2B5EF4-FFF2-40B4-BE49-F238E27FC236}">
                      <a16:creationId xmlns:a16="http://schemas.microsoft.com/office/drawing/2014/main" xmlns="" id="{E8703D18-89AF-456A-B85D-AB4BB14011D8}"/>
                    </a:ext>
                  </a:extLst>
                </p:cNvPr>
                <p:cNvSpPr/>
                <p:nvPr/>
              </p:nvSpPr>
              <p:spPr>
                <a:xfrm>
                  <a:off x="3237996" y="2866143"/>
                  <a:ext cx="1035295" cy="10352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Oval 43">
                <a:extLst>
                  <a:ext uri="{FF2B5EF4-FFF2-40B4-BE49-F238E27FC236}">
                    <a16:creationId xmlns:a16="http://schemas.microsoft.com/office/drawing/2014/main" xmlns="" id="{1637E590-7D3E-4D21-845E-78083B1B9064}"/>
                  </a:ext>
                </a:extLst>
              </p:cNvPr>
              <p:cNvSpPr/>
              <p:nvPr/>
            </p:nvSpPr>
            <p:spPr>
              <a:xfrm>
                <a:off x="3989228" y="2931239"/>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solidFill>
                    <a:srgbClr val="FFC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Freeform 28">
              <a:extLst>
                <a:ext uri="{FF2B5EF4-FFF2-40B4-BE49-F238E27FC236}">
                  <a16:creationId xmlns:a16="http://schemas.microsoft.com/office/drawing/2014/main" xmlns="" id="{52A1128C-067D-4D64-88B6-292D50C5D25B}"/>
                </a:ext>
              </a:extLst>
            </p:cNvPr>
            <p:cNvSpPr>
              <a:spLocks/>
            </p:cNvSpPr>
            <p:nvPr/>
          </p:nvSpPr>
          <p:spPr bwMode="auto">
            <a:xfrm>
              <a:off x="6529452" y="3525293"/>
              <a:ext cx="278281" cy="392275"/>
            </a:xfrm>
            <a:custGeom>
              <a:avLst/>
              <a:gdLst>
                <a:gd name="T0" fmla="*/ 274 w 281"/>
                <a:gd name="T1" fmla="*/ 106 h 396"/>
                <a:gd name="T2" fmla="*/ 94 w 281"/>
                <a:gd name="T3" fmla="*/ 13 h 396"/>
                <a:gd name="T4" fmla="*/ 7 w 281"/>
                <a:gd name="T5" fmla="*/ 47 h 396"/>
                <a:gd name="T6" fmla="*/ 1 w 281"/>
                <a:gd name="T7" fmla="*/ 68 h 396"/>
                <a:gd name="T8" fmla="*/ 3 w 281"/>
                <a:gd name="T9" fmla="*/ 278 h 396"/>
                <a:gd name="T10" fmla="*/ 14 w 281"/>
                <a:gd name="T11" fmla="*/ 291 h 396"/>
                <a:gd name="T12" fmla="*/ 179 w 281"/>
                <a:gd name="T13" fmla="*/ 394 h 396"/>
                <a:gd name="T14" fmla="*/ 187 w 281"/>
                <a:gd name="T15" fmla="*/ 396 h 396"/>
                <a:gd name="T16" fmla="*/ 193 w 281"/>
                <a:gd name="T17" fmla="*/ 395 h 396"/>
                <a:gd name="T18" fmla="*/ 201 w 281"/>
                <a:gd name="T19" fmla="*/ 384 h 396"/>
                <a:gd name="T20" fmla="*/ 201 w 281"/>
                <a:gd name="T21" fmla="*/ 164 h 396"/>
                <a:gd name="T22" fmla="*/ 194 w 281"/>
                <a:gd name="T23" fmla="*/ 152 h 396"/>
                <a:gd name="T24" fmla="*/ 30 w 281"/>
                <a:gd name="T25" fmla="*/ 61 h 396"/>
                <a:gd name="T26" fmla="*/ 53 w 281"/>
                <a:gd name="T27" fmla="*/ 43 h 396"/>
                <a:gd name="T28" fmla="*/ 80 w 281"/>
                <a:gd name="T29" fmla="*/ 39 h 396"/>
                <a:gd name="T30" fmla="*/ 242 w 281"/>
                <a:gd name="T31" fmla="*/ 126 h 396"/>
                <a:gd name="T32" fmla="*/ 246 w 281"/>
                <a:gd name="T33" fmla="*/ 133 h 396"/>
                <a:gd name="T34" fmla="*/ 246 w 281"/>
                <a:gd name="T35" fmla="*/ 342 h 396"/>
                <a:gd name="T36" fmla="*/ 265 w 281"/>
                <a:gd name="T37" fmla="*/ 356 h 396"/>
                <a:gd name="T38" fmla="*/ 281 w 281"/>
                <a:gd name="T39" fmla="*/ 342 h 396"/>
                <a:gd name="T40" fmla="*/ 281 w 281"/>
                <a:gd name="T41" fmla="*/ 117 h 396"/>
                <a:gd name="T42" fmla="*/ 274 w 281"/>
                <a:gd name="T43" fmla="*/ 10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396">
                  <a:moveTo>
                    <a:pt x="274" y="106"/>
                  </a:moveTo>
                  <a:cubicBezTo>
                    <a:pt x="94" y="13"/>
                    <a:pt x="94" y="13"/>
                    <a:pt x="94" y="13"/>
                  </a:cubicBezTo>
                  <a:cubicBezTo>
                    <a:pt x="69" y="0"/>
                    <a:pt x="21" y="25"/>
                    <a:pt x="7" y="47"/>
                  </a:cubicBezTo>
                  <a:cubicBezTo>
                    <a:pt x="0" y="57"/>
                    <a:pt x="1" y="64"/>
                    <a:pt x="1" y="68"/>
                  </a:cubicBezTo>
                  <a:cubicBezTo>
                    <a:pt x="3" y="278"/>
                    <a:pt x="3" y="278"/>
                    <a:pt x="3" y="278"/>
                  </a:cubicBezTo>
                  <a:cubicBezTo>
                    <a:pt x="3" y="282"/>
                    <a:pt x="9" y="288"/>
                    <a:pt x="14" y="291"/>
                  </a:cubicBezTo>
                  <a:cubicBezTo>
                    <a:pt x="24" y="297"/>
                    <a:pt x="175" y="392"/>
                    <a:pt x="179" y="394"/>
                  </a:cubicBezTo>
                  <a:cubicBezTo>
                    <a:pt x="181" y="396"/>
                    <a:pt x="184" y="396"/>
                    <a:pt x="187" y="396"/>
                  </a:cubicBezTo>
                  <a:cubicBezTo>
                    <a:pt x="189" y="396"/>
                    <a:pt x="191" y="396"/>
                    <a:pt x="193" y="395"/>
                  </a:cubicBezTo>
                  <a:cubicBezTo>
                    <a:pt x="198" y="393"/>
                    <a:pt x="201" y="388"/>
                    <a:pt x="201" y="384"/>
                  </a:cubicBezTo>
                  <a:cubicBezTo>
                    <a:pt x="201" y="164"/>
                    <a:pt x="201" y="164"/>
                    <a:pt x="201" y="164"/>
                  </a:cubicBezTo>
                  <a:cubicBezTo>
                    <a:pt x="201" y="159"/>
                    <a:pt x="198" y="155"/>
                    <a:pt x="194" y="152"/>
                  </a:cubicBezTo>
                  <a:cubicBezTo>
                    <a:pt x="30" y="61"/>
                    <a:pt x="30" y="61"/>
                    <a:pt x="30" y="61"/>
                  </a:cubicBezTo>
                  <a:cubicBezTo>
                    <a:pt x="32" y="57"/>
                    <a:pt x="39" y="50"/>
                    <a:pt x="53" y="43"/>
                  </a:cubicBezTo>
                  <a:cubicBezTo>
                    <a:pt x="67" y="36"/>
                    <a:pt x="77" y="38"/>
                    <a:pt x="80" y="39"/>
                  </a:cubicBezTo>
                  <a:cubicBezTo>
                    <a:pt x="80" y="39"/>
                    <a:pt x="237" y="123"/>
                    <a:pt x="242" y="126"/>
                  </a:cubicBezTo>
                  <a:cubicBezTo>
                    <a:pt x="246" y="128"/>
                    <a:pt x="246" y="129"/>
                    <a:pt x="246" y="133"/>
                  </a:cubicBezTo>
                  <a:cubicBezTo>
                    <a:pt x="246" y="137"/>
                    <a:pt x="246" y="342"/>
                    <a:pt x="246" y="342"/>
                  </a:cubicBezTo>
                  <a:cubicBezTo>
                    <a:pt x="246" y="352"/>
                    <a:pt x="257" y="356"/>
                    <a:pt x="265" y="356"/>
                  </a:cubicBezTo>
                  <a:cubicBezTo>
                    <a:pt x="272" y="356"/>
                    <a:pt x="281" y="349"/>
                    <a:pt x="281" y="342"/>
                  </a:cubicBezTo>
                  <a:cubicBezTo>
                    <a:pt x="281" y="117"/>
                    <a:pt x="281" y="117"/>
                    <a:pt x="281" y="117"/>
                  </a:cubicBezTo>
                  <a:cubicBezTo>
                    <a:pt x="281" y="112"/>
                    <a:pt x="278" y="108"/>
                    <a:pt x="274" y="106"/>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5">
            <a:extLst>
              <a:ext uri="{FF2B5EF4-FFF2-40B4-BE49-F238E27FC236}">
                <a16:creationId xmlns:a16="http://schemas.microsoft.com/office/drawing/2014/main" xmlns="" id="{D0E6B8B2-3051-495A-A6B0-E5D0BADF2FD5}"/>
              </a:ext>
            </a:extLst>
          </p:cNvPr>
          <p:cNvGrpSpPr/>
          <p:nvPr/>
        </p:nvGrpSpPr>
        <p:grpSpPr>
          <a:xfrm>
            <a:off x="3513329" y="3149492"/>
            <a:ext cx="3091125" cy="738999"/>
            <a:chOff x="3031241" y="4224704"/>
            <a:chExt cx="4121726" cy="985332"/>
          </a:xfrm>
        </p:grpSpPr>
        <p:grpSp>
          <p:nvGrpSpPr>
            <p:cNvPr id="27" name="Group 12">
              <a:extLst>
                <a:ext uri="{FF2B5EF4-FFF2-40B4-BE49-F238E27FC236}">
                  <a16:creationId xmlns:a16="http://schemas.microsoft.com/office/drawing/2014/main" xmlns="" id="{4892AE10-D4A7-45A1-871E-3DE6A1346E76}"/>
                </a:ext>
              </a:extLst>
            </p:cNvPr>
            <p:cNvGrpSpPr/>
            <p:nvPr/>
          </p:nvGrpSpPr>
          <p:grpSpPr>
            <a:xfrm flipH="1">
              <a:off x="3031241" y="4224704"/>
              <a:ext cx="4121726" cy="985332"/>
              <a:chOff x="3876268" y="3881472"/>
              <a:chExt cx="4404882" cy="1053023"/>
            </a:xfrm>
          </p:grpSpPr>
          <p:grpSp>
            <p:nvGrpSpPr>
              <p:cNvPr id="29" name="Group 51">
                <a:extLst>
                  <a:ext uri="{FF2B5EF4-FFF2-40B4-BE49-F238E27FC236}">
                    <a16:creationId xmlns:a16="http://schemas.microsoft.com/office/drawing/2014/main" xmlns="" id="{F9DA6475-77AF-48F9-9B5E-5D2758D54727}"/>
                  </a:ext>
                </a:extLst>
              </p:cNvPr>
              <p:cNvGrpSpPr/>
              <p:nvPr/>
            </p:nvGrpSpPr>
            <p:grpSpPr>
              <a:xfrm>
                <a:off x="3876268" y="3881472"/>
                <a:ext cx="4404882" cy="1053023"/>
                <a:chOff x="3237996" y="3925716"/>
                <a:chExt cx="4404882" cy="1053023"/>
              </a:xfrm>
            </p:grpSpPr>
            <p:sp>
              <p:nvSpPr>
                <p:cNvPr id="31" name="Rectangle 36">
                  <a:extLst>
                    <a:ext uri="{FF2B5EF4-FFF2-40B4-BE49-F238E27FC236}">
                      <a16:creationId xmlns:a16="http://schemas.microsoft.com/office/drawing/2014/main" xmlns="" id="{9DD22B21-5D90-4DC6-B3F6-6819CDB1307F}"/>
                    </a:ext>
                  </a:extLst>
                </p:cNvPr>
                <p:cNvSpPr>
                  <a:spLocks noChangeArrowheads="1"/>
                </p:cNvSpPr>
                <p:nvPr/>
              </p:nvSpPr>
              <p:spPr bwMode="auto">
                <a:xfrm flipH="1">
                  <a:off x="3767775" y="3943011"/>
                  <a:ext cx="1639995" cy="1035295"/>
                </a:xfrm>
                <a:prstGeom prst="rect">
                  <a:avLst/>
                </a:pr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40">
                  <a:extLst>
                    <a:ext uri="{FF2B5EF4-FFF2-40B4-BE49-F238E27FC236}">
                      <a16:creationId xmlns:a16="http://schemas.microsoft.com/office/drawing/2014/main" xmlns="" id="{0014677B-B06E-4F19-8CFC-2573BC7BA9E5}"/>
                    </a:ext>
                  </a:extLst>
                </p:cNvPr>
                <p:cNvSpPr>
                  <a:spLocks noChangeArrowheads="1"/>
                </p:cNvSpPr>
                <p:nvPr/>
              </p:nvSpPr>
              <p:spPr bwMode="auto">
                <a:xfrm flipH="1">
                  <a:off x="6398591" y="3925716"/>
                  <a:ext cx="1244287" cy="160606"/>
                </a:xfrm>
                <a:prstGeom prst="rect">
                  <a:avLst/>
                </a:pr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45">
                  <a:extLst>
                    <a:ext uri="{FF2B5EF4-FFF2-40B4-BE49-F238E27FC236}">
                      <a16:creationId xmlns:a16="http://schemas.microsoft.com/office/drawing/2014/main" xmlns="" id="{CC4BD8F9-E45F-4E89-8824-01BA58B8CC96}"/>
                    </a:ext>
                  </a:extLst>
                </p:cNvPr>
                <p:cNvSpPr>
                  <a:spLocks/>
                </p:cNvSpPr>
                <p:nvPr/>
              </p:nvSpPr>
              <p:spPr bwMode="auto">
                <a:xfrm flipH="1">
                  <a:off x="5407769" y="3925716"/>
                  <a:ext cx="990821" cy="1052592"/>
                </a:xfrm>
                <a:custGeom>
                  <a:avLst/>
                  <a:gdLst>
                    <a:gd name="T0" fmla="*/ 401 w 401"/>
                    <a:gd name="T1" fmla="*/ 426 h 426"/>
                    <a:gd name="T2" fmla="*/ 0 w 401"/>
                    <a:gd name="T3" fmla="*/ 65 h 426"/>
                    <a:gd name="T4" fmla="*/ 0 w 401"/>
                    <a:gd name="T5" fmla="*/ 0 h 426"/>
                    <a:gd name="T6" fmla="*/ 401 w 401"/>
                    <a:gd name="T7" fmla="*/ 7 h 426"/>
                    <a:gd name="T8" fmla="*/ 401 w 401"/>
                    <a:gd name="T9" fmla="*/ 426 h 426"/>
                  </a:gdLst>
                  <a:ahLst/>
                  <a:cxnLst>
                    <a:cxn ang="0">
                      <a:pos x="T0" y="T1"/>
                    </a:cxn>
                    <a:cxn ang="0">
                      <a:pos x="T2" y="T3"/>
                    </a:cxn>
                    <a:cxn ang="0">
                      <a:pos x="T4" y="T5"/>
                    </a:cxn>
                    <a:cxn ang="0">
                      <a:pos x="T6" y="T7"/>
                    </a:cxn>
                    <a:cxn ang="0">
                      <a:pos x="T8" y="T9"/>
                    </a:cxn>
                  </a:cxnLst>
                  <a:rect l="0" t="0" r="r" b="b"/>
                  <a:pathLst>
                    <a:path w="401" h="426">
                      <a:moveTo>
                        <a:pt x="401" y="426"/>
                      </a:moveTo>
                      <a:lnTo>
                        <a:pt x="0" y="65"/>
                      </a:lnTo>
                      <a:lnTo>
                        <a:pt x="0" y="0"/>
                      </a:lnTo>
                      <a:lnTo>
                        <a:pt x="401" y="7"/>
                      </a:lnTo>
                      <a:lnTo>
                        <a:pt x="401" y="426"/>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Oval 58">
                  <a:extLst>
                    <a:ext uri="{FF2B5EF4-FFF2-40B4-BE49-F238E27FC236}">
                      <a16:creationId xmlns:a16="http://schemas.microsoft.com/office/drawing/2014/main" xmlns="" id="{02FAD09A-FD22-4C23-BDA7-776F985BB662}"/>
                    </a:ext>
                  </a:extLst>
                </p:cNvPr>
                <p:cNvSpPr/>
                <p:nvPr/>
              </p:nvSpPr>
              <p:spPr>
                <a:xfrm>
                  <a:off x="3237996" y="3943444"/>
                  <a:ext cx="1035295" cy="10352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Oval 53">
                <a:extLst>
                  <a:ext uri="{FF2B5EF4-FFF2-40B4-BE49-F238E27FC236}">
                    <a16:creationId xmlns:a16="http://schemas.microsoft.com/office/drawing/2014/main" xmlns="" id="{C779ED65-F43F-45ED-A18E-DD3634F5192C}"/>
                  </a:ext>
                </a:extLst>
              </p:cNvPr>
              <p:cNvSpPr/>
              <p:nvPr/>
            </p:nvSpPr>
            <p:spPr>
              <a:xfrm>
                <a:off x="3989228" y="4009186"/>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solidFill>
                    <a:srgbClr val="00BBD6"/>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8" name="Freeform 61">
              <a:extLst>
                <a:ext uri="{FF2B5EF4-FFF2-40B4-BE49-F238E27FC236}">
                  <a16:creationId xmlns:a16="http://schemas.microsoft.com/office/drawing/2014/main" xmlns="" id="{9C08A84D-E36F-462A-B90C-294F62175BAF}"/>
                </a:ext>
              </a:extLst>
            </p:cNvPr>
            <p:cNvSpPr>
              <a:spLocks noEditPoints="1"/>
            </p:cNvSpPr>
            <p:nvPr/>
          </p:nvSpPr>
          <p:spPr bwMode="auto">
            <a:xfrm>
              <a:off x="6472235" y="4547297"/>
              <a:ext cx="432870" cy="339742"/>
            </a:xfrm>
            <a:custGeom>
              <a:avLst/>
              <a:gdLst>
                <a:gd name="T0" fmla="*/ 50 w 106"/>
                <a:gd name="T1" fmla="*/ 11 h 83"/>
                <a:gd name="T2" fmla="*/ 51 w 106"/>
                <a:gd name="T3" fmla="*/ 11 h 83"/>
                <a:gd name="T4" fmla="*/ 51 w 106"/>
                <a:gd name="T5" fmla="*/ 43 h 83"/>
                <a:gd name="T6" fmla="*/ 19 w 106"/>
                <a:gd name="T7" fmla="*/ 27 h 83"/>
                <a:gd name="T8" fmla="*/ 19 w 106"/>
                <a:gd name="T9" fmla="*/ 26 h 83"/>
                <a:gd name="T10" fmla="*/ 55 w 106"/>
                <a:gd name="T11" fmla="*/ 42 h 83"/>
                <a:gd name="T12" fmla="*/ 56 w 106"/>
                <a:gd name="T13" fmla="*/ 43 h 83"/>
                <a:gd name="T14" fmla="*/ 87 w 106"/>
                <a:gd name="T15" fmla="*/ 27 h 83"/>
                <a:gd name="T16" fmla="*/ 56 w 106"/>
                <a:gd name="T17" fmla="*/ 11 h 83"/>
                <a:gd name="T18" fmla="*/ 55 w 106"/>
                <a:gd name="T19" fmla="*/ 11 h 83"/>
                <a:gd name="T20" fmla="*/ 15 w 106"/>
                <a:gd name="T21" fmla="*/ 29 h 83"/>
                <a:gd name="T22" fmla="*/ 1 w 106"/>
                <a:gd name="T23" fmla="*/ 35 h 83"/>
                <a:gd name="T24" fmla="*/ 1 w 106"/>
                <a:gd name="T25" fmla="*/ 37 h 83"/>
                <a:gd name="T26" fmla="*/ 34 w 106"/>
                <a:gd name="T27" fmla="*/ 53 h 83"/>
                <a:gd name="T28" fmla="*/ 48 w 106"/>
                <a:gd name="T29" fmla="*/ 46 h 83"/>
                <a:gd name="T30" fmla="*/ 105 w 106"/>
                <a:gd name="T31" fmla="*/ 16 h 83"/>
                <a:gd name="T32" fmla="*/ 105 w 106"/>
                <a:gd name="T33" fmla="*/ 18 h 83"/>
                <a:gd name="T34" fmla="*/ 91 w 106"/>
                <a:gd name="T35" fmla="*/ 25 h 83"/>
                <a:gd name="T36" fmla="*/ 58 w 106"/>
                <a:gd name="T37" fmla="*/ 8 h 83"/>
                <a:gd name="T38" fmla="*/ 72 w 106"/>
                <a:gd name="T39" fmla="*/ 0 h 83"/>
                <a:gd name="T40" fmla="*/ 105 w 106"/>
                <a:gd name="T41" fmla="*/ 16 h 83"/>
                <a:gd name="T42" fmla="*/ 106 w 106"/>
                <a:gd name="T43" fmla="*/ 36 h 83"/>
                <a:gd name="T44" fmla="*/ 72 w 106"/>
                <a:gd name="T45" fmla="*/ 53 h 83"/>
                <a:gd name="T46" fmla="*/ 58 w 106"/>
                <a:gd name="T47" fmla="*/ 47 h 83"/>
                <a:gd name="T48" fmla="*/ 58 w 106"/>
                <a:gd name="T49" fmla="*/ 45 h 83"/>
                <a:gd name="T50" fmla="*/ 92 w 106"/>
                <a:gd name="T51" fmla="*/ 29 h 83"/>
                <a:gd name="T52" fmla="*/ 48 w 106"/>
                <a:gd name="T53" fmla="*/ 7 h 83"/>
                <a:gd name="T54" fmla="*/ 33 w 106"/>
                <a:gd name="T55" fmla="*/ 0 h 83"/>
                <a:gd name="T56" fmla="*/ 0 w 106"/>
                <a:gd name="T57" fmla="*/ 17 h 83"/>
                <a:gd name="T58" fmla="*/ 14 w 106"/>
                <a:gd name="T59" fmla="*/ 25 h 83"/>
                <a:gd name="T60" fmla="*/ 48 w 106"/>
                <a:gd name="T61" fmla="*/ 9 h 83"/>
                <a:gd name="T62" fmla="*/ 48 w 106"/>
                <a:gd name="T63" fmla="*/ 7 h 83"/>
                <a:gd name="T64" fmla="*/ 55 w 106"/>
                <a:gd name="T65" fmla="*/ 82 h 83"/>
                <a:gd name="T66" fmla="*/ 56 w 106"/>
                <a:gd name="T67" fmla="*/ 83 h 83"/>
                <a:gd name="T68" fmla="*/ 90 w 106"/>
                <a:gd name="T69" fmla="*/ 65 h 83"/>
                <a:gd name="T70" fmla="*/ 89 w 106"/>
                <a:gd name="T71" fmla="*/ 49 h 83"/>
                <a:gd name="T72" fmla="*/ 73 w 106"/>
                <a:gd name="T73" fmla="*/ 57 h 83"/>
                <a:gd name="T74" fmla="*/ 72 w 106"/>
                <a:gd name="T75" fmla="*/ 57 h 83"/>
                <a:gd name="T76" fmla="*/ 56 w 106"/>
                <a:gd name="T77" fmla="*/ 49 h 83"/>
                <a:gd name="T78" fmla="*/ 55 w 106"/>
                <a:gd name="T79" fmla="*/ 50 h 83"/>
                <a:gd name="T80" fmla="*/ 17 w 106"/>
                <a:gd name="T81" fmla="*/ 49 h 83"/>
                <a:gd name="T82" fmla="*/ 33 w 106"/>
                <a:gd name="T83" fmla="*/ 57 h 83"/>
                <a:gd name="T84" fmla="*/ 50 w 106"/>
                <a:gd name="T85" fmla="*/ 49 h 83"/>
                <a:gd name="T86" fmla="*/ 51 w 106"/>
                <a:gd name="T87" fmla="*/ 50 h 83"/>
                <a:gd name="T88" fmla="*/ 51 w 106"/>
                <a:gd name="T89" fmla="*/ 83 h 83"/>
                <a:gd name="T90" fmla="*/ 17 w 106"/>
                <a:gd name="T91" fmla="*/ 66 h 83"/>
                <a:gd name="T92" fmla="*/ 16 w 106"/>
                <a:gd name="T93" fmla="*/ 5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6">
            <a:extLst>
              <a:ext uri="{FF2B5EF4-FFF2-40B4-BE49-F238E27FC236}">
                <a16:creationId xmlns:a16="http://schemas.microsoft.com/office/drawing/2014/main" xmlns="" id="{091ECF3E-19EE-439E-8DF7-8B172467B41D}"/>
              </a:ext>
            </a:extLst>
          </p:cNvPr>
          <p:cNvGrpSpPr/>
          <p:nvPr/>
        </p:nvGrpSpPr>
        <p:grpSpPr>
          <a:xfrm>
            <a:off x="3513329" y="3270874"/>
            <a:ext cx="3091125" cy="1371618"/>
            <a:chOff x="3031241" y="4386546"/>
            <a:chExt cx="4121726" cy="1828824"/>
          </a:xfrm>
        </p:grpSpPr>
        <p:grpSp>
          <p:nvGrpSpPr>
            <p:cNvPr id="36" name="Group 11">
              <a:extLst>
                <a:ext uri="{FF2B5EF4-FFF2-40B4-BE49-F238E27FC236}">
                  <a16:creationId xmlns:a16="http://schemas.microsoft.com/office/drawing/2014/main" xmlns="" id="{0D6AF457-6F78-4456-BB52-0EA3D2B193FB}"/>
                </a:ext>
              </a:extLst>
            </p:cNvPr>
            <p:cNvGrpSpPr/>
            <p:nvPr/>
          </p:nvGrpSpPr>
          <p:grpSpPr>
            <a:xfrm flipH="1">
              <a:off x="3031241" y="4386546"/>
              <a:ext cx="4121726" cy="1828824"/>
              <a:chOff x="3876268" y="4054432"/>
              <a:chExt cx="4404882" cy="1954461"/>
            </a:xfrm>
          </p:grpSpPr>
          <p:grpSp>
            <p:nvGrpSpPr>
              <p:cNvPr id="38" name="Group 59">
                <a:extLst>
                  <a:ext uri="{FF2B5EF4-FFF2-40B4-BE49-F238E27FC236}">
                    <a16:creationId xmlns:a16="http://schemas.microsoft.com/office/drawing/2014/main" xmlns="" id="{5347D018-08D1-4E0B-8BF3-DDFFAC6D1D2D}"/>
                  </a:ext>
                </a:extLst>
              </p:cNvPr>
              <p:cNvGrpSpPr/>
              <p:nvPr/>
            </p:nvGrpSpPr>
            <p:grpSpPr>
              <a:xfrm>
                <a:off x="3876268" y="4054432"/>
                <a:ext cx="4404882" cy="1954461"/>
                <a:chOff x="3237996" y="4098676"/>
                <a:chExt cx="4404882" cy="1954461"/>
              </a:xfrm>
            </p:grpSpPr>
            <p:sp>
              <p:nvSpPr>
                <p:cNvPr id="40" name="Rectangle 37">
                  <a:extLst>
                    <a:ext uri="{FF2B5EF4-FFF2-40B4-BE49-F238E27FC236}">
                      <a16:creationId xmlns:a16="http://schemas.microsoft.com/office/drawing/2014/main" xmlns="" id="{1B4B7CFA-8B07-49E3-9F86-6EE9DF1905AA}"/>
                    </a:ext>
                  </a:extLst>
                </p:cNvPr>
                <p:cNvSpPr>
                  <a:spLocks noChangeArrowheads="1"/>
                </p:cNvSpPr>
                <p:nvPr/>
              </p:nvSpPr>
              <p:spPr bwMode="auto">
                <a:xfrm flipH="1">
                  <a:off x="3767775" y="5017842"/>
                  <a:ext cx="1639995" cy="1035295"/>
                </a:xfrm>
                <a:prstGeom prst="rect">
                  <a:avLst/>
                </a:pr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1">
                  <a:extLst>
                    <a:ext uri="{FF2B5EF4-FFF2-40B4-BE49-F238E27FC236}">
                      <a16:creationId xmlns:a16="http://schemas.microsoft.com/office/drawing/2014/main" xmlns="" id="{745BF210-F436-41D7-9E61-35F9BA742791}"/>
                    </a:ext>
                  </a:extLst>
                </p:cNvPr>
                <p:cNvSpPr>
                  <a:spLocks noChangeArrowheads="1"/>
                </p:cNvSpPr>
                <p:nvPr/>
              </p:nvSpPr>
              <p:spPr bwMode="auto">
                <a:xfrm flipH="1">
                  <a:off x="6398591" y="4098676"/>
                  <a:ext cx="1244287" cy="155665"/>
                </a:xfrm>
                <a:prstGeom prst="rect">
                  <a:avLst/>
                </a:pr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4">
                  <a:extLst>
                    <a:ext uri="{FF2B5EF4-FFF2-40B4-BE49-F238E27FC236}">
                      <a16:creationId xmlns:a16="http://schemas.microsoft.com/office/drawing/2014/main" xmlns="" id="{5C51E0D2-956D-40F5-A1BE-2E62B15E816D}"/>
                    </a:ext>
                  </a:extLst>
                </p:cNvPr>
                <p:cNvSpPr>
                  <a:spLocks/>
                </p:cNvSpPr>
                <p:nvPr/>
              </p:nvSpPr>
              <p:spPr bwMode="auto">
                <a:xfrm flipH="1">
                  <a:off x="5407769" y="4098676"/>
                  <a:ext cx="990821" cy="1954461"/>
                </a:xfrm>
                <a:custGeom>
                  <a:avLst/>
                  <a:gdLst>
                    <a:gd name="T0" fmla="*/ 401 w 401"/>
                    <a:gd name="T1" fmla="*/ 791 h 791"/>
                    <a:gd name="T2" fmla="*/ 0 w 401"/>
                    <a:gd name="T3" fmla="*/ 63 h 791"/>
                    <a:gd name="T4" fmla="*/ 0 w 401"/>
                    <a:gd name="T5" fmla="*/ 0 h 791"/>
                    <a:gd name="T6" fmla="*/ 401 w 401"/>
                    <a:gd name="T7" fmla="*/ 372 h 791"/>
                    <a:gd name="T8" fmla="*/ 401 w 401"/>
                    <a:gd name="T9" fmla="*/ 791 h 791"/>
                  </a:gdLst>
                  <a:ahLst/>
                  <a:cxnLst>
                    <a:cxn ang="0">
                      <a:pos x="T0" y="T1"/>
                    </a:cxn>
                    <a:cxn ang="0">
                      <a:pos x="T2" y="T3"/>
                    </a:cxn>
                    <a:cxn ang="0">
                      <a:pos x="T4" y="T5"/>
                    </a:cxn>
                    <a:cxn ang="0">
                      <a:pos x="T6" y="T7"/>
                    </a:cxn>
                    <a:cxn ang="0">
                      <a:pos x="T8" y="T9"/>
                    </a:cxn>
                  </a:cxnLst>
                  <a:rect l="0" t="0" r="r" b="b"/>
                  <a:pathLst>
                    <a:path w="401" h="791">
                      <a:moveTo>
                        <a:pt x="401" y="791"/>
                      </a:moveTo>
                      <a:lnTo>
                        <a:pt x="0" y="63"/>
                      </a:lnTo>
                      <a:lnTo>
                        <a:pt x="0" y="0"/>
                      </a:lnTo>
                      <a:lnTo>
                        <a:pt x="401" y="372"/>
                      </a:lnTo>
                      <a:lnTo>
                        <a:pt x="401" y="791"/>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Oval 64">
                  <a:extLst>
                    <a:ext uri="{FF2B5EF4-FFF2-40B4-BE49-F238E27FC236}">
                      <a16:creationId xmlns:a16="http://schemas.microsoft.com/office/drawing/2014/main" xmlns="" id="{DD59CDA3-EA1A-49E4-A006-F9BD52911FF4}"/>
                    </a:ext>
                  </a:extLst>
                </p:cNvPr>
                <p:cNvSpPr/>
                <p:nvPr/>
              </p:nvSpPr>
              <p:spPr>
                <a:xfrm>
                  <a:off x="3237996" y="5017841"/>
                  <a:ext cx="1035295" cy="10352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9" name="Oval 60">
                <a:extLst>
                  <a:ext uri="{FF2B5EF4-FFF2-40B4-BE49-F238E27FC236}">
                    <a16:creationId xmlns:a16="http://schemas.microsoft.com/office/drawing/2014/main" xmlns="" id="{C03E321E-691E-4CED-AD4C-E1B65F0BCDBC}"/>
                  </a:ext>
                </a:extLst>
              </p:cNvPr>
              <p:cNvSpPr/>
              <p:nvPr/>
            </p:nvSpPr>
            <p:spPr>
              <a:xfrm>
                <a:off x="3989229" y="5088670"/>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solidFill>
                    <a:srgbClr val="937963"/>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7" name="Freeform 81">
              <a:extLst>
                <a:ext uri="{FF2B5EF4-FFF2-40B4-BE49-F238E27FC236}">
                  <a16:creationId xmlns:a16="http://schemas.microsoft.com/office/drawing/2014/main" xmlns="" id="{F340E479-814A-44F8-B8EE-19F2794CCFEA}"/>
                </a:ext>
              </a:extLst>
            </p:cNvPr>
            <p:cNvSpPr>
              <a:spLocks noEditPoints="1"/>
            </p:cNvSpPr>
            <p:nvPr/>
          </p:nvSpPr>
          <p:spPr bwMode="auto">
            <a:xfrm>
              <a:off x="6468227" y="5534859"/>
              <a:ext cx="400730" cy="392275"/>
            </a:xfrm>
            <a:custGeom>
              <a:avLst/>
              <a:gdLst>
                <a:gd name="T0" fmla="*/ 86 w 100"/>
                <a:gd name="T1" fmla="*/ 61 h 98"/>
                <a:gd name="T2" fmla="*/ 100 w 100"/>
                <a:gd name="T3" fmla="*/ 55 h 98"/>
                <a:gd name="T4" fmla="*/ 100 w 100"/>
                <a:gd name="T5" fmla="*/ 44 h 98"/>
                <a:gd name="T6" fmla="*/ 86 w 100"/>
                <a:gd name="T7" fmla="*/ 38 h 98"/>
                <a:gd name="T8" fmla="*/ 84 w 100"/>
                <a:gd name="T9" fmla="*/ 32 h 98"/>
                <a:gd name="T10" fmla="*/ 89 w 100"/>
                <a:gd name="T11" fmla="*/ 18 h 98"/>
                <a:gd name="T12" fmla="*/ 82 w 100"/>
                <a:gd name="T13" fmla="*/ 11 h 98"/>
                <a:gd name="T14" fmla="*/ 68 w 100"/>
                <a:gd name="T15" fmla="*/ 16 h 98"/>
                <a:gd name="T16" fmla="*/ 62 w 100"/>
                <a:gd name="T17" fmla="*/ 14 h 98"/>
                <a:gd name="T18" fmla="*/ 56 w 100"/>
                <a:gd name="T19" fmla="*/ 0 h 98"/>
                <a:gd name="T20" fmla="*/ 45 w 100"/>
                <a:gd name="T21" fmla="*/ 0 h 98"/>
                <a:gd name="T22" fmla="*/ 39 w 100"/>
                <a:gd name="T23" fmla="*/ 14 h 98"/>
                <a:gd name="T24" fmla="*/ 33 w 100"/>
                <a:gd name="T25" fmla="*/ 16 h 98"/>
                <a:gd name="T26" fmla="*/ 19 w 100"/>
                <a:gd name="T27" fmla="*/ 11 h 98"/>
                <a:gd name="T28" fmla="*/ 11 w 100"/>
                <a:gd name="T29" fmla="*/ 18 h 98"/>
                <a:gd name="T30" fmla="*/ 17 w 100"/>
                <a:gd name="T31" fmla="*/ 32 h 98"/>
                <a:gd name="T32" fmla="*/ 15 w 100"/>
                <a:gd name="T33" fmla="*/ 38 h 98"/>
                <a:gd name="T34" fmla="*/ 0 w 100"/>
                <a:gd name="T35" fmla="*/ 45 h 98"/>
                <a:gd name="T36" fmla="*/ 0 w 100"/>
                <a:gd name="T37" fmla="*/ 55 h 98"/>
                <a:gd name="T38" fmla="*/ 15 w 100"/>
                <a:gd name="T39" fmla="*/ 61 h 98"/>
                <a:gd name="T40" fmla="*/ 17 w 100"/>
                <a:gd name="T41" fmla="*/ 67 h 98"/>
                <a:gd name="T42" fmla="*/ 12 w 100"/>
                <a:gd name="T43" fmla="*/ 80 h 98"/>
                <a:gd name="T44" fmla="*/ 19 w 100"/>
                <a:gd name="T45" fmla="*/ 88 h 98"/>
                <a:gd name="T46" fmla="*/ 33 w 100"/>
                <a:gd name="T47" fmla="*/ 83 h 98"/>
                <a:gd name="T48" fmla="*/ 39 w 100"/>
                <a:gd name="T49" fmla="*/ 85 h 98"/>
                <a:gd name="T50" fmla="*/ 45 w 100"/>
                <a:gd name="T51" fmla="*/ 98 h 98"/>
                <a:gd name="T52" fmla="*/ 56 w 100"/>
                <a:gd name="T53" fmla="*/ 98 h 98"/>
                <a:gd name="T54" fmla="*/ 62 w 100"/>
                <a:gd name="T55" fmla="*/ 85 h 98"/>
                <a:gd name="T56" fmla="*/ 68 w 100"/>
                <a:gd name="T57" fmla="*/ 82 h 98"/>
                <a:gd name="T58" fmla="*/ 82 w 100"/>
                <a:gd name="T59" fmla="*/ 88 h 98"/>
                <a:gd name="T60" fmla="*/ 90 w 100"/>
                <a:gd name="T61" fmla="*/ 80 h 98"/>
                <a:gd name="T62" fmla="*/ 84 w 100"/>
                <a:gd name="T63" fmla="*/ 67 h 98"/>
                <a:gd name="T64" fmla="*/ 86 w 100"/>
                <a:gd name="T65" fmla="*/ 61 h 98"/>
                <a:gd name="T66" fmla="*/ 86 w 100"/>
                <a:gd name="T67" fmla="*/ 61 h 98"/>
                <a:gd name="T68" fmla="*/ 50 w 100"/>
                <a:gd name="T69" fmla="*/ 65 h 98"/>
                <a:gd name="T70" fmla="*/ 35 w 100"/>
                <a:gd name="T71" fmla="*/ 50 h 98"/>
                <a:gd name="T72" fmla="*/ 50 w 100"/>
                <a:gd name="T73" fmla="*/ 33 h 98"/>
                <a:gd name="T74" fmla="*/ 66 w 100"/>
                <a:gd name="T75" fmla="*/ 50 h 98"/>
                <a:gd name="T76" fmla="*/ 50 w 100"/>
                <a:gd name="T77" fmla="*/ 6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0" h="98">
                  <a:moveTo>
                    <a:pt x="86" y="61"/>
                  </a:moveTo>
                  <a:cubicBezTo>
                    <a:pt x="86" y="61"/>
                    <a:pt x="100" y="56"/>
                    <a:pt x="100" y="55"/>
                  </a:cubicBezTo>
                  <a:cubicBezTo>
                    <a:pt x="100" y="44"/>
                    <a:pt x="100" y="44"/>
                    <a:pt x="100" y="44"/>
                  </a:cubicBezTo>
                  <a:cubicBezTo>
                    <a:pt x="100" y="42"/>
                    <a:pt x="86" y="38"/>
                    <a:pt x="86" y="38"/>
                  </a:cubicBezTo>
                  <a:cubicBezTo>
                    <a:pt x="84" y="32"/>
                    <a:pt x="84" y="32"/>
                    <a:pt x="84" y="32"/>
                  </a:cubicBezTo>
                  <a:cubicBezTo>
                    <a:pt x="84" y="32"/>
                    <a:pt x="90" y="19"/>
                    <a:pt x="89" y="18"/>
                  </a:cubicBezTo>
                  <a:cubicBezTo>
                    <a:pt x="82" y="11"/>
                    <a:pt x="82" y="11"/>
                    <a:pt x="82" y="11"/>
                  </a:cubicBezTo>
                  <a:cubicBezTo>
                    <a:pt x="81" y="10"/>
                    <a:pt x="68" y="16"/>
                    <a:pt x="68" y="16"/>
                  </a:cubicBezTo>
                  <a:cubicBezTo>
                    <a:pt x="62" y="14"/>
                    <a:pt x="62" y="14"/>
                    <a:pt x="62" y="14"/>
                  </a:cubicBezTo>
                  <a:cubicBezTo>
                    <a:pt x="56" y="0"/>
                    <a:pt x="56" y="0"/>
                    <a:pt x="56" y="0"/>
                  </a:cubicBezTo>
                  <a:cubicBezTo>
                    <a:pt x="45" y="0"/>
                    <a:pt x="45" y="0"/>
                    <a:pt x="45" y="0"/>
                  </a:cubicBezTo>
                  <a:cubicBezTo>
                    <a:pt x="44" y="0"/>
                    <a:pt x="39" y="14"/>
                    <a:pt x="39" y="14"/>
                  </a:cubicBezTo>
                  <a:cubicBezTo>
                    <a:pt x="33" y="16"/>
                    <a:pt x="33" y="16"/>
                    <a:pt x="33" y="16"/>
                  </a:cubicBezTo>
                  <a:cubicBezTo>
                    <a:pt x="33" y="16"/>
                    <a:pt x="20" y="10"/>
                    <a:pt x="19" y="11"/>
                  </a:cubicBezTo>
                  <a:cubicBezTo>
                    <a:pt x="11" y="18"/>
                    <a:pt x="11" y="18"/>
                    <a:pt x="11" y="18"/>
                  </a:cubicBezTo>
                  <a:cubicBezTo>
                    <a:pt x="11" y="19"/>
                    <a:pt x="17" y="32"/>
                    <a:pt x="17" y="32"/>
                  </a:cubicBezTo>
                  <a:cubicBezTo>
                    <a:pt x="15" y="38"/>
                    <a:pt x="15" y="38"/>
                    <a:pt x="15" y="38"/>
                  </a:cubicBezTo>
                  <a:cubicBezTo>
                    <a:pt x="15" y="38"/>
                    <a:pt x="0" y="44"/>
                    <a:pt x="0" y="45"/>
                  </a:cubicBezTo>
                  <a:cubicBezTo>
                    <a:pt x="0" y="55"/>
                    <a:pt x="0" y="55"/>
                    <a:pt x="0" y="55"/>
                  </a:cubicBezTo>
                  <a:cubicBezTo>
                    <a:pt x="0" y="56"/>
                    <a:pt x="15" y="61"/>
                    <a:pt x="15" y="61"/>
                  </a:cubicBezTo>
                  <a:cubicBezTo>
                    <a:pt x="17" y="67"/>
                    <a:pt x="17" y="67"/>
                    <a:pt x="17" y="67"/>
                  </a:cubicBezTo>
                  <a:cubicBezTo>
                    <a:pt x="17" y="67"/>
                    <a:pt x="11" y="80"/>
                    <a:pt x="12" y="80"/>
                  </a:cubicBezTo>
                  <a:cubicBezTo>
                    <a:pt x="19" y="88"/>
                    <a:pt x="19" y="88"/>
                    <a:pt x="19" y="88"/>
                  </a:cubicBezTo>
                  <a:cubicBezTo>
                    <a:pt x="20" y="89"/>
                    <a:pt x="33" y="83"/>
                    <a:pt x="33" y="83"/>
                  </a:cubicBezTo>
                  <a:cubicBezTo>
                    <a:pt x="39" y="85"/>
                    <a:pt x="39" y="85"/>
                    <a:pt x="39" y="85"/>
                  </a:cubicBezTo>
                  <a:cubicBezTo>
                    <a:pt x="45" y="98"/>
                    <a:pt x="45" y="98"/>
                    <a:pt x="45" y="98"/>
                  </a:cubicBezTo>
                  <a:cubicBezTo>
                    <a:pt x="56" y="98"/>
                    <a:pt x="56" y="98"/>
                    <a:pt x="56" y="98"/>
                  </a:cubicBezTo>
                  <a:cubicBezTo>
                    <a:pt x="57" y="98"/>
                    <a:pt x="62" y="85"/>
                    <a:pt x="62" y="85"/>
                  </a:cubicBezTo>
                  <a:cubicBezTo>
                    <a:pt x="68" y="82"/>
                    <a:pt x="68" y="82"/>
                    <a:pt x="68" y="82"/>
                  </a:cubicBezTo>
                  <a:cubicBezTo>
                    <a:pt x="68" y="82"/>
                    <a:pt x="81" y="88"/>
                    <a:pt x="82" y="88"/>
                  </a:cubicBezTo>
                  <a:cubicBezTo>
                    <a:pt x="90" y="80"/>
                    <a:pt x="90" y="80"/>
                    <a:pt x="90" y="80"/>
                  </a:cubicBezTo>
                  <a:cubicBezTo>
                    <a:pt x="84" y="67"/>
                    <a:pt x="84" y="67"/>
                    <a:pt x="84" y="67"/>
                  </a:cubicBezTo>
                  <a:cubicBezTo>
                    <a:pt x="86" y="61"/>
                    <a:pt x="86" y="61"/>
                    <a:pt x="86" y="61"/>
                  </a:cubicBezTo>
                  <a:cubicBezTo>
                    <a:pt x="86" y="61"/>
                    <a:pt x="86" y="61"/>
                    <a:pt x="86" y="61"/>
                  </a:cubicBezTo>
                  <a:close/>
                  <a:moveTo>
                    <a:pt x="50" y="65"/>
                  </a:moveTo>
                  <a:cubicBezTo>
                    <a:pt x="42" y="65"/>
                    <a:pt x="35" y="58"/>
                    <a:pt x="35" y="50"/>
                  </a:cubicBezTo>
                  <a:cubicBezTo>
                    <a:pt x="35" y="40"/>
                    <a:pt x="42" y="33"/>
                    <a:pt x="50" y="33"/>
                  </a:cubicBezTo>
                  <a:cubicBezTo>
                    <a:pt x="59" y="33"/>
                    <a:pt x="66" y="40"/>
                    <a:pt x="66" y="50"/>
                  </a:cubicBezTo>
                  <a:cubicBezTo>
                    <a:pt x="66" y="58"/>
                    <a:pt x="59" y="65"/>
                    <a:pt x="50" y="65"/>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67">
            <a:extLst>
              <a:ext uri="{FF2B5EF4-FFF2-40B4-BE49-F238E27FC236}">
                <a16:creationId xmlns:a16="http://schemas.microsoft.com/office/drawing/2014/main" xmlns="" id="{82437AFF-42DB-42F9-B6F0-09F08C4E3EF8}"/>
              </a:ext>
            </a:extLst>
          </p:cNvPr>
          <p:cNvGrpSpPr/>
          <p:nvPr/>
        </p:nvGrpSpPr>
        <p:grpSpPr>
          <a:xfrm>
            <a:off x="1769017" y="2184061"/>
            <a:ext cx="1794988" cy="1802596"/>
            <a:chOff x="705364" y="2937461"/>
            <a:chExt cx="2393449" cy="2403462"/>
          </a:xfrm>
        </p:grpSpPr>
        <p:sp>
          <p:nvSpPr>
            <p:cNvPr id="45" name="Freeform 5">
              <a:extLst>
                <a:ext uri="{FF2B5EF4-FFF2-40B4-BE49-F238E27FC236}">
                  <a16:creationId xmlns:a16="http://schemas.microsoft.com/office/drawing/2014/main" xmlns="" id="{7F0AD5DE-6623-4B1D-8A21-3E9385EBA03C}"/>
                </a:ext>
              </a:extLst>
            </p:cNvPr>
            <p:cNvSpPr>
              <a:spLocks/>
            </p:cNvSpPr>
            <p:nvPr/>
          </p:nvSpPr>
          <p:spPr bwMode="auto">
            <a:xfrm flipH="1">
              <a:off x="705364" y="2937461"/>
              <a:ext cx="2393448" cy="2403461"/>
            </a:xfrm>
            <a:custGeom>
              <a:avLst/>
              <a:gdLst>
                <a:gd name="T0" fmla="*/ 252 w 505"/>
                <a:gd name="T1" fmla="*/ 0 h 505"/>
                <a:gd name="T2" fmla="*/ 331 w 505"/>
                <a:gd name="T3" fmla="*/ 78 h 505"/>
                <a:gd name="T4" fmla="*/ 252 w 505"/>
                <a:gd name="T5" fmla="*/ 157 h 505"/>
                <a:gd name="T6" fmla="*/ 157 w 505"/>
                <a:gd name="T7" fmla="*/ 252 h 505"/>
                <a:gd name="T8" fmla="*/ 252 w 505"/>
                <a:gd name="T9" fmla="*/ 348 h 505"/>
                <a:gd name="T10" fmla="*/ 348 w 505"/>
                <a:gd name="T11" fmla="*/ 252 h 505"/>
                <a:gd name="T12" fmla="*/ 427 w 505"/>
                <a:gd name="T13" fmla="*/ 174 h 505"/>
                <a:gd name="T14" fmla="*/ 505 w 505"/>
                <a:gd name="T15" fmla="*/ 252 h 505"/>
                <a:gd name="T16" fmla="*/ 252 w 505"/>
                <a:gd name="T17" fmla="*/ 505 h 505"/>
                <a:gd name="T18" fmla="*/ 0 w 505"/>
                <a:gd name="T19" fmla="*/ 252 h 505"/>
                <a:gd name="T20" fmla="*/ 252 w 505"/>
                <a:gd name="T21"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5" h="505">
                  <a:moveTo>
                    <a:pt x="252" y="0"/>
                  </a:moveTo>
                  <a:cubicBezTo>
                    <a:pt x="296" y="0"/>
                    <a:pt x="331" y="35"/>
                    <a:pt x="331" y="78"/>
                  </a:cubicBezTo>
                  <a:cubicBezTo>
                    <a:pt x="331" y="121"/>
                    <a:pt x="296" y="157"/>
                    <a:pt x="252" y="157"/>
                  </a:cubicBezTo>
                  <a:cubicBezTo>
                    <a:pt x="200" y="157"/>
                    <a:pt x="157" y="200"/>
                    <a:pt x="157" y="252"/>
                  </a:cubicBezTo>
                  <a:cubicBezTo>
                    <a:pt x="157" y="305"/>
                    <a:pt x="200" y="348"/>
                    <a:pt x="252" y="348"/>
                  </a:cubicBezTo>
                  <a:cubicBezTo>
                    <a:pt x="305" y="348"/>
                    <a:pt x="348" y="305"/>
                    <a:pt x="348" y="252"/>
                  </a:cubicBezTo>
                  <a:cubicBezTo>
                    <a:pt x="348" y="209"/>
                    <a:pt x="383" y="174"/>
                    <a:pt x="427" y="174"/>
                  </a:cubicBezTo>
                  <a:cubicBezTo>
                    <a:pt x="470" y="174"/>
                    <a:pt x="505" y="209"/>
                    <a:pt x="505" y="252"/>
                  </a:cubicBezTo>
                  <a:cubicBezTo>
                    <a:pt x="505" y="392"/>
                    <a:pt x="392" y="505"/>
                    <a:pt x="252" y="505"/>
                  </a:cubicBezTo>
                  <a:cubicBezTo>
                    <a:pt x="113" y="505"/>
                    <a:pt x="0" y="392"/>
                    <a:pt x="0" y="252"/>
                  </a:cubicBezTo>
                  <a:cubicBezTo>
                    <a:pt x="0" y="113"/>
                    <a:pt x="113" y="0"/>
                    <a:pt x="252" y="0"/>
                  </a:cubicBezTo>
                  <a:close/>
                </a:path>
              </a:pathLst>
            </a:custGeom>
            <a:solidFill>
              <a:schemeClr val="accent1"/>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6">
              <a:extLst>
                <a:ext uri="{FF2B5EF4-FFF2-40B4-BE49-F238E27FC236}">
                  <a16:creationId xmlns:a16="http://schemas.microsoft.com/office/drawing/2014/main" xmlns="" id="{39661550-D4DA-489D-BAF6-C42240323379}"/>
                </a:ext>
              </a:extLst>
            </p:cNvPr>
            <p:cNvSpPr>
              <a:spLocks/>
            </p:cNvSpPr>
            <p:nvPr/>
          </p:nvSpPr>
          <p:spPr bwMode="auto">
            <a:xfrm flipH="1">
              <a:off x="705364" y="2937461"/>
              <a:ext cx="1199729" cy="1574266"/>
            </a:xfrm>
            <a:custGeom>
              <a:avLst/>
              <a:gdLst>
                <a:gd name="T0" fmla="*/ 0 w 253"/>
                <a:gd name="T1" fmla="*/ 157 h 331"/>
                <a:gd name="T2" fmla="*/ 96 w 253"/>
                <a:gd name="T3" fmla="*/ 252 h 331"/>
                <a:gd name="T4" fmla="*/ 175 w 253"/>
                <a:gd name="T5" fmla="*/ 331 h 331"/>
                <a:gd name="T6" fmla="*/ 253 w 253"/>
                <a:gd name="T7" fmla="*/ 252 h 331"/>
                <a:gd name="T8" fmla="*/ 0 w 253"/>
                <a:gd name="T9" fmla="*/ 0 h 331"/>
                <a:gd name="T10" fmla="*/ 0 w 253"/>
                <a:gd name="T11" fmla="*/ 157 h 331"/>
              </a:gdLst>
              <a:ahLst/>
              <a:cxnLst>
                <a:cxn ang="0">
                  <a:pos x="T0" y="T1"/>
                </a:cxn>
                <a:cxn ang="0">
                  <a:pos x="T2" y="T3"/>
                </a:cxn>
                <a:cxn ang="0">
                  <a:pos x="T4" y="T5"/>
                </a:cxn>
                <a:cxn ang="0">
                  <a:pos x="T6" y="T7"/>
                </a:cxn>
                <a:cxn ang="0">
                  <a:pos x="T8" y="T9"/>
                </a:cxn>
                <a:cxn ang="0">
                  <a:pos x="T10" y="T11"/>
                </a:cxn>
              </a:cxnLst>
              <a:rect l="0" t="0" r="r" b="b"/>
              <a:pathLst>
                <a:path w="253" h="331">
                  <a:moveTo>
                    <a:pt x="0" y="157"/>
                  </a:moveTo>
                  <a:cubicBezTo>
                    <a:pt x="53" y="157"/>
                    <a:pt x="96" y="200"/>
                    <a:pt x="96" y="252"/>
                  </a:cubicBezTo>
                  <a:cubicBezTo>
                    <a:pt x="96" y="296"/>
                    <a:pt x="131" y="331"/>
                    <a:pt x="175" y="331"/>
                  </a:cubicBezTo>
                  <a:cubicBezTo>
                    <a:pt x="218" y="331"/>
                    <a:pt x="253" y="296"/>
                    <a:pt x="253" y="252"/>
                  </a:cubicBezTo>
                  <a:cubicBezTo>
                    <a:pt x="253" y="113"/>
                    <a:pt x="140" y="0"/>
                    <a:pt x="0" y="0"/>
                  </a:cubicBezTo>
                  <a:lnTo>
                    <a:pt x="0" y="157"/>
                  </a:lnTo>
                  <a:close/>
                </a:path>
              </a:pathLst>
            </a:custGeom>
            <a:solidFill>
              <a:schemeClr val="accent4"/>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Oval 7">
              <a:extLst>
                <a:ext uri="{FF2B5EF4-FFF2-40B4-BE49-F238E27FC236}">
                  <a16:creationId xmlns:a16="http://schemas.microsoft.com/office/drawing/2014/main" xmlns="" id="{AE8A0AF8-C3B3-4D24-B417-675F9942B723}"/>
                </a:ext>
              </a:extLst>
            </p:cNvPr>
            <p:cNvSpPr>
              <a:spLocks noChangeArrowheads="1"/>
            </p:cNvSpPr>
            <p:nvPr/>
          </p:nvSpPr>
          <p:spPr bwMode="auto">
            <a:xfrm flipH="1">
              <a:off x="1530552" y="2937461"/>
              <a:ext cx="743071" cy="747076"/>
            </a:xfrm>
            <a:prstGeom prst="ellipse">
              <a:avLst/>
            </a:prstGeom>
            <a:solidFill>
              <a:schemeClr val="accent1"/>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8">
              <a:extLst>
                <a:ext uri="{FF2B5EF4-FFF2-40B4-BE49-F238E27FC236}">
                  <a16:creationId xmlns:a16="http://schemas.microsoft.com/office/drawing/2014/main" xmlns="" id="{1AA6DE89-434E-422B-B3C1-1EC94B2F1C02}"/>
                </a:ext>
              </a:extLst>
            </p:cNvPr>
            <p:cNvSpPr>
              <a:spLocks/>
            </p:cNvSpPr>
            <p:nvPr/>
          </p:nvSpPr>
          <p:spPr bwMode="auto">
            <a:xfrm flipH="1">
              <a:off x="705364" y="4137190"/>
              <a:ext cx="1568259" cy="1203733"/>
            </a:xfrm>
            <a:custGeom>
              <a:avLst/>
              <a:gdLst>
                <a:gd name="T0" fmla="*/ 174 w 331"/>
                <a:gd name="T1" fmla="*/ 0 h 253"/>
                <a:gd name="T2" fmla="*/ 78 w 331"/>
                <a:gd name="T3" fmla="*/ 96 h 253"/>
                <a:gd name="T4" fmla="*/ 0 w 331"/>
                <a:gd name="T5" fmla="*/ 175 h 253"/>
                <a:gd name="T6" fmla="*/ 78 w 331"/>
                <a:gd name="T7" fmla="*/ 253 h 253"/>
                <a:gd name="T8" fmla="*/ 331 w 331"/>
                <a:gd name="T9" fmla="*/ 0 h 253"/>
                <a:gd name="T10" fmla="*/ 174 w 331"/>
                <a:gd name="T11" fmla="*/ 0 h 253"/>
              </a:gdLst>
              <a:ahLst/>
              <a:cxnLst>
                <a:cxn ang="0">
                  <a:pos x="T0" y="T1"/>
                </a:cxn>
                <a:cxn ang="0">
                  <a:pos x="T2" y="T3"/>
                </a:cxn>
                <a:cxn ang="0">
                  <a:pos x="T4" y="T5"/>
                </a:cxn>
                <a:cxn ang="0">
                  <a:pos x="T6" y="T7"/>
                </a:cxn>
                <a:cxn ang="0">
                  <a:pos x="T8" y="T9"/>
                </a:cxn>
                <a:cxn ang="0">
                  <a:pos x="T10" y="T11"/>
                </a:cxn>
              </a:cxnLst>
              <a:rect l="0" t="0" r="r" b="b"/>
              <a:pathLst>
                <a:path w="331" h="253">
                  <a:moveTo>
                    <a:pt x="174" y="0"/>
                  </a:moveTo>
                  <a:cubicBezTo>
                    <a:pt x="174" y="53"/>
                    <a:pt x="131" y="96"/>
                    <a:pt x="78" y="96"/>
                  </a:cubicBezTo>
                  <a:cubicBezTo>
                    <a:pt x="35" y="96"/>
                    <a:pt x="0" y="131"/>
                    <a:pt x="0" y="175"/>
                  </a:cubicBezTo>
                  <a:cubicBezTo>
                    <a:pt x="0" y="218"/>
                    <a:pt x="35" y="253"/>
                    <a:pt x="78" y="253"/>
                  </a:cubicBezTo>
                  <a:cubicBezTo>
                    <a:pt x="218" y="253"/>
                    <a:pt x="331" y="140"/>
                    <a:pt x="331" y="0"/>
                  </a:cubicBezTo>
                  <a:lnTo>
                    <a:pt x="174" y="0"/>
                  </a:lnTo>
                  <a:close/>
                </a:path>
              </a:pathLst>
            </a:custGeom>
            <a:solidFill>
              <a:schemeClr val="accent3"/>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Oval 9">
              <a:extLst>
                <a:ext uri="{FF2B5EF4-FFF2-40B4-BE49-F238E27FC236}">
                  <a16:creationId xmlns:a16="http://schemas.microsoft.com/office/drawing/2014/main" xmlns="" id="{78F07FA4-9F7E-4454-BF1E-99C9DDBB581D}"/>
                </a:ext>
              </a:extLst>
            </p:cNvPr>
            <p:cNvSpPr>
              <a:spLocks noChangeArrowheads="1"/>
            </p:cNvSpPr>
            <p:nvPr/>
          </p:nvSpPr>
          <p:spPr bwMode="auto">
            <a:xfrm flipH="1">
              <a:off x="705364" y="3764652"/>
              <a:ext cx="745073" cy="747076"/>
            </a:xfrm>
            <a:prstGeom prst="ellipse">
              <a:avLst/>
            </a:prstGeom>
            <a:solidFill>
              <a:schemeClr val="accent4"/>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0">
              <a:extLst>
                <a:ext uri="{FF2B5EF4-FFF2-40B4-BE49-F238E27FC236}">
                  <a16:creationId xmlns:a16="http://schemas.microsoft.com/office/drawing/2014/main" xmlns="" id="{060FC946-7078-4891-9C2B-1AD72C390EF0}"/>
                </a:ext>
              </a:extLst>
            </p:cNvPr>
            <p:cNvSpPr>
              <a:spLocks/>
            </p:cNvSpPr>
            <p:nvPr/>
          </p:nvSpPr>
          <p:spPr bwMode="auto">
            <a:xfrm flipH="1">
              <a:off x="1905093" y="3764652"/>
              <a:ext cx="1193719" cy="1576271"/>
            </a:xfrm>
            <a:custGeom>
              <a:avLst/>
              <a:gdLst>
                <a:gd name="T0" fmla="*/ 252 w 252"/>
                <a:gd name="T1" fmla="*/ 174 h 331"/>
                <a:gd name="T2" fmla="*/ 157 w 252"/>
                <a:gd name="T3" fmla="*/ 78 h 331"/>
                <a:gd name="T4" fmla="*/ 78 w 252"/>
                <a:gd name="T5" fmla="*/ 0 h 331"/>
                <a:gd name="T6" fmla="*/ 0 w 252"/>
                <a:gd name="T7" fmla="*/ 78 h 331"/>
                <a:gd name="T8" fmla="*/ 252 w 252"/>
                <a:gd name="T9" fmla="*/ 331 h 331"/>
                <a:gd name="T10" fmla="*/ 252 w 252"/>
                <a:gd name="T11" fmla="*/ 174 h 331"/>
              </a:gdLst>
              <a:ahLst/>
              <a:cxnLst>
                <a:cxn ang="0">
                  <a:pos x="T0" y="T1"/>
                </a:cxn>
                <a:cxn ang="0">
                  <a:pos x="T2" y="T3"/>
                </a:cxn>
                <a:cxn ang="0">
                  <a:pos x="T4" y="T5"/>
                </a:cxn>
                <a:cxn ang="0">
                  <a:pos x="T6" y="T7"/>
                </a:cxn>
                <a:cxn ang="0">
                  <a:pos x="T8" y="T9"/>
                </a:cxn>
                <a:cxn ang="0">
                  <a:pos x="T10" y="T11"/>
                </a:cxn>
              </a:cxnLst>
              <a:rect l="0" t="0" r="r" b="b"/>
              <a:pathLst>
                <a:path w="252" h="331">
                  <a:moveTo>
                    <a:pt x="252" y="174"/>
                  </a:moveTo>
                  <a:cubicBezTo>
                    <a:pt x="200" y="174"/>
                    <a:pt x="157" y="131"/>
                    <a:pt x="157" y="78"/>
                  </a:cubicBezTo>
                  <a:cubicBezTo>
                    <a:pt x="157" y="35"/>
                    <a:pt x="122" y="0"/>
                    <a:pt x="78" y="0"/>
                  </a:cubicBezTo>
                  <a:cubicBezTo>
                    <a:pt x="35" y="0"/>
                    <a:pt x="0" y="35"/>
                    <a:pt x="0" y="78"/>
                  </a:cubicBezTo>
                  <a:cubicBezTo>
                    <a:pt x="0" y="218"/>
                    <a:pt x="113" y="331"/>
                    <a:pt x="252" y="331"/>
                  </a:cubicBezTo>
                  <a:lnTo>
                    <a:pt x="252" y="174"/>
                  </a:lnTo>
                  <a:close/>
                </a:path>
              </a:pathLst>
            </a:custGeom>
            <a:solidFill>
              <a:schemeClr val="accent2"/>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Oval 11">
              <a:extLst>
                <a:ext uri="{FF2B5EF4-FFF2-40B4-BE49-F238E27FC236}">
                  <a16:creationId xmlns:a16="http://schemas.microsoft.com/office/drawing/2014/main" xmlns="" id="{55DDAB21-881C-4FBB-8391-7BA9D6832348}"/>
                </a:ext>
              </a:extLst>
            </p:cNvPr>
            <p:cNvSpPr>
              <a:spLocks noChangeArrowheads="1"/>
            </p:cNvSpPr>
            <p:nvPr/>
          </p:nvSpPr>
          <p:spPr bwMode="auto">
            <a:xfrm flipH="1">
              <a:off x="1530552" y="4593847"/>
              <a:ext cx="743071" cy="747076"/>
            </a:xfrm>
            <a:prstGeom prst="ellipse">
              <a:avLst/>
            </a:prstGeom>
            <a:solidFill>
              <a:schemeClr val="accent3"/>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Oval 7">
              <a:extLst>
                <a:ext uri="{FF2B5EF4-FFF2-40B4-BE49-F238E27FC236}">
                  <a16:creationId xmlns:a16="http://schemas.microsoft.com/office/drawing/2014/main" xmlns="" id="{466558A5-8CD3-4851-B4CD-DAB71A71CBD3}"/>
                </a:ext>
              </a:extLst>
            </p:cNvPr>
            <p:cNvSpPr>
              <a:spLocks noChangeArrowheads="1"/>
            </p:cNvSpPr>
            <p:nvPr/>
          </p:nvSpPr>
          <p:spPr bwMode="auto">
            <a:xfrm flipH="1">
              <a:off x="2273623" y="3763651"/>
              <a:ext cx="825190" cy="747076"/>
            </a:xfrm>
            <a:prstGeom prst="ellipse">
              <a:avLst/>
            </a:prstGeom>
            <a:solidFill>
              <a:schemeClr val="accent2"/>
            </a:solidFill>
            <a:ln>
              <a:noFill/>
            </a:ln>
            <a:extLst/>
          </p:spPr>
          <p:txBody>
            <a:bodyPr vert="horz" wrap="square" lIns="0" tIns="0" rIns="0" bIns="0" numCol="1" anchor="ctr" anchorCtr="0" compatLnSpc="1">
              <a:prstTxWarp prst="textNoShape">
                <a:avLst/>
              </a:prstTxWarp>
            </a:bodyPr>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Oval 32">
              <a:extLst>
                <a:ext uri="{FF2B5EF4-FFF2-40B4-BE49-F238E27FC236}">
                  <a16:creationId xmlns:a16="http://schemas.microsoft.com/office/drawing/2014/main" xmlns="" id="{3A812622-1ADC-4286-92B7-3EEB4CB14DF1}"/>
                </a:ext>
              </a:extLst>
            </p:cNvPr>
            <p:cNvSpPr/>
            <p:nvPr/>
          </p:nvSpPr>
          <p:spPr>
            <a:xfrm flipH="1">
              <a:off x="1446432" y="3684537"/>
              <a:ext cx="909310" cy="9093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just">
                <a:lnSpc>
                  <a:spcPct val="120000"/>
                </a:lnSpc>
              </a:pPr>
              <a:endParaRPr 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35616287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 calcmode="lin" valueType="num">
                                      <p:cBhvr>
                                        <p:cTn id="9" dur="500" fill="hold"/>
                                        <p:tgtEl>
                                          <p:spTgt spid="44"/>
                                        </p:tgtEl>
                                        <p:attrNameLst>
                                          <p:attrName>style.rotation</p:attrName>
                                        </p:attrNameLst>
                                      </p:cBhvr>
                                      <p:tavLst>
                                        <p:tav tm="0">
                                          <p:val>
                                            <p:fltVal val="360"/>
                                          </p:val>
                                        </p:tav>
                                        <p:tav tm="100000">
                                          <p:val>
                                            <p:fltVal val="0"/>
                                          </p:val>
                                        </p:tav>
                                      </p:tavLst>
                                    </p:anim>
                                    <p:animEffect transition="in" filter="fade">
                                      <p:cBhvr>
                                        <p:cTn id="10" dur="500"/>
                                        <p:tgtEl>
                                          <p:spTgt spid="44"/>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Effect transition="in" filter="fade">
                                      <p:cBhvr>
                                        <p:cTn id="26" dur="500"/>
                                        <p:tgtEl>
                                          <p:spTgt spid="4">
                                            <p:txEl>
                                              <p:pRg st="0" end="0"/>
                                            </p:txEl>
                                          </p:spTgt>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left)">
                                      <p:cBhvr>
                                        <p:cTn id="38" dur="500"/>
                                        <p:tgtEl>
                                          <p:spTgt spid="35"/>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6" grpId="0" build="p"/>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7">
            <a:extLst>
              <a:ext uri="{FF2B5EF4-FFF2-40B4-BE49-F238E27FC236}">
                <a16:creationId xmlns:a16="http://schemas.microsoft.com/office/drawing/2014/main" xmlns="" id="{862DC323-7F31-465E-8FD4-3BB815BB9AA9}"/>
              </a:ext>
            </a:extLst>
          </p:cNvPr>
          <p:cNvSpPr>
            <a:spLocks/>
          </p:cNvSpPr>
          <p:nvPr/>
        </p:nvSpPr>
        <p:spPr bwMode="auto">
          <a:xfrm>
            <a:off x="5569486" y="2055447"/>
            <a:ext cx="664999" cy="649126"/>
          </a:xfrm>
          <a:custGeom>
            <a:avLst/>
            <a:gdLst>
              <a:gd name="T0" fmla="*/ 158 w 524"/>
              <a:gd name="T1" fmla="*/ 0 h 423"/>
              <a:gd name="T2" fmla="*/ 365 w 524"/>
              <a:gd name="T3" fmla="*/ 0 h 423"/>
              <a:gd name="T4" fmla="*/ 366 w 524"/>
              <a:gd name="T5" fmla="*/ 0 h 423"/>
              <a:gd name="T6" fmla="*/ 366 w 524"/>
              <a:gd name="T7" fmla="*/ 0 h 423"/>
              <a:gd name="T8" fmla="*/ 523 w 524"/>
              <a:gd name="T9" fmla="*/ 157 h 423"/>
              <a:gd name="T10" fmla="*/ 524 w 524"/>
              <a:gd name="T11" fmla="*/ 423 h 423"/>
              <a:gd name="T12" fmla="*/ 388 w 524"/>
              <a:gd name="T13" fmla="*/ 321 h 423"/>
              <a:gd name="T14" fmla="*/ 158 w 524"/>
              <a:gd name="T15" fmla="*/ 316 h 423"/>
              <a:gd name="T16" fmla="*/ 0 w 524"/>
              <a:gd name="T17" fmla="*/ 158 h 423"/>
              <a:gd name="T18" fmla="*/ 158 w 524"/>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423">
                <a:moveTo>
                  <a:pt x="158" y="0"/>
                </a:moveTo>
                <a:cubicBezTo>
                  <a:pt x="365" y="0"/>
                  <a:pt x="365" y="0"/>
                  <a:pt x="365" y="0"/>
                </a:cubicBezTo>
                <a:cubicBezTo>
                  <a:pt x="365" y="0"/>
                  <a:pt x="365" y="0"/>
                  <a:pt x="366" y="0"/>
                </a:cubicBezTo>
                <a:cubicBezTo>
                  <a:pt x="366" y="0"/>
                  <a:pt x="366" y="0"/>
                  <a:pt x="366" y="0"/>
                </a:cubicBezTo>
                <a:cubicBezTo>
                  <a:pt x="453" y="0"/>
                  <a:pt x="523" y="71"/>
                  <a:pt x="523" y="157"/>
                </a:cubicBezTo>
                <a:cubicBezTo>
                  <a:pt x="523" y="244"/>
                  <a:pt x="524" y="423"/>
                  <a:pt x="524" y="423"/>
                </a:cubicBezTo>
                <a:cubicBezTo>
                  <a:pt x="524" y="423"/>
                  <a:pt x="484" y="335"/>
                  <a:pt x="388" y="321"/>
                </a:cubicBezTo>
                <a:cubicBezTo>
                  <a:pt x="376" y="319"/>
                  <a:pt x="158" y="316"/>
                  <a:pt x="158" y="316"/>
                </a:cubicBezTo>
                <a:cubicBezTo>
                  <a:pt x="70" y="316"/>
                  <a:pt x="0" y="246"/>
                  <a:pt x="0" y="158"/>
                </a:cubicBezTo>
                <a:cubicBezTo>
                  <a:pt x="0" y="71"/>
                  <a:pt x="70" y="0"/>
                  <a:pt x="158" y="0"/>
                </a:cubicBezTo>
              </a:path>
            </a:pathLst>
          </a:custGeom>
          <a:solidFill>
            <a:schemeClr val="accent1"/>
          </a:solidFill>
          <a:ln>
            <a:noFill/>
          </a:ln>
          <a:effectLst/>
        </p:spPr>
        <p:txBody>
          <a:bodyPr lIns="68563" tIns="34281" rIns="68563" bIns="34281" anchor="ctr"/>
          <a:lstStyle/>
          <a:p>
            <a:pPr algn="ctr" defTabSz="914197">
              <a:defRPr/>
            </a:pPr>
            <a:endParaRPr lang="en-AU" sz="1100" kern="0" dirty="0">
              <a:solidFill>
                <a:schemeClr val="bg1"/>
              </a:solidFill>
              <a:latin typeface="Roboto Bold" charset="0"/>
            </a:endParaRPr>
          </a:p>
        </p:txBody>
      </p:sp>
      <p:sp>
        <p:nvSpPr>
          <p:cNvPr id="4" name="Freeform 8">
            <a:extLst>
              <a:ext uri="{FF2B5EF4-FFF2-40B4-BE49-F238E27FC236}">
                <a16:creationId xmlns:a16="http://schemas.microsoft.com/office/drawing/2014/main" xmlns="" id="{03E7E712-B55D-4079-B921-45D8B798ED5A}"/>
              </a:ext>
            </a:extLst>
          </p:cNvPr>
          <p:cNvSpPr>
            <a:spLocks/>
          </p:cNvSpPr>
          <p:nvPr/>
        </p:nvSpPr>
        <p:spPr bwMode="auto">
          <a:xfrm>
            <a:off x="5075895" y="2623634"/>
            <a:ext cx="1158589" cy="1128433"/>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chemeClr val="accent1"/>
          </a:solidFill>
          <a:ln>
            <a:noFill/>
          </a:ln>
          <a:effectLst/>
        </p:spPr>
        <p:txBody>
          <a:bodyPr lIns="68563" tIns="34281" rIns="68563" bIns="34281" anchor="ctr"/>
          <a:lstStyle/>
          <a:p>
            <a:pPr algn="ctr" defTabSz="914197">
              <a:defRPr/>
            </a:pPr>
            <a:endParaRPr lang="en-AU" sz="2199" kern="0" dirty="0">
              <a:solidFill>
                <a:schemeClr val="bg1"/>
              </a:solidFill>
              <a:latin typeface="Roboto Bold" charset="0"/>
            </a:endParaRPr>
          </a:p>
        </p:txBody>
      </p:sp>
      <p:sp>
        <p:nvSpPr>
          <p:cNvPr id="6" name="Freeform 9">
            <a:extLst>
              <a:ext uri="{FF2B5EF4-FFF2-40B4-BE49-F238E27FC236}">
                <a16:creationId xmlns:a16="http://schemas.microsoft.com/office/drawing/2014/main" xmlns="" id="{BBA3F68D-0D37-4214-8D66-A3153ED3302D}"/>
              </a:ext>
            </a:extLst>
          </p:cNvPr>
          <p:cNvSpPr>
            <a:spLocks/>
          </p:cNvSpPr>
          <p:nvPr/>
        </p:nvSpPr>
        <p:spPr bwMode="auto">
          <a:xfrm>
            <a:off x="5075895" y="3580657"/>
            <a:ext cx="1158589" cy="1128434"/>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chemeClr val="accent1"/>
          </a:solidFill>
          <a:ln>
            <a:noFill/>
          </a:ln>
          <a:effectLst/>
        </p:spPr>
        <p:txBody>
          <a:bodyPr lIns="68563" tIns="34281" rIns="68563" bIns="34281" anchor="ctr"/>
          <a:lstStyle/>
          <a:p>
            <a:pPr algn="ctr" defTabSz="914197">
              <a:defRPr/>
            </a:pPr>
            <a:endParaRPr lang="en-AU" sz="2600" kern="0" dirty="0">
              <a:solidFill>
                <a:schemeClr val="bg1"/>
              </a:solidFill>
              <a:latin typeface="Roboto Bold" charset="0"/>
            </a:endParaRPr>
          </a:p>
        </p:txBody>
      </p:sp>
      <p:sp>
        <p:nvSpPr>
          <p:cNvPr id="7" name="Freeform 10">
            <a:extLst>
              <a:ext uri="{FF2B5EF4-FFF2-40B4-BE49-F238E27FC236}">
                <a16:creationId xmlns:a16="http://schemas.microsoft.com/office/drawing/2014/main" xmlns="" id="{0582A78F-FCF4-4E3F-86B1-EEE2D5A781B2}"/>
              </a:ext>
            </a:extLst>
          </p:cNvPr>
          <p:cNvSpPr>
            <a:spLocks/>
          </p:cNvSpPr>
          <p:nvPr/>
        </p:nvSpPr>
        <p:spPr bwMode="auto">
          <a:xfrm>
            <a:off x="6256704" y="3582245"/>
            <a:ext cx="1460139" cy="1420461"/>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solidFill>
            <a:schemeClr val="accent2"/>
          </a:solidFill>
          <a:ln>
            <a:noFill/>
          </a:ln>
          <a:effectLst/>
          <a:extLst/>
        </p:spPr>
        <p:txBody>
          <a:bodyPr lIns="68563" tIns="34281" rIns="68563" bIns="34281" anchor="ctr"/>
          <a:lstStyle/>
          <a:p>
            <a:pPr algn="ctr" defTabSz="914197">
              <a:defRPr/>
            </a:pPr>
            <a:endParaRPr lang="en-AU" sz="2999" kern="0" dirty="0">
              <a:solidFill>
                <a:schemeClr val="bg1"/>
              </a:solidFill>
              <a:latin typeface="Roboto Bold" charset="0"/>
            </a:endParaRPr>
          </a:p>
        </p:txBody>
      </p:sp>
      <p:sp>
        <p:nvSpPr>
          <p:cNvPr id="8" name="Freeform 6">
            <a:extLst>
              <a:ext uri="{FF2B5EF4-FFF2-40B4-BE49-F238E27FC236}">
                <a16:creationId xmlns:a16="http://schemas.microsoft.com/office/drawing/2014/main" xmlns="" id="{89EA0396-7C9B-4793-B1A2-5B08DD1B6420}"/>
              </a:ext>
            </a:extLst>
          </p:cNvPr>
          <p:cNvSpPr>
            <a:spLocks/>
          </p:cNvSpPr>
          <p:nvPr/>
        </p:nvSpPr>
        <p:spPr bwMode="auto">
          <a:xfrm>
            <a:off x="6256704" y="1812617"/>
            <a:ext cx="969723" cy="944330"/>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2" y="0"/>
                  <a:pt x="231" y="0"/>
                  <a:pt x="231" y="0"/>
                </a:cubicBezTo>
                <a:cubicBezTo>
                  <a:pt x="231" y="0"/>
                  <a:pt x="231"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solidFill>
            <a:schemeClr val="accent2"/>
          </a:solidFill>
          <a:ln>
            <a:noFill/>
          </a:ln>
          <a:effectLst/>
        </p:spPr>
        <p:txBody>
          <a:bodyPr lIns="68563" tIns="34281" rIns="68563" bIns="34281" anchor="ctr"/>
          <a:lstStyle/>
          <a:p>
            <a:pPr algn="ctr" defTabSz="914197">
              <a:defRPr/>
            </a:pPr>
            <a:endParaRPr lang="en-AU" sz="1500" kern="0" dirty="0">
              <a:solidFill>
                <a:schemeClr val="bg1"/>
              </a:solidFill>
              <a:latin typeface="Roboto Bold" charset="0"/>
            </a:endParaRPr>
          </a:p>
        </p:txBody>
      </p:sp>
      <p:sp>
        <p:nvSpPr>
          <p:cNvPr id="9" name="Freeform 5">
            <a:extLst>
              <a:ext uri="{FF2B5EF4-FFF2-40B4-BE49-F238E27FC236}">
                <a16:creationId xmlns:a16="http://schemas.microsoft.com/office/drawing/2014/main" xmlns="" id="{7FE888CE-7F24-4DED-A1B7-1ECB19D49584}"/>
              </a:ext>
            </a:extLst>
          </p:cNvPr>
          <p:cNvSpPr>
            <a:spLocks/>
          </p:cNvSpPr>
          <p:nvPr/>
        </p:nvSpPr>
        <p:spPr bwMode="auto">
          <a:xfrm>
            <a:off x="6256698" y="2623634"/>
            <a:ext cx="1160176" cy="1128433"/>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solidFill>
            <a:schemeClr val="accent2"/>
          </a:solidFill>
          <a:ln>
            <a:noFill/>
          </a:ln>
          <a:effectLst/>
        </p:spPr>
        <p:txBody>
          <a:bodyPr lIns="68563" tIns="34281" rIns="68563" bIns="34281" anchor="ctr"/>
          <a:lstStyle/>
          <a:p>
            <a:pPr algn="ctr" defTabSz="914197">
              <a:defRPr/>
            </a:pPr>
            <a:endParaRPr lang="en-AU" sz="2199" kern="0" dirty="0">
              <a:solidFill>
                <a:schemeClr val="bg1"/>
              </a:solidFill>
              <a:latin typeface="Roboto Bold" charset="0"/>
            </a:endParaRPr>
          </a:p>
        </p:txBody>
      </p:sp>
      <p:sp>
        <p:nvSpPr>
          <p:cNvPr id="10" name="椭圆 9">
            <a:extLst>
              <a:ext uri="{FF2B5EF4-FFF2-40B4-BE49-F238E27FC236}">
                <a16:creationId xmlns:a16="http://schemas.microsoft.com/office/drawing/2014/main" xmlns="" id="{9ACFD62B-93DC-4A39-88EC-C4A066FEB13C}"/>
              </a:ext>
            </a:extLst>
          </p:cNvPr>
          <p:cNvSpPr/>
          <p:nvPr/>
        </p:nvSpPr>
        <p:spPr>
          <a:xfrm>
            <a:off x="4604912" y="1929586"/>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11" name="椭圆 10">
            <a:extLst>
              <a:ext uri="{FF2B5EF4-FFF2-40B4-BE49-F238E27FC236}">
                <a16:creationId xmlns:a16="http://schemas.microsoft.com/office/drawing/2014/main" xmlns="" id="{5FF305BB-23EF-40B2-81F1-2A4CD0FE13AD}"/>
              </a:ext>
            </a:extLst>
          </p:cNvPr>
          <p:cNvSpPr/>
          <p:nvPr/>
        </p:nvSpPr>
        <p:spPr>
          <a:xfrm>
            <a:off x="4604912" y="2898129"/>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12" name="椭圆 11">
            <a:extLst>
              <a:ext uri="{FF2B5EF4-FFF2-40B4-BE49-F238E27FC236}">
                <a16:creationId xmlns:a16="http://schemas.microsoft.com/office/drawing/2014/main" xmlns="" id="{EDFD3E04-8099-4EC1-B98C-2DE1839A05C4}"/>
              </a:ext>
            </a:extLst>
          </p:cNvPr>
          <p:cNvSpPr/>
          <p:nvPr/>
        </p:nvSpPr>
        <p:spPr>
          <a:xfrm>
            <a:off x="4604912" y="3741305"/>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13" name="椭圆 12">
            <a:extLst>
              <a:ext uri="{FF2B5EF4-FFF2-40B4-BE49-F238E27FC236}">
                <a16:creationId xmlns:a16="http://schemas.microsoft.com/office/drawing/2014/main" xmlns="" id="{6F04BA40-1D41-4A38-B2D1-AB26B290DE24}"/>
              </a:ext>
            </a:extLst>
          </p:cNvPr>
          <p:cNvSpPr/>
          <p:nvPr/>
        </p:nvSpPr>
        <p:spPr>
          <a:xfrm>
            <a:off x="7957299" y="1929586"/>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14" name="椭圆 13">
            <a:extLst>
              <a:ext uri="{FF2B5EF4-FFF2-40B4-BE49-F238E27FC236}">
                <a16:creationId xmlns:a16="http://schemas.microsoft.com/office/drawing/2014/main" xmlns="" id="{07815306-8C49-4657-BDAC-9B4876ACC95D}"/>
              </a:ext>
            </a:extLst>
          </p:cNvPr>
          <p:cNvSpPr/>
          <p:nvPr/>
        </p:nvSpPr>
        <p:spPr>
          <a:xfrm>
            <a:off x="7957299" y="2898129"/>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15" name="椭圆 14">
            <a:extLst>
              <a:ext uri="{FF2B5EF4-FFF2-40B4-BE49-F238E27FC236}">
                <a16:creationId xmlns:a16="http://schemas.microsoft.com/office/drawing/2014/main" xmlns="" id="{CEE187AB-6E26-49C8-AAC7-FE849B0FC46C}"/>
              </a:ext>
            </a:extLst>
          </p:cNvPr>
          <p:cNvSpPr/>
          <p:nvPr/>
        </p:nvSpPr>
        <p:spPr>
          <a:xfrm>
            <a:off x="7957299" y="3741305"/>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16" name="TextBox 41">
            <a:extLst>
              <a:ext uri="{FF2B5EF4-FFF2-40B4-BE49-F238E27FC236}">
                <a16:creationId xmlns:a16="http://schemas.microsoft.com/office/drawing/2014/main" xmlns="" id="{7AC2097F-D622-4C7D-B16D-D3DED0717068}"/>
              </a:ext>
            </a:extLst>
          </p:cNvPr>
          <p:cNvSpPr txBox="1"/>
          <p:nvPr/>
        </p:nvSpPr>
        <p:spPr>
          <a:xfrm>
            <a:off x="8339843" y="4062377"/>
            <a:ext cx="2030942" cy="541471"/>
          </a:xfrm>
          <a:prstGeom prst="rect">
            <a:avLst/>
          </a:prstGeom>
          <a:noFill/>
        </p:spPr>
        <p:txBody>
          <a:bodyPr wrap="square" lIns="60911" tIns="30456" rIns="60911" bIns="30456" rtlCol="0">
            <a:spAutoFit/>
          </a:bodyPr>
          <a:lstStyle/>
          <a:p>
            <a:pP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7" name="TextBox 170">
            <a:extLst>
              <a:ext uri="{FF2B5EF4-FFF2-40B4-BE49-F238E27FC236}">
                <a16:creationId xmlns:a16="http://schemas.microsoft.com/office/drawing/2014/main" xmlns="" id="{ABD28476-C599-4721-A656-F30CD34BC261}"/>
              </a:ext>
            </a:extLst>
          </p:cNvPr>
          <p:cNvSpPr txBox="1"/>
          <p:nvPr/>
        </p:nvSpPr>
        <p:spPr>
          <a:xfrm>
            <a:off x="8339844" y="3754828"/>
            <a:ext cx="1727948" cy="253822"/>
          </a:xfrm>
          <a:prstGeom prst="rect">
            <a:avLst/>
          </a:prstGeom>
          <a:noFill/>
        </p:spPr>
        <p:txBody>
          <a:bodyPr wrap="square" lIns="68565" tIns="34282" rIns="68565" bIns="34282"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18" name="TextBox 41">
            <a:extLst>
              <a:ext uri="{FF2B5EF4-FFF2-40B4-BE49-F238E27FC236}">
                <a16:creationId xmlns:a16="http://schemas.microsoft.com/office/drawing/2014/main" xmlns="" id="{AD69C5C3-B6F1-47EA-BA80-5C9DD4DB44B3}"/>
              </a:ext>
            </a:extLst>
          </p:cNvPr>
          <p:cNvSpPr txBox="1"/>
          <p:nvPr/>
        </p:nvSpPr>
        <p:spPr>
          <a:xfrm>
            <a:off x="2384046" y="4062377"/>
            <a:ext cx="2030942" cy="541471"/>
          </a:xfrm>
          <a:prstGeom prst="rect">
            <a:avLst/>
          </a:prstGeom>
          <a:noFill/>
        </p:spPr>
        <p:txBody>
          <a:bodyPr wrap="square" lIns="60911" tIns="30456" rIns="60911" bIns="30456" rtlCol="0">
            <a:spAutoFit/>
          </a:bodyPr>
          <a:lstStyle/>
          <a:p>
            <a:pPr algn="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9" name="TextBox 170">
            <a:extLst>
              <a:ext uri="{FF2B5EF4-FFF2-40B4-BE49-F238E27FC236}">
                <a16:creationId xmlns:a16="http://schemas.microsoft.com/office/drawing/2014/main" xmlns="" id="{07872584-9058-4B8F-B13C-956EA6C6BD99}"/>
              </a:ext>
            </a:extLst>
          </p:cNvPr>
          <p:cNvSpPr txBox="1"/>
          <p:nvPr/>
        </p:nvSpPr>
        <p:spPr>
          <a:xfrm>
            <a:off x="2630457" y="3754828"/>
            <a:ext cx="1727948" cy="253822"/>
          </a:xfrm>
          <a:prstGeom prst="rect">
            <a:avLst/>
          </a:prstGeom>
          <a:noFill/>
        </p:spPr>
        <p:txBody>
          <a:bodyPr wrap="square" lIns="68565" tIns="34282" rIns="68565" bIns="34282"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20" name="TextBox 41">
            <a:extLst>
              <a:ext uri="{FF2B5EF4-FFF2-40B4-BE49-F238E27FC236}">
                <a16:creationId xmlns:a16="http://schemas.microsoft.com/office/drawing/2014/main" xmlns="" id="{94A0A942-208C-4453-B411-14733C384BF3}"/>
              </a:ext>
            </a:extLst>
          </p:cNvPr>
          <p:cNvSpPr txBox="1"/>
          <p:nvPr/>
        </p:nvSpPr>
        <p:spPr>
          <a:xfrm>
            <a:off x="8339843" y="3168407"/>
            <a:ext cx="2030942" cy="541471"/>
          </a:xfrm>
          <a:prstGeom prst="rect">
            <a:avLst/>
          </a:prstGeom>
          <a:noFill/>
        </p:spPr>
        <p:txBody>
          <a:bodyPr wrap="square" lIns="60911" tIns="30456" rIns="60911" bIns="30456" rtlCol="0">
            <a:spAutoFit/>
          </a:bodyPr>
          <a:lstStyle/>
          <a:p>
            <a:pP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1" name="TextBox 170">
            <a:extLst>
              <a:ext uri="{FF2B5EF4-FFF2-40B4-BE49-F238E27FC236}">
                <a16:creationId xmlns:a16="http://schemas.microsoft.com/office/drawing/2014/main" xmlns="" id="{C59E4B59-E4DE-4A23-87C8-CCC7BE819231}"/>
              </a:ext>
            </a:extLst>
          </p:cNvPr>
          <p:cNvSpPr txBox="1"/>
          <p:nvPr/>
        </p:nvSpPr>
        <p:spPr>
          <a:xfrm>
            <a:off x="8339844" y="2860859"/>
            <a:ext cx="1727948" cy="253822"/>
          </a:xfrm>
          <a:prstGeom prst="rect">
            <a:avLst/>
          </a:prstGeom>
          <a:noFill/>
        </p:spPr>
        <p:txBody>
          <a:bodyPr wrap="square" lIns="68565" tIns="34282" rIns="68565" bIns="34282"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22" name="TextBox 41">
            <a:extLst>
              <a:ext uri="{FF2B5EF4-FFF2-40B4-BE49-F238E27FC236}">
                <a16:creationId xmlns:a16="http://schemas.microsoft.com/office/drawing/2014/main" xmlns="" id="{B5B74E33-025F-4B50-B39E-CB657CFA7D26}"/>
              </a:ext>
            </a:extLst>
          </p:cNvPr>
          <p:cNvSpPr txBox="1"/>
          <p:nvPr/>
        </p:nvSpPr>
        <p:spPr>
          <a:xfrm>
            <a:off x="2384046" y="3168407"/>
            <a:ext cx="2030942" cy="541471"/>
          </a:xfrm>
          <a:prstGeom prst="rect">
            <a:avLst/>
          </a:prstGeom>
          <a:noFill/>
        </p:spPr>
        <p:txBody>
          <a:bodyPr wrap="square" lIns="60911" tIns="30456" rIns="60911" bIns="30456" rtlCol="0">
            <a:spAutoFit/>
          </a:bodyPr>
          <a:lstStyle/>
          <a:p>
            <a:pPr algn="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3" name="TextBox 170">
            <a:extLst>
              <a:ext uri="{FF2B5EF4-FFF2-40B4-BE49-F238E27FC236}">
                <a16:creationId xmlns:a16="http://schemas.microsoft.com/office/drawing/2014/main" xmlns="" id="{D3C60528-9AFE-4874-8CEC-8CD79FD466A1}"/>
              </a:ext>
            </a:extLst>
          </p:cNvPr>
          <p:cNvSpPr txBox="1"/>
          <p:nvPr/>
        </p:nvSpPr>
        <p:spPr>
          <a:xfrm>
            <a:off x="2630457" y="2860859"/>
            <a:ext cx="1727948" cy="253822"/>
          </a:xfrm>
          <a:prstGeom prst="rect">
            <a:avLst/>
          </a:prstGeom>
          <a:noFill/>
        </p:spPr>
        <p:txBody>
          <a:bodyPr wrap="square" lIns="68565" tIns="34282" rIns="68565" bIns="34282"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24" name="TextBox 41">
            <a:extLst>
              <a:ext uri="{FF2B5EF4-FFF2-40B4-BE49-F238E27FC236}">
                <a16:creationId xmlns:a16="http://schemas.microsoft.com/office/drawing/2014/main" xmlns="" id="{E571C5E6-9910-498A-840C-6C31C35DB04C}"/>
              </a:ext>
            </a:extLst>
          </p:cNvPr>
          <p:cNvSpPr txBox="1"/>
          <p:nvPr/>
        </p:nvSpPr>
        <p:spPr>
          <a:xfrm>
            <a:off x="8339843" y="2243249"/>
            <a:ext cx="2030942" cy="541471"/>
          </a:xfrm>
          <a:prstGeom prst="rect">
            <a:avLst/>
          </a:prstGeom>
          <a:noFill/>
        </p:spPr>
        <p:txBody>
          <a:bodyPr wrap="square" lIns="60911" tIns="30456" rIns="60911" bIns="30456" rtlCol="0">
            <a:spAutoFit/>
          </a:bodyPr>
          <a:lstStyle/>
          <a:p>
            <a:pP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5" name="TextBox 170">
            <a:extLst>
              <a:ext uri="{FF2B5EF4-FFF2-40B4-BE49-F238E27FC236}">
                <a16:creationId xmlns:a16="http://schemas.microsoft.com/office/drawing/2014/main" xmlns="" id="{BCDD4A3E-9AA1-4DD0-86BD-CCA134CB444C}"/>
              </a:ext>
            </a:extLst>
          </p:cNvPr>
          <p:cNvSpPr txBox="1"/>
          <p:nvPr/>
        </p:nvSpPr>
        <p:spPr>
          <a:xfrm>
            <a:off x="8339844" y="1935700"/>
            <a:ext cx="1727948" cy="253822"/>
          </a:xfrm>
          <a:prstGeom prst="rect">
            <a:avLst/>
          </a:prstGeom>
          <a:noFill/>
        </p:spPr>
        <p:txBody>
          <a:bodyPr wrap="square" lIns="68565" tIns="34282" rIns="68565" bIns="34282"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26" name="TextBox 41">
            <a:extLst>
              <a:ext uri="{FF2B5EF4-FFF2-40B4-BE49-F238E27FC236}">
                <a16:creationId xmlns:a16="http://schemas.microsoft.com/office/drawing/2014/main" xmlns="" id="{B20777D2-07CB-4E69-981E-97B06281BF89}"/>
              </a:ext>
            </a:extLst>
          </p:cNvPr>
          <p:cNvSpPr txBox="1"/>
          <p:nvPr/>
        </p:nvSpPr>
        <p:spPr>
          <a:xfrm>
            <a:off x="2384046" y="2243249"/>
            <a:ext cx="2030942" cy="541471"/>
          </a:xfrm>
          <a:prstGeom prst="rect">
            <a:avLst/>
          </a:prstGeom>
          <a:noFill/>
        </p:spPr>
        <p:txBody>
          <a:bodyPr wrap="square" lIns="60911" tIns="30456" rIns="60911" bIns="30456" rtlCol="0">
            <a:spAutoFit/>
          </a:bodyPr>
          <a:lstStyle/>
          <a:p>
            <a:pPr algn="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7" name="TextBox 170">
            <a:extLst>
              <a:ext uri="{FF2B5EF4-FFF2-40B4-BE49-F238E27FC236}">
                <a16:creationId xmlns:a16="http://schemas.microsoft.com/office/drawing/2014/main" xmlns="" id="{573BD3B5-30A3-45BD-A7CD-C138BDCDD315}"/>
              </a:ext>
            </a:extLst>
          </p:cNvPr>
          <p:cNvSpPr txBox="1"/>
          <p:nvPr/>
        </p:nvSpPr>
        <p:spPr>
          <a:xfrm>
            <a:off x="2630457" y="1935700"/>
            <a:ext cx="1727948" cy="253822"/>
          </a:xfrm>
          <a:prstGeom prst="rect">
            <a:avLst/>
          </a:prstGeom>
          <a:noFill/>
        </p:spPr>
        <p:txBody>
          <a:bodyPr wrap="square" lIns="68565" tIns="34282" rIns="68565" bIns="34282"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73638549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right)">
                                      <p:cBhvr>
                                        <p:cTn id="23" dur="500"/>
                                        <p:tgtEl>
                                          <p:spTgt spid="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12" presetClass="entr" presetSubtype="4"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ppt_y</p:attrName>
                                        </p:attrNameLst>
                                      </p:cBhvr>
                                      <p:tavLst>
                                        <p:tav tm="0">
                                          <p:val>
                                            <p:strVal val="#ppt_y+#ppt_h*1.125000"/>
                                          </p:val>
                                        </p:tav>
                                        <p:tav tm="100000">
                                          <p:val>
                                            <p:strVal val="#ppt_y"/>
                                          </p:val>
                                        </p:tav>
                                      </p:tavLst>
                                    </p:anim>
                                    <p:animEffect transition="in" filter="wipe(up)">
                                      <p:cBhvr>
                                        <p:cTn id="32" dur="500"/>
                                        <p:tgtEl>
                                          <p:spTgt spid="10"/>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p:tgtEl>
                                          <p:spTgt spid="11"/>
                                        </p:tgtEl>
                                        <p:attrNameLst>
                                          <p:attrName>ppt_y</p:attrName>
                                        </p:attrNameLst>
                                      </p:cBhvr>
                                      <p:tavLst>
                                        <p:tav tm="0">
                                          <p:val>
                                            <p:strVal val="#ppt_y+#ppt_h*1.125000"/>
                                          </p:val>
                                        </p:tav>
                                        <p:tav tm="100000">
                                          <p:val>
                                            <p:strVal val="#ppt_y"/>
                                          </p:val>
                                        </p:tav>
                                      </p:tavLst>
                                    </p:anim>
                                    <p:animEffect transition="in" filter="wipe(up)">
                                      <p:cBhvr>
                                        <p:cTn id="36" dur="500"/>
                                        <p:tgtEl>
                                          <p:spTgt spid="11"/>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ppt_y</p:attrName>
                                        </p:attrNameLst>
                                      </p:cBhvr>
                                      <p:tavLst>
                                        <p:tav tm="0">
                                          <p:val>
                                            <p:strVal val="#ppt_y+#ppt_h*1.125000"/>
                                          </p:val>
                                        </p:tav>
                                        <p:tav tm="100000">
                                          <p:val>
                                            <p:strVal val="#ppt_y"/>
                                          </p:val>
                                        </p:tav>
                                      </p:tavLst>
                                    </p:anim>
                                    <p:animEffect transition="in" filter="wipe(up)">
                                      <p:cBhvr>
                                        <p:cTn id="40" dur="500"/>
                                        <p:tgtEl>
                                          <p:spTgt spid="12"/>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p:tgtEl>
                                          <p:spTgt spid="15"/>
                                        </p:tgtEl>
                                        <p:attrNameLst>
                                          <p:attrName>ppt_y</p:attrName>
                                        </p:attrNameLst>
                                      </p:cBhvr>
                                      <p:tavLst>
                                        <p:tav tm="0">
                                          <p:val>
                                            <p:strVal val="#ppt_y+#ppt_h*1.125000"/>
                                          </p:val>
                                        </p:tav>
                                        <p:tav tm="100000">
                                          <p:val>
                                            <p:strVal val="#ppt_y"/>
                                          </p:val>
                                        </p:tav>
                                      </p:tavLst>
                                    </p:anim>
                                    <p:animEffect transition="in" filter="wipe(up)">
                                      <p:cBhvr>
                                        <p:cTn id="44" dur="500"/>
                                        <p:tgtEl>
                                          <p:spTgt spid="15"/>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p:tgtEl>
                                          <p:spTgt spid="14"/>
                                        </p:tgtEl>
                                        <p:attrNameLst>
                                          <p:attrName>ppt_y</p:attrName>
                                        </p:attrNameLst>
                                      </p:cBhvr>
                                      <p:tavLst>
                                        <p:tav tm="0">
                                          <p:val>
                                            <p:strVal val="#ppt_y+#ppt_h*1.125000"/>
                                          </p:val>
                                        </p:tav>
                                        <p:tav tm="100000">
                                          <p:val>
                                            <p:strVal val="#ppt_y"/>
                                          </p:val>
                                        </p:tav>
                                      </p:tavLst>
                                    </p:anim>
                                    <p:animEffect transition="in" filter="wipe(up)">
                                      <p:cBhvr>
                                        <p:cTn id="48" dur="500"/>
                                        <p:tgtEl>
                                          <p:spTgt spid="14"/>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ppt_y</p:attrName>
                                        </p:attrNameLst>
                                      </p:cBhvr>
                                      <p:tavLst>
                                        <p:tav tm="0">
                                          <p:val>
                                            <p:strVal val="#ppt_y+#ppt_h*1.125000"/>
                                          </p:val>
                                        </p:tav>
                                        <p:tav tm="100000">
                                          <p:val>
                                            <p:strVal val="#ppt_y"/>
                                          </p:val>
                                        </p:tav>
                                      </p:tavLst>
                                    </p:anim>
                                    <p:animEffect transition="in" filter="wipe(up)">
                                      <p:cBhvr>
                                        <p:cTn id="52" dur="500"/>
                                        <p:tgtEl>
                                          <p:spTgt spid="13"/>
                                        </p:tgtEl>
                                      </p:cBhvr>
                                    </p:animEffect>
                                  </p:childTnLst>
                                </p:cTn>
                              </p:par>
                            </p:childTnLst>
                          </p:cTn>
                        </p:par>
                        <p:par>
                          <p:cTn id="53" fill="hold">
                            <p:stCondLst>
                              <p:cond delay="3500"/>
                            </p:stCondLst>
                            <p:childTnLst>
                              <p:par>
                                <p:cTn id="54" presetID="47"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anim calcmode="lin" valueType="num">
                                      <p:cBhvr>
                                        <p:cTn id="57" dur="500" fill="hold"/>
                                        <p:tgtEl>
                                          <p:spTgt spid="19"/>
                                        </p:tgtEl>
                                        <p:attrNameLst>
                                          <p:attrName>ppt_x</p:attrName>
                                        </p:attrNameLst>
                                      </p:cBhvr>
                                      <p:tavLst>
                                        <p:tav tm="0">
                                          <p:val>
                                            <p:strVal val="#ppt_x"/>
                                          </p:val>
                                        </p:tav>
                                        <p:tav tm="100000">
                                          <p:val>
                                            <p:strVal val="#ppt_x"/>
                                          </p:val>
                                        </p:tav>
                                      </p:tavLst>
                                    </p:anim>
                                    <p:anim calcmode="lin" valueType="num">
                                      <p:cBhvr>
                                        <p:cTn id="58" dur="500" fill="hold"/>
                                        <p:tgtEl>
                                          <p:spTgt spid="1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500"/>
                                        <p:tgtEl>
                                          <p:spTgt spid="18"/>
                                        </p:tgtEl>
                                      </p:cBhvr>
                                    </p:animEffect>
                                    <p:anim calcmode="lin" valueType="num">
                                      <p:cBhvr>
                                        <p:cTn id="62" dur="500" fill="hold"/>
                                        <p:tgtEl>
                                          <p:spTgt spid="18"/>
                                        </p:tgtEl>
                                        <p:attrNameLst>
                                          <p:attrName>ppt_x</p:attrName>
                                        </p:attrNameLst>
                                      </p:cBhvr>
                                      <p:tavLst>
                                        <p:tav tm="0">
                                          <p:val>
                                            <p:strVal val="#ppt_x"/>
                                          </p:val>
                                        </p:tav>
                                        <p:tav tm="100000">
                                          <p:val>
                                            <p:strVal val="#ppt_x"/>
                                          </p:val>
                                        </p:tav>
                                      </p:tavLst>
                                    </p:anim>
                                    <p:anim calcmode="lin" valueType="num">
                                      <p:cBhvr>
                                        <p:cTn id="63" dur="500" fill="hold"/>
                                        <p:tgtEl>
                                          <p:spTgt spid="18"/>
                                        </p:tgtEl>
                                        <p:attrNameLst>
                                          <p:attrName>ppt_y</p:attrName>
                                        </p:attrNameLst>
                                      </p:cBhvr>
                                      <p:tavLst>
                                        <p:tav tm="0">
                                          <p:val>
                                            <p:strVal val="#ppt_y+.1"/>
                                          </p:val>
                                        </p:tav>
                                        <p:tav tm="100000">
                                          <p:val>
                                            <p:strVal val="#ppt_y"/>
                                          </p:val>
                                        </p:tav>
                                      </p:tavLst>
                                    </p:anim>
                                  </p:childTnLst>
                                </p:cTn>
                              </p:par>
                            </p:childTnLst>
                          </p:cTn>
                        </p:par>
                        <p:par>
                          <p:cTn id="64" fill="hold">
                            <p:stCondLst>
                              <p:cond delay="4000"/>
                            </p:stCondLst>
                            <p:childTnLst>
                              <p:par>
                                <p:cTn id="65" presetID="47"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anim calcmode="lin" valueType="num">
                                      <p:cBhvr>
                                        <p:cTn id="68" dur="500" fill="hold"/>
                                        <p:tgtEl>
                                          <p:spTgt spid="17"/>
                                        </p:tgtEl>
                                        <p:attrNameLst>
                                          <p:attrName>ppt_x</p:attrName>
                                        </p:attrNameLst>
                                      </p:cBhvr>
                                      <p:tavLst>
                                        <p:tav tm="0">
                                          <p:val>
                                            <p:strVal val="#ppt_x"/>
                                          </p:val>
                                        </p:tav>
                                        <p:tav tm="100000">
                                          <p:val>
                                            <p:strVal val="#ppt_x"/>
                                          </p:val>
                                        </p:tav>
                                      </p:tavLst>
                                    </p:anim>
                                    <p:anim calcmode="lin" valueType="num">
                                      <p:cBhvr>
                                        <p:cTn id="69" dur="500" fill="hold"/>
                                        <p:tgtEl>
                                          <p:spTgt spid="1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500"/>
                                        <p:tgtEl>
                                          <p:spTgt spid="16"/>
                                        </p:tgtEl>
                                      </p:cBhvr>
                                    </p:animEffect>
                                    <p:anim calcmode="lin" valueType="num">
                                      <p:cBhvr>
                                        <p:cTn id="73" dur="500" fill="hold"/>
                                        <p:tgtEl>
                                          <p:spTgt spid="16"/>
                                        </p:tgtEl>
                                        <p:attrNameLst>
                                          <p:attrName>ppt_x</p:attrName>
                                        </p:attrNameLst>
                                      </p:cBhvr>
                                      <p:tavLst>
                                        <p:tav tm="0">
                                          <p:val>
                                            <p:strVal val="#ppt_x"/>
                                          </p:val>
                                        </p:tav>
                                        <p:tav tm="100000">
                                          <p:val>
                                            <p:strVal val="#ppt_x"/>
                                          </p:val>
                                        </p:tav>
                                      </p:tavLst>
                                    </p:anim>
                                    <p:anim calcmode="lin" valueType="num">
                                      <p:cBhvr>
                                        <p:cTn id="74" dur="500" fill="hold"/>
                                        <p:tgtEl>
                                          <p:spTgt spid="16"/>
                                        </p:tgtEl>
                                        <p:attrNameLst>
                                          <p:attrName>ppt_y</p:attrName>
                                        </p:attrNameLst>
                                      </p:cBhvr>
                                      <p:tavLst>
                                        <p:tav tm="0">
                                          <p:val>
                                            <p:strVal val="#ppt_y+.1"/>
                                          </p:val>
                                        </p:tav>
                                        <p:tav tm="100000">
                                          <p:val>
                                            <p:strVal val="#ppt_y"/>
                                          </p:val>
                                        </p:tav>
                                      </p:tavLst>
                                    </p:anim>
                                  </p:childTnLst>
                                </p:cTn>
                              </p:par>
                            </p:childTnLst>
                          </p:cTn>
                        </p:par>
                        <p:par>
                          <p:cTn id="75" fill="hold">
                            <p:stCondLst>
                              <p:cond delay="4500"/>
                            </p:stCondLst>
                            <p:childTnLst>
                              <p:par>
                                <p:cTn id="76" presetID="47" presetClass="entr" presetSubtype="0"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500"/>
                                        <p:tgtEl>
                                          <p:spTgt spid="23"/>
                                        </p:tgtEl>
                                      </p:cBhvr>
                                    </p:animEffect>
                                    <p:anim calcmode="lin" valueType="num">
                                      <p:cBhvr>
                                        <p:cTn id="79" dur="500" fill="hold"/>
                                        <p:tgtEl>
                                          <p:spTgt spid="23"/>
                                        </p:tgtEl>
                                        <p:attrNameLst>
                                          <p:attrName>ppt_x</p:attrName>
                                        </p:attrNameLst>
                                      </p:cBhvr>
                                      <p:tavLst>
                                        <p:tav tm="0">
                                          <p:val>
                                            <p:strVal val="#ppt_x"/>
                                          </p:val>
                                        </p:tav>
                                        <p:tav tm="100000">
                                          <p:val>
                                            <p:strVal val="#ppt_x"/>
                                          </p:val>
                                        </p:tav>
                                      </p:tavLst>
                                    </p:anim>
                                    <p:anim calcmode="lin" valueType="num">
                                      <p:cBhvr>
                                        <p:cTn id="80" dur="500" fill="hold"/>
                                        <p:tgtEl>
                                          <p:spTgt spid="23"/>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anim calcmode="lin" valueType="num">
                                      <p:cBhvr>
                                        <p:cTn id="84" dur="500" fill="hold"/>
                                        <p:tgtEl>
                                          <p:spTgt spid="22"/>
                                        </p:tgtEl>
                                        <p:attrNameLst>
                                          <p:attrName>ppt_x</p:attrName>
                                        </p:attrNameLst>
                                      </p:cBhvr>
                                      <p:tavLst>
                                        <p:tav tm="0">
                                          <p:val>
                                            <p:strVal val="#ppt_x"/>
                                          </p:val>
                                        </p:tav>
                                        <p:tav tm="100000">
                                          <p:val>
                                            <p:strVal val="#ppt_x"/>
                                          </p:val>
                                        </p:tav>
                                      </p:tavLst>
                                    </p:anim>
                                    <p:anim calcmode="lin" valueType="num">
                                      <p:cBhvr>
                                        <p:cTn id="85" dur="500" fill="hold"/>
                                        <p:tgtEl>
                                          <p:spTgt spid="22"/>
                                        </p:tgtEl>
                                        <p:attrNameLst>
                                          <p:attrName>ppt_y</p:attrName>
                                        </p:attrNameLst>
                                      </p:cBhvr>
                                      <p:tavLst>
                                        <p:tav tm="0">
                                          <p:val>
                                            <p:strVal val="#ppt_y+.1"/>
                                          </p:val>
                                        </p:tav>
                                        <p:tav tm="100000">
                                          <p:val>
                                            <p:strVal val="#ppt_y"/>
                                          </p:val>
                                        </p:tav>
                                      </p:tavLst>
                                    </p:anim>
                                  </p:childTnLst>
                                </p:cTn>
                              </p:par>
                            </p:childTnLst>
                          </p:cTn>
                        </p:par>
                        <p:par>
                          <p:cTn id="86" fill="hold">
                            <p:stCondLst>
                              <p:cond delay="5000"/>
                            </p:stCondLst>
                            <p:childTnLst>
                              <p:par>
                                <p:cTn id="87" presetID="47"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anim calcmode="lin" valueType="num">
                                      <p:cBhvr>
                                        <p:cTn id="90" dur="500" fill="hold"/>
                                        <p:tgtEl>
                                          <p:spTgt spid="21"/>
                                        </p:tgtEl>
                                        <p:attrNameLst>
                                          <p:attrName>ppt_x</p:attrName>
                                        </p:attrNameLst>
                                      </p:cBhvr>
                                      <p:tavLst>
                                        <p:tav tm="0">
                                          <p:val>
                                            <p:strVal val="#ppt_x"/>
                                          </p:val>
                                        </p:tav>
                                        <p:tav tm="100000">
                                          <p:val>
                                            <p:strVal val="#ppt_x"/>
                                          </p:val>
                                        </p:tav>
                                      </p:tavLst>
                                    </p:anim>
                                    <p:anim calcmode="lin" valueType="num">
                                      <p:cBhvr>
                                        <p:cTn id="91" dur="500" fill="hold"/>
                                        <p:tgtEl>
                                          <p:spTgt spid="21"/>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20"/>
                                        </p:tgtEl>
                                        <p:attrNameLst>
                                          <p:attrName>style.visibility</p:attrName>
                                        </p:attrNameLst>
                                      </p:cBhvr>
                                      <p:to>
                                        <p:strVal val="visible"/>
                                      </p:to>
                                    </p:set>
                                    <p:animEffect transition="in" filter="fade">
                                      <p:cBhvr>
                                        <p:cTn id="94" dur="500"/>
                                        <p:tgtEl>
                                          <p:spTgt spid="20"/>
                                        </p:tgtEl>
                                      </p:cBhvr>
                                    </p:animEffect>
                                    <p:anim calcmode="lin" valueType="num">
                                      <p:cBhvr>
                                        <p:cTn id="95" dur="500" fill="hold"/>
                                        <p:tgtEl>
                                          <p:spTgt spid="20"/>
                                        </p:tgtEl>
                                        <p:attrNameLst>
                                          <p:attrName>ppt_x</p:attrName>
                                        </p:attrNameLst>
                                      </p:cBhvr>
                                      <p:tavLst>
                                        <p:tav tm="0">
                                          <p:val>
                                            <p:strVal val="#ppt_x"/>
                                          </p:val>
                                        </p:tav>
                                        <p:tav tm="100000">
                                          <p:val>
                                            <p:strVal val="#ppt_x"/>
                                          </p:val>
                                        </p:tav>
                                      </p:tavLst>
                                    </p:anim>
                                    <p:anim calcmode="lin" valueType="num">
                                      <p:cBhvr>
                                        <p:cTn id="96" dur="500" fill="hold"/>
                                        <p:tgtEl>
                                          <p:spTgt spid="20"/>
                                        </p:tgtEl>
                                        <p:attrNameLst>
                                          <p:attrName>ppt_y</p:attrName>
                                        </p:attrNameLst>
                                      </p:cBhvr>
                                      <p:tavLst>
                                        <p:tav tm="0">
                                          <p:val>
                                            <p:strVal val="#ppt_y+.1"/>
                                          </p:val>
                                        </p:tav>
                                        <p:tav tm="100000">
                                          <p:val>
                                            <p:strVal val="#ppt_y"/>
                                          </p:val>
                                        </p:tav>
                                      </p:tavLst>
                                    </p:anim>
                                  </p:childTnLst>
                                </p:cTn>
                              </p:par>
                            </p:childTnLst>
                          </p:cTn>
                        </p:par>
                        <p:par>
                          <p:cTn id="97" fill="hold">
                            <p:stCondLst>
                              <p:cond delay="5500"/>
                            </p:stCondLst>
                            <p:childTnLst>
                              <p:par>
                                <p:cTn id="98" presetID="47" presetClass="entr" presetSubtype="0"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fade">
                                      <p:cBhvr>
                                        <p:cTn id="100" dur="500"/>
                                        <p:tgtEl>
                                          <p:spTgt spid="27"/>
                                        </p:tgtEl>
                                      </p:cBhvr>
                                    </p:animEffect>
                                    <p:anim calcmode="lin" valueType="num">
                                      <p:cBhvr>
                                        <p:cTn id="101" dur="500" fill="hold"/>
                                        <p:tgtEl>
                                          <p:spTgt spid="27"/>
                                        </p:tgtEl>
                                        <p:attrNameLst>
                                          <p:attrName>ppt_x</p:attrName>
                                        </p:attrNameLst>
                                      </p:cBhvr>
                                      <p:tavLst>
                                        <p:tav tm="0">
                                          <p:val>
                                            <p:strVal val="#ppt_x"/>
                                          </p:val>
                                        </p:tav>
                                        <p:tav tm="100000">
                                          <p:val>
                                            <p:strVal val="#ppt_x"/>
                                          </p:val>
                                        </p:tav>
                                      </p:tavLst>
                                    </p:anim>
                                    <p:anim calcmode="lin" valueType="num">
                                      <p:cBhvr>
                                        <p:cTn id="102" dur="500" fill="hold"/>
                                        <p:tgtEl>
                                          <p:spTgt spid="2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500"/>
                                        <p:tgtEl>
                                          <p:spTgt spid="26"/>
                                        </p:tgtEl>
                                      </p:cBhvr>
                                    </p:animEffect>
                                    <p:anim calcmode="lin" valueType="num">
                                      <p:cBhvr>
                                        <p:cTn id="106" dur="500" fill="hold"/>
                                        <p:tgtEl>
                                          <p:spTgt spid="26"/>
                                        </p:tgtEl>
                                        <p:attrNameLst>
                                          <p:attrName>ppt_x</p:attrName>
                                        </p:attrNameLst>
                                      </p:cBhvr>
                                      <p:tavLst>
                                        <p:tav tm="0">
                                          <p:val>
                                            <p:strVal val="#ppt_x"/>
                                          </p:val>
                                        </p:tav>
                                        <p:tav tm="100000">
                                          <p:val>
                                            <p:strVal val="#ppt_x"/>
                                          </p:val>
                                        </p:tav>
                                      </p:tavLst>
                                    </p:anim>
                                    <p:anim calcmode="lin" valueType="num">
                                      <p:cBhvr>
                                        <p:cTn id="107" dur="500" fill="hold"/>
                                        <p:tgtEl>
                                          <p:spTgt spid="26"/>
                                        </p:tgtEl>
                                        <p:attrNameLst>
                                          <p:attrName>ppt_y</p:attrName>
                                        </p:attrNameLst>
                                      </p:cBhvr>
                                      <p:tavLst>
                                        <p:tav tm="0">
                                          <p:val>
                                            <p:strVal val="#ppt_y+.1"/>
                                          </p:val>
                                        </p:tav>
                                        <p:tav tm="100000">
                                          <p:val>
                                            <p:strVal val="#ppt_y"/>
                                          </p:val>
                                        </p:tav>
                                      </p:tavLst>
                                    </p:anim>
                                  </p:childTnLst>
                                </p:cTn>
                              </p:par>
                            </p:childTnLst>
                          </p:cTn>
                        </p:par>
                        <p:par>
                          <p:cTn id="108" fill="hold">
                            <p:stCondLst>
                              <p:cond delay="6000"/>
                            </p:stCondLst>
                            <p:childTnLst>
                              <p:par>
                                <p:cTn id="109" presetID="47"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fade">
                                      <p:cBhvr>
                                        <p:cTn id="111" dur="500"/>
                                        <p:tgtEl>
                                          <p:spTgt spid="25"/>
                                        </p:tgtEl>
                                      </p:cBhvr>
                                    </p:animEffect>
                                    <p:anim calcmode="lin" valueType="num">
                                      <p:cBhvr>
                                        <p:cTn id="112" dur="500" fill="hold"/>
                                        <p:tgtEl>
                                          <p:spTgt spid="25"/>
                                        </p:tgtEl>
                                        <p:attrNameLst>
                                          <p:attrName>ppt_x</p:attrName>
                                        </p:attrNameLst>
                                      </p:cBhvr>
                                      <p:tavLst>
                                        <p:tav tm="0">
                                          <p:val>
                                            <p:strVal val="#ppt_x"/>
                                          </p:val>
                                        </p:tav>
                                        <p:tav tm="100000">
                                          <p:val>
                                            <p:strVal val="#ppt_x"/>
                                          </p:val>
                                        </p:tav>
                                      </p:tavLst>
                                    </p:anim>
                                    <p:anim calcmode="lin" valueType="num">
                                      <p:cBhvr>
                                        <p:cTn id="113" dur="500" fill="hold"/>
                                        <p:tgtEl>
                                          <p:spTgt spid="25"/>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24"/>
                                        </p:tgtEl>
                                        <p:attrNameLst>
                                          <p:attrName>style.visibility</p:attrName>
                                        </p:attrNameLst>
                                      </p:cBhvr>
                                      <p:to>
                                        <p:strVal val="visible"/>
                                      </p:to>
                                    </p:set>
                                    <p:animEffect transition="in" filter="fade">
                                      <p:cBhvr>
                                        <p:cTn id="116" dur="500"/>
                                        <p:tgtEl>
                                          <p:spTgt spid="24"/>
                                        </p:tgtEl>
                                      </p:cBhvr>
                                    </p:animEffect>
                                    <p:anim calcmode="lin" valueType="num">
                                      <p:cBhvr>
                                        <p:cTn id="117" dur="500" fill="hold"/>
                                        <p:tgtEl>
                                          <p:spTgt spid="24"/>
                                        </p:tgtEl>
                                        <p:attrNameLst>
                                          <p:attrName>ppt_x</p:attrName>
                                        </p:attrNameLst>
                                      </p:cBhvr>
                                      <p:tavLst>
                                        <p:tav tm="0">
                                          <p:val>
                                            <p:strVal val="#ppt_x"/>
                                          </p:val>
                                        </p:tav>
                                        <p:tav tm="100000">
                                          <p:val>
                                            <p:strVal val="#ppt_x"/>
                                          </p:val>
                                        </p:tav>
                                      </p:tavLst>
                                    </p:anim>
                                    <p:anim calcmode="lin" valueType="num">
                                      <p:cBhvr>
                                        <p:cTn id="118"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Freeform 6">
            <a:extLst>
              <a:ext uri="{FF2B5EF4-FFF2-40B4-BE49-F238E27FC236}">
                <a16:creationId xmlns:a16="http://schemas.microsoft.com/office/drawing/2014/main" xmlns="" id="{2A574619-F05A-45EA-99EB-BDB324B7002A}"/>
              </a:ext>
            </a:extLst>
          </p:cNvPr>
          <p:cNvSpPr/>
          <p:nvPr/>
        </p:nvSpPr>
        <p:spPr bwMode="auto">
          <a:xfrm>
            <a:off x="4897425" y="1528353"/>
            <a:ext cx="1986434" cy="3309431"/>
          </a:xfrm>
          <a:custGeom>
            <a:avLst/>
            <a:gdLst>
              <a:gd name="T0" fmla="*/ 1091053 w 3132"/>
              <a:gd name="T1" fmla="*/ 13894 h 5219"/>
              <a:gd name="T2" fmla="*/ 1890756 w 3132"/>
              <a:gd name="T3" fmla="*/ 896448 h 5219"/>
              <a:gd name="T4" fmla="*/ 1770468 w 3132"/>
              <a:gd name="T5" fmla="*/ 1358566 h 5219"/>
              <a:gd name="T6" fmla="*/ 1586107 w 3132"/>
              <a:gd name="T7" fmla="*/ 1684767 h 5219"/>
              <a:gd name="T8" fmla="*/ 1471864 w 3132"/>
              <a:gd name="T9" fmla="*/ 2063523 h 5219"/>
              <a:gd name="T10" fmla="*/ 1378173 w 3132"/>
              <a:gd name="T11" fmla="*/ 2293675 h 5219"/>
              <a:gd name="T12" fmla="*/ 1339487 w 3132"/>
              <a:gd name="T13" fmla="*/ 2390327 h 5219"/>
              <a:gd name="T14" fmla="*/ 1347345 w 3132"/>
              <a:gd name="T15" fmla="*/ 2459796 h 5219"/>
              <a:gd name="T16" fmla="*/ 1350367 w 3132"/>
              <a:gd name="T17" fmla="*/ 2516579 h 5219"/>
              <a:gd name="T18" fmla="*/ 1345532 w 3132"/>
              <a:gd name="T19" fmla="*/ 2569738 h 5219"/>
              <a:gd name="T20" fmla="*/ 1347950 w 3132"/>
              <a:gd name="T21" fmla="*/ 2625313 h 5219"/>
              <a:gd name="T22" fmla="*/ 1349763 w 3132"/>
              <a:gd name="T23" fmla="*/ 2679076 h 5219"/>
              <a:gd name="T24" fmla="*/ 1350367 w 3132"/>
              <a:gd name="T25" fmla="*/ 2731630 h 5219"/>
              <a:gd name="T26" fmla="*/ 1346741 w 3132"/>
              <a:gd name="T27" fmla="*/ 2790830 h 5219"/>
              <a:gd name="T28" fmla="*/ 1340092 w 3132"/>
              <a:gd name="T29" fmla="*/ 2837948 h 5219"/>
              <a:gd name="T30" fmla="*/ 1326189 w 3132"/>
              <a:gd name="T31" fmla="*/ 2911645 h 5219"/>
              <a:gd name="T32" fmla="*/ 1089240 w 3132"/>
              <a:gd name="T33" fmla="*/ 3127904 h 5219"/>
              <a:gd name="T34" fmla="*/ 803934 w 3132"/>
              <a:gd name="T35" fmla="*/ 3127904 h 5219"/>
              <a:gd name="T36" fmla="*/ 566985 w 3132"/>
              <a:gd name="T37" fmla="*/ 2911645 h 5219"/>
              <a:gd name="T38" fmla="*/ 553082 w 3132"/>
              <a:gd name="T39" fmla="*/ 2837948 h 5219"/>
              <a:gd name="T40" fmla="*/ 547038 w 3132"/>
              <a:gd name="T41" fmla="*/ 2790830 h 5219"/>
              <a:gd name="T42" fmla="*/ 542807 w 3132"/>
              <a:gd name="T43" fmla="*/ 2731630 h 5219"/>
              <a:gd name="T44" fmla="*/ 543411 w 3132"/>
              <a:gd name="T45" fmla="*/ 2679076 h 5219"/>
              <a:gd name="T46" fmla="*/ 545224 w 3132"/>
              <a:gd name="T47" fmla="*/ 2625313 h 5219"/>
              <a:gd name="T48" fmla="*/ 547642 w 3132"/>
              <a:gd name="T49" fmla="*/ 2569738 h 5219"/>
              <a:gd name="T50" fmla="*/ 542807 w 3132"/>
              <a:gd name="T51" fmla="*/ 2516579 h 5219"/>
              <a:gd name="T52" fmla="*/ 545829 w 3132"/>
              <a:gd name="T53" fmla="*/ 2459796 h 5219"/>
              <a:gd name="T54" fmla="*/ 553687 w 3132"/>
              <a:gd name="T55" fmla="*/ 2390327 h 5219"/>
              <a:gd name="T56" fmla="*/ 515001 w 3132"/>
              <a:gd name="T57" fmla="*/ 2293675 h 5219"/>
              <a:gd name="T58" fmla="*/ 421310 w 3132"/>
              <a:gd name="T59" fmla="*/ 2063523 h 5219"/>
              <a:gd name="T60" fmla="*/ 307067 w 3132"/>
              <a:gd name="T61" fmla="*/ 1684767 h 5219"/>
              <a:gd name="T62" fmla="*/ 122706 w 3132"/>
              <a:gd name="T63" fmla="*/ 1358566 h 5219"/>
              <a:gd name="T64" fmla="*/ 2418 w 3132"/>
              <a:gd name="T65" fmla="*/ 896448 h 5219"/>
              <a:gd name="T66" fmla="*/ 825695 w 3132"/>
              <a:gd name="T67" fmla="*/ 10873 h 5219"/>
              <a:gd name="T68" fmla="*/ 1091053 w 3132"/>
              <a:gd name="T69" fmla="*/ 13290 h 5219"/>
              <a:gd name="T70" fmla="*/ 1091053 w 3132"/>
              <a:gd name="T71" fmla="*/ 13894 h 52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accent2"/>
          </a:solidFill>
          <a:ln>
            <a:noFill/>
          </a:ln>
        </p:spPr>
        <p:txBody>
          <a:bodyPr lIns="91437" tIns="45718" rIns="91437" bIns="45718"/>
          <a:lstStyle/>
          <a:p>
            <a:endParaRPr lang="zh-CN" altLang="en-US" sz="1351" dirty="0"/>
          </a:p>
        </p:txBody>
      </p:sp>
      <p:sp>
        <p:nvSpPr>
          <p:cNvPr id="4" name="TextBox 8">
            <a:extLst>
              <a:ext uri="{FF2B5EF4-FFF2-40B4-BE49-F238E27FC236}">
                <a16:creationId xmlns:a16="http://schemas.microsoft.com/office/drawing/2014/main" xmlns="" id="{04B1FFCC-7866-474E-8B9F-A91107081399}"/>
              </a:ext>
            </a:extLst>
          </p:cNvPr>
          <p:cNvSpPr txBox="1"/>
          <p:nvPr/>
        </p:nvSpPr>
        <p:spPr>
          <a:xfrm>
            <a:off x="5311916" y="1822468"/>
            <a:ext cx="1138447" cy="551814"/>
          </a:xfrm>
          <a:prstGeom prst="rect">
            <a:avLst/>
          </a:prstGeom>
          <a:noFill/>
        </p:spPr>
        <p:txBody>
          <a:bodyPr wrap="none" lIns="91437" tIns="45718" rIns="91437" bIns="45718" rtlCol="0">
            <a:spAutoFit/>
          </a:bodyPr>
          <a:lstStyle/>
          <a:p>
            <a:r>
              <a:rPr lang="zh-CN" altLang="en-US" sz="1493" b="1" dirty="0">
                <a:solidFill>
                  <a:srgbClr val="F8F8F8"/>
                </a:solidFill>
                <a:latin typeface="微软雅黑" charset="0"/>
                <a:ea typeface="微软雅黑" charset="0"/>
              </a:rPr>
              <a:t>对时间节点</a:t>
            </a:r>
            <a:endParaRPr lang="en-US" altLang="zh-CN" sz="1493" b="1" dirty="0">
              <a:solidFill>
                <a:srgbClr val="F8F8F8"/>
              </a:solidFill>
              <a:latin typeface="微软雅黑" charset="0"/>
              <a:ea typeface="微软雅黑" charset="0"/>
            </a:endParaRPr>
          </a:p>
          <a:p>
            <a:r>
              <a:rPr lang="zh-CN" altLang="en-US" sz="1493" b="1" dirty="0">
                <a:solidFill>
                  <a:srgbClr val="F8F8F8"/>
                </a:solidFill>
                <a:latin typeface="微软雅黑" charset="0"/>
                <a:ea typeface="微软雅黑" charset="0"/>
              </a:rPr>
              <a:t>把握的准确</a:t>
            </a:r>
          </a:p>
        </p:txBody>
      </p:sp>
      <p:sp>
        <p:nvSpPr>
          <p:cNvPr id="6" name="TextBox 9">
            <a:extLst>
              <a:ext uri="{FF2B5EF4-FFF2-40B4-BE49-F238E27FC236}">
                <a16:creationId xmlns:a16="http://schemas.microsoft.com/office/drawing/2014/main" xmlns="" id="{ADE45C9B-3132-4B08-B403-12BE74EE02A1}"/>
              </a:ext>
            </a:extLst>
          </p:cNvPr>
          <p:cNvSpPr txBox="1"/>
          <p:nvPr/>
        </p:nvSpPr>
        <p:spPr>
          <a:xfrm>
            <a:off x="5202723" y="2375945"/>
            <a:ext cx="1414889" cy="650559"/>
          </a:xfrm>
          <a:prstGeom prst="rect">
            <a:avLst/>
          </a:prstGeom>
          <a:noFill/>
        </p:spPr>
        <p:txBody>
          <a:bodyPr wrap="square" lIns="91437" tIns="45718" rIns="91437" bIns="45718" rtlCol="0">
            <a:spAutoFit/>
          </a:bodyPr>
          <a:lstStyle/>
          <a:p>
            <a:pPr>
              <a:lnSpc>
                <a:spcPct val="150000"/>
              </a:lnSpc>
            </a:pPr>
            <a:r>
              <a:rPr lang="zh-CN" altLang="en-US" sz="1209" dirty="0">
                <a:solidFill>
                  <a:srgbClr val="F8F8F8"/>
                </a:solidFill>
                <a:latin typeface="微软雅黑" charset="0"/>
                <a:ea typeface="微软雅黑" charset="0"/>
              </a:rPr>
              <a:t>这里输入您的文字这里输入您的文字</a:t>
            </a:r>
          </a:p>
        </p:txBody>
      </p:sp>
      <p:sp>
        <p:nvSpPr>
          <p:cNvPr id="7" name="Freeform 17">
            <a:extLst>
              <a:ext uri="{FF2B5EF4-FFF2-40B4-BE49-F238E27FC236}">
                <a16:creationId xmlns:a16="http://schemas.microsoft.com/office/drawing/2014/main" xmlns="" id="{5431A70C-5003-439E-BF86-DB83CCB2D23C}"/>
              </a:ext>
            </a:extLst>
          </p:cNvPr>
          <p:cNvSpPr>
            <a:spLocks noEditPoints="1"/>
          </p:cNvSpPr>
          <p:nvPr/>
        </p:nvSpPr>
        <p:spPr bwMode="auto">
          <a:xfrm>
            <a:off x="5689376" y="3623565"/>
            <a:ext cx="428839" cy="412531"/>
          </a:xfrm>
          <a:custGeom>
            <a:avLst/>
            <a:gdLst>
              <a:gd name="T0" fmla="*/ 435493 w 1145"/>
              <a:gd name="T1" fmla="*/ 518839 h 1102"/>
              <a:gd name="T2" fmla="*/ 424759 w 1145"/>
              <a:gd name="T3" fmla="*/ 409247 h 1102"/>
              <a:gd name="T4" fmla="*/ 285217 w 1145"/>
              <a:gd name="T5" fmla="*/ 408480 h 1102"/>
              <a:gd name="T6" fmla="*/ 266816 w 1145"/>
              <a:gd name="T7" fmla="*/ 497380 h 1102"/>
              <a:gd name="T8" fmla="*/ 317419 w 1145"/>
              <a:gd name="T9" fmla="*/ 487417 h 1102"/>
              <a:gd name="T10" fmla="*/ 354988 w 1145"/>
              <a:gd name="T11" fmla="*/ 439135 h 1102"/>
              <a:gd name="T12" fmla="*/ 390257 w 1145"/>
              <a:gd name="T13" fmla="*/ 475922 h 1102"/>
              <a:gd name="T14" fmla="*/ 368789 w 1145"/>
              <a:gd name="T15" fmla="*/ 506577 h 1102"/>
              <a:gd name="T16" fmla="*/ 316653 w 1145"/>
              <a:gd name="T17" fmla="*/ 520372 h 1102"/>
              <a:gd name="T18" fmla="*/ 319720 w 1145"/>
              <a:gd name="T19" fmla="*/ 563289 h 1102"/>
              <a:gd name="T20" fmla="*/ 327387 w 1145"/>
              <a:gd name="T21" fmla="*/ 566354 h 1102"/>
              <a:gd name="T22" fmla="*/ 387957 w 1145"/>
              <a:gd name="T23" fmla="*/ 578616 h 1102"/>
              <a:gd name="T24" fmla="*/ 389490 w 1145"/>
              <a:gd name="T25" fmla="*/ 637628 h 1102"/>
              <a:gd name="T26" fmla="*/ 317419 w 1145"/>
              <a:gd name="T27" fmla="*/ 634562 h 1102"/>
              <a:gd name="T28" fmla="*/ 292118 w 1145"/>
              <a:gd name="T29" fmla="*/ 580916 h 1102"/>
              <a:gd name="T30" fmla="*/ 243815 w 1145"/>
              <a:gd name="T31" fmla="*/ 590878 h 1102"/>
              <a:gd name="T32" fmla="*/ 353455 w 1145"/>
              <a:gd name="T33" fmla="*/ 703536 h 1102"/>
              <a:gd name="T34" fmla="*/ 463095 w 1145"/>
              <a:gd name="T35" fmla="*/ 605440 h 1102"/>
              <a:gd name="T36" fmla="*/ 624872 w 1145"/>
              <a:gd name="T37" fmla="*/ 395452 h 1102"/>
              <a:gd name="T38" fmla="*/ 536699 w 1145"/>
              <a:gd name="T39" fmla="*/ 405415 h 1102"/>
              <a:gd name="T40" fmla="*/ 546667 w 1145"/>
              <a:gd name="T41" fmla="*/ 449865 h 1102"/>
              <a:gd name="T42" fmla="*/ 575035 w 1145"/>
              <a:gd name="T43" fmla="*/ 682078 h 1102"/>
              <a:gd name="T44" fmla="*/ 624872 w 1145"/>
              <a:gd name="T45" fmla="*/ 692041 h 1102"/>
              <a:gd name="T46" fmla="*/ 634839 w 1145"/>
              <a:gd name="T47" fmla="*/ 405415 h 1102"/>
              <a:gd name="T48" fmla="*/ 681608 w 1145"/>
              <a:gd name="T49" fmla="*/ 194660 h 1102"/>
              <a:gd name="T50" fmla="*/ 707677 w 1145"/>
              <a:gd name="T51" fmla="*/ 26057 h 1102"/>
              <a:gd name="T52" fmla="*/ 655540 w 1145"/>
              <a:gd name="T53" fmla="*/ 26057 h 1102"/>
              <a:gd name="T54" fmla="*/ 681608 w 1145"/>
              <a:gd name="T55" fmla="*/ 194660 h 1102"/>
              <a:gd name="T56" fmla="*/ 775147 w 1145"/>
              <a:gd name="T57" fmla="*/ 761015 h 1102"/>
              <a:gd name="T58" fmla="*/ 82038 w 1145"/>
              <a:gd name="T59" fmla="*/ 738790 h 1102"/>
              <a:gd name="T60" fmla="*/ 103506 w 1145"/>
              <a:gd name="T61" fmla="*/ 321113 h 1102"/>
              <a:gd name="T62" fmla="*/ 796615 w 1145"/>
              <a:gd name="T63" fmla="*/ 343338 h 1102"/>
              <a:gd name="T64" fmla="*/ 775147 w 1145"/>
              <a:gd name="T65" fmla="*/ 98097 h 1102"/>
              <a:gd name="T66" fmla="*/ 749079 w 1145"/>
              <a:gd name="T67" fmla="*/ 168603 h 1102"/>
              <a:gd name="T68" fmla="*/ 614138 w 1145"/>
              <a:gd name="T69" fmla="*/ 168603 h 1102"/>
              <a:gd name="T70" fmla="*/ 263749 w 1145"/>
              <a:gd name="T71" fmla="*/ 98097 h 1102"/>
              <a:gd name="T72" fmla="*/ 197045 w 1145"/>
              <a:gd name="T73" fmla="*/ 236045 h 1102"/>
              <a:gd name="T74" fmla="*/ 129575 w 1145"/>
              <a:gd name="T75" fmla="*/ 98097 h 1102"/>
              <a:gd name="T76" fmla="*/ 0 w 1145"/>
              <a:gd name="T77" fmla="*/ 202324 h 1102"/>
              <a:gd name="T78" fmla="*/ 103506 w 1145"/>
              <a:gd name="T79" fmla="*/ 844550 h 1102"/>
              <a:gd name="T80" fmla="*/ 877887 w 1145"/>
              <a:gd name="T81" fmla="*/ 740322 h 1102"/>
              <a:gd name="T82" fmla="*/ 775147 w 1145"/>
              <a:gd name="T83" fmla="*/ 98097 h 1102"/>
              <a:gd name="T84" fmla="*/ 223114 w 1145"/>
              <a:gd name="T85" fmla="*/ 168603 h 1102"/>
              <a:gd name="T86" fmla="*/ 197045 w 1145"/>
              <a:gd name="T87" fmla="*/ 0 h 1102"/>
              <a:gd name="T88" fmla="*/ 170210 w 1145"/>
              <a:gd name="T89" fmla="*/ 168603 h 11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145" h="1102">
                <a:moveTo>
                  <a:pt x="549" y="697"/>
                </a:moveTo>
                <a:cubicBezTo>
                  <a:pt x="556" y="692"/>
                  <a:pt x="562" y="685"/>
                  <a:pt x="568" y="677"/>
                </a:cubicBezTo>
                <a:cubicBezTo>
                  <a:pt x="580" y="660"/>
                  <a:pt x="587" y="639"/>
                  <a:pt x="587" y="615"/>
                </a:cubicBezTo>
                <a:cubicBezTo>
                  <a:pt x="587" y="583"/>
                  <a:pt x="576" y="555"/>
                  <a:pt x="554" y="534"/>
                </a:cubicBezTo>
                <a:cubicBezTo>
                  <a:pt x="532" y="513"/>
                  <a:pt x="501" y="502"/>
                  <a:pt x="459" y="502"/>
                </a:cubicBezTo>
                <a:cubicBezTo>
                  <a:pt x="425" y="502"/>
                  <a:pt x="396" y="513"/>
                  <a:pt x="372" y="533"/>
                </a:cubicBezTo>
                <a:cubicBezTo>
                  <a:pt x="348" y="554"/>
                  <a:pt x="335" y="589"/>
                  <a:pt x="335" y="636"/>
                </a:cubicBezTo>
                <a:cubicBezTo>
                  <a:pt x="335" y="643"/>
                  <a:pt x="341" y="649"/>
                  <a:pt x="348" y="649"/>
                </a:cubicBezTo>
                <a:lnTo>
                  <a:pt x="401" y="649"/>
                </a:lnTo>
                <a:cubicBezTo>
                  <a:pt x="408" y="649"/>
                  <a:pt x="414" y="644"/>
                  <a:pt x="414" y="636"/>
                </a:cubicBezTo>
                <a:cubicBezTo>
                  <a:pt x="415" y="614"/>
                  <a:pt x="419" y="597"/>
                  <a:pt x="427" y="587"/>
                </a:cubicBezTo>
                <a:cubicBezTo>
                  <a:pt x="435" y="578"/>
                  <a:pt x="446" y="573"/>
                  <a:pt x="463" y="573"/>
                </a:cubicBezTo>
                <a:cubicBezTo>
                  <a:pt x="479" y="573"/>
                  <a:pt x="490" y="577"/>
                  <a:pt x="497" y="586"/>
                </a:cubicBezTo>
                <a:cubicBezTo>
                  <a:pt x="505" y="596"/>
                  <a:pt x="509" y="607"/>
                  <a:pt x="509" y="621"/>
                </a:cubicBezTo>
                <a:cubicBezTo>
                  <a:pt x="509" y="632"/>
                  <a:pt x="506" y="641"/>
                  <a:pt x="501" y="648"/>
                </a:cubicBezTo>
                <a:cubicBezTo>
                  <a:pt x="496" y="655"/>
                  <a:pt x="490" y="659"/>
                  <a:pt x="481" y="661"/>
                </a:cubicBezTo>
                <a:cubicBezTo>
                  <a:pt x="470" y="664"/>
                  <a:pt x="451" y="665"/>
                  <a:pt x="426" y="665"/>
                </a:cubicBezTo>
                <a:cubicBezTo>
                  <a:pt x="419" y="665"/>
                  <a:pt x="413" y="671"/>
                  <a:pt x="413" y="679"/>
                </a:cubicBezTo>
                <a:lnTo>
                  <a:pt x="413" y="725"/>
                </a:lnTo>
                <a:cubicBezTo>
                  <a:pt x="413" y="729"/>
                  <a:pt x="414" y="732"/>
                  <a:pt x="417" y="735"/>
                </a:cubicBezTo>
                <a:cubicBezTo>
                  <a:pt x="420" y="737"/>
                  <a:pt x="423" y="739"/>
                  <a:pt x="426" y="739"/>
                </a:cubicBezTo>
                <a:lnTo>
                  <a:pt x="427" y="739"/>
                </a:lnTo>
                <a:cubicBezTo>
                  <a:pt x="432" y="738"/>
                  <a:pt x="437" y="738"/>
                  <a:pt x="442" y="738"/>
                </a:cubicBezTo>
                <a:cubicBezTo>
                  <a:pt x="471" y="738"/>
                  <a:pt x="493" y="744"/>
                  <a:pt x="506" y="755"/>
                </a:cubicBezTo>
                <a:cubicBezTo>
                  <a:pt x="518" y="765"/>
                  <a:pt x="524" y="778"/>
                  <a:pt x="524" y="794"/>
                </a:cubicBezTo>
                <a:cubicBezTo>
                  <a:pt x="524" y="810"/>
                  <a:pt x="519" y="822"/>
                  <a:pt x="508" y="832"/>
                </a:cubicBezTo>
                <a:cubicBezTo>
                  <a:pt x="498" y="842"/>
                  <a:pt x="483" y="847"/>
                  <a:pt x="464" y="847"/>
                </a:cubicBezTo>
                <a:cubicBezTo>
                  <a:pt x="443" y="847"/>
                  <a:pt x="427" y="841"/>
                  <a:pt x="414" y="828"/>
                </a:cubicBezTo>
                <a:cubicBezTo>
                  <a:pt x="402" y="815"/>
                  <a:pt x="395" y="796"/>
                  <a:pt x="394" y="771"/>
                </a:cubicBezTo>
                <a:cubicBezTo>
                  <a:pt x="394" y="764"/>
                  <a:pt x="388" y="758"/>
                  <a:pt x="381" y="758"/>
                </a:cubicBezTo>
                <a:lnTo>
                  <a:pt x="331" y="758"/>
                </a:lnTo>
                <a:cubicBezTo>
                  <a:pt x="324" y="758"/>
                  <a:pt x="318" y="764"/>
                  <a:pt x="318" y="771"/>
                </a:cubicBezTo>
                <a:cubicBezTo>
                  <a:pt x="318" y="816"/>
                  <a:pt x="330" y="852"/>
                  <a:pt x="353" y="878"/>
                </a:cubicBezTo>
                <a:cubicBezTo>
                  <a:pt x="377" y="905"/>
                  <a:pt x="413" y="918"/>
                  <a:pt x="461" y="918"/>
                </a:cubicBezTo>
                <a:cubicBezTo>
                  <a:pt x="499" y="918"/>
                  <a:pt x="532" y="908"/>
                  <a:pt x="560" y="887"/>
                </a:cubicBezTo>
                <a:cubicBezTo>
                  <a:pt x="589" y="865"/>
                  <a:pt x="604" y="833"/>
                  <a:pt x="604" y="790"/>
                </a:cubicBezTo>
                <a:cubicBezTo>
                  <a:pt x="604" y="747"/>
                  <a:pt x="585" y="716"/>
                  <a:pt x="549" y="697"/>
                </a:cubicBezTo>
                <a:close/>
                <a:moveTo>
                  <a:pt x="815" y="516"/>
                </a:moveTo>
                <a:lnTo>
                  <a:pt x="713" y="516"/>
                </a:lnTo>
                <a:cubicBezTo>
                  <a:pt x="706" y="516"/>
                  <a:pt x="700" y="521"/>
                  <a:pt x="700" y="529"/>
                </a:cubicBezTo>
                <a:lnTo>
                  <a:pt x="700" y="574"/>
                </a:lnTo>
                <a:cubicBezTo>
                  <a:pt x="700" y="581"/>
                  <a:pt x="706" y="587"/>
                  <a:pt x="713" y="587"/>
                </a:cubicBezTo>
                <a:lnTo>
                  <a:pt x="750" y="587"/>
                </a:lnTo>
                <a:lnTo>
                  <a:pt x="750" y="890"/>
                </a:lnTo>
                <a:cubicBezTo>
                  <a:pt x="750" y="897"/>
                  <a:pt x="756" y="903"/>
                  <a:pt x="763" y="903"/>
                </a:cubicBezTo>
                <a:lnTo>
                  <a:pt x="815" y="903"/>
                </a:lnTo>
                <a:cubicBezTo>
                  <a:pt x="822" y="903"/>
                  <a:pt x="828" y="897"/>
                  <a:pt x="828" y="890"/>
                </a:cubicBezTo>
                <a:lnTo>
                  <a:pt x="828" y="529"/>
                </a:lnTo>
                <a:cubicBezTo>
                  <a:pt x="828" y="521"/>
                  <a:pt x="822" y="516"/>
                  <a:pt x="815" y="516"/>
                </a:cubicBezTo>
                <a:close/>
                <a:moveTo>
                  <a:pt x="889" y="254"/>
                </a:moveTo>
                <a:cubicBezTo>
                  <a:pt x="908" y="254"/>
                  <a:pt x="923" y="239"/>
                  <a:pt x="923" y="220"/>
                </a:cubicBezTo>
                <a:lnTo>
                  <a:pt x="923" y="34"/>
                </a:lnTo>
                <a:cubicBezTo>
                  <a:pt x="923" y="15"/>
                  <a:pt x="908" y="0"/>
                  <a:pt x="889" y="0"/>
                </a:cubicBezTo>
                <a:cubicBezTo>
                  <a:pt x="870" y="0"/>
                  <a:pt x="855" y="15"/>
                  <a:pt x="855" y="34"/>
                </a:cubicBezTo>
                <a:lnTo>
                  <a:pt x="855" y="220"/>
                </a:lnTo>
                <a:cubicBezTo>
                  <a:pt x="855" y="239"/>
                  <a:pt x="870" y="254"/>
                  <a:pt x="889" y="254"/>
                </a:cubicBezTo>
                <a:close/>
                <a:moveTo>
                  <a:pt x="1039" y="964"/>
                </a:moveTo>
                <a:cubicBezTo>
                  <a:pt x="1039" y="980"/>
                  <a:pt x="1026" y="993"/>
                  <a:pt x="1011" y="993"/>
                </a:cubicBezTo>
                <a:lnTo>
                  <a:pt x="135" y="993"/>
                </a:lnTo>
                <a:cubicBezTo>
                  <a:pt x="120" y="993"/>
                  <a:pt x="107" y="980"/>
                  <a:pt x="107" y="964"/>
                </a:cubicBezTo>
                <a:lnTo>
                  <a:pt x="107" y="448"/>
                </a:lnTo>
                <a:cubicBezTo>
                  <a:pt x="107" y="432"/>
                  <a:pt x="120" y="419"/>
                  <a:pt x="135" y="419"/>
                </a:cubicBezTo>
                <a:lnTo>
                  <a:pt x="1011" y="419"/>
                </a:lnTo>
                <a:cubicBezTo>
                  <a:pt x="1026" y="419"/>
                  <a:pt x="1039" y="432"/>
                  <a:pt x="1039" y="448"/>
                </a:cubicBezTo>
                <a:lnTo>
                  <a:pt x="1039" y="964"/>
                </a:lnTo>
                <a:close/>
                <a:moveTo>
                  <a:pt x="1011" y="128"/>
                </a:moveTo>
                <a:lnTo>
                  <a:pt x="977" y="128"/>
                </a:lnTo>
                <a:lnTo>
                  <a:pt x="977" y="220"/>
                </a:lnTo>
                <a:cubicBezTo>
                  <a:pt x="977" y="268"/>
                  <a:pt x="937" y="308"/>
                  <a:pt x="889" y="308"/>
                </a:cubicBezTo>
                <a:cubicBezTo>
                  <a:pt x="841" y="308"/>
                  <a:pt x="801" y="268"/>
                  <a:pt x="801" y="220"/>
                </a:cubicBezTo>
                <a:lnTo>
                  <a:pt x="801" y="128"/>
                </a:lnTo>
                <a:lnTo>
                  <a:pt x="344" y="128"/>
                </a:lnTo>
                <a:lnTo>
                  <a:pt x="344" y="220"/>
                </a:lnTo>
                <a:cubicBezTo>
                  <a:pt x="344" y="268"/>
                  <a:pt x="305" y="308"/>
                  <a:pt x="257" y="308"/>
                </a:cubicBezTo>
                <a:cubicBezTo>
                  <a:pt x="208" y="308"/>
                  <a:pt x="169" y="268"/>
                  <a:pt x="169" y="220"/>
                </a:cubicBezTo>
                <a:lnTo>
                  <a:pt x="169" y="128"/>
                </a:lnTo>
                <a:lnTo>
                  <a:pt x="135" y="128"/>
                </a:lnTo>
                <a:cubicBezTo>
                  <a:pt x="61" y="128"/>
                  <a:pt x="0" y="189"/>
                  <a:pt x="0" y="264"/>
                </a:cubicBezTo>
                <a:lnTo>
                  <a:pt x="0" y="966"/>
                </a:lnTo>
                <a:cubicBezTo>
                  <a:pt x="0" y="1041"/>
                  <a:pt x="61" y="1102"/>
                  <a:pt x="135" y="1102"/>
                </a:cubicBezTo>
                <a:lnTo>
                  <a:pt x="1011" y="1102"/>
                </a:lnTo>
                <a:cubicBezTo>
                  <a:pt x="1085" y="1102"/>
                  <a:pt x="1145" y="1041"/>
                  <a:pt x="1145" y="966"/>
                </a:cubicBezTo>
                <a:lnTo>
                  <a:pt x="1145" y="264"/>
                </a:lnTo>
                <a:cubicBezTo>
                  <a:pt x="1145" y="189"/>
                  <a:pt x="1085" y="128"/>
                  <a:pt x="1011" y="128"/>
                </a:cubicBezTo>
                <a:close/>
                <a:moveTo>
                  <a:pt x="257" y="254"/>
                </a:moveTo>
                <a:cubicBezTo>
                  <a:pt x="276" y="254"/>
                  <a:pt x="291" y="239"/>
                  <a:pt x="291" y="220"/>
                </a:cubicBezTo>
                <a:lnTo>
                  <a:pt x="291" y="34"/>
                </a:lnTo>
                <a:cubicBezTo>
                  <a:pt x="291" y="15"/>
                  <a:pt x="276" y="0"/>
                  <a:pt x="257" y="0"/>
                </a:cubicBezTo>
                <a:cubicBezTo>
                  <a:pt x="238" y="0"/>
                  <a:pt x="222" y="15"/>
                  <a:pt x="222" y="34"/>
                </a:cubicBezTo>
                <a:lnTo>
                  <a:pt x="222" y="220"/>
                </a:lnTo>
                <a:cubicBezTo>
                  <a:pt x="222" y="239"/>
                  <a:pt x="238" y="254"/>
                  <a:pt x="257" y="254"/>
                </a:cubicBezTo>
                <a:close/>
              </a:path>
            </a:pathLst>
          </a:custGeom>
          <a:solidFill>
            <a:srgbClr val="F8F8F8"/>
          </a:solidFill>
          <a:ln>
            <a:noFill/>
          </a:ln>
        </p:spPr>
        <p:txBody>
          <a:bodyPr lIns="91437" tIns="45718" rIns="91437" bIns="45718"/>
          <a:lstStyle/>
          <a:p>
            <a:endParaRPr lang="zh-CN" altLang="en-US" sz="1351" dirty="0"/>
          </a:p>
        </p:txBody>
      </p:sp>
      <p:sp>
        <p:nvSpPr>
          <p:cNvPr id="8" name="Freeform 6">
            <a:extLst>
              <a:ext uri="{FF2B5EF4-FFF2-40B4-BE49-F238E27FC236}">
                <a16:creationId xmlns:a16="http://schemas.microsoft.com/office/drawing/2014/main" xmlns="" id="{375872D3-EAC8-4CBF-817A-F61316D17322}"/>
              </a:ext>
            </a:extLst>
          </p:cNvPr>
          <p:cNvSpPr/>
          <p:nvPr/>
        </p:nvSpPr>
        <p:spPr bwMode="auto">
          <a:xfrm>
            <a:off x="8115703" y="1790113"/>
            <a:ext cx="1672114" cy="2785910"/>
          </a:xfrm>
          <a:custGeom>
            <a:avLst/>
            <a:gdLst>
              <a:gd name="T0" fmla="*/ 1091053 w 3132"/>
              <a:gd name="T1" fmla="*/ 13894 h 5219"/>
              <a:gd name="T2" fmla="*/ 1890756 w 3132"/>
              <a:gd name="T3" fmla="*/ 896448 h 5219"/>
              <a:gd name="T4" fmla="*/ 1770468 w 3132"/>
              <a:gd name="T5" fmla="*/ 1358566 h 5219"/>
              <a:gd name="T6" fmla="*/ 1586107 w 3132"/>
              <a:gd name="T7" fmla="*/ 1684767 h 5219"/>
              <a:gd name="T8" fmla="*/ 1471864 w 3132"/>
              <a:gd name="T9" fmla="*/ 2063523 h 5219"/>
              <a:gd name="T10" fmla="*/ 1378173 w 3132"/>
              <a:gd name="T11" fmla="*/ 2293675 h 5219"/>
              <a:gd name="T12" fmla="*/ 1339487 w 3132"/>
              <a:gd name="T13" fmla="*/ 2390327 h 5219"/>
              <a:gd name="T14" fmla="*/ 1347345 w 3132"/>
              <a:gd name="T15" fmla="*/ 2459796 h 5219"/>
              <a:gd name="T16" fmla="*/ 1350367 w 3132"/>
              <a:gd name="T17" fmla="*/ 2516579 h 5219"/>
              <a:gd name="T18" fmla="*/ 1345532 w 3132"/>
              <a:gd name="T19" fmla="*/ 2569738 h 5219"/>
              <a:gd name="T20" fmla="*/ 1347950 w 3132"/>
              <a:gd name="T21" fmla="*/ 2625313 h 5219"/>
              <a:gd name="T22" fmla="*/ 1349763 w 3132"/>
              <a:gd name="T23" fmla="*/ 2679076 h 5219"/>
              <a:gd name="T24" fmla="*/ 1350367 w 3132"/>
              <a:gd name="T25" fmla="*/ 2731630 h 5219"/>
              <a:gd name="T26" fmla="*/ 1346741 w 3132"/>
              <a:gd name="T27" fmla="*/ 2790830 h 5219"/>
              <a:gd name="T28" fmla="*/ 1340092 w 3132"/>
              <a:gd name="T29" fmla="*/ 2837948 h 5219"/>
              <a:gd name="T30" fmla="*/ 1326189 w 3132"/>
              <a:gd name="T31" fmla="*/ 2911645 h 5219"/>
              <a:gd name="T32" fmla="*/ 1089240 w 3132"/>
              <a:gd name="T33" fmla="*/ 3127904 h 5219"/>
              <a:gd name="T34" fmla="*/ 803934 w 3132"/>
              <a:gd name="T35" fmla="*/ 3127904 h 5219"/>
              <a:gd name="T36" fmla="*/ 566985 w 3132"/>
              <a:gd name="T37" fmla="*/ 2911645 h 5219"/>
              <a:gd name="T38" fmla="*/ 553082 w 3132"/>
              <a:gd name="T39" fmla="*/ 2837948 h 5219"/>
              <a:gd name="T40" fmla="*/ 547038 w 3132"/>
              <a:gd name="T41" fmla="*/ 2790830 h 5219"/>
              <a:gd name="T42" fmla="*/ 542807 w 3132"/>
              <a:gd name="T43" fmla="*/ 2731630 h 5219"/>
              <a:gd name="T44" fmla="*/ 543411 w 3132"/>
              <a:gd name="T45" fmla="*/ 2679076 h 5219"/>
              <a:gd name="T46" fmla="*/ 545224 w 3132"/>
              <a:gd name="T47" fmla="*/ 2625313 h 5219"/>
              <a:gd name="T48" fmla="*/ 547642 w 3132"/>
              <a:gd name="T49" fmla="*/ 2569738 h 5219"/>
              <a:gd name="T50" fmla="*/ 542807 w 3132"/>
              <a:gd name="T51" fmla="*/ 2516579 h 5219"/>
              <a:gd name="T52" fmla="*/ 545829 w 3132"/>
              <a:gd name="T53" fmla="*/ 2459796 h 5219"/>
              <a:gd name="T54" fmla="*/ 553687 w 3132"/>
              <a:gd name="T55" fmla="*/ 2390327 h 5219"/>
              <a:gd name="T56" fmla="*/ 515001 w 3132"/>
              <a:gd name="T57" fmla="*/ 2293675 h 5219"/>
              <a:gd name="T58" fmla="*/ 421310 w 3132"/>
              <a:gd name="T59" fmla="*/ 2063523 h 5219"/>
              <a:gd name="T60" fmla="*/ 307067 w 3132"/>
              <a:gd name="T61" fmla="*/ 1684767 h 5219"/>
              <a:gd name="T62" fmla="*/ 122706 w 3132"/>
              <a:gd name="T63" fmla="*/ 1358566 h 5219"/>
              <a:gd name="T64" fmla="*/ 2418 w 3132"/>
              <a:gd name="T65" fmla="*/ 896448 h 5219"/>
              <a:gd name="T66" fmla="*/ 825695 w 3132"/>
              <a:gd name="T67" fmla="*/ 10873 h 5219"/>
              <a:gd name="T68" fmla="*/ 1091053 w 3132"/>
              <a:gd name="T69" fmla="*/ 13290 h 5219"/>
              <a:gd name="T70" fmla="*/ 1091053 w 3132"/>
              <a:gd name="T71" fmla="*/ 13894 h 52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accent1"/>
          </a:solidFill>
          <a:ln>
            <a:noFill/>
          </a:ln>
        </p:spPr>
        <p:txBody>
          <a:bodyPr lIns="91437" tIns="45718" rIns="91437" bIns="45718"/>
          <a:lstStyle/>
          <a:p>
            <a:endParaRPr lang="zh-CN" altLang="en-US" sz="1351" dirty="0"/>
          </a:p>
        </p:txBody>
      </p:sp>
      <p:sp>
        <p:nvSpPr>
          <p:cNvPr id="9" name="TextBox 10">
            <a:extLst>
              <a:ext uri="{FF2B5EF4-FFF2-40B4-BE49-F238E27FC236}">
                <a16:creationId xmlns:a16="http://schemas.microsoft.com/office/drawing/2014/main" xmlns="" id="{ADE71431-894B-4C38-A8E1-135DA92BE555}"/>
              </a:ext>
            </a:extLst>
          </p:cNvPr>
          <p:cNvSpPr txBox="1"/>
          <p:nvPr/>
        </p:nvSpPr>
        <p:spPr>
          <a:xfrm>
            <a:off x="8485109" y="2081248"/>
            <a:ext cx="947690" cy="551814"/>
          </a:xfrm>
          <a:prstGeom prst="rect">
            <a:avLst/>
          </a:prstGeom>
          <a:noFill/>
        </p:spPr>
        <p:txBody>
          <a:bodyPr wrap="none" lIns="91437" tIns="45718" rIns="91437" bIns="45718" rtlCol="0">
            <a:spAutoFit/>
          </a:bodyPr>
          <a:lstStyle/>
          <a:p>
            <a:pPr algn="ctr"/>
            <a:r>
              <a:rPr lang="zh-CN" altLang="en-US" sz="1493" b="1" dirty="0">
                <a:solidFill>
                  <a:srgbClr val="F8F8F8"/>
                </a:solidFill>
                <a:latin typeface="微软雅黑" charset="0"/>
                <a:ea typeface="微软雅黑" charset="0"/>
              </a:rPr>
              <a:t>操作方式</a:t>
            </a:r>
            <a:endParaRPr lang="en-US" altLang="zh-CN" sz="1493" b="1" dirty="0">
              <a:solidFill>
                <a:srgbClr val="F8F8F8"/>
              </a:solidFill>
              <a:latin typeface="微软雅黑" charset="0"/>
              <a:ea typeface="微软雅黑" charset="0"/>
            </a:endParaRPr>
          </a:p>
          <a:p>
            <a:pPr algn="ctr"/>
            <a:r>
              <a:rPr lang="zh-CN" altLang="en-US" sz="1493" b="1" dirty="0">
                <a:solidFill>
                  <a:srgbClr val="F8F8F8"/>
                </a:solidFill>
                <a:latin typeface="微软雅黑" charset="0"/>
                <a:ea typeface="微软雅黑" charset="0"/>
              </a:rPr>
              <a:t>正确</a:t>
            </a:r>
          </a:p>
        </p:txBody>
      </p:sp>
      <p:sp>
        <p:nvSpPr>
          <p:cNvPr id="10" name="TextBox 11">
            <a:extLst>
              <a:ext uri="{FF2B5EF4-FFF2-40B4-BE49-F238E27FC236}">
                <a16:creationId xmlns:a16="http://schemas.microsoft.com/office/drawing/2014/main" xmlns="" id="{C76A7232-1D49-4CE7-A1AC-D7E0D7C470CD}"/>
              </a:ext>
            </a:extLst>
          </p:cNvPr>
          <p:cNvSpPr txBox="1"/>
          <p:nvPr/>
        </p:nvSpPr>
        <p:spPr>
          <a:xfrm>
            <a:off x="8273492" y="2593474"/>
            <a:ext cx="1414889" cy="650559"/>
          </a:xfrm>
          <a:prstGeom prst="rect">
            <a:avLst/>
          </a:prstGeom>
          <a:noFill/>
        </p:spPr>
        <p:txBody>
          <a:bodyPr wrap="square" lIns="91437" tIns="45718" rIns="91437" bIns="45718" rtlCol="0">
            <a:spAutoFit/>
          </a:bodyPr>
          <a:lstStyle/>
          <a:p>
            <a:pPr>
              <a:lnSpc>
                <a:spcPct val="150000"/>
              </a:lnSpc>
            </a:pPr>
            <a:r>
              <a:rPr lang="zh-CN" altLang="en-US" sz="1209" dirty="0">
                <a:solidFill>
                  <a:srgbClr val="F8F8F8"/>
                </a:solidFill>
                <a:latin typeface="微软雅黑" charset="0"/>
                <a:ea typeface="微软雅黑" charset="0"/>
              </a:rPr>
              <a:t>这里输入您的文字这里输入您的文字</a:t>
            </a:r>
          </a:p>
        </p:txBody>
      </p:sp>
      <p:grpSp>
        <p:nvGrpSpPr>
          <p:cNvPr id="11" name="组合 33">
            <a:extLst>
              <a:ext uri="{FF2B5EF4-FFF2-40B4-BE49-F238E27FC236}">
                <a16:creationId xmlns:a16="http://schemas.microsoft.com/office/drawing/2014/main" xmlns="" id="{80EA7E68-1CD7-46E8-8CF8-DF88E97364B8}"/>
              </a:ext>
            </a:extLst>
          </p:cNvPr>
          <p:cNvGrpSpPr/>
          <p:nvPr/>
        </p:nvGrpSpPr>
        <p:grpSpPr>
          <a:xfrm>
            <a:off x="8725793" y="3588899"/>
            <a:ext cx="465440" cy="374157"/>
            <a:chOff x="976313" y="4519613"/>
            <a:chExt cx="485775" cy="390525"/>
          </a:xfrm>
          <a:solidFill>
            <a:srgbClr val="F8F8F8"/>
          </a:solidFill>
        </p:grpSpPr>
        <p:sp>
          <p:nvSpPr>
            <p:cNvPr id="12" name="Freeform 11">
              <a:extLst>
                <a:ext uri="{FF2B5EF4-FFF2-40B4-BE49-F238E27FC236}">
                  <a16:creationId xmlns:a16="http://schemas.microsoft.com/office/drawing/2014/main" xmlns="" id="{C706ED3C-EDF0-42E2-8026-017C0C633D36}"/>
                </a:ext>
              </a:extLst>
            </p:cNvPr>
            <p:cNvSpPr>
              <a:spLocks noEditPoints="1"/>
            </p:cNvSpPr>
            <p:nvPr/>
          </p:nvSpPr>
          <p:spPr bwMode="auto">
            <a:xfrm>
              <a:off x="1271588" y="4519613"/>
              <a:ext cx="190500" cy="190500"/>
            </a:xfrm>
            <a:custGeom>
              <a:avLst/>
              <a:gdLst>
                <a:gd name="T0" fmla="*/ 220 w 440"/>
                <a:gd name="T1" fmla="*/ 288 h 440"/>
                <a:gd name="T2" fmla="*/ 152 w 440"/>
                <a:gd name="T3" fmla="*/ 220 h 440"/>
                <a:gd name="T4" fmla="*/ 220 w 440"/>
                <a:gd name="T5" fmla="*/ 152 h 440"/>
                <a:gd name="T6" fmla="*/ 288 w 440"/>
                <a:gd name="T7" fmla="*/ 220 h 440"/>
                <a:gd name="T8" fmla="*/ 220 w 440"/>
                <a:gd name="T9" fmla="*/ 288 h 440"/>
                <a:gd name="T10" fmla="*/ 428 w 440"/>
                <a:gd name="T11" fmla="*/ 180 h 440"/>
                <a:gd name="T12" fmla="*/ 362 w 440"/>
                <a:gd name="T13" fmla="*/ 168 h 440"/>
                <a:gd name="T14" fmla="*/ 357 w 440"/>
                <a:gd name="T15" fmla="*/ 156 h 440"/>
                <a:gd name="T16" fmla="*/ 395 w 440"/>
                <a:gd name="T17" fmla="*/ 101 h 440"/>
                <a:gd name="T18" fmla="*/ 393 w 440"/>
                <a:gd name="T19" fmla="*/ 82 h 440"/>
                <a:gd name="T20" fmla="*/ 357 w 440"/>
                <a:gd name="T21" fmla="*/ 46 h 440"/>
                <a:gd name="T22" fmla="*/ 339 w 440"/>
                <a:gd name="T23" fmla="*/ 45 h 440"/>
                <a:gd name="T24" fmla="*/ 283 w 440"/>
                <a:gd name="T25" fmla="*/ 82 h 440"/>
                <a:gd name="T26" fmla="*/ 271 w 440"/>
                <a:gd name="T27" fmla="*/ 77 h 440"/>
                <a:gd name="T28" fmla="*/ 259 w 440"/>
                <a:gd name="T29" fmla="*/ 11 h 440"/>
                <a:gd name="T30" fmla="*/ 245 w 440"/>
                <a:gd name="T31" fmla="*/ 0 h 440"/>
                <a:gd name="T32" fmla="*/ 194 w 440"/>
                <a:gd name="T33" fmla="*/ 0 h 440"/>
                <a:gd name="T34" fmla="*/ 180 w 440"/>
                <a:gd name="T35" fmla="*/ 11 h 440"/>
                <a:gd name="T36" fmla="*/ 168 w 440"/>
                <a:gd name="T37" fmla="*/ 77 h 440"/>
                <a:gd name="T38" fmla="*/ 156 w 440"/>
                <a:gd name="T39" fmla="*/ 82 h 440"/>
                <a:gd name="T40" fmla="*/ 100 w 440"/>
                <a:gd name="T41" fmla="*/ 45 h 440"/>
                <a:gd name="T42" fmla="*/ 82 w 440"/>
                <a:gd name="T43" fmla="*/ 46 h 440"/>
                <a:gd name="T44" fmla="*/ 46 w 440"/>
                <a:gd name="T45" fmla="*/ 82 h 440"/>
                <a:gd name="T46" fmla="*/ 44 w 440"/>
                <a:gd name="T47" fmla="*/ 101 h 440"/>
                <a:gd name="T48" fmla="*/ 82 w 440"/>
                <a:gd name="T49" fmla="*/ 156 h 440"/>
                <a:gd name="T50" fmla="*/ 77 w 440"/>
                <a:gd name="T51" fmla="*/ 168 h 440"/>
                <a:gd name="T52" fmla="*/ 11 w 440"/>
                <a:gd name="T53" fmla="*/ 180 h 440"/>
                <a:gd name="T54" fmla="*/ 0 w 440"/>
                <a:gd name="T55" fmla="*/ 194 h 440"/>
                <a:gd name="T56" fmla="*/ 0 w 440"/>
                <a:gd name="T57" fmla="*/ 245 h 440"/>
                <a:gd name="T58" fmla="*/ 11 w 440"/>
                <a:gd name="T59" fmla="*/ 259 h 440"/>
                <a:gd name="T60" fmla="*/ 77 w 440"/>
                <a:gd name="T61" fmla="*/ 271 h 440"/>
                <a:gd name="T62" fmla="*/ 82 w 440"/>
                <a:gd name="T63" fmla="*/ 283 h 440"/>
                <a:gd name="T64" fmla="*/ 44 w 440"/>
                <a:gd name="T65" fmla="*/ 339 h 440"/>
                <a:gd name="T66" fmla="*/ 46 w 440"/>
                <a:gd name="T67" fmla="*/ 357 h 440"/>
                <a:gd name="T68" fmla="*/ 82 w 440"/>
                <a:gd name="T69" fmla="*/ 393 h 440"/>
                <a:gd name="T70" fmla="*/ 100 w 440"/>
                <a:gd name="T71" fmla="*/ 395 h 440"/>
                <a:gd name="T72" fmla="*/ 156 w 440"/>
                <a:gd name="T73" fmla="*/ 358 h 440"/>
                <a:gd name="T74" fmla="*/ 168 w 440"/>
                <a:gd name="T75" fmla="*/ 363 h 440"/>
                <a:gd name="T76" fmla="*/ 180 w 440"/>
                <a:gd name="T77" fmla="*/ 428 h 440"/>
                <a:gd name="T78" fmla="*/ 194 w 440"/>
                <a:gd name="T79" fmla="*/ 440 h 440"/>
                <a:gd name="T80" fmla="*/ 245 w 440"/>
                <a:gd name="T81" fmla="*/ 440 h 440"/>
                <a:gd name="T82" fmla="*/ 259 w 440"/>
                <a:gd name="T83" fmla="*/ 428 h 440"/>
                <a:gd name="T84" fmla="*/ 271 w 440"/>
                <a:gd name="T85" fmla="*/ 363 h 440"/>
                <a:gd name="T86" fmla="*/ 283 w 440"/>
                <a:gd name="T87" fmla="*/ 358 h 440"/>
                <a:gd name="T88" fmla="*/ 339 w 440"/>
                <a:gd name="T89" fmla="*/ 395 h 440"/>
                <a:gd name="T90" fmla="*/ 357 w 440"/>
                <a:gd name="T91" fmla="*/ 393 h 440"/>
                <a:gd name="T92" fmla="*/ 393 w 440"/>
                <a:gd name="T93" fmla="*/ 357 h 440"/>
                <a:gd name="T94" fmla="*/ 395 w 440"/>
                <a:gd name="T95" fmla="*/ 339 h 440"/>
                <a:gd name="T96" fmla="*/ 357 w 440"/>
                <a:gd name="T97" fmla="*/ 283 h 440"/>
                <a:gd name="T98" fmla="*/ 362 w 440"/>
                <a:gd name="T99" fmla="*/ 271 h 440"/>
                <a:gd name="T100" fmla="*/ 428 w 440"/>
                <a:gd name="T101" fmla="*/ 259 h 440"/>
                <a:gd name="T102" fmla="*/ 440 w 440"/>
                <a:gd name="T103" fmla="*/ 245 h 440"/>
                <a:gd name="T104" fmla="*/ 440 w 440"/>
                <a:gd name="T105" fmla="*/ 194 h 440"/>
                <a:gd name="T106" fmla="*/ 428 w 440"/>
                <a:gd name="T107" fmla="*/ 18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0" h="440">
                  <a:moveTo>
                    <a:pt x="220" y="288"/>
                  </a:moveTo>
                  <a:cubicBezTo>
                    <a:pt x="182" y="288"/>
                    <a:pt x="152" y="258"/>
                    <a:pt x="152" y="220"/>
                  </a:cubicBezTo>
                  <a:cubicBezTo>
                    <a:pt x="152" y="182"/>
                    <a:pt x="182" y="152"/>
                    <a:pt x="220" y="152"/>
                  </a:cubicBezTo>
                  <a:cubicBezTo>
                    <a:pt x="258" y="152"/>
                    <a:pt x="288" y="182"/>
                    <a:pt x="288" y="220"/>
                  </a:cubicBezTo>
                  <a:cubicBezTo>
                    <a:pt x="288" y="258"/>
                    <a:pt x="258" y="288"/>
                    <a:pt x="220" y="288"/>
                  </a:cubicBezTo>
                  <a:close/>
                  <a:moveTo>
                    <a:pt x="428" y="180"/>
                  </a:moveTo>
                  <a:lnTo>
                    <a:pt x="362" y="168"/>
                  </a:lnTo>
                  <a:cubicBezTo>
                    <a:pt x="356" y="167"/>
                    <a:pt x="354" y="162"/>
                    <a:pt x="357" y="156"/>
                  </a:cubicBezTo>
                  <a:lnTo>
                    <a:pt x="395" y="101"/>
                  </a:lnTo>
                  <a:cubicBezTo>
                    <a:pt x="399" y="95"/>
                    <a:pt x="398" y="87"/>
                    <a:pt x="393" y="82"/>
                  </a:cubicBezTo>
                  <a:lnTo>
                    <a:pt x="357" y="46"/>
                  </a:lnTo>
                  <a:cubicBezTo>
                    <a:pt x="353" y="42"/>
                    <a:pt x="344" y="41"/>
                    <a:pt x="339" y="45"/>
                  </a:cubicBezTo>
                  <a:lnTo>
                    <a:pt x="283" y="82"/>
                  </a:lnTo>
                  <a:cubicBezTo>
                    <a:pt x="278" y="86"/>
                    <a:pt x="272" y="84"/>
                    <a:pt x="271" y="77"/>
                  </a:cubicBezTo>
                  <a:lnTo>
                    <a:pt x="259" y="11"/>
                  </a:lnTo>
                  <a:cubicBezTo>
                    <a:pt x="258" y="5"/>
                    <a:pt x="252" y="0"/>
                    <a:pt x="245" y="0"/>
                  </a:cubicBezTo>
                  <a:lnTo>
                    <a:pt x="194" y="0"/>
                  </a:lnTo>
                  <a:cubicBezTo>
                    <a:pt x="188" y="0"/>
                    <a:pt x="181" y="5"/>
                    <a:pt x="180" y="11"/>
                  </a:cubicBezTo>
                  <a:lnTo>
                    <a:pt x="168" y="77"/>
                  </a:lnTo>
                  <a:cubicBezTo>
                    <a:pt x="167" y="84"/>
                    <a:pt x="162" y="86"/>
                    <a:pt x="156" y="82"/>
                  </a:cubicBezTo>
                  <a:lnTo>
                    <a:pt x="100" y="45"/>
                  </a:lnTo>
                  <a:cubicBezTo>
                    <a:pt x="95" y="41"/>
                    <a:pt x="87" y="42"/>
                    <a:pt x="82" y="46"/>
                  </a:cubicBezTo>
                  <a:lnTo>
                    <a:pt x="46" y="82"/>
                  </a:lnTo>
                  <a:cubicBezTo>
                    <a:pt x="41" y="87"/>
                    <a:pt x="41" y="95"/>
                    <a:pt x="44" y="101"/>
                  </a:cubicBezTo>
                  <a:lnTo>
                    <a:pt x="82" y="156"/>
                  </a:lnTo>
                  <a:cubicBezTo>
                    <a:pt x="86" y="162"/>
                    <a:pt x="83" y="167"/>
                    <a:pt x="77" y="168"/>
                  </a:cubicBezTo>
                  <a:lnTo>
                    <a:pt x="11" y="180"/>
                  </a:lnTo>
                  <a:cubicBezTo>
                    <a:pt x="5" y="182"/>
                    <a:pt x="0" y="188"/>
                    <a:pt x="0" y="194"/>
                  </a:cubicBezTo>
                  <a:lnTo>
                    <a:pt x="0" y="245"/>
                  </a:lnTo>
                  <a:cubicBezTo>
                    <a:pt x="0" y="252"/>
                    <a:pt x="5" y="258"/>
                    <a:pt x="11" y="259"/>
                  </a:cubicBezTo>
                  <a:lnTo>
                    <a:pt x="77" y="271"/>
                  </a:lnTo>
                  <a:cubicBezTo>
                    <a:pt x="83" y="273"/>
                    <a:pt x="86" y="278"/>
                    <a:pt x="82" y="283"/>
                  </a:cubicBezTo>
                  <a:lnTo>
                    <a:pt x="44" y="339"/>
                  </a:lnTo>
                  <a:cubicBezTo>
                    <a:pt x="41" y="345"/>
                    <a:pt x="41" y="353"/>
                    <a:pt x="46" y="357"/>
                  </a:cubicBezTo>
                  <a:lnTo>
                    <a:pt x="82" y="393"/>
                  </a:lnTo>
                  <a:cubicBezTo>
                    <a:pt x="87" y="398"/>
                    <a:pt x="95" y="399"/>
                    <a:pt x="100" y="395"/>
                  </a:cubicBezTo>
                  <a:lnTo>
                    <a:pt x="156" y="358"/>
                  </a:lnTo>
                  <a:cubicBezTo>
                    <a:pt x="162" y="354"/>
                    <a:pt x="167" y="356"/>
                    <a:pt x="168" y="363"/>
                  </a:cubicBezTo>
                  <a:lnTo>
                    <a:pt x="180" y="428"/>
                  </a:lnTo>
                  <a:cubicBezTo>
                    <a:pt x="181" y="435"/>
                    <a:pt x="188" y="440"/>
                    <a:pt x="194" y="440"/>
                  </a:cubicBezTo>
                  <a:lnTo>
                    <a:pt x="245" y="440"/>
                  </a:lnTo>
                  <a:cubicBezTo>
                    <a:pt x="252" y="440"/>
                    <a:pt x="258" y="435"/>
                    <a:pt x="259" y="428"/>
                  </a:cubicBezTo>
                  <a:lnTo>
                    <a:pt x="271" y="363"/>
                  </a:lnTo>
                  <a:cubicBezTo>
                    <a:pt x="272" y="356"/>
                    <a:pt x="278" y="354"/>
                    <a:pt x="283" y="358"/>
                  </a:cubicBezTo>
                  <a:lnTo>
                    <a:pt x="339" y="395"/>
                  </a:lnTo>
                  <a:cubicBezTo>
                    <a:pt x="344" y="399"/>
                    <a:pt x="353" y="398"/>
                    <a:pt x="357" y="393"/>
                  </a:cubicBezTo>
                  <a:lnTo>
                    <a:pt x="393" y="357"/>
                  </a:lnTo>
                  <a:cubicBezTo>
                    <a:pt x="398" y="353"/>
                    <a:pt x="399" y="345"/>
                    <a:pt x="395" y="339"/>
                  </a:cubicBezTo>
                  <a:lnTo>
                    <a:pt x="357" y="283"/>
                  </a:lnTo>
                  <a:cubicBezTo>
                    <a:pt x="354" y="278"/>
                    <a:pt x="356" y="273"/>
                    <a:pt x="362" y="271"/>
                  </a:cubicBezTo>
                  <a:lnTo>
                    <a:pt x="428" y="259"/>
                  </a:lnTo>
                  <a:cubicBezTo>
                    <a:pt x="434" y="258"/>
                    <a:pt x="440" y="252"/>
                    <a:pt x="440" y="245"/>
                  </a:cubicBezTo>
                  <a:lnTo>
                    <a:pt x="440" y="194"/>
                  </a:lnTo>
                  <a:cubicBezTo>
                    <a:pt x="440" y="188"/>
                    <a:pt x="434" y="182"/>
                    <a:pt x="428"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dirty="0"/>
            </a:p>
          </p:txBody>
        </p:sp>
        <p:sp>
          <p:nvSpPr>
            <p:cNvPr id="13" name="Freeform 12">
              <a:extLst>
                <a:ext uri="{FF2B5EF4-FFF2-40B4-BE49-F238E27FC236}">
                  <a16:creationId xmlns:a16="http://schemas.microsoft.com/office/drawing/2014/main" xmlns="" id="{0EB99FC2-DA75-471F-89B7-3E27FD54BEFF}"/>
                </a:ext>
              </a:extLst>
            </p:cNvPr>
            <p:cNvSpPr>
              <a:spLocks noEditPoints="1"/>
            </p:cNvSpPr>
            <p:nvPr/>
          </p:nvSpPr>
          <p:spPr bwMode="auto">
            <a:xfrm>
              <a:off x="976313" y="4586288"/>
              <a:ext cx="325437" cy="323850"/>
            </a:xfrm>
            <a:custGeom>
              <a:avLst/>
              <a:gdLst>
                <a:gd name="T0" fmla="*/ 376 w 751"/>
                <a:gd name="T1" fmla="*/ 512 h 751"/>
                <a:gd name="T2" fmla="*/ 240 w 751"/>
                <a:gd name="T3" fmla="*/ 376 h 751"/>
                <a:gd name="T4" fmla="*/ 376 w 751"/>
                <a:gd name="T5" fmla="*/ 240 h 751"/>
                <a:gd name="T6" fmla="*/ 511 w 751"/>
                <a:gd name="T7" fmla="*/ 376 h 751"/>
                <a:gd name="T8" fmla="*/ 376 w 751"/>
                <a:gd name="T9" fmla="*/ 512 h 751"/>
                <a:gd name="T10" fmla="*/ 731 w 751"/>
                <a:gd name="T11" fmla="*/ 308 h 751"/>
                <a:gd name="T12" fmla="*/ 619 w 751"/>
                <a:gd name="T13" fmla="*/ 288 h 751"/>
                <a:gd name="T14" fmla="*/ 611 w 751"/>
                <a:gd name="T15" fmla="*/ 267 h 751"/>
                <a:gd name="T16" fmla="*/ 675 w 751"/>
                <a:gd name="T17" fmla="*/ 172 h 751"/>
                <a:gd name="T18" fmla="*/ 672 w 751"/>
                <a:gd name="T19" fmla="*/ 141 h 751"/>
                <a:gd name="T20" fmla="*/ 610 w 751"/>
                <a:gd name="T21" fmla="*/ 79 h 751"/>
                <a:gd name="T22" fmla="*/ 579 w 751"/>
                <a:gd name="T23" fmla="*/ 76 h 751"/>
                <a:gd name="T24" fmla="*/ 484 w 751"/>
                <a:gd name="T25" fmla="*/ 141 h 751"/>
                <a:gd name="T26" fmla="*/ 464 w 751"/>
                <a:gd name="T27" fmla="*/ 132 h 751"/>
                <a:gd name="T28" fmla="*/ 443 w 751"/>
                <a:gd name="T29" fmla="*/ 20 h 751"/>
                <a:gd name="T30" fmla="*/ 419 w 751"/>
                <a:gd name="T31" fmla="*/ 0 h 751"/>
                <a:gd name="T32" fmla="*/ 332 w 751"/>
                <a:gd name="T33" fmla="*/ 0 h 751"/>
                <a:gd name="T34" fmla="*/ 308 w 751"/>
                <a:gd name="T35" fmla="*/ 20 h 751"/>
                <a:gd name="T36" fmla="*/ 288 w 751"/>
                <a:gd name="T37" fmla="*/ 132 h 751"/>
                <a:gd name="T38" fmla="*/ 267 w 751"/>
                <a:gd name="T39" fmla="*/ 141 h 751"/>
                <a:gd name="T40" fmla="*/ 172 w 751"/>
                <a:gd name="T41" fmla="*/ 76 h 751"/>
                <a:gd name="T42" fmla="*/ 141 w 751"/>
                <a:gd name="T43" fmla="*/ 79 h 751"/>
                <a:gd name="T44" fmla="*/ 79 w 751"/>
                <a:gd name="T45" fmla="*/ 141 h 751"/>
                <a:gd name="T46" fmla="*/ 76 w 751"/>
                <a:gd name="T47" fmla="*/ 172 h 751"/>
                <a:gd name="T48" fmla="*/ 141 w 751"/>
                <a:gd name="T49" fmla="*/ 267 h 751"/>
                <a:gd name="T50" fmla="*/ 132 w 751"/>
                <a:gd name="T51" fmla="*/ 288 h 751"/>
                <a:gd name="T52" fmla="*/ 20 w 751"/>
                <a:gd name="T53" fmla="*/ 308 h 751"/>
                <a:gd name="T54" fmla="*/ 0 w 751"/>
                <a:gd name="T55" fmla="*/ 332 h 751"/>
                <a:gd name="T56" fmla="*/ 0 w 751"/>
                <a:gd name="T57" fmla="*/ 419 h 751"/>
                <a:gd name="T58" fmla="*/ 20 w 751"/>
                <a:gd name="T59" fmla="*/ 443 h 751"/>
                <a:gd name="T60" fmla="*/ 132 w 751"/>
                <a:gd name="T61" fmla="*/ 464 h 751"/>
                <a:gd name="T62" fmla="*/ 141 w 751"/>
                <a:gd name="T63" fmla="*/ 484 h 751"/>
                <a:gd name="T64" fmla="*/ 76 w 751"/>
                <a:gd name="T65" fmla="*/ 580 h 751"/>
                <a:gd name="T66" fmla="*/ 79 w 751"/>
                <a:gd name="T67" fmla="*/ 611 h 751"/>
                <a:gd name="T68" fmla="*/ 141 w 751"/>
                <a:gd name="T69" fmla="*/ 672 h 751"/>
                <a:gd name="T70" fmla="*/ 172 w 751"/>
                <a:gd name="T71" fmla="*/ 675 h 751"/>
                <a:gd name="T72" fmla="*/ 267 w 751"/>
                <a:gd name="T73" fmla="*/ 611 h 751"/>
                <a:gd name="T74" fmla="*/ 288 w 751"/>
                <a:gd name="T75" fmla="*/ 619 h 751"/>
                <a:gd name="T76" fmla="*/ 308 w 751"/>
                <a:gd name="T77" fmla="*/ 732 h 751"/>
                <a:gd name="T78" fmla="*/ 332 w 751"/>
                <a:gd name="T79" fmla="*/ 751 h 751"/>
                <a:gd name="T80" fmla="*/ 419 w 751"/>
                <a:gd name="T81" fmla="*/ 751 h 751"/>
                <a:gd name="T82" fmla="*/ 443 w 751"/>
                <a:gd name="T83" fmla="*/ 732 h 751"/>
                <a:gd name="T84" fmla="*/ 464 w 751"/>
                <a:gd name="T85" fmla="*/ 619 h 751"/>
                <a:gd name="T86" fmla="*/ 484 w 751"/>
                <a:gd name="T87" fmla="*/ 611 h 751"/>
                <a:gd name="T88" fmla="*/ 579 w 751"/>
                <a:gd name="T89" fmla="*/ 675 h 751"/>
                <a:gd name="T90" fmla="*/ 610 w 751"/>
                <a:gd name="T91" fmla="*/ 672 h 751"/>
                <a:gd name="T92" fmla="*/ 672 w 751"/>
                <a:gd name="T93" fmla="*/ 611 h 751"/>
                <a:gd name="T94" fmla="*/ 675 w 751"/>
                <a:gd name="T95" fmla="*/ 580 h 751"/>
                <a:gd name="T96" fmla="*/ 611 w 751"/>
                <a:gd name="T97" fmla="*/ 484 h 751"/>
                <a:gd name="T98" fmla="*/ 619 w 751"/>
                <a:gd name="T99" fmla="*/ 464 h 751"/>
                <a:gd name="T100" fmla="*/ 731 w 751"/>
                <a:gd name="T101" fmla="*/ 443 h 751"/>
                <a:gd name="T102" fmla="*/ 751 w 751"/>
                <a:gd name="T103" fmla="*/ 419 h 751"/>
                <a:gd name="T104" fmla="*/ 751 w 751"/>
                <a:gd name="T105" fmla="*/ 332 h 751"/>
                <a:gd name="T106" fmla="*/ 731 w 751"/>
                <a:gd name="T107" fmla="*/ 308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1" h="751">
                  <a:moveTo>
                    <a:pt x="376" y="512"/>
                  </a:moveTo>
                  <a:cubicBezTo>
                    <a:pt x="301" y="512"/>
                    <a:pt x="240" y="451"/>
                    <a:pt x="240" y="376"/>
                  </a:cubicBezTo>
                  <a:cubicBezTo>
                    <a:pt x="240" y="301"/>
                    <a:pt x="301" y="240"/>
                    <a:pt x="376" y="240"/>
                  </a:cubicBezTo>
                  <a:cubicBezTo>
                    <a:pt x="451" y="240"/>
                    <a:pt x="511" y="301"/>
                    <a:pt x="511" y="376"/>
                  </a:cubicBezTo>
                  <a:cubicBezTo>
                    <a:pt x="511" y="451"/>
                    <a:pt x="451" y="512"/>
                    <a:pt x="376" y="512"/>
                  </a:cubicBezTo>
                  <a:close/>
                  <a:moveTo>
                    <a:pt x="731" y="308"/>
                  </a:moveTo>
                  <a:lnTo>
                    <a:pt x="619" y="288"/>
                  </a:lnTo>
                  <a:cubicBezTo>
                    <a:pt x="608" y="286"/>
                    <a:pt x="604" y="277"/>
                    <a:pt x="611" y="267"/>
                  </a:cubicBezTo>
                  <a:lnTo>
                    <a:pt x="675" y="172"/>
                  </a:lnTo>
                  <a:cubicBezTo>
                    <a:pt x="681" y="163"/>
                    <a:pt x="680" y="149"/>
                    <a:pt x="672" y="141"/>
                  </a:cubicBezTo>
                  <a:lnTo>
                    <a:pt x="610" y="79"/>
                  </a:lnTo>
                  <a:cubicBezTo>
                    <a:pt x="602" y="72"/>
                    <a:pt x="589" y="70"/>
                    <a:pt x="579" y="76"/>
                  </a:cubicBezTo>
                  <a:lnTo>
                    <a:pt x="484" y="141"/>
                  </a:lnTo>
                  <a:cubicBezTo>
                    <a:pt x="475" y="147"/>
                    <a:pt x="466" y="143"/>
                    <a:pt x="464" y="132"/>
                  </a:cubicBezTo>
                  <a:lnTo>
                    <a:pt x="443" y="20"/>
                  </a:lnTo>
                  <a:cubicBezTo>
                    <a:pt x="441" y="9"/>
                    <a:pt x="430" y="0"/>
                    <a:pt x="419" y="0"/>
                  </a:cubicBezTo>
                  <a:lnTo>
                    <a:pt x="332" y="0"/>
                  </a:lnTo>
                  <a:cubicBezTo>
                    <a:pt x="321" y="0"/>
                    <a:pt x="310" y="9"/>
                    <a:pt x="308" y="20"/>
                  </a:cubicBezTo>
                  <a:lnTo>
                    <a:pt x="288" y="132"/>
                  </a:lnTo>
                  <a:cubicBezTo>
                    <a:pt x="286" y="143"/>
                    <a:pt x="276" y="147"/>
                    <a:pt x="267" y="141"/>
                  </a:cubicBezTo>
                  <a:lnTo>
                    <a:pt x="172" y="76"/>
                  </a:lnTo>
                  <a:cubicBezTo>
                    <a:pt x="163" y="70"/>
                    <a:pt x="149" y="72"/>
                    <a:pt x="141" y="79"/>
                  </a:cubicBezTo>
                  <a:lnTo>
                    <a:pt x="79" y="141"/>
                  </a:lnTo>
                  <a:cubicBezTo>
                    <a:pt x="71" y="149"/>
                    <a:pt x="70" y="163"/>
                    <a:pt x="76" y="172"/>
                  </a:cubicBezTo>
                  <a:lnTo>
                    <a:pt x="141" y="267"/>
                  </a:lnTo>
                  <a:cubicBezTo>
                    <a:pt x="147" y="277"/>
                    <a:pt x="143" y="286"/>
                    <a:pt x="132" y="288"/>
                  </a:cubicBezTo>
                  <a:lnTo>
                    <a:pt x="20" y="308"/>
                  </a:lnTo>
                  <a:cubicBezTo>
                    <a:pt x="9" y="310"/>
                    <a:pt x="0" y="321"/>
                    <a:pt x="0" y="332"/>
                  </a:cubicBezTo>
                  <a:lnTo>
                    <a:pt x="0" y="419"/>
                  </a:lnTo>
                  <a:cubicBezTo>
                    <a:pt x="0" y="431"/>
                    <a:pt x="9" y="441"/>
                    <a:pt x="20" y="443"/>
                  </a:cubicBezTo>
                  <a:lnTo>
                    <a:pt x="132" y="464"/>
                  </a:lnTo>
                  <a:cubicBezTo>
                    <a:pt x="143" y="466"/>
                    <a:pt x="147" y="475"/>
                    <a:pt x="141" y="484"/>
                  </a:cubicBezTo>
                  <a:lnTo>
                    <a:pt x="76" y="580"/>
                  </a:lnTo>
                  <a:cubicBezTo>
                    <a:pt x="70" y="589"/>
                    <a:pt x="71" y="603"/>
                    <a:pt x="79" y="611"/>
                  </a:cubicBezTo>
                  <a:lnTo>
                    <a:pt x="141" y="672"/>
                  </a:lnTo>
                  <a:cubicBezTo>
                    <a:pt x="149" y="680"/>
                    <a:pt x="163" y="681"/>
                    <a:pt x="172" y="675"/>
                  </a:cubicBezTo>
                  <a:lnTo>
                    <a:pt x="267" y="611"/>
                  </a:lnTo>
                  <a:cubicBezTo>
                    <a:pt x="276" y="605"/>
                    <a:pt x="286" y="609"/>
                    <a:pt x="288" y="619"/>
                  </a:cubicBezTo>
                  <a:lnTo>
                    <a:pt x="308" y="732"/>
                  </a:lnTo>
                  <a:cubicBezTo>
                    <a:pt x="310" y="742"/>
                    <a:pt x="321" y="751"/>
                    <a:pt x="332" y="751"/>
                  </a:cubicBezTo>
                  <a:lnTo>
                    <a:pt x="419" y="751"/>
                  </a:lnTo>
                  <a:cubicBezTo>
                    <a:pt x="430" y="751"/>
                    <a:pt x="441" y="742"/>
                    <a:pt x="443" y="732"/>
                  </a:cubicBezTo>
                  <a:lnTo>
                    <a:pt x="464" y="619"/>
                  </a:lnTo>
                  <a:cubicBezTo>
                    <a:pt x="466" y="609"/>
                    <a:pt x="475" y="605"/>
                    <a:pt x="484" y="611"/>
                  </a:cubicBezTo>
                  <a:lnTo>
                    <a:pt x="579" y="675"/>
                  </a:lnTo>
                  <a:cubicBezTo>
                    <a:pt x="589" y="681"/>
                    <a:pt x="602" y="680"/>
                    <a:pt x="610" y="672"/>
                  </a:cubicBezTo>
                  <a:lnTo>
                    <a:pt x="672" y="611"/>
                  </a:lnTo>
                  <a:cubicBezTo>
                    <a:pt x="680" y="603"/>
                    <a:pt x="681" y="589"/>
                    <a:pt x="675" y="580"/>
                  </a:cubicBezTo>
                  <a:lnTo>
                    <a:pt x="611" y="484"/>
                  </a:lnTo>
                  <a:cubicBezTo>
                    <a:pt x="604" y="475"/>
                    <a:pt x="608" y="466"/>
                    <a:pt x="619" y="464"/>
                  </a:cubicBezTo>
                  <a:lnTo>
                    <a:pt x="731" y="443"/>
                  </a:lnTo>
                  <a:cubicBezTo>
                    <a:pt x="742" y="441"/>
                    <a:pt x="751" y="431"/>
                    <a:pt x="751" y="419"/>
                  </a:cubicBezTo>
                  <a:lnTo>
                    <a:pt x="751" y="332"/>
                  </a:lnTo>
                  <a:cubicBezTo>
                    <a:pt x="751" y="321"/>
                    <a:pt x="742" y="310"/>
                    <a:pt x="731" y="3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dirty="0"/>
            </a:p>
          </p:txBody>
        </p:sp>
      </p:grpSp>
      <p:sp>
        <p:nvSpPr>
          <p:cNvPr id="14" name="Freeform 6">
            <a:extLst>
              <a:ext uri="{FF2B5EF4-FFF2-40B4-BE49-F238E27FC236}">
                <a16:creationId xmlns:a16="http://schemas.microsoft.com/office/drawing/2014/main" xmlns="" id="{6038C32F-CEC2-4258-9AB9-E606F324DFC8}"/>
              </a:ext>
            </a:extLst>
          </p:cNvPr>
          <p:cNvSpPr/>
          <p:nvPr/>
        </p:nvSpPr>
        <p:spPr bwMode="auto">
          <a:xfrm>
            <a:off x="2034777" y="1924119"/>
            <a:ext cx="1672114" cy="2785910"/>
          </a:xfrm>
          <a:custGeom>
            <a:avLst/>
            <a:gdLst>
              <a:gd name="T0" fmla="*/ 1091053 w 3132"/>
              <a:gd name="T1" fmla="*/ 13894 h 5219"/>
              <a:gd name="T2" fmla="*/ 1890756 w 3132"/>
              <a:gd name="T3" fmla="*/ 896448 h 5219"/>
              <a:gd name="T4" fmla="*/ 1770468 w 3132"/>
              <a:gd name="T5" fmla="*/ 1358566 h 5219"/>
              <a:gd name="T6" fmla="*/ 1586107 w 3132"/>
              <a:gd name="T7" fmla="*/ 1684767 h 5219"/>
              <a:gd name="T8" fmla="*/ 1471864 w 3132"/>
              <a:gd name="T9" fmla="*/ 2063523 h 5219"/>
              <a:gd name="T10" fmla="*/ 1378173 w 3132"/>
              <a:gd name="T11" fmla="*/ 2293675 h 5219"/>
              <a:gd name="T12" fmla="*/ 1339487 w 3132"/>
              <a:gd name="T13" fmla="*/ 2390327 h 5219"/>
              <a:gd name="T14" fmla="*/ 1347345 w 3132"/>
              <a:gd name="T15" fmla="*/ 2459796 h 5219"/>
              <a:gd name="T16" fmla="*/ 1350367 w 3132"/>
              <a:gd name="T17" fmla="*/ 2516579 h 5219"/>
              <a:gd name="T18" fmla="*/ 1345532 w 3132"/>
              <a:gd name="T19" fmla="*/ 2569738 h 5219"/>
              <a:gd name="T20" fmla="*/ 1347950 w 3132"/>
              <a:gd name="T21" fmla="*/ 2625313 h 5219"/>
              <a:gd name="T22" fmla="*/ 1349763 w 3132"/>
              <a:gd name="T23" fmla="*/ 2679076 h 5219"/>
              <a:gd name="T24" fmla="*/ 1350367 w 3132"/>
              <a:gd name="T25" fmla="*/ 2731630 h 5219"/>
              <a:gd name="T26" fmla="*/ 1346741 w 3132"/>
              <a:gd name="T27" fmla="*/ 2790830 h 5219"/>
              <a:gd name="T28" fmla="*/ 1340092 w 3132"/>
              <a:gd name="T29" fmla="*/ 2837948 h 5219"/>
              <a:gd name="T30" fmla="*/ 1326189 w 3132"/>
              <a:gd name="T31" fmla="*/ 2911645 h 5219"/>
              <a:gd name="T32" fmla="*/ 1089240 w 3132"/>
              <a:gd name="T33" fmla="*/ 3127904 h 5219"/>
              <a:gd name="T34" fmla="*/ 803934 w 3132"/>
              <a:gd name="T35" fmla="*/ 3127904 h 5219"/>
              <a:gd name="T36" fmla="*/ 566985 w 3132"/>
              <a:gd name="T37" fmla="*/ 2911645 h 5219"/>
              <a:gd name="T38" fmla="*/ 553082 w 3132"/>
              <a:gd name="T39" fmla="*/ 2837948 h 5219"/>
              <a:gd name="T40" fmla="*/ 547038 w 3132"/>
              <a:gd name="T41" fmla="*/ 2790830 h 5219"/>
              <a:gd name="T42" fmla="*/ 542807 w 3132"/>
              <a:gd name="T43" fmla="*/ 2731630 h 5219"/>
              <a:gd name="T44" fmla="*/ 543411 w 3132"/>
              <a:gd name="T45" fmla="*/ 2679076 h 5219"/>
              <a:gd name="T46" fmla="*/ 545224 w 3132"/>
              <a:gd name="T47" fmla="*/ 2625313 h 5219"/>
              <a:gd name="T48" fmla="*/ 547642 w 3132"/>
              <a:gd name="T49" fmla="*/ 2569738 h 5219"/>
              <a:gd name="T50" fmla="*/ 542807 w 3132"/>
              <a:gd name="T51" fmla="*/ 2516579 h 5219"/>
              <a:gd name="T52" fmla="*/ 545829 w 3132"/>
              <a:gd name="T53" fmla="*/ 2459796 h 5219"/>
              <a:gd name="T54" fmla="*/ 553687 w 3132"/>
              <a:gd name="T55" fmla="*/ 2390327 h 5219"/>
              <a:gd name="T56" fmla="*/ 515001 w 3132"/>
              <a:gd name="T57" fmla="*/ 2293675 h 5219"/>
              <a:gd name="T58" fmla="*/ 421310 w 3132"/>
              <a:gd name="T59" fmla="*/ 2063523 h 5219"/>
              <a:gd name="T60" fmla="*/ 307067 w 3132"/>
              <a:gd name="T61" fmla="*/ 1684767 h 5219"/>
              <a:gd name="T62" fmla="*/ 122706 w 3132"/>
              <a:gd name="T63" fmla="*/ 1358566 h 5219"/>
              <a:gd name="T64" fmla="*/ 2418 w 3132"/>
              <a:gd name="T65" fmla="*/ 896448 h 5219"/>
              <a:gd name="T66" fmla="*/ 825695 w 3132"/>
              <a:gd name="T67" fmla="*/ 10873 h 5219"/>
              <a:gd name="T68" fmla="*/ 1091053 w 3132"/>
              <a:gd name="T69" fmla="*/ 13290 h 5219"/>
              <a:gd name="T70" fmla="*/ 1091053 w 3132"/>
              <a:gd name="T71" fmla="*/ 13894 h 52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accent1"/>
          </a:solidFill>
          <a:ln>
            <a:noFill/>
          </a:ln>
        </p:spPr>
        <p:txBody>
          <a:bodyPr lIns="91437" tIns="45718" rIns="91437" bIns="45718"/>
          <a:lstStyle/>
          <a:p>
            <a:endParaRPr lang="zh-CN" altLang="en-US" sz="1351" dirty="0"/>
          </a:p>
        </p:txBody>
      </p:sp>
      <p:sp>
        <p:nvSpPr>
          <p:cNvPr id="15" name="TextBox 10">
            <a:extLst>
              <a:ext uri="{FF2B5EF4-FFF2-40B4-BE49-F238E27FC236}">
                <a16:creationId xmlns:a16="http://schemas.microsoft.com/office/drawing/2014/main" xmlns="" id="{D436A9F4-33F8-4E44-A6E9-8767DD022105}"/>
              </a:ext>
            </a:extLst>
          </p:cNvPr>
          <p:cNvSpPr txBox="1"/>
          <p:nvPr/>
        </p:nvSpPr>
        <p:spPr>
          <a:xfrm>
            <a:off x="2404183" y="2215254"/>
            <a:ext cx="947690" cy="551814"/>
          </a:xfrm>
          <a:prstGeom prst="rect">
            <a:avLst/>
          </a:prstGeom>
          <a:noFill/>
        </p:spPr>
        <p:txBody>
          <a:bodyPr wrap="none" lIns="91437" tIns="45718" rIns="91437" bIns="45718" rtlCol="0">
            <a:spAutoFit/>
          </a:bodyPr>
          <a:lstStyle/>
          <a:p>
            <a:pPr algn="ctr"/>
            <a:r>
              <a:rPr lang="zh-CN" altLang="en-US" sz="1493" b="1" dirty="0">
                <a:solidFill>
                  <a:srgbClr val="F8F8F8"/>
                </a:solidFill>
                <a:latin typeface="微软雅黑" charset="0"/>
                <a:ea typeface="微软雅黑" charset="0"/>
              </a:rPr>
              <a:t>操作方式</a:t>
            </a:r>
            <a:endParaRPr lang="en-US" altLang="zh-CN" sz="1493" b="1" dirty="0">
              <a:solidFill>
                <a:srgbClr val="F8F8F8"/>
              </a:solidFill>
              <a:latin typeface="微软雅黑" charset="0"/>
              <a:ea typeface="微软雅黑" charset="0"/>
            </a:endParaRPr>
          </a:p>
          <a:p>
            <a:pPr algn="ctr"/>
            <a:r>
              <a:rPr lang="zh-CN" altLang="en-US" sz="1493" b="1" dirty="0">
                <a:solidFill>
                  <a:srgbClr val="F8F8F8"/>
                </a:solidFill>
                <a:latin typeface="微软雅黑" charset="0"/>
                <a:ea typeface="微软雅黑" charset="0"/>
              </a:rPr>
              <a:t>正确</a:t>
            </a:r>
          </a:p>
        </p:txBody>
      </p:sp>
      <p:sp>
        <p:nvSpPr>
          <p:cNvPr id="16" name="TextBox 11">
            <a:extLst>
              <a:ext uri="{FF2B5EF4-FFF2-40B4-BE49-F238E27FC236}">
                <a16:creationId xmlns:a16="http://schemas.microsoft.com/office/drawing/2014/main" xmlns="" id="{92028583-748F-47C3-BD51-A5C76820D8C1}"/>
              </a:ext>
            </a:extLst>
          </p:cNvPr>
          <p:cNvSpPr txBox="1"/>
          <p:nvPr/>
        </p:nvSpPr>
        <p:spPr>
          <a:xfrm>
            <a:off x="2192566" y="2727479"/>
            <a:ext cx="1414889" cy="650559"/>
          </a:xfrm>
          <a:prstGeom prst="rect">
            <a:avLst/>
          </a:prstGeom>
          <a:noFill/>
        </p:spPr>
        <p:txBody>
          <a:bodyPr wrap="square" lIns="91437" tIns="45718" rIns="91437" bIns="45718" rtlCol="0">
            <a:spAutoFit/>
          </a:bodyPr>
          <a:lstStyle/>
          <a:p>
            <a:pPr>
              <a:lnSpc>
                <a:spcPct val="150000"/>
              </a:lnSpc>
            </a:pPr>
            <a:r>
              <a:rPr lang="zh-CN" altLang="en-US" sz="1209" dirty="0">
                <a:solidFill>
                  <a:srgbClr val="F8F8F8"/>
                </a:solidFill>
                <a:latin typeface="微软雅黑" charset="0"/>
                <a:ea typeface="微软雅黑" charset="0"/>
              </a:rPr>
              <a:t>这里输入您的文字这里输入您的文字</a:t>
            </a:r>
          </a:p>
        </p:txBody>
      </p:sp>
      <p:grpSp>
        <p:nvGrpSpPr>
          <p:cNvPr id="17" name="组合 39">
            <a:extLst>
              <a:ext uri="{FF2B5EF4-FFF2-40B4-BE49-F238E27FC236}">
                <a16:creationId xmlns:a16="http://schemas.microsoft.com/office/drawing/2014/main" xmlns="" id="{0FF0CB46-D222-4618-B01C-79A9F837992B}"/>
              </a:ext>
            </a:extLst>
          </p:cNvPr>
          <p:cNvGrpSpPr/>
          <p:nvPr/>
        </p:nvGrpSpPr>
        <p:grpSpPr>
          <a:xfrm>
            <a:off x="2667290" y="3570428"/>
            <a:ext cx="465440" cy="374157"/>
            <a:chOff x="976313" y="4519613"/>
            <a:chExt cx="485775" cy="390525"/>
          </a:xfrm>
          <a:solidFill>
            <a:srgbClr val="F8F8F8"/>
          </a:solidFill>
        </p:grpSpPr>
        <p:sp>
          <p:nvSpPr>
            <p:cNvPr id="18" name="Freeform 11">
              <a:extLst>
                <a:ext uri="{FF2B5EF4-FFF2-40B4-BE49-F238E27FC236}">
                  <a16:creationId xmlns:a16="http://schemas.microsoft.com/office/drawing/2014/main" xmlns="" id="{593958DE-996F-46C0-9897-CAB9C6665F7B}"/>
                </a:ext>
              </a:extLst>
            </p:cNvPr>
            <p:cNvSpPr>
              <a:spLocks noEditPoints="1"/>
            </p:cNvSpPr>
            <p:nvPr/>
          </p:nvSpPr>
          <p:spPr bwMode="auto">
            <a:xfrm>
              <a:off x="1271588" y="4519613"/>
              <a:ext cx="190500" cy="190500"/>
            </a:xfrm>
            <a:custGeom>
              <a:avLst/>
              <a:gdLst>
                <a:gd name="T0" fmla="*/ 220 w 440"/>
                <a:gd name="T1" fmla="*/ 288 h 440"/>
                <a:gd name="T2" fmla="*/ 152 w 440"/>
                <a:gd name="T3" fmla="*/ 220 h 440"/>
                <a:gd name="T4" fmla="*/ 220 w 440"/>
                <a:gd name="T5" fmla="*/ 152 h 440"/>
                <a:gd name="T6" fmla="*/ 288 w 440"/>
                <a:gd name="T7" fmla="*/ 220 h 440"/>
                <a:gd name="T8" fmla="*/ 220 w 440"/>
                <a:gd name="T9" fmla="*/ 288 h 440"/>
                <a:gd name="T10" fmla="*/ 428 w 440"/>
                <a:gd name="T11" fmla="*/ 180 h 440"/>
                <a:gd name="T12" fmla="*/ 362 w 440"/>
                <a:gd name="T13" fmla="*/ 168 h 440"/>
                <a:gd name="T14" fmla="*/ 357 w 440"/>
                <a:gd name="T15" fmla="*/ 156 h 440"/>
                <a:gd name="T16" fmla="*/ 395 w 440"/>
                <a:gd name="T17" fmla="*/ 101 h 440"/>
                <a:gd name="T18" fmla="*/ 393 w 440"/>
                <a:gd name="T19" fmla="*/ 82 h 440"/>
                <a:gd name="T20" fmla="*/ 357 w 440"/>
                <a:gd name="T21" fmla="*/ 46 h 440"/>
                <a:gd name="T22" fmla="*/ 339 w 440"/>
                <a:gd name="T23" fmla="*/ 45 h 440"/>
                <a:gd name="T24" fmla="*/ 283 w 440"/>
                <a:gd name="T25" fmla="*/ 82 h 440"/>
                <a:gd name="T26" fmla="*/ 271 w 440"/>
                <a:gd name="T27" fmla="*/ 77 h 440"/>
                <a:gd name="T28" fmla="*/ 259 w 440"/>
                <a:gd name="T29" fmla="*/ 11 h 440"/>
                <a:gd name="T30" fmla="*/ 245 w 440"/>
                <a:gd name="T31" fmla="*/ 0 h 440"/>
                <a:gd name="T32" fmla="*/ 194 w 440"/>
                <a:gd name="T33" fmla="*/ 0 h 440"/>
                <a:gd name="T34" fmla="*/ 180 w 440"/>
                <a:gd name="T35" fmla="*/ 11 h 440"/>
                <a:gd name="T36" fmla="*/ 168 w 440"/>
                <a:gd name="T37" fmla="*/ 77 h 440"/>
                <a:gd name="T38" fmla="*/ 156 w 440"/>
                <a:gd name="T39" fmla="*/ 82 h 440"/>
                <a:gd name="T40" fmla="*/ 100 w 440"/>
                <a:gd name="T41" fmla="*/ 45 h 440"/>
                <a:gd name="T42" fmla="*/ 82 w 440"/>
                <a:gd name="T43" fmla="*/ 46 h 440"/>
                <a:gd name="T44" fmla="*/ 46 w 440"/>
                <a:gd name="T45" fmla="*/ 82 h 440"/>
                <a:gd name="T46" fmla="*/ 44 w 440"/>
                <a:gd name="T47" fmla="*/ 101 h 440"/>
                <a:gd name="T48" fmla="*/ 82 w 440"/>
                <a:gd name="T49" fmla="*/ 156 h 440"/>
                <a:gd name="T50" fmla="*/ 77 w 440"/>
                <a:gd name="T51" fmla="*/ 168 h 440"/>
                <a:gd name="T52" fmla="*/ 11 w 440"/>
                <a:gd name="T53" fmla="*/ 180 h 440"/>
                <a:gd name="T54" fmla="*/ 0 w 440"/>
                <a:gd name="T55" fmla="*/ 194 h 440"/>
                <a:gd name="T56" fmla="*/ 0 w 440"/>
                <a:gd name="T57" fmla="*/ 245 h 440"/>
                <a:gd name="T58" fmla="*/ 11 w 440"/>
                <a:gd name="T59" fmla="*/ 259 h 440"/>
                <a:gd name="T60" fmla="*/ 77 w 440"/>
                <a:gd name="T61" fmla="*/ 271 h 440"/>
                <a:gd name="T62" fmla="*/ 82 w 440"/>
                <a:gd name="T63" fmla="*/ 283 h 440"/>
                <a:gd name="T64" fmla="*/ 44 w 440"/>
                <a:gd name="T65" fmla="*/ 339 h 440"/>
                <a:gd name="T66" fmla="*/ 46 w 440"/>
                <a:gd name="T67" fmla="*/ 357 h 440"/>
                <a:gd name="T68" fmla="*/ 82 w 440"/>
                <a:gd name="T69" fmla="*/ 393 h 440"/>
                <a:gd name="T70" fmla="*/ 100 w 440"/>
                <a:gd name="T71" fmla="*/ 395 h 440"/>
                <a:gd name="T72" fmla="*/ 156 w 440"/>
                <a:gd name="T73" fmla="*/ 358 h 440"/>
                <a:gd name="T74" fmla="*/ 168 w 440"/>
                <a:gd name="T75" fmla="*/ 363 h 440"/>
                <a:gd name="T76" fmla="*/ 180 w 440"/>
                <a:gd name="T77" fmla="*/ 428 h 440"/>
                <a:gd name="T78" fmla="*/ 194 w 440"/>
                <a:gd name="T79" fmla="*/ 440 h 440"/>
                <a:gd name="T80" fmla="*/ 245 w 440"/>
                <a:gd name="T81" fmla="*/ 440 h 440"/>
                <a:gd name="T82" fmla="*/ 259 w 440"/>
                <a:gd name="T83" fmla="*/ 428 h 440"/>
                <a:gd name="T84" fmla="*/ 271 w 440"/>
                <a:gd name="T85" fmla="*/ 363 h 440"/>
                <a:gd name="T86" fmla="*/ 283 w 440"/>
                <a:gd name="T87" fmla="*/ 358 h 440"/>
                <a:gd name="T88" fmla="*/ 339 w 440"/>
                <a:gd name="T89" fmla="*/ 395 h 440"/>
                <a:gd name="T90" fmla="*/ 357 w 440"/>
                <a:gd name="T91" fmla="*/ 393 h 440"/>
                <a:gd name="T92" fmla="*/ 393 w 440"/>
                <a:gd name="T93" fmla="*/ 357 h 440"/>
                <a:gd name="T94" fmla="*/ 395 w 440"/>
                <a:gd name="T95" fmla="*/ 339 h 440"/>
                <a:gd name="T96" fmla="*/ 357 w 440"/>
                <a:gd name="T97" fmla="*/ 283 h 440"/>
                <a:gd name="T98" fmla="*/ 362 w 440"/>
                <a:gd name="T99" fmla="*/ 271 h 440"/>
                <a:gd name="T100" fmla="*/ 428 w 440"/>
                <a:gd name="T101" fmla="*/ 259 h 440"/>
                <a:gd name="T102" fmla="*/ 440 w 440"/>
                <a:gd name="T103" fmla="*/ 245 h 440"/>
                <a:gd name="T104" fmla="*/ 440 w 440"/>
                <a:gd name="T105" fmla="*/ 194 h 440"/>
                <a:gd name="T106" fmla="*/ 428 w 440"/>
                <a:gd name="T107" fmla="*/ 18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0" h="440">
                  <a:moveTo>
                    <a:pt x="220" y="288"/>
                  </a:moveTo>
                  <a:cubicBezTo>
                    <a:pt x="182" y="288"/>
                    <a:pt x="152" y="258"/>
                    <a:pt x="152" y="220"/>
                  </a:cubicBezTo>
                  <a:cubicBezTo>
                    <a:pt x="152" y="182"/>
                    <a:pt x="182" y="152"/>
                    <a:pt x="220" y="152"/>
                  </a:cubicBezTo>
                  <a:cubicBezTo>
                    <a:pt x="258" y="152"/>
                    <a:pt x="288" y="182"/>
                    <a:pt x="288" y="220"/>
                  </a:cubicBezTo>
                  <a:cubicBezTo>
                    <a:pt x="288" y="258"/>
                    <a:pt x="258" y="288"/>
                    <a:pt x="220" y="288"/>
                  </a:cubicBezTo>
                  <a:close/>
                  <a:moveTo>
                    <a:pt x="428" y="180"/>
                  </a:moveTo>
                  <a:lnTo>
                    <a:pt x="362" y="168"/>
                  </a:lnTo>
                  <a:cubicBezTo>
                    <a:pt x="356" y="167"/>
                    <a:pt x="354" y="162"/>
                    <a:pt x="357" y="156"/>
                  </a:cubicBezTo>
                  <a:lnTo>
                    <a:pt x="395" y="101"/>
                  </a:lnTo>
                  <a:cubicBezTo>
                    <a:pt x="399" y="95"/>
                    <a:pt x="398" y="87"/>
                    <a:pt x="393" y="82"/>
                  </a:cubicBezTo>
                  <a:lnTo>
                    <a:pt x="357" y="46"/>
                  </a:lnTo>
                  <a:cubicBezTo>
                    <a:pt x="353" y="42"/>
                    <a:pt x="344" y="41"/>
                    <a:pt x="339" y="45"/>
                  </a:cubicBezTo>
                  <a:lnTo>
                    <a:pt x="283" y="82"/>
                  </a:lnTo>
                  <a:cubicBezTo>
                    <a:pt x="278" y="86"/>
                    <a:pt x="272" y="84"/>
                    <a:pt x="271" y="77"/>
                  </a:cubicBezTo>
                  <a:lnTo>
                    <a:pt x="259" y="11"/>
                  </a:lnTo>
                  <a:cubicBezTo>
                    <a:pt x="258" y="5"/>
                    <a:pt x="252" y="0"/>
                    <a:pt x="245" y="0"/>
                  </a:cubicBezTo>
                  <a:lnTo>
                    <a:pt x="194" y="0"/>
                  </a:lnTo>
                  <a:cubicBezTo>
                    <a:pt x="188" y="0"/>
                    <a:pt x="181" y="5"/>
                    <a:pt x="180" y="11"/>
                  </a:cubicBezTo>
                  <a:lnTo>
                    <a:pt x="168" y="77"/>
                  </a:lnTo>
                  <a:cubicBezTo>
                    <a:pt x="167" y="84"/>
                    <a:pt x="162" y="86"/>
                    <a:pt x="156" y="82"/>
                  </a:cubicBezTo>
                  <a:lnTo>
                    <a:pt x="100" y="45"/>
                  </a:lnTo>
                  <a:cubicBezTo>
                    <a:pt x="95" y="41"/>
                    <a:pt x="87" y="42"/>
                    <a:pt x="82" y="46"/>
                  </a:cubicBezTo>
                  <a:lnTo>
                    <a:pt x="46" y="82"/>
                  </a:lnTo>
                  <a:cubicBezTo>
                    <a:pt x="41" y="87"/>
                    <a:pt x="41" y="95"/>
                    <a:pt x="44" y="101"/>
                  </a:cubicBezTo>
                  <a:lnTo>
                    <a:pt x="82" y="156"/>
                  </a:lnTo>
                  <a:cubicBezTo>
                    <a:pt x="86" y="162"/>
                    <a:pt x="83" y="167"/>
                    <a:pt x="77" y="168"/>
                  </a:cubicBezTo>
                  <a:lnTo>
                    <a:pt x="11" y="180"/>
                  </a:lnTo>
                  <a:cubicBezTo>
                    <a:pt x="5" y="182"/>
                    <a:pt x="0" y="188"/>
                    <a:pt x="0" y="194"/>
                  </a:cubicBezTo>
                  <a:lnTo>
                    <a:pt x="0" y="245"/>
                  </a:lnTo>
                  <a:cubicBezTo>
                    <a:pt x="0" y="252"/>
                    <a:pt x="5" y="258"/>
                    <a:pt x="11" y="259"/>
                  </a:cubicBezTo>
                  <a:lnTo>
                    <a:pt x="77" y="271"/>
                  </a:lnTo>
                  <a:cubicBezTo>
                    <a:pt x="83" y="273"/>
                    <a:pt x="86" y="278"/>
                    <a:pt x="82" y="283"/>
                  </a:cubicBezTo>
                  <a:lnTo>
                    <a:pt x="44" y="339"/>
                  </a:lnTo>
                  <a:cubicBezTo>
                    <a:pt x="41" y="345"/>
                    <a:pt x="41" y="353"/>
                    <a:pt x="46" y="357"/>
                  </a:cubicBezTo>
                  <a:lnTo>
                    <a:pt x="82" y="393"/>
                  </a:lnTo>
                  <a:cubicBezTo>
                    <a:pt x="87" y="398"/>
                    <a:pt x="95" y="399"/>
                    <a:pt x="100" y="395"/>
                  </a:cubicBezTo>
                  <a:lnTo>
                    <a:pt x="156" y="358"/>
                  </a:lnTo>
                  <a:cubicBezTo>
                    <a:pt x="162" y="354"/>
                    <a:pt x="167" y="356"/>
                    <a:pt x="168" y="363"/>
                  </a:cubicBezTo>
                  <a:lnTo>
                    <a:pt x="180" y="428"/>
                  </a:lnTo>
                  <a:cubicBezTo>
                    <a:pt x="181" y="435"/>
                    <a:pt x="188" y="440"/>
                    <a:pt x="194" y="440"/>
                  </a:cubicBezTo>
                  <a:lnTo>
                    <a:pt x="245" y="440"/>
                  </a:lnTo>
                  <a:cubicBezTo>
                    <a:pt x="252" y="440"/>
                    <a:pt x="258" y="435"/>
                    <a:pt x="259" y="428"/>
                  </a:cubicBezTo>
                  <a:lnTo>
                    <a:pt x="271" y="363"/>
                  </a:lnTo>
                  <a:cubicBezTo>
                    <a:pt x="272" y="356"/>
                    <a:pt x="278" y="354"/>
                    <a:pt x="283" y="358"/>
                  </a:cubicBezTo>
                  <a:lnTo>
                    <a:pt x="339" y="395"/>
                  </a:lnTo>
                  <a:cubicBezTo>
                    <a:pt x="344" y="399"/>
                    <a:pt x="353" y="398"/>
                    <a:pt x="357" y="393"/>
                  </a:cubicBezTo>
                  <a:lnTo>
                    <a:pt x="393" y="357"/>
                  </a:lnTo>
                  <a:cubicBezTo>
                    <a:pt x="398" y="353"/>
                    <a:pt x="399" y="345"/>
                    <a:pt x="395" y="339"/>
                  </a:cubicBezTo>
                  <a:lnTo>
                    <a:pt x="357" y="283"/>
                  </a:lnTo>
                  <a:cubicBezTo>
                    <a:pt x="354" y="278"/>
                    <a:pt x="356" y="273"/>
                    <a:pt x="362" y="271"/>
                  </a:cubicBezTo>
                  <a:lnTo>
                    <a:pt x="428" y="259"/>
                  </a:lnTo>
                  <a:cubicBezTo>
                    <a:pt x="434" y="258"/>
                    <a:pt x="440" y="252"/>
                    <a:pt x="440" y="245"/>
                  </a:cubicBezTo>
                  <a:lnTo>
                    <a:pt x="440" y="194"/>
                  </a:lnTo>
                  <a:cubicBezTo>
                    <a:pt x="440" y="188"/>
                    <a:pt x="434" y="182"/>
                    <a:pt x="428"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dirty="0"/>
            </a:p>
          </p:txBody>
        </p:sp>
        <p:sp>
          <p:nvSpPr>
            <p:cNvPr id="19" name="Freeform 12">
              <a:extLst>
                <a:ext uri="{FF2B5EF4-FFF2-40B4-BE49-F238E27FC236}">
                  <a16:creationId xmlns:a16="http://schemas.microsoft.com/office/drawing/2014/main" xmlns="" id="{D499AEB9-4DFC-4EB2-BF5D-A6ACFEFFBA96}"/>
                </a:ext>
              </a:extLst>
            </p:cNvPr>
            <p:cNvSpPr>
              <a:spLocks noEditPoints="1"/>
            </p:cNvSpPr>
            <p:nvPr/>
          </p:nvSpPr>
          <p:spPr bwMode="auto">
            <a:xfrm>
              <a:off x="976313" y="4586288"/>
              <a:ext cx="325437" cy="323850"/>
            </a:xfrm>
            <a:custGeom>
              <a:avLst/>
              <a:gdLst>
                <a:gd name="T0" fmla="*/ 376 w 751"/>
                <a:gd name="T1" fmla="*/ 512 h 751"/>
                <a:gd name="T2" fmla="*/ 240 w 751"/>
                <a:gd name="T3" fmla="*/ 376 h 751"/>
                <a:gd name="T4" fmla="*/ 376 w 751"/>
                <a:gd name="T5" fmla="*/ 240 h 751"/>
                <a:gd name="T6" fmla="*/ 511 w 751"/>
                <a:gd name="T7" fmla="*/ 376 h 751"/>
                <a:gd name="T8" fmla="*/ 376 w 751"/>
                <a:gd name="T9" fmla="*/ 512 h 751"/>
                <a:gd name="T10" fmla="*/ 731 w 751"/>
                <a:gd name="T11" fmla="*/ 308 h 751"/>
                <a:gd name="T12" fmla="*/ 619 w 751"/>
                <a:gd name="T13" fmla="*/ 288 h 751"/>
                <a:gd name="T14" fmla="*/ 611 w 751"/>
                <a:gd name="T15" fmla="*/ 267 h 751"/>
                <a:gd name="T16" fmla="*/ 675 w 751"/>
                <a:gd name="T17" fmla="*/ 172 h 751"/>
                <a:gd name="T18" fmla="*/ 672 w 751"/>
                <a:gd name="T19" fmla="*/ 141 h 751"/>
                <a:gd name="T20" fmla="*/ 610 w 751"/>
                <a:gd name="T21" fmla="*/ 79 h 751"/>
                <a:gd name="T22" fmla="*/ 579 w 751"/>
                <a:gd name="T23" fmla="*/ 76 h 751"/>
                <a:gd name="T24" fmla="*/ 484 w 751"/>
                <a:gd name="T25" fmla="*/ 141 h 751"/>
                <a:gd name="T26" fmla="*/ 464 w 751"/>
                <a:gd name="T27" fmla="*/ 132 h 751"/>
                <a:gd name="T28" fmla="*/ 443 w 751"/>
                <a:gd name="T29" fmla="*/ 20 h 751"/>
                <a:gd name="T30" fmla="*/ 419 w 751"/>
                <a:gd name="T31" fmla="*/ 0 h 751"/>
                <a:gd name="T32" fmla="*/ 332 w 751"/>
                <a:gd name="T33" fmla="*/ 0 h 751"/>
                <a:gd name="T34" fmla="*/ 308 w 751"/>
                <a:gd name="T35" fmla="*/ 20 h 751"/>
                <a:gd name="T36" fmla="*/ 288 w 751"/>
                <a:gd name="T37" fmla="*/ 132 h 751"/>
                <a:gd name="T38" fmla="*/ 267 w 751"/>
                <a:gd name="T39" fmla="*/ 141 h 751"/>
                <a:gd name="T40" fmla="*/ 172 w 751"/>
                <a:gd name="T41" fmla="*/ 76 h 751"/>
                <a:gd name="T42" fmla="*/ 141 w 751"/>
                <a:gd name="T43" fmla="*/ 79 h 751"/>
                <a:gd name="T44" fmla="*/ 79 w 751"/>
                <a:gd name="T45" fmla="*/ 141 h 751"/>
                <a:gd name="T46" fmla="*/ 76 w 751"/>
                <a:gd name="T47" fmla="*/ 172 h 751"/>
                <a:gd name="T48" fmla="*/ 141 w 751"/>
                <a:gd name="T49" fmla="*/ 267 h 751"/>
                <a:gd name="T50" fmla="*/ 132 w 751"/>
                <a:gd name="T51" fmla="*/ 288 h 751"/>
                <a:gd name="T52" fmla="*/ 20 w 751"/>
                <a:gd name="T53" fmla="*/ 308 h 751"/>
                <a:gd name="T54" fmla="*/ 0 w 751"/>
                <a:gd name="T55" fmla="*/ 332 h 751"/>
                <a:gd name="T56" fmla="*/ 0 w 751"/>
                <a:gd name="T57" fmla="*/ 419 h 751"/>
                <a:gd name="T58" fmla="*/ 20 w 751"/>
                <a:gd name="T59" fmla="*/ 443 h 751"/>
                <a:gd name="T60" fmla="*/ 132 w 751"/>
                <a:gd name="T61" fmla="*/ 464 h 751"/>
                <a:gd name="T62" fmla="*/ 141 w 751"/>
                <a:gd name="T63" fmla="*/ 484 h 751"/>
                <a:gd name="T64" fmla="*/ 76 w 751"/>
                <a:gd name="T65" fmla="*/ 580 h 751"/>
                <a:gd name="T66" fmla="*/ 79 w 751"/>
                <a:gd name="T67" fmla="*/ 611 h 751"/>
                <a:gd name="T68" fmla="*/ 141 w 751"/>
                <a:gd name="T69" fmla="*/ 672 h 751"/>
                <a:gd name="T70" fmla="*/ 172 w 751"/>
                <a:gd name="T71" fmla="*/ 675 h 751"/>
                <a:gd name="T72" fmla="*/ 267 w 751"/>
                <a:gd name="T73" fmla="*/ 611 h 751"/>
                <a:gd name="T74" fmla="*/ 288 w 751"/>
                <a:gd name="T75" fmla="*/ 619 h 751"/>
                <a:gd name="T76" fmla="*/ 308 w 751"/>
                <a:gd name="T77" fmla="*/ 732 h 751"/>
                <a:gd name="T78" fmla="*/ 332 w 751"/>
                <a:gd name="T79" fmla="*/ 751 h 751"/>
                <a:gd name="T80" fmla="*/ 419 w 751"/>
                <a:gd name="T81" fmla="*/ 751 h 751"/>
                <a:gd name="T82" fmla="*/ 443 w 751"/>
                <a:gd name="T83" fmla="*/ 732 h 751"/>
                <a:gd name="T84" fmla="*/ 464 w 751"/>
                <a:gd name="T85" fmla="*/ 619 h 751"/>
                <a:gd name="T86" fmla="*/ 484 w 751"/>
                <a:gd name="T87" fmla="*/ 611 h 751"/>
                <a:gd name="T88" fmla="*/ 579 w 751"/>
                <a:gd name="T89" fmla="*/ 675 h 751"/>
                <a:gd name="T90" fmla="*/ 610 w 751"/>
                <a:gd name="T91" fmla="*/ 672 h 751"/>
                <a:gd name="T92" fmla="*/ 672 w 751"/>
                <a:gd name="T93" fmla="*/ 611 h 751"/>
                <a:gd name="T94" fmla="*/ 675 w 751"/>
                <a:gd name="T95" fmla="*/ 580 h 751"/>
                <a:gd name="T96" fmla="*/ 611 w 751"/>
                <a:gd name="T97" fmla="*/ 484 h 751"/>
                <a:gd name="T98" fmla="*/ 619 w 751"/>
                <a:gd name="T99" fmla="*/ 464 h 751"/>
                <a:gd name="T100" fmla="*/ 731 w 751"/>
                <a:gd name="T101" fmla="*/ 443 h 751"/>
                <a:gd name="T102" fmla="*/ 751 w 751"/>
                <a:gd name="T103" fmla="*/ 419 h 751"/>
                <a:gd name="T104" fmla="*/ 751 w 751"/>
                <a:gd name="T105" fmla="*/ 332 h 751"/>
                <a:gd name="T106" fmla="*/ 731 w 751"/>
                <a:gd name="T107" fmla="*/ 308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1" h="751">
                  <a:moveTo>
                    <a:pt x="376" y="512"/>
                  </a:moveTo>
                  <a:cubicBezTo>
                    <a:pt x="301" y="512"/>
                    <a:pt x="240" y="451"/>
                    <a:pt x="240" y="376"/>
                  </a:cubicBezTo>
                  <a:cubicBezTo>
                    <a:pt x="240" y="301"/>
                    <a:pt x="301" y="240"/>
                    <a:pt x="376" y="240"/>
                  </a:cubicBezTo>
                  <a:cubicBezTo>
                    <a:pt x="451" y="240"/>
                    <a:pt x="511" y="301"/>
                    <a:pt x="511" y="376"/>
                  </a:cubicBezTo>
                  <a:cubicBezTo>
                    <a:pt x="511" y="451"/>
                    <a:pt x="451" y="512"/>
                    <a:pt x="376" y="512"/>
                  </a:cubicBezTo>
                  <a:close/>
                  <a:moveTo>
                    <a:pt x="731" y="308"/>
                  </a:moveTo>
                  <a:lnTo>
                    <a:pt x="619" y="288"/>
                  </a:lnTo>
                  <a:cubicBezTo>
                    <a:pt x="608" y="286"/>
                    <a:pt x="604" y="277"/>
                    <a:pt x="611" y="267"/>
                  </a:cubicBezTo>
                  <a:lnTo>
                    <a:pt x="675" y="172"/>
                  </a:lnTo>
                  <a:cubicBezTo>
                    <a:pt x="681" y="163"/>
                    <a:pt x="680" y="149"/>
                    <a:pt x="672" y="141"/>
                  </a:cubicBezTo>
                  <a:lnTo>
                    <a:pt x="610" y="79"/>
                  </a:lnTo>
                  <a:cubicBezTo>
                    <a:pt x="602" y="72"/>
                    <a:pt x="589" y="70"/>
                    <a:pt x="579" y="76"/>
                  </a:cubicBezTo>
                  <a:lnTo>
                    <a:pt x="484" y="141"/>
                  </a:lnTo>
                  <a:cubicBezTo>
                    <a:pt x="475" y="147"/>
                    <a:pt x="466" y="143"/>
                    <a:pt x="464" y="132"/>
                  </a:cubicBezTo>
                  <a:lnTo>
                    <a:pt x="443" y="20"/>
                  </a:lnTo>
                  <a:cubicBezTo>
                    <a:pt x="441" y="9"/>
                    <a:pt x="430" y="0"/>
                    <a:pt x="419" y="0"/>
                  </a:cubicBezTo>
                  <a:lnTo>
                    <a:pt x="332" y="0"/>
                  </a:lnTo>
                  <a:cubicBezTo>
                    <a:pt x="321" y="0"/>
                    <a:pt x="310" y="9"/>
                    <a:pt x="308" y="20"/>
                  </a:cubicBezTo>
                  <a:lnTo>
                    <a:pt x="288" y="132"/>
                  </a:lnTo>
                  <a:cubicBezTo>
                    <a:pt x="286" y="143"/>
                    <a:pt x="276" y="147"/>
                    <a:pt x="267" y="141"/>
                  </a:cubicBezTo>
                  <a:lnTo>
                    <a:pt x="172" y="76"/>
                  </a:lnTo>
                  <a:cubicBezTo>
                    <a:pt x="163" y="70"/>
                    <a:pt x="149" y="72"/>
                    <a:pt x="141" y="79"/>
                  </a:cubicBezTo>
                  <a:lnTo>
                    <a:pt x="79" y="141"/>
                  </a:lnTo>
                  <a:cubicBezTo>
                    <a:pt x="71" y="149"/>
                    <a:pt x="70" y="163"/>
                    <a:pt x="76" y="172"/>
                  </a:cubicBezTo>
                  <a:lnTo>
                    <a:pt x="141" y="267"/>
                  </a:lnTo>
                  <a:cubicBezTo>
                    <a:pt x="147" y="277"/>
                    <a:pt x="143" y="286"/>
                    <a:pt x="132" y="288"/>
                  </a:cubicBezTo>
                  <a:lnTo>
                    <a:pt x="20" y="308"/>
                  </a:lnTo>
                  <a:cubicBezTo>
                    <a:pt x="9" y="310"/>
                    <a:pt x="0" y="321"/>
                    <a:pt x="0" y="332"/>
                  </a:cubicBezTo>
                  <a:lnTo>
                    <a:pt x="0" y="419"/>
                  </a:lnTo>
                  <a:cubicBezTo>
                    <a:pt x="0" y="431"/>
                    <a:pt x="9" y="441"/>
                    <a:pt x="20" y="443"/>
                  </a:cubicBezTo>
                  <a:lnTo>
                    <a:pt x="132" y="464"/>
                  </a:lnTo>
                  <a:cubicBezTo>
                    <a:pt x="143" y="466"/>
                    <a:pt x="147" y="475"/>
                    <a:pt x="141" y="484"/>
                  </a:cubicBezTo>
                  <a:lnTo>
                    <a:pt x="76" y="580"/>
                  </a:lnTo>
                  <a:cubicBezTo>
                    <a:pt x="70" y="589"/>
                    <a:pt x="71" y="603"/>
                    <a:pt x="79" y="611"/>
                  </a:cubicBezTo>
                  <a:lnTo>
                    <a:pt x="141" y="672"/>
                  </a:lnTo>
                  <a:cubicBezTo>
                    <a:pt x="149" y="680"/>
                    <a:pt x="163" y="681"/>
                    <a:pt x="172" y="675"/>
                  </a:cubicBezTo>
                  <a:lnTo>
                    <a:pt x="267" y="611"/>
                  </a:lnTo>
                  <a:cubicBezTo>
                    <a:pt x="276" y="605"/>
                    <a:pt x="286" y="609"/>
                    <a:pt x="288" y="619"/>
                  </a:cubicBezTo>
                  <a:lnTo>
                    <a:pt x="308" y="732"/>
                  </a:lnTo>
                  <a:cubicBezTo>
                    <a:pt x="310" y="742"/>
                    <a:pt x="321" y="751"/>
                    <a:pt x="332" y="751"/>
                  </a:cubicBezTo>
                  <a:lnTo>
                    <a:pt x="419" y="751"/>
                  </a:lnTo>
                  <a:cubicBezTo>
                    <a:pt x="430" y="751"/>
                    <a:pt x="441" y="742"/>
                    <a:pt x="443" y="732"/>
                  </a:cubicBezTo>
                  <a:lnTo>
                    <a:pt x="464" y="619"/>
                  </a:lnTo>
                  <a:cubicBezTo>
                    <a:pt x="466" y="609"/>
                    <a:pt x="475" y="605"/>
                    <a:pt x="484" y="611"/>
                  </a:cubicBezTo>
                  <a:lnTo>
                    <a:pt x="579" y="675"/>
                  </a:lnTo>
                  <a:cubicBezTo>
                    <a:pt x="589" y="681"/>
                    <a:pt x="602" y="680"/>
                    <a:pt x="610" y="672"/>
                  </a:cubicBezTo>
                  <a:lnTo>
                    <a:pt x="672" y="611"/>
                  </a:lnTo>
                  <a:cubicBezTo>
                    <a:pt x="680" y="603"/>
                    <a:pt x="681" y="589"/>
                    <a:pt x="675" y="580"/>
                  </a:cubicBezTo>
                  <a:lnTo>
                    <a:pt x="611" y="484"/>
                  </a:lnTo>
                  <a:cubicBezTo>
                    <a:pt x="604" y="475"/>
                    <a:pt x="608" y="466"/>
                    <a:pt x="619" y="464"/>
                  </a:cubicBezTo>
                  <a:lnTo>
                    <a:pt x="731" y="443"/>
                  </a:lnTo>
                  <a:cubicBezTo>
                    <a:pt x="742" y="441"/>
                    <a:pt x="751" y="431"/>
                    <a:pt x="751" y="419"/>
                  </a:cubicBezTo>
                  <a:lnTo>
                    <a:pt x="751" y="332"/>
                  </a:lnTo>
                  <a:cubicBezTo>
                    <a:pt x="751" y="321"/>
                    <a:pt x="742" y="310"/>
                    <a:pt x="731" y="3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dirty="0"/>
            </a:p>
          </p:txBody>
        </p:sp>
      </p:grpSp>
    </p:spTree>
    <p:extLst>
      <p:ext uri="{BB962C8B-B14F-4D97-AF65-F5344CB8AC3E}">
        <p14:creationId xmlns:p14="http://schemas.microsoft.com/office/powerpoint/2010/main" val="33501104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31"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 calcmode="lin" valueType="num">
                                      <p:cBhvr>
                                        <p:cTn id="14" dur="500" fill="hold"/>
                                        <p:tgtEl>
                                          <p:spTgt spid="4"/>
                                        </p:tgtEl>
                                        <p:attrNameLst>
                                          <p:attrName>style.rotation</p:attrName>
                                        </p:attrNameLst>
                                      </p:cBhvr>
                                      <p:tavLst>
                                        <p:tav tm="0">
                                          <p:val>
                                            <p:fltVal val="90"/>
                                          </p:val>
                                        </p:tav>
                                        <p:tav tm="100000">
                                          <p:val>
                                            <p:fltVal val="0"/>
                                          </p:val>
                                        </p:tav>
                                      </p:tavLst>
                                    </p:anim>
                                    <p:animEffect transition="in" filter="fade">
                                      <p:cBhvr>
                                        <p:cTn id="15" dur="500"/>
                                        <p:tgtEl>
                                          <p:spTgt spid="4"/>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 calcmode="lin" valueType="num">
                                      <p:cBhvr>
                                        <p:cTn id="20" dur="500" fill="hold"/>
                                        <p:tgtEl>
                                          <p:spTgt spid="6"/>
                                        </p:tgtEl>
                                        <p:attrNameLst>
                                          <p:attrName>style.rotation</p:attrName>
                                        </p:attrNameLst>
                                      </p:cBhvr>
                                      <p:tavLst>
                                        <p:tav tm="0">
                                          <p:val>
                                            <p:fltVal val="90"/>
                                          </p:val>
                                        </p:tav>
                                        <p:tav tm="100000">
                                          <p:val>
                                            <p:fltVal val="0"/>
                                          </p:val>
                                        </p:tav>
                                      </p:tavLst>
                                    </p:anim>
                                    <p:animEffect transition="in" filter="fade">
                                      <p:cBhvr>
                                        <p:cTn id="21" dur="500"/>
                                        <p:tgtEl>
                                          <p:spTgt spid="6"/>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 calcmode="lin" valueType="num">
                                      <p:cBhvr>
                                        <p:cTn id="26" dur="500" fill="hold"/>
                                        <p:tgtEl>
                                          <p:spTgt spid="7"/>
                                        </p:tgtEl>
                                        <p:attrNameLst>
                                          <p:attrName>style.rotation</p:attrName>
                                        </p:attrNameLst>
                                      </p:cBhvr>
                                      <p:tavLst>
                                        <p:tav tm="0">
                                          <p:val>
                                            <p:fltVal val="90"/>
                                          </p:val>
                                        </p:tav>
                                        <p:tav tm="100000">
                                          <p:val>
                                            <p:fltVal val="0"/>
                                          </p:val>
                                        </p:tav>
                                      </p:tavLst>
                                    </p:anim>
                                    <p:animEffect transition="in" filter="fade">
                                      <p:cBhvr>
                                        <p:cTn id="27" dur="500"/>
                                        <p:tgtEl>
                                          <p:spTgt spid="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par>
                          <p:cTn id="33" fill="hold">
                            <p:stCondLst>
                              <p:cond delay="500"/>
                            </p:stCondLst>
                            <p:childTnLst>
                              <p:par>
                                <p:cTn id="34" presetID="31" presetClass="entr" presetSubtype="0"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 calcmode="lin" valueType="num">
                                      <p:cBhvr>
                                        <p:cTn id="38" dur="500" fill="hold"/>
                                        <p:tgtEl>
                                          <p:spTgt spid="11"/>
                                        </p:tgtEl>
                                        <p:attrNameLst>
                                          <p:attrName>style.rotation</p:attrName>
                                        </p:attrNameLst>
                                      </p:cBhvr>
                                      <p:tavLst>
                                        <p:tav tm="0">
                                          <p:val>
                                            <p:fltVal val="90"/>
                                          </p:val>
                                        </p:tav>
                                        <p:tav tm="100000">
                                          <p:val>
                                            <p:fltVal val="0"/>
                                          </p:val>
                                        </p:tav>
                                      </p:tavLst>
                                    </p:anim>
                                    <p:animEffect transition="in" filter="fade">
                                      <p:cBhvr>
                                        <p:cTn id="39" dur="500"/>
                                        <p:tgtEl>
                                          <p:spTgt spid="11"/>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 calcmode="lin" valueType="num">
                                      <p:cBhvr>
                                        <p:cTn id="44" dur="500" fill="hold"/>
                                        <p:tgtEl>
                                          <p:spTgt spid="9"/>
                                        </p:tgtEl>
                                        <p:attrNameLst>
                                          <p:attrName>style.rotation</p:attrName>
                                        </p:attrNameLst>
                                      </p:cBhvr>
                                      <p:tavLst>
                                        <p:tav tm="0">
                                          <p:val>
                                            <p:fltVal val="90"/>
                                          </p:val>
                                        </p:tav>
                                        <p:tav tm="100000">
                                          <p:val>
                                            <p:fltVal val="0"/>
                                          </p:val>
                                        </p:tav>
                                      </p:tavLst>
                                    </p:anim>
                                    <p:animEffect transition="in" filter="fade">
                                      <p:cBhvr>
                                        <p:cTn id="45" dur="500"/>
                                        <p:tgtEl>
                                          <p:spTgt spid="9"/>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 calcmode="lin" valueType="num">
                                      <p:cBhvr>
                                        <p:cTn id="50" dur="500" fill="hold"/>
                                        <p:tgtEl>
                                          <p:spTgt spid="10"/>
                                        </p:tgtEl>
                                        <p:attrNameLst>
                                          <p:attrName>style.rotation</p:attrName>
                                        </p:attrNameLst>
                                      </p:cBhvr>
                                      <p:tavLst>
                                        <p:tav tm="0">
                                          <p:val>
                                            <p:fltVal val="90"/>
                                          </p:val>
                                        </p:tav>
                                        <p:tav tm="100000">
                                          <p:val>
                                            <p:fltVal val="0"/>
                                          </p:val>
                                        </p:tav>
                                      </p:tavLst>
                                    </p:anim>
                                    <p:animEffect transition="in" filter="fade">
                                      <p:cBhvr>
                                        <p:cTn id="51" dur="500"/>
                                        <p:tgtEl>
                                          <p:spTgt spid="1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childTnLst>
                          </p:cTn>
                        </p:par>
                        <p:par>
                          <p:cTn id="57" fill="hold">
                            <p:stCondLst>
                              <p:cond delay="1000"/>
                            </p:stCondLst>
                            <p:childTnLst>
                              <p:par>
                                <p:cTn id="58" presetID="31" presetClass="entr" presetSubtype="0"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 calcmode="lin" valueType="num">
                                      <p:cBhvr>
                                        <p:cTn id="62" dur="500" fill="hold"/>
                                        <p:tgtEl>
                                          <p:spTgt spid="17"/>
                                        </p:tgtEl>
                                        <p:attrNameLst>
                                          <p:attrName>style.rotation</p:attrName>
                                        </p:attrNameLst>
                                      </p:cBhvr>
                                      <p:tavLst>
                                        <p:tav tm="0">
                                          <p:val>
                                            <p:fltVal val="90"/>
                                          </p:val>
                                        </p:tav>
                                        <p:tav tm="100000">
                                          <p:val>
                                            <p:fltVal val="0"/>
                                          </p:val>
                                        </p:tav>
                                      </p:tavLst>
                                    </p:anim>
                                    <p:animEffect transition="in" filter="fade">
                                      <p:cBhvr>
                                        <p:cTn id="63" dur="500"/>
                                        <p:tgtEl>
                                          <p:spTgt spid="17"/>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 calcmode="lin" valueType="num">
                                      <p:cBhvr>
                                        <p:cTn id="68" dur="500" fill="hold"/>
                                        <p:tgtEl>
                                          <p:spTgt spid="15"/>
                                        </p:tgtEl>
                                        <p:attrNameLst>
                                          <p:attrName>style.rotation</p:attrName>
                                        </p:attrNameLst>
                                      </p:cBhvr>
                                      <p:tavLst>
                                        <p:tav tm="0">
                                          <p:val>
                                            <p:fltVal val="90"/>
                                          </p:val>
                                        </p:tav>
                                        <p:tav tm="100000">
                                          <p:val>
                                            <p:fltVal val="0"/>
                                          </p:val>
                                        </p:tav>
                                      </p:tavLst>
                                    </p:anim>
                                    <p:animEffect transition="in" filter="fade">
                                      <p:cBhvr>
                                        <p:cTn id="69" dur="500"/>
                                        <p:tgtEl>
                                          <p:spTgt spid="15"/>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anim calcmode="lin" valueType="num">
                                      <p:cBhvr>
                                        <p:cTn id="74" dur="500" fill="hold"/>
                                        <p:tgtEl>
                                          <p:spTgt spid="16"/>
                                        </p:tgtEl>
                                        <p:attrNameLst>
                                          <p:attrName>style.rotation</p:attrName>
                                        </p:attrNameLst>
                                      </p:cBhvr>
                                      <p:tavLst>
                                        <p:tav tm="0">
                                          <p:val>
                                            <p:fltVal val="90"/>
                                          </p:val>
                                        </p:tav>
                                        <p:tav tm="100000">
                                          <p:val>
                                            <p:fltVal val="0"/>
                                          </p:val>
                                        </p:tav>
                                      </p:tavLst>
                                    </p:anim>
                                    <p:animEffect transition="in" filter="fade">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p:bldP spid="6" grpId="0"/>
      <p:bldP spid="7" grpId="0" bldLvl="0" animBg="1"/>
      <p:bldP spid="8" grpId="0" bldLvl="0" animBg="1"/>
      <p:bldP spid="9" grpId="0"/>
      <p:bldP spid="10" grpId="0"/>
      <p:bldP spid="14" grpId="0" bldLvl="0" animBg="1"/>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Rectangle: Rounded Corners 4">
            <a:extLst>
              <a:ext uri="{FF2B5EF4-FFF2-40B4-BE49-F238E27FC236}">
                <a16:creationId xmlns:a16="http://schemas.microsoft.com/office/drawing/2014/main" xmlns="" id="{036CC30A-625B-4BB0-B45B-A5B2940B4E08}"/>
              </a:ext>
            </a:extLst>
          </p:cNvPr>
          <p:cNvSpPr/>
          <p:nvPr/>
        </p:nvSpPr>
        <p:spPr>
          <a:xfrm>
            <a:off x="8328183" y="1919977"/>
            <a:ext cx="1617281" cy="404321"/>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p>
        </p:txBody>
      </p:sp>
      <p:sp>
        <p:nvSpPr>
          <p:cNvPr id="4" name="Rectangle: Rounded Corners 5">
            <a:extLst>
              <a:ext uri="{FF2B5EF4-FFF2-40B4-BE49-F238E27FC236}">
                <a16:creationId xmlns:a16="http://schemas.microsoft.com/office/drawing/2014/main" xmlns="" id="{96AB100E-A7A0-44EB-9A02-C125C9B9C000}"/>
              </a:ext>
            </a:extLst>
          </p:cNvPr>
          <p:cNvSpPr/>
          <p:nvPr/>
        </p:nvSpPr>
        <p:spPr>
          <a:xfrm>
            <a:off x="8506791" y="4030789"/>
            <a:ext cx="1617281" cy="404321"/>
          </a:xfrm>
          <a:prstGeom prst="roundRect">
            <a:avLst/>
          </a:prstGeom>
          <a:solidFill>
            <a:srgbClr val="003D4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p>
        </p:txBody>
      </p:sp>
      <p:sp>
        <p:nvSpPr>
          <p:cNvPr id="6" name="Rectangle: Rounded Corners 6">
            <a:extLst>
              <a:ext uri="{FF2B5EF4-FFF2-40B4-BE49-F238E27FC236}">
                <a16:creationId xmlns:a16="http://schemas.microsoft.com/office/drawing/2014/main" xmlns="" id="{C34659FE-E883-41C7-926C-0537C806187F}"/>
              </a:ext>
            </a:extLst>
          </p:cNvPr>
          <p:cNvSpPr/>
          <p:nvPr/>
        </p:nvSpPr>
        <p:spPr>
          <a:xfrm>
            <a:off x="8084628" y="2938967"/>
            <a:ext cx="1617281" cy="40432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p>
        </p:txBody>
      </p:sp>
      <p:sp>
        <p:nvSpPr>
          <p:cNvPr id="7" name="Rectangle: Rounded Corners 7">
            <a:extLst>
              <a:ext uri="{FF2B5EF4-FFF2-40B4-BE49-F238E27FC236}">
                <a16:creationId xmlns:a16="http://schemas.microsoft.com/office/drawing/2014/main" xmlns="" id="{5480DD02-7FA0-48B7-987D-77C2156AC2E1}"/>
              </a:ext>
            </a:extLst>
          </p:cNvPr>
          <p:cNvSpPr/>
          <p:nvPr/>
        </p:nvSpPr>
        <p:spPr>
          <a:xfrm>
            <a:off x="3406637" y="3166286"/>
            <a:ext cx="1617281" cy="40432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dirty="0"/>
              <a:t>标题文本预设</a:t>
            </a:r>
          </a:p>
        </p:txBody>
      </p:sp>
      <p:sp>
        <p:nvSpPr>
          <p:cNvPr id="8" name="Rectangle: Rounded Corners 8">
            <a:extLst>
              <a:ext uri="{FF2B5EF4-FFF2-40B4-BE49-F238E27FC236}">
                <a16:creationId xmlns:a16="http://schemas.microsoft.com/office/drawing/2014/main" xmlns="" id="{75A4189B-60BF-4E90-A569-1F050A529292}"/>
              </a:ext>
            </a:extLst>
          </p:cNvPr>
          <p:cNvSpPr/>
          <p:nvPr/>
        </p:nvSpPr>
        <p:spPr>
          <a:xfrm>
            <a:off x="3000261" y="2082347"/>
            <a:ext cx="1617281" cy="40432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p>
        </p:txBody>
      </p:sp>
      <p:sp>
        <p:nvSpPr>
          <p:cNvPr id="9" name="Rectangle: Rounded Corners 9">
            <a:extLst>
              <a:ext uri="{FF2B5EF4-FFF2-40B4-BE49-F238E27FC236}">
                <a16:creationId xmlns:a16="http://schemas.microsoft.com/office/drawing/2014/main" xmlns="" id="{139D0799-53C3-481A-BE8A-2AF66F672974}"/>
              </a:ext>
            </a:extLst>
          </p:cNvPr>
          <p:cNvSpPr/>
          <p:nvPr/>
        </p:nvSpPr>
        <p:spPr>
          <a:xfrm>
            <a:off x="3130158" y="4174925"/>
            <a:ext cx="1617281" cy="40432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p>
        </p:txBody>
      </p:sp>
      <p:sp>
        <p:nvSpPr>
          <p:cNvPr id="10" name="Freeform: Shape 10">
            <a:extLst>
              <a:ext uri="{FF2B5EF4-FFF2-40B4-BE49-F238E27FC236}">
                <a16:creationId xmlns:a16="http://schemas.microsoft.com/office/drawing/2014/main" xmlns="" id="{07A5D127-9ABE-4C13-B434-644B2F912989}"/>
              </a:ext>
            </a:extLst>
          </p:cNvPr>
          <p:cNvSpPr>
            <a:spLocks/>
          </p:cNvSpPr>
          <p:nvPr/>
        </p:nvSpPr>
        <p:spPr bwMode="auto">
          <a:xfrm>
            <a:off x="6667572" y="2107897"/>
            <a:ext cx="1625056" cy="271970"/>
          </a:xfrm>
          <a:custGeom>
            <a:avLst/>
            <a:gdLst>
              <a:gd name="T0" fmla="*/ 339 w 902"/>
              <a:gd name="T1" fmla="*/ 147 h 151"/>
              <a:gd name="T2" fmla="*/ 342 w 902"/>
              <a:gd name="T3" fmla="*/ 151 h 151"/>
              <a:gd name="T4" fmla="*/ 480 w 902"/>
              <a:gd name="T5" fmla="*/ 13 h 151"/>
              <a:gd name="T6" fmla="*/ 902 w 902"/>
              <a:gd name="T7" fmla="*/ 13 h 151"/>
              <a:gd name="T8" fmla="*/ 902 w 902"/>
              <a:gd name="T9" fmla="*/ 3 h 151"/>
              <a:gd name="T10" fmla="*/ 475 w 902"/>
              <a:gd name="T11" fmla="*/ 3 h 151"/>
              <a:gd name="T12" fmla="*/ 475 w 902"/>
              <a:gd name="T13" fmla="*/ 5 h 151"/>
              <a:gd name="T14" fmla="*/ 475 w 902"/>
              <a:gd name="T15" fmla="*/ 4 h 151"/>
              <a:gd name="T16" fmla="*/ 340 w 902"/>
              <a:gd name="T17" fmla="*/ 139 h 151"/>
              <a:gd name="T18" fmla="*/ 0 w 902"/>
              <a:gd name="T19" fmla="*/ 0 h 151"/>
              <a:gd name="T20" fmla="*/ 0 w 902"/>
              <a:gd name="T21" fmla="*/ 7 h 151"/>
              <a:gd name="T22" fmla="*/ 339 w 902"/>
              <a:gd name="T23" fmla="*/ 148 h 151"/>
              <a:gd name="T24" fmla="*/ 339 w 902"/>
              <a:gd name="T25" fmla="*/ 14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2" h="151">
                <a:moveTo>
                  <a:pt x="339" y="147"/>
                </a:moveTo>
                <a:cubicBezTo>
                  <a:pt x="342" y="151"/>
                  <a:pt x="342" y="151"/>
                  <a:pt x="342" y="151"/>
                </a:cubicBezTo>
                <a:cubicBezTo>
                  <a:pt x="480" y="13"/>
                  <a:pt x="480" y="13"/>
                  <a:pt x="480" y="13"/>
                </a:cubicBezTo>
                <a:cubicBezTo>
                  <a:pt x="902" y="13"/>
                  <a:pt x="902" y="13"/>
                  <a:pt x="902" y="13"/>
                </a:cubicBezTo>
                <a:cubicBezTo>
                  <a:pt x="902" y="3"/>
                  <a:pt x="902" y="3"/>
                  <a:pt x="902" y="3"/>
                </a:cubicBezTo>
                <a:cubicBezTo>
                  <a:pt x="475" y="3"/>
                  <a:pt x="475" y="3"/>
                  <a:pt x="475" y="3"/>
                </a:cubicBezTo>
                <a:cubicBezTo>
                  <a:pt x="475" y="5"/>
                  <a:pt x="475" y="5"/>
                  <a:pt x="475" y="5"/>
                </a:cubicBezTo>
                <a:cubicBezTo>
                  <a:pt x="475" y="4"/>
                  <a:pt x="475" y="4"/>
                  <a:pt x="475" y="4"/>
                </a:cubicBezTo>
                <a:cubicBezTo>
                  <a:pt x="340" y="139"/>
                  <a:pt x="340" y="139"/>
                  <a:pt x="340" y="139"/>
                </a:cubicBezTo>
                <a:cubicBezTo>
                  <a:pt x="243" y="60"/>
                  <a:pt x="125" y="12"/>
                  <a:pt x="0" y="0"/>
                </a:cubicBezTo>
                <a:cubicBezTo>
                  <a:pt x="0" y="7"/>
                  <a:pt x="0" y="7"/>
                  <a:pt x="0" y="7"/>
                </a:cubicBezTo>
                <a:cubicBezTo>
                  <a:pt x="128" y="20"/>
                  <a:pt x="244" y="70"/>
                  <a:pt x="339" y="148"/>
                </a:cubicBezTo>
                <a:lnTo>
                  <a:pt x="339" y="14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Freeform: Shape 11">
            <a:extLst>
              <a:ext uri="{FF2B5EF4-FFF2-40B4-BE49-F238E27FC236}">
                <a16:creationId xmlns:a16="http://schemas.microsoft.com/office/drawing/2014/main" xmlns="" id="{22EF4BCD-B50B-4F10-AFC2-AB3EF0E78781}"/>
              </a:ext>
            </a:extLst>
          </p:cNvPr>
          <p:cNvSpPr>
            <a:spLocks/>
          </p:cNvSpPr>
          <p:nvPr/>
        </p:nvSpPr>
        <p:spPr bwMode="auto">
          <a:xfrm>
            <a:off x="4815198" y="4136173"/>
            <a:ext cx="1625056" cy="271970"/>
          </a:xfrm>
          <a:custGeom>
            <a:avLst/>
            <a:gdLst>
              <a:gd name="T0" fmla="*/ 564 w 902"/>
              <a:gd name="T1" fmla="*/ 3 h 151"/>
              <a:gd name="T2" fmla="*/ 560 w 902"/>
              <a:gd name="T3" fmla="*/ 0 h 151"/>
              <a:gd name="T4" fmla="*/ 422 w 902"/>
              <a:gd name="T5" fmla="*/ 138 h 151"/>
              <a:gd name="T6" fmla="*/ 0 w 902"/>
              <a:gd name="T7" fmla="*/ 138 h 151"/>
              <a:gd name="T8" fmla="*/ 0 w 902"/>
              <a:gd name="T9" fmla="*/ 148 h 151"/>
              <a:gd name="T10" fmla="*/ 427 w 902"/>
              <a:gd name="T11" fmla="*/ 148 h 151"/>
              <a:gd name="T12" fmla="*/ 427 w 902"/>
              <a:gd name="T13" fmla="*/ 146 h 151"/>
              <a:gd name="T14" fmla="*/ 428 w 902"/>
              <a:gd name="T15" fmla="*/ 146 h 151"/>
              <a:gd name="T16" fmla="*/ 562 w 902"/>
              <a:gd name="T17" fmla="*/ 12 h 151"/>
              <a:gd name="T18" fmla="*/ 902 w 902"/>
              <a:gd name="T19" fmla="*/ 151 h 151"/>
              <a:gd name="T20" fmla="*/ 902 w 902"/>
              <a:gd name="T21" fmla="*/ 144 h 151"/>
              <a:gd name="T22" fmla="*/ 564 w 902"/>
              <a:gd name="T23" fmla="*/ 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02" h="151">
                <a:moveTo>
                  <a:pt x="564" y="3"/>
                </a:moveTo>
                <a:cubicBezTo>
                  <a:pt x="560" y="0"/>
                  <a:pt x="560" y="0"/>
                  <a:pt x="560" y="0"/>
                </a:cubicBezTo>
                <a:cubicBezTo>
                  <a:pt x="422" y="138"/>
                  <a:pt x="422" y="138"/>
                  <a:pt x="422" y="138"/>
                </a:cubicBezTo>
                <a:cubicBezTo>
                  <a:pt x="0" y="138"/>
                  <a:pt x="0" y="138"/>
                  <a:pt x="0" y="138"/>
                </a:cubicBezTo>
                <a:cubicBezTo>
                  <a:pt x="0" y="148"/>
                  <a:pt x="0" y="148"/>
                  <a:pt x="0" y="148"/>
                </a:cubicBezTo>
                <a:cubicBezTo>
                  <a:pt x="427" y="148"/>
                  <a:pt x="427" y="148"/>
                  <a:pt x="427" y="148"/>
                </a:cubicBezTo>
                <a:cubicBezTo>
                  <a:pt x="427" y="146"/>
                  <a:pt x="427" y="146"/>
                  <a:pt x="427" y="146"/>
                </a:cubicBezTo>
                <a:cubicBezTo>
                  <a:pt x="428" y="146"/>
                  <a:pt x="428" y="146"/>
                  <a:pt x="428" y="146"/>
                </a:cubicBezTo>
                <a:cubicBezTo>
                  <a:pt x="562" y="12"/>
                  <a:pt x="562" y="12"/>
                  <a:pt x="562" y="12"/>
                </a:cubicBezTo>
                <a:cubicBezTo>
                  <a:pt x="660" y="91"/>
                  <a:pt x="777" y="139"/>
                  <a:pt x="902" y="151"/>
                </a:cubicBezTo>
                <a:cubicBezTo>
                  <a:pt x="902" y="144"/>
                  <a:pt x="902" y="144"/>
                  <a:pt x="902" y="144"/>
                </a:cubicBezTo>
                <a:cubicBezTo>
                  <a:pt x="775" y="131"/>
                  <a:pt x="658" y="80"/>
                  <a:pt x="564" y="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Freeform: Shape 12">
            <a:extLst>
              <a:ext uri="{FF2B5EF4-FFF2-40B4-BE49-F238E27FC236}">
                <a16:creationId xmlns:a16="http://schemas.microsoft.com/office/drawing/2014/main" xmlns="" id="{6967FB12-F097-47ED-BA7F-E3AAC8BD046D}"/>
              </a:ext>
            </a:extLst>
          </p:cNvPr>
          <p:cNvSpPr>
            <a:spLocks/>
          </p:cNvSpPr>
          <p:nvPr/>
        </p:nvSpPr>
        <p:spPr bwMode="auto">
          <a:xfrm>
            <a:off x="7436123" y="2524647"/>
            <a:ext cx="608888" cy="629186"/>
          </a:xfrm>
          <a:custGeom>
            <a:avLst/>
            <a:gdLst>
              <a:gd name="T0" fmla="*/ 338 w 338"/>
              <a:gd name="T1" fmla="*/ 349 h 349"/>
              <a:gd name="T2" fmla="*/ 338 w 338"/>
              <a:gd name="T3" fmla="*/ 339 h 349"/>
              <a:gd name="T4" fmla="*/ 148 w 338"/>
              <a:gd name="T5" fmla="*/ 339 h 349"/>
              <a:gd name="T6" fmla="*/ 6 w 338"/>
              <a:gd name="T7" fmla="*/ 0 h 349"/>
              <a:gd name="T8" fmla="*/ 0 w 338"/>
              <a:gd name="T9" fmla="*/ 5 h 349"/>
              <a:gd name="T10" fmla="*/ 141 w 338"/>
              <a:gd name="T11" fmla="*/ 344 h 349"/>
              <a:gd name="T12" fmla="*/ 141 w 338"/>
              <a:gd name="T13" fmla="*/ 344 h 349"/>
              <a:gd name="T14" fmla="*/ 141 w 338"/>
              <a:gd name="T15" fmla="*/ 349 h 349"/>
              <a:gd name="T16" fmla="*/ 338 w 338"/>
              <a:gd name="T17" fmla="*/ 349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 h="349">
                <a:moveTo>
                  <a:pt x="338" y="349"/>
                </a:moveTo>
                <a:cubicBezTo>
                  <a:pt x="338" y="339"/>
                  <a:pt x="338" y="339"/>
                  <a:pt x="338" y="339"/>
                </a:cubicBezTo>
                <a:cubicBezTo>
                  <a:pt x="148" y="339"/>
                  <a:pt x="148" y="339"/>
                  <a:pt x="148" y="339"/>
                </a:cubicBezTo>
                <a:cubicBezTo>
                  <a:pt x="135" y="214"/>
                  <a:pt x="86" y="97"/>
                  <a:pt x="6" y="0"/>
                </a:cubicBezTo>
                <a:cubicBezTo>
                  <a:pt x="0" y="5"/>
                  <a:pt x="0" y="5"/>
                  <a:pt x="0" y="5"/>
                </a:cubicBezTo>
                <a:cubicBezTo>
                  <a:pt x="78" y="100"/>
                  <a:pt x="128" y="216"/>
                  <a:pt x="141" y="344"/>
                </a:cubicBezTo>
                <a:cubicBezTo>
                  <a:pt x="141" y="344"/>
                  <a:pt x="141" y="344"/>
                  <a:pt x="141" y="344"/>
                </a:cubicBezTo>
                <a:cubicBezTo>
                  <a:pt x="141" y="349"/>
                  <a:pt x="141" y="349"/>
                  <a:pt x="141" y="349"/>
                </a:cubicBezTo>
                <a:lnTo>
                  <a:pt x="338" y="34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Freeform: Shape 13">
            <a:extLst>
              <a:ext uri="{FF2B5EF4-FFF2-40B4-BE49-F238E27FC236}">
                <a16:creationId xmlns:a16="http://schemas.microsoft.com/office/drawing/2014/main" xmlns="" id="{BB20A071-E834-474E-928F-971A0775C65A}"/>
              </a:ext>
            </a:extLst>
          </p:cNvPr>
          <p:cNvSpPr>
            <a:spLocks/>
          </p:cNvSpPr>
          <p:nvPr/>
        </p:nvSpPr>
        <p:spPr bwMode="auto">
          <a:xfrm>
            <a:off x="4652827" y="2274328"/>
            <a:ext cx="1022933" cy="870035"/>
          </a:xfrm>
          <a:custGeom>
            <a:avLst/>
            <a:gdLst>
              <a:gd name="T0" fmla="*/ 556 w 568"/>
              <a:gd name="T1" fmla="*/ 143 h 483"/>
              <a:gd name="T2" fmla="*/ 417 w 568"/>
              <a:gd name="T3" fmla="*/ 483 h 483"/>
              <a:gd name="T4" fmla="*/ 424 w 568"/>
              <a:gd name="T5" fmla="*/ 483 h 483"/>
              <a:gd name="T6" fmla="*/ 565 w 568"/>
              <a:gd name="T7" fmla="*/ 144 h 483"/>
              <a:gd name="T8" fmla="*/ 565 w 568"/>
              <a:gd name="T9" fmla="*/ 144 h 483"/>
              <a:gd name="T10" fmla="*/ 568 w 568"/>
              <a:gd name="T11" fmla="*/ 141 h 483"/>
              <a:gd name="T12" fmla="*/ 429 w 568"/>
              <a:gd name="T13" fmla="*/ 1 h 483"/>
              <a:gd name="T14" fmla="*/ 427 w 568"/>
              <a:gd name="T15" fmla="*/ 3 h 483"/>
              <a:gd name="T16" fmla="*/ 427 w 568"/>
              <a:gd name="T17" fmla="*/ 0 h 483"/>
              <a:gd name="T18" fmla="*/ 0 w 568"/>
              <a:gd name="T19" fmla="*/ 0 h 483"/>
              <a:gd name="T20" fmla="*/ 0 w 568"/>
              <a:gd name="T21" fmla="*/ 10 h 483"/>
              <a:gd name="T22" fmla="*/ 423 w 568"/>
              <a:gd name="T23" fmla="*/ 10 h 483"/>
              <a:gd name="T24" fmla="*/ 556 w 568"/>
              <a:gd name="T25" fmla="*/ 143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8" h="483">
                <a:moveTo>
                  <a:pt x="556" y="143"/>
                </a:moveTo>
                <a:cubicBezTo>
                  <a:pt x="477" y="240"/>
                  <a:pt x="429" y="358"/>
                  <a:pt x="417" y="483"/>
                </a:cubicBezTo>
                <a:cubicBezTo>
                  <a:pt x="424" y="483"/>
                  <a:pt x="424" y="483"/>
                  <a:pt x="424" y="483"/>
                </a:cubicBezTo>
                <a:cubicBezTo>
                  <a:pt x="437" y="355"/>
                  <a:pt x="488" y="239"/>
                  <a:pt x="565" y="144"/>
                </a:cubicBezTo>
                <a:cubicBezTo>
                  <a:pt x="565" y="144"/>
                  <a:pt x="565" y="144"/>
                  <a:pt x="565" y="144"/>
                </a:cubicBezTo>
                <a:cubicBezTo>
                  <a:pt x="568" y="141"/>
                  <a:pt x="568" y="141"/>
                  <a:pt x="568" y="141"/>
                </a:cubicBezTo>
                <a:cubicBezTo>
                  <a:pt x="429" y="1"/>
                  <a:pt x="429" y="1"/>
                  <a:pt x="429" y="1"/>
                </a:cubicBezTo>
                <a:cubicBezTo>
                  <a:pt x="427" y="3"/>
                  <a:pt x="427" y="3"/>
                  <a:pt x="427" y="3"/>
                </a:cubicBezTo>
                <a:cubicBezTo>
                  <a:pt x="427" y="0"/>
                  <a:pt x="427" y="0"/>
                  <a:pt x="427" y="0"/>
                </a:cubicBezTo>
                <a:cubicBezTo>
                  <a:pt x="0" y="0"/>
                  <a:pt x="0" y="0"/>
                  <a:pt x="0" y="0"/>
                </a:cubicBezTo>
                <a:cubicBezTo>
                  <a:pt x="0" y="10"/>
                  <a:pt x="0" y="10"/>
                  <a:pt x="0" y="10"/>
                </a:cubicBezTo>
                <a:cubicBezTo>
                  <a:pt x="423" y="10"/>
                  <a:pt x="423" y="10"/>
                  <a:pt x="423" y="10"/>
                </a:cubicBezTo>
                <a:lnTo>
                  <a:pt x="556" y="14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14">
            <a:extLst>
              <a:ext uri="{FF2B5EF4-FFF2-40B4-BE49-F238E27FC236}">
                <a16:creationId xmlns:a16="http://schemas.microsoft.com/office/drawing/2014/main" xmlns="" id="{CCA51365-318D-4FFA-A054-C2B3EF0CFB6C}"/>
              </a:ext>
            </a:extLst>
          </p:cNvPr>
          <p:cNvSpPr>
            <a:spLocks/>
          </p:cNvSpPr>
          <p:nvPr/>
        </p:nvSpPr>
        <p:spPr bwMode="auto">
          <a:xfrm>
            <a:off x="5061458" y="3362207"/>
            <a:ext cx="608888" cy="629186"/>
          </a:xfrm>
          <a:custGeom>
            <a:avLst/>
            <a:gdLst>
              <a:gd name="T0" fmla="*/ 0 w 338"/>
              <a:gd name="T1" fmla="*/ 0 h 349"/>
              <a:gd name="T2" fmla="*/ 0 w 338"/>
              <a:gd name="T3" fmla="*/ 10 h 349"/>
              <a:gd name="T4" fmla="*/ 191 w 338"/>
              <a:gd name="T5" fmla="*/ 10 h 349"/>
              <a:gd name="T6" fmla="*/ 332 w 338"/>
              <a:gd name="T7" fmla="*/ 349 h 349"/>
              <a:gd name="T8" fmla="*/ 338 w 338"/>
              <a:gd name="T9" fmla="*/ 343 h 349"/>
              <a:gd name="T10" fmla="*/ 197 w 338"/>
              <a:gd name="T11" fmla="*/ 5 h 349"/>
              <a:gd name="T12" fmla="*/ 197 w 338"/>
              <a:gd name="T13" fmla="*/ 5 h 349"/>
              <a:gd name="T14" fmla="*/ 197 w 338"/>
              <a:gd name="T15" fmla="*/ 0 h 349"/>
              <a:gd name="T16" fmla="*/ 0 w 338"/>
              <a:gd name="T17"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 h="349">
                <a:moveTo>
                  <a:pt x="0" y="0"/>
                </a:moveTo>
                <a:cubicBezTo>
                  <a:pt x="0" y="10"/>
                  <a:pt x="0" y="10"/>
                  <a:pt x="0" y="10"/>
                </a:cubicBezTo>
                <a:cubicBezTo>
                  <a:pt x="191" y="10"/>
                  <a:pt x="191" y="10"/>
                  <a:pt x="191" y="10"/>
                </a:cubicBezTo>
                <a:cubicBezTo>
                  <a:pt x="204" y="135"/>
                  <a:pt x="253" y="252"/>
                  <a:pt x="332" y="349"/>
                </a:cubicBezTo>
                <a:cubicBezTo>
                  <a:pt x="338" y="343"/>
                  <a:pt x="338" y="343"/>
                  <a:pt x="338" y="343"/>
                </a:cubicBezTo>
                <a:cubicBezTo>
                  <a:pt x="261" y="249"/>
                  <a:pt x="210" y="132"/>
                  <a:pt x="197" y="5"/>
                </a:cubicBezTo>
                <a:cubicBezTo>
                  <a:pt x="197" y="5"/>
                  <a:pt x="197" y="5"/>
                  <a:pt x="197" y="5"/>
                </a:cubicBezTo>
                <a:cubicBezTo>
                  <a:pt x="197" y="0"/>
                  <a:pt x="197" y="0"/>
                  <a:pt x="197" y="0"/>
                </a:cubicBez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Freeform: Shape 15">
            <a:extLst>
              <a:ext uri="{FF2B5EF4-FFF2-40B4-BE49-F238E27FC236}">
                <a16:creationId xmlns:a16="http://schemas.microsoft.com/office/drawing/2014/main" xmlns="" id="{A0DE3D2E-B5C7-4434-A840-875A79215DA2}"/>
              </a:ext>
            </a:extLst>
          </p:cNvPr>
          <p:cNvSpPr>
            <a:spLocks/>
          </p:cNvSpPr>
          <p:nvPr/>
        </p:nvSpPr>
        <p:spPr bwMode="auto">
          <a:xfrm>
            <a:off x="7430711" y="3371678"/>
            <a:ext cx="1021580" cy="870035"/>
          </a:xfrm>
          <a:custGeom>
            <a:avLst/>
            <a:gdLst>
              <a:gd name="T0" fmla="*/ 145 w 567"/>
              <a:gd name="T1" fmla="*/ 473 h 483"/>
              <a:gd name="T2" fmla="*/ 12 w 567"/>
              <a:gd name="T3" fmla="*/ 340 h 483"/>
              <a:gd name="T4" fmla="*/ 151 w 567"/>
              <a:gd name="T5" fmla="*/ 0 h 483"/>
              <a:gd name="T6" fmla="*/ 144 w 567"/>
              <a:gd name="T7" fmla="*/ 0 h 483"/>
              <a:gd name="T8" fmla="*/ 3 w 567"/>
              <a:gd name="T9" fmla="*/ 338 h 483"/>
              <a:gd name="T10" fmla="*/ 4 w 567"/>
              <a:gd name="T11" fmla="*/ 338 h 483"/>
              <a:gd name="T12" fmla="*/ 0 w 567"/>
              <a:gd name="T13" fmla="*/ 342 h 483"/>
              <a:gd name="T14" fmla="*/ 140 w 567"/>
              <a:gd name="T15" fmla="*/ 481 h 483"/>
              <a:gd name="T16" fmla="*/ 140 w 567"/>
              <a:gd name="T17" fmla="*/ 481 h 483"/>
              <a:gd name="T18" fmla="*/ 140 w 567"/>
              <a:gd name="T19" fmla="*/ 483 h 483"/>
              <a:gd name="T20" fmla="*/ 567 w 567"/>
              <a:gd name="T21" fmla="*/ 483 h 483"/>
              <a:gd name="T22" fmla="*/ 567 w 567"/>
              <a:gd name="T23" fmla="*/ 473 h 483"/>
              <a:gd name="T24" fmla="*/ 145 w 567"/>
              <a:gd name="T25" fmla="*/ 473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7" h="483">
                <a:moveTo>
                  <a:pt x="145" y="473"/>
                </a:moveTo>
                <a:cubicBezTo>
                  <a:pt x="12" y="340"/>
                  <a:pt x="12" y="340"/>
                  <a:pt x="12" y="340"/>
                </a:cubicBezTo>
                <a:cubicBezTo>
                  <a:pt x="91" y="242"/>
                  <a:pt x="139" y="125"/>
                  <a:pt x="151" y="0"/>
                </a:cubicBezTo>
                <a:cubicBezTo>
                  <a:pt x="144" y="0"/>
                  <a:pt x="144" y="0"/>
                  <a:pt x="144" y="0"/>
                </a:cubicBezTo>
                <a:cubicBezTo>
                  <a:pt x="131" y="127"/>
                  <a:pt x="81" y="244"/>
                  <a:pt x="3" y="338"/>
                </a:cubicBezTo>
                <a:cubicBezTo>
                  <a:pt x="4" y="338"/>
                  <a:pt x="4" y="338"/>
                  <a:pt x="4" y="338"/>
                </a:cubicBezTo>
                <a:cubicBezTo>
                  <a:pt x="0" y="342"/>
                  <a:pt x="0" y="342"/>
                  <a:pt x="0" y="342"/>
                </a:cubicBezTo>
                <a:cubicBezTo>
                  <a:pt x="140" y="481"/>
                  <a:pt x="140" y="481"/>
                  <a:pt x="140" y="481"/>
                </a:cubicBezTo>
                <a:cubicBezTo>
                  <a:pt x="140" y="481"/>
                  <a:pt x="140" y="481"/>
                  <a:pt x="140" y="481"/>
                </a:cubicBezTo>
                <a:cubicBezTo>
                  <a:pt x="140" y="483"/>
                  <a:pt x="140" y="483"/>
                  <a:pt x="140" y="483"/>
                </a:cubicBezTo>
                <a:cubicBezTo>
                  <a:pt x="567" y="483"/>
                  <a:pt x="567" y="483"/>
                  <a:pt x="567" y="483"/>
                </a:cubicBezTo>
                <a:cubicBezTo>
                  <a:pt x="567" y="473"/>
                  <a:pt x="567" y="473"/>
                  <a:pt x="567" y="473"/>
                </a:cubicBezTo>
                <a:lnTo>
                  <a:pt x="145" y="47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TextBox 16">
            <a:extLst>
              <a:ext uri="{FF2B5EF4-FFF2-40B4-BE49-F238E27FC236}">
                <a16:creationId xmlns:a16="http://schemas.microsoft.com/office/drawing/2014/main" xmlns="" id="{48C95BFD-03F8-4C9D-BC13-7058288AE0F8}"/>
              </a:ext>
            </a:extLst>
          </p:cNvPr>
          <p:cNvSpPr txBox="1"/>
          <p:nvPr/>
        </p:nvSpPr>
        <p:spPr>
          <a:xfrm>
            <a:off x="5427059" y="4564590"/>
            <a:ext cx="2238293" cy="921770"/>
          </a:xfrm>
          <a:prstGeom prst="rect">
            <a:avLst/>
          </a:prstGeom>
          <a:noFill/>
        </p:spPr>
        <p:txBody>
          <a:bodyPr wrap="square" lIns="0" tIns="0" rIns="0" bIns="0">
            <a:normAutofit/>
          </a:bodyPr>
          <a:lstStyle/>
          <a:p>
            <a:pPr algn="ctr">
              <a:lnSpc>
                <a:spcPct val="120000"/>
              </a:lnSpc>
            </a:pPr>
            <a:r>
              <a:rPr lang="zh-CN" altLang="en-US" sz="1200" dirty="0"/>
              <a:t>点击输入替换内</a:t>
            </a:r>
            <a:r>
              <a:rPr lang="zh-CN" altLang="en-US" sz="1200" dirty="0" smtClean="0"/>
              <a:t>容编辑文字</a:t>
            </a:r>
            <a:endParaRPr lang="en-US" altLang="zh-CN" sz="1200" dirty="0"/>
          </a:p>
          <a:p>
            <a:pPr algn="ctr">
              <a:lnSpc>
                <a:spcPct val="120000"/>
              </a:lnSpc>
            </a:pPr>
            <a:r>
              <a:rPr lang="zh-CN" altLang="en-US" sz="1200" dirty="0"/>
              <a:t>点击输入替换内</a:t>
            </a:r>
            <a:r>
              <a:rPr lang="zh-CN" altLang="en-US" sz="1200" dirty="0" smtClean="0"/>
              <a:t>容编辑文字</a:t>
            </a:r>
            <a:endParaRPr lang="zh-CN" altLang="en-US" sz="1200" dirty="0"/>
          </a:p>
        </p:txBody>
      </p:sp>
      <p:grpSp>
        <p:nvGrpSpPr>
          <p:cNvPr id="17" name="Group 17">
            <a:extLst>
              <a:ext uri="{FF2B5EF4-FFF2-40B4-BE49-F238E27FC236}">
                <a16:creationId xmlns:a16="http://schemas.microsoft.com/office/drawing/2014/main" xmlns="" id="{F0ACBFBB-F1D6-48D4-AD60-49A5222730E2}"/>
              </a:ext>
            </a:extLst>
          </p:cNvPr>
          <p:cNvGrpSpPr/>
          <p:nvPr/>
        </p:nvGrpSpPr>
        <p:grpSpPr>
          <a:xfrm>
            <a:off x="5415967" y="2120076"/>
            <a:ext cx="2274536" cy="2281302"/>
            <a:chOff x="4762500" y="2147889"/>
            <a:chExt cx="2668588" cy="2676525"/>
          </a:xfrm>
        </p:grpSpPr>
        <p:sp>
          <p:nvSpPr>
            <p:cNvPr id="18" name="Freeform: Shape 18">
              <a:extLst>
                <a:ext uri="{FF2B5EF4-FFF2-40B4-BE49-F238E27FC236}">
                  <a16:creationId xmlns:a16="http://schemas.microsoft.com/office/drawing/2014/main" xmlns="" id="{D65B9F6B-BF10-423A-870A-306E77B4C4CC}"/>
                </a:ext>
              </a:extLst>
            </p:cNvPr>
            <p:cNvSpPr>
              <a:spLocks/>
            </p:cNvSpPr>
            <p:nvPr/>
          </p:nvSpPr>
          <p:spPr bwMode="auto">
            <a:xfrm>
              <a:off x="4762500" y="2625726"/>
              <a:ext cx="444500" cy="741363"/>
            </a:xfrm>
            <a:custGeom>
              <a:avLst/>
              <a:gdLst>
                <a:gd name="T0" fmla="*/ 210 w 210"/>
                <a:gd name="T1" fmla="*/ 54 h 350"/>
                <a:gd name="T2" fmla="*/ 144 w 210"/>
                <a:gd name="T3" fmla="*/ 0 h 350"/>
                <a:gd name="T4" fmla="*/ 0 w 210"/>
                <a:gd name="T5" fmla="*/ 342 h 350"/>
                <a:gd name="T6" fmla="*/ 86 w 210"/>
                <a:gd name="T7" fmla="*/ 350 h 350"/>
                <a:gd name="T8" fmla="*/ 210 w 210"/>
                <a:gd name="T9" fmla="*/ 54 h 350"/>
              </a:gdLst>
              <a:ahLst/>
              <a:cxnLst>
                <a:cxn ang="0">
                  <a:pos x="T0" y="T1"/>
                </a:cxn>
                <a:cxn ang="0">
                  <a:pos x="T2" y="T3"/>
                </a:cxn>
                <a:cxn ang="0">
                  <a:pos x="T4" y="T5"/>
                </a:cxn>
                <a:cxn ang="0">
                  <a:pos x="T6" y="T7"/>
                </a:cxn>
                <a:cxn ang="0">
                  <a:pos x="T8" y="T9"/>
                </a:cxn>
              </a:cxnLst>
              <a:rect l="0" t="0" r="r" b="b"/>
              <a:pathLst>
                <a:path w="210" h="350">
                  <a:moveTo>
                    <a:pt x="210" y="54"/>
                  </a:moveTo>
                  <a:cubicBezTo>
                    <a:pt x="144" y="0"/>
                    <a:pt x="144" y="0"/>
                    <a:pt x="144" y="0"/>
                  </a:cubicBezTo>
                  <a:cubicBezTo>
                    <a:pt x="7" y="132"/>
                    <a:pt x="0" y="342"/>
                    <a:pt x="0" y="342"/>
                  </a:cubicBezTo>
                  <a:cubicBezTo>
                    <a:pt x="86" y="350"/>
                    <a:pt x="86" y="350"/>
                    <a:pt x="86" y="350"/>
                  </a:cubicBezTo>
                  <a:cubicBezTo>
                    <a:pt x="97" y="238"/>
                    <a:pt x="142" y="136"/>
                    <a:pt x="210" y="5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Freeform: Shape 19">
              <a:extLst>
                <a:ext uri="{FF2B5EF4-FFF2-40B4-BE49-F238E27FC236}">
                  <a16:creationId xmlns:a16="http://schemas.microsoft.com/office/drawing/2014/main" xmlns="" id="{14E1921A-E78C-4064-8BDE-EDA135B74850}"/>
                </a:ext>
              </a:extLst>
            </p:cNvPr>
            <p:cNvSpPr>
              <a:spLocks/>
            </p:cNvSpPr>
            <p:nvPr/>
          </p:nvSpPr>
          <p:spPr bwMode="auto">
            <a:xfrm>
              <a:off x="4762500" y="3597276"/>
              <a:ext cx="442913" cy="733425"/>
            </a:xfrm>
            <a:custGeom>
              <a:avLst/>
              <a:gdLst>
                <a:gd name="T0" fmla="*/ 87 w 209"/>
                <a:gd name="T1" fmla="*/ 0 h 347"/>
                <a:gd name="T2" fmla="*/ 0 w 209"/>
                <a:gd name="T3" fmla="*/ 9 h 347"/>
                <a:gd name="T4" fmla="*/ 141 w 209"/>
                <a:gd name="T5" fmla="*/ 347 h 347"/>
                <a:gd name="T6" fmla="*/ 209 w 209"/>
                <a:gd name="T7" fmla="*/ 291 h 347"/>
                <a:gd name="T8" fmla="*/ 87 w 209"/>
                <a:gd name="T9" fmla="*/ 0 h 347"/>
              </a:gdLst>
              <a:ahLst/>
              <a:cxnLst>
                <a:cxn ang="0">
                  <a:pos x="T0" y="T1"/>
                </a:cxn>
                <a:cxn ang="0">
                  <a:pos x="T2" y="T3"/>
                </a:cxn>
                <a:cxn ang="0">
                  <a:pos x="T4" y="T5"/>
                </a:cxn>
                <a:cxn ang="0">
                  <a:pos x="T6" y="T7"/>
                </a:cxn>
                <a:cxn ang="0">
                  <a:pos x="T8" y="T9"/>
                </a:cxn>
              </a:cxnLst>
              <a:rect l="0" t="0" r="r" b="b"/>
              <a:pathLst>
                <a:path w="209" h="347">
                  <a:moveTo>
                    <a:pt x="87" y="0"/>
                  </a:moveTo>
                  <a:cubicBezTo>
                    <a:pt x="0" y="9"/>
                    <a:pt x="0" y="9"/>
                    <a:pt x="0" y="9"/>
                  </a:cubicBezTo>
                  <a:cubicBezTo>
                    <a:pt x="14" y="217"/>
                    <a:pt x="141" y="347"/>
                    <a:pt x="141" y="347"/>
                  </a:cubicBezTo>
                  <a:cubicBezTo>
                    <a:pt x="209" y="291"/>
                    <a:pt x="209" y="291"/>
                    <a:pt x="209" y="291"/>
                  </a:cubicBezTo>
                  <a:cubicBezTo>
                    <a:pt x="142" y="210"/>
                    <a:pt x="98" y="110"/>
                    <a:pt x="87"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Freeform: Shape 20">
              <a:extLst>
                <a:ext uri="{FF2B5EF4-FFF2-40B4-BE49-F238E27FC236}">
                  <a16:creationId xmlns:a16="http://schemas.microsoft.com/office/drawing/2014/main" xmlns="" id="{BA0887D8-4DA1-4BF1-A518-95B43158C913}"/>
                </a:ext>
              </a:extLst>
            </p:cNvPr>
            <p:cNvSpPr>
              <a:spLocks/>
            </p:cNvSpPr>
            <p:nvPr/>
          </p:nvSpPr>
          <p:spPr bwMode="auto">
            <a:xfrm>
              <a:off x="5240338" y="4368801"/>
              <a:ext cx="742950" cy="455613"/>
            </a:xfrm>
            <a:custGeom>
              <a:avLst/>
              <a:gdLst>
                <a:gd name="T0" fmla="*/ 56 w 351"/>
                <a:gd name="T1" fmla="*/ 0 h 215"/>
                <a:gd name="T2" fmla="*/ 0 w 351"/>
                <a:gd name="T3" fmla="*/ 68 h 215"/>
                <a:gd name="T4" fmla="*/ 342 w 351"/>
                <a:gd name="T5" fmla="*/ 212 h 215"/>
                <a:gd name="T6" fmla="*/ 351 w 351"/>
                <a:gd name="T7" fmla="*/ 123 h 215"/>
                <a:gd name="T8" fmla="*/ 56 w 351"/>
                <a:gd name="T9" fmla="*/ 0 h 215"/>
              </a:gdLst>
              <a:ahLst/>
              <a:cxnLst>
                <a:cxn ang="0">
                  <a:pos x="T0" y="T1"/>
                </a:cxn>
                <a:cxn ang="0">
                  <a:pos x="T2" y="T3"/>
                </a:cxn>
                <a:cxn ang="0">
                  <a:pos x="T4" y="T5"/>
                </a:cxn>
                <a:cxn ang="0">
                  <a:pos x="T6" y="T7"/>
                </a:cxn>
                <a:cxn ang="0">
                  <a:pos x="T8" y="T9"/>
                </a:cxn>
              </a:cxnLst>
              <a:rect l="0" t="0" r="r" b="b"/>
              <a:pathLst>
                <a:path w="351" h="215">
                  <a:moveTo>
                    <a:pt x="56" y="0"/>
                  </a:moveTo>
                  <a:cubicBezTo>
                    <a:pt x="0" y="68"/>
                    <a:pt x="0" y="68"/>
                    <a:pt x="0" y="68"/>
                  </a:cubicBezTo>
                  <a:cubicBezTo>
                    <a:pt x="173" y="215"/>
                    <a:pt x="342" y="212"/>
                    <a:pt x="342" y="212"/>
                  </a:cubicBezTo>
                  <a:cubicBezTo>
                    <a:pt x="351" y="123"/>
                    <a:pt x="351" y="123"/>
                    <a:pt x="351" y="123"/>
                  </a:cubicBezTo>
                  <a:cubicBezTo>
                    <a:pt x="240" y="112"/>
                    <a:pt x="138" y="68"/>
                    <a:pt x="56"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Freeform: Shape 21">
              <a:extLst>
                <a:ext uri="{FF2B5EF4-FFF2-40B4-BE49-F238E27FC236}">
                  <a16:creationId xmlns:a16="http://schemas.microsoft.com/office/drawing/2014/main" xmlns="" id="{E739315B-4593-4802-A28F-A39FFA9F1938}"/>
                </a:ext>
              </a:extLst>
            </p:cNvPr>
            <p:cNvSpPr>
              <a:spLocks/>
            </p:cNvSpPr>
            <p:nvPr/>
          </p:nvSpPr>
          <p:spPr bwMode="auto">
            <a:xfrm>
              <a:off x="6194425" y="4373564"/>
              <a:ext cx="741363" cy="434975"/>
            </a:xfrm>
            <a:custGeom>
              <a:avLst/>
              <a:gdLst>
                <a:gd name="T0" fmla="*/ 0 w 351"/>
                <a:gd name="T1" fmla="*/ 121 h 206"/>
                <a:gd name="T2" fmla="*/ 8 w 351"/>
                <a:gd name="T3" fmla="*/ 206 h 206"/>
                <a:gd name="T4" fmla="*/ 351 w 351"/>
                <a:gd name="T5" fmla="*/ 66 h 206"/>
                <a:gd name="T6" fmla="*/ 298 w 351"/>
                <a:gd name="T7" fmla="*/ 0 h 206"/>
                <a:gd name="T8" fmla="*/ 0 w 351"/>
                <a:gd name="T9" fmla="*/ 121 h 206"/>
              </a:gdLst>
              <a:ahLst/>
              <a:cxnLst>
                <a:cxn ang="0">
                  <a:pos x="T0" y="T1"/>
                </a:cxn>
                <a:cxn ang="0">
                  <a:pos x="T2" y="T3"/>
                </a:cxn>
                <a:cxn ang="0">
                  <a:pos x="T4" y="T5"/>
                </a:cxn>
                <a:cxn ang="0">
                  <a:pos x="T6" y="T7"/>
                </a:cxn>
                <a:cxn ang="0">
                  <a:pos x="T8" y="T9"/>
                </a:cxn>
              </a:cxnLst>
              <a:rect l="0" t="0" r="r" b="b"/>
              <a:pathLst>
                <a:path w="351" h="206">
                  <a:moveTo>
                    <a:pt x="0" y="121"/>
                  </a:moveTo>
                  <a:cubicBezTo>
                    <a:pt x="8" y="206"/>
                    <a:pt x="8" y="206"/>
                    <a:pt x="8" y="206"/>
                  </a:cubicBezTo>
                  <a:cubicBezTo>
                    <a:pt x="8" y="206"/>
                    <a:pt x="223" y="197"/>
                    <a:pt x="351" y="66"/>
                  </a:cubicBezTo>
                  <a:cubicBezTo>
                    <a:pt x="298" y="0"/>
                    <a:pt x="298" y="0"/>
                    <a:pt x="298" y="0"/>
                  </a:cubicBezTo>
                  <a:cubicBezTo>
                    <a:pt x="215" y="68"/>
                    <a:pt x="113" y="111"/>
                    <a:pt x="0" y="12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22">
              <a:extLst>
                <a:ext uri="{FF2B5EF4-FFF2-40B4-BE49-F238E27FC236}">
                  <a16:creationId xmlns:a16="http://schemas.microsoft.com/office/drawing/2014/main" xmlns="" id="{2829EDB5-27C2-4782-93AF-61376AE16FAA}"/>
                </a:ext>
              </a:extLst>
            </p:cNvPr>
            <p:cNvSpPr>
              <a:spLocks/>
            </p:cNvSpPr>
            <p:nvPr/>
          </p:nvSpPr>
          <p:spPr bwMode="auto">
            <a:xfrm>
              <a:off x="6980238" y="3597276"/>
              <a:ext cx="450850" cy="742950"/>
            </a:xfrm>
            <a:custGeom>
              <a:avLst/>
              <a:gdLst>
                <a:gd name="T0" fmla="*/ 124 w 213"/>
                <a:gd name="T1" fmla="*/ 0 h 351"/>
                <a:gd name="T2" fmla="*/ 0 w 213"/>
                <a:gd name="T3" fmla="*/ 294 h 351"/>
                <a:gd name="T4" fmla="*/ 69 w 213"/>
                <a:gd name="T5" fmla="*/ 351 h 351"/>
                <a:gd name="T6" fmla="*/ 213 w 213"/>
                <a:gd name="T7" fmla="*/ 9 h 351"/>
                <a:gd name="T8" fmla="*/ 124 w 213"/>
                <a:gd name="T9" fmla="*/ 0 h 351"/>
              </a:gdLst>
              <a:ahLst/>
              <a:cxnLst>
                <a:cxn ang="0">
                  <a:pos x="T0" y="T1"/>
                </a:cxn>
                <a:cxn ang="0">
                  <a:pos x="T2" y="T3"/>
                </a:cxn>
                <a:cxn ang="0">
                  <a:pos x="T4" y="T5"/>
                </a:cxn>
                <a:cxn ang="0">
                  <a:pos x="T6" y="T7"/>
                </a:cxn>
                <a:cxn ang="0">
                  <a:pos x="T8" y="T9"/>
                </a:cxn>
              </a:cxnLst>
              <a:rect l="0" t="0" r="r" b="b"/>
              <a:pathLst>
                <a:path w="213" h="351">
                  <a:moveTo>
                    <a:pt x="124" y="0"/>
                  </a:moveTo>
                  <a:cubicBezTo>
                    <a:pt x="113" y="111"/>
                    <a:pt x="68" y="212"/>
                    <a:pt x="0" y="294"/>
                  </a:cubicBezTo>
                  <a:cubicBezTo>
                    <a:pt x="69" y="351"/>
                    <a:pt x="69" y="351"/>
                    <a:pt x="69" y="351"/>
                  </a:cubicBezTo>
                  <a:cubicBezTo>
                    <a:pt x="69" y="351"/>
                    <a:pt x="209" y="205"/>
                    <a:pt x="213" y="9"/>
                  </a:cubicBezTo>
                  <a:lnTo>
                    <a:pt x="124"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Freeform: Shape 23">
              <a:extLst>
                <a:ext uri="{FF2B5EF4-FFF2-40B4-BE49-F238E27FC236}">
                  <a16:creationId xmlns:a16="http://schemas.microsoft.com/office/drawing/2014/main" xmlns="" id="{0A11514E-FD8F-4DB6-95F6-F2770FCC7F35}"/>
                </a:ext>
              </a:extLst>
            </p:cNvPr>
            <p:cNvSpPr>
              <a:spLocks/>
            </p:cNvSpPr>
            <p:nvPr/>
          </p:nvSpPr>
          <p:spPr bwMode="auto">
            <a:xfrm>
              <a:off x="6991350" y="2632076"/>
              <a:ext cx="439738" cy="744538"/>
            </a:xfrm>
            <a:custGeom>
              <a:avLst/>
              <a:gdLst>
                <a:gd name="T0" fmla="*/ 120 w 208"/>
                <a:gd name="T1" fmla="*/ 352 h 352"/>
                <a:gd name="T2" fmla="*/ 208 w 208"/>
                <a:gd name="T3" fmla="*/ 344 h 352"/>
                <a:gd name="T4" fmla="*/ 67 w 208"/>
                <a:gd name="T5" fmla="*/ 0 h 352"/>
                <a:gd name="T6" fmla="*/ 0 w 208"/>
                <a:gd name="T7" fmla="*/ 56 h 352"/>
                <a:gd name="T8" fmla="*/ 120 w 208"/>
                <a:gd name="T9" fmla="*/ 352 h 352"/>
              </a:gdLst>
              <a:ahLst/>
              <a:cxnLst>
                <a:cxn ang="0">
                  <a:pos x="T0" y="T1"/>
                </a:cxn>
                <a:cxn ang="0">
                  <a:pos x="T2" y="T3"/>
                </a:cxn>
                <a:cxn ang="0">
                  <a:pos x="T4" y="T5"/>
                </a:cxn>
                <a:cxn ang="0">
                  <a:pos x="T6" y="T7"/>
                </a:cxn>
                <a:cxn ang="0">
                  <a:pos x="T8" y="T9"/>
                </a:cxn>
              </a:cxnLst>
              <a:rect l="0" t="0" r="r" b="b"/>
              <a:pathLst>
                <a:path w="208" h="352">
                  <a:moveTo>
                    <a:pt x="120" y="352"/>
                  </a:moveTo>
                  <a:cubicBezTo>
                    <a:pt x="208" y="344"/>
                    <a:pt x="208" y="344"/>
                    <a:pt x="208" y="344"/>
                  </a:cubicBezTo>
                  <a:cubicBezTo>
                    <a:pt x="208" y="344"/>
                    <a:pt x="207" y="153"/>
                    <a:pt x="67" y="0"/>
                  </a:cubicBezTo>
                  <a:cubicBezTo>
                    <a:pt x="0" y="56"/>
                    <a:pt x="0" y="56"/>
                    <a:pt x="0" y="56"/>
                  </a:cubicBezTo>
                  <a:cubicBezTo>
                    <a:pt x="67" y="138"/>
                    <a:pt x="110" y="240"/>
                    <a:pt x="120" y="35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Freeform: Shape 24">
              <a:extLst>
                <a:ext uri="{FF2B5EF4-FFF2-40B4-BE49-F238E27FC236}">
                  <a16:creationId xmlns:a16="http://schemas.microsoft.com/office/drawing/2014/main" xmlns="" id="{4ABFDF32-A107-4AEB-912F-7CBF0FB5E1B5}"/>
                </a:ext>
              </a:extLst>
            </p:cNvPr>
            <p:cNvSpPr>
              <a:spLocks/>
            </p:cNvSpPr>
            <p:nvPr/>
          </p:nvSpPr>
          <p:spPr bwMode="auto">
            <a:xfrm>
              <a:off x="6211888" y="2147889"/>
              <a:ext cx="741363" cy="444500"/>
            </a:xfrm>
            <a:custGeom>
              <a:avLst/>
              <a:gdLst>
                <a:gd name="T0" fmla="*/ 296 w 351"/>
                <a:gd name="T1" fmla="*/ 210 h 210"/>
                <a:gd name="T2" fmla="*/ 351 w 351"/>
                <a:gd name="T3" fmla="*/ 144 h 210"/>
                <a:gd name="T4" fmla="*/ 9 w 351"/>
                <a:gd name="T5" fmla="*/ 0 h 210"/>
                <a:gd name="T6" fmla="*/ 0 w 351"/>
                <a:gd name="T7" fmla="*/ 86 h 210"/>
                <a:gd name="T8" fmla="*/ 296 w 351"/>
                <a:gd name="T9" fmla="*/ 210 h 210"/>
              </a:gdLst>
              <a:ahLst/>
              <a:cxnLst>
                <a:cxn ang="0">
                  <a:pos x="T0" y="T1"/>
                </a:cxn>
                <a:cxn ang="0">
                  <a:pos x="T2" y="T3"/>
                </a:cxn>
                <a:cxn ang="0">
                  <a:pos x="T4" y="T5"/>
                </a:cxn>
                <a:cxn ang="0">
                  <a:pos x="T6" y="T7"/>
                </a:cxn>
                <a:cxn ang="0">
                  <a:pos x="T8" y="T9"/>
                </a:cxn>
              </a:cxnLst>
              <a:rect l="0" t="0" r="r" b="b"/>
              <a:pathLst>
                <a:path w="351" h="210">
                  <a:moveTo>
                    <a:pt x="296" y="210"/>
                  </a:moveTo>
                  <a:cubicBezTo>
                    <a:pt x="351" y="144"/>
                    <a:pt x="351" y="144"/>
                    <a:pt x="351" y="144"/>
                  </a:cubicBezTo>
                  <a:cubicBezTo>
                    <a:pt x="351" y="144"/>
                    <a:pt x="238" y="19"/>
                    <a:pt x="9" y="0"/>
                  </a:cubicBezTo>
                  <a:cubicBezTo>
                    <a:pt x="0" y="86"/>
                    <a:pt x="0" y="86"/>
                    <a:pt x="0" y="86"/>
                  </a:cubicBezTo>
                  <a:cubicBezTo>
                    <a:pt x="112" y="97"/>
                    <a:pt x="214" y="142"/>
                    <a:pt x="296" y="21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Freeform: Shape 25">
              <a:extLst>
                <a:ext uri="{FF2B5EF4-FFF2-40B4-BE49-F238E27FC236}">
                  <a16:creationId xmlns:a16="http://schemas.microsoft.com/office/drawing/2014/main" xmlns="" id="{1A15511D-C576-40AE-BEBA-D3D3DAB441D4}"/>
                </a:ext>
              </a:extLst>
            </p:cNvPr>
            <p:cNvSpPr>
              <a:spLocks/>
            </p:cNvSpPr>
            <p:nvPr/>
          </p:nvSpPr>
          <p:spPr bwMode="auto">
            <a:xfrm>
              <a:off x="5249863" y="2147889"/>
              <a:ext cx="741363" cy="438150"/>
            </a:xfrm>
            <a:custGeom>
              <a:avLst/>
              <a:gdLst>
                <a:gd name="T0" fmla="*/ 351 w 351"/>
                <a:gd name="T1" fmla="*/ 85 h 207"/>
                <a:gd name="T2" fmla="*/ 343 w 351"/>
                <a:gd name="T3" fmla="*/ 0 h 207"/>
                <a:gd name="T4" fmla="*/ 0 w 351"/>
                <a:gd name="T5" fmla="*/ 141 h 207"/>
                <a:gd name="T6" fmla="*/ 54 w 351"/>
                <a:gd name="T7" fmla="*/ 207 h 207"/>
                <a:gd name="T8" fmla="*/ 351 w 351"/>
                <a:gd name="T9" fmla="*/ 85 h 207"/>
              </a:gdLst>
              <a:ahLst/>
              <a:cxnLst>
                <a:cxn ang="0">
                  <a:pos x="T0" y="T1"/>
                </a:cxn>
                <a:cxn ang="0">
                  <a:pos x="T2" y="T3"/>
                </a:cxn>
                <a:cxn ang="0">
                  <a:pos x="T4" y="T5"/>
                </a:cxn>
                <a:cxn ang="0">
                  <a:pos x="T6" y="T7"/>
                </a:cxn>
                <a:cxn ang="0">
                  <a:pos x="T8" y="T9"/>
                </a:cxn>
              </a:cxnLst>
              <a:rect l="0" t="0" r="r" b="b"/>
              <a:pathLst>
                <a:path w="351" h="207">
                  <a:moveTo>
                    <a:pt x="351" y="85"/>
                  </a:moveTo>
                  <a:cubicBezTo>
                    <a:pt x="343" y="0"/>
                    <a:pt x="343" y="0"/>
                    <a:pt x="343" y="0"/>
                  </a:cubicBezTo>
                  <a:cubicBezTo>
                    <a:pt x="343" y="0"/>
                    <a:pt x="153" y="0"/>
                    <a:pt x="0" y="141"/>
                  </a:cubicBezTo>
                  <a:cubicBezTo>
                    <a:pt x="54" y="207"/>
                    <a:pt x="54" y="207"/>
                    <a:pt x="54" y="207"/>
                  </a:cubicBezTo>
                  <a:cubicBezTo>
                    <a:pt x="136" y="139"/>
                    <a:pt x="239" y="95"/>
                    <a:pt x="351" y="8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26" name="Group 26">
              <a:extLst>
                <a:ext uri="{FF2B5EF4-FFF2-40B4-BE49-F238E27FC236}">
                  <a16:creationId xmlns:a16="http://schemas.microsoft.com/office/drawing/2014/main" xmlns="" id="{8B5A1CC5-378A-42EE-9021-F6ED06AD0FAE}"/>
                </a:ext>
              </a:extLst>
            </p:cNvPr>
            <p:cNvGrpSpPr/>
            <p:nvPr/>
          </p:nvGrpSpPr>
          <p:grpSpPr>
            <a:xfrm>
              <a:off x="5670419" y="3034929"/>
              <a:ext cx="903360" cy="930324"/>
              <a:chOff x="3681413" y="3632200"/>
              <a:chExt cx="638175" cy="657225"/>
            </a:xfrm>
            <a:solidFill>
              <a:schemeClr val="tx2"/>
            </a:solidFill>
          </p:grpSpPr>
          <p:sp>
            <p:nvSpPr>
              <p:cNvPr id="27" name="Freeform: Shape 27">
                <a:extLst>
                  <a:ext uri="{FF2B5EF4-FFF2-40B4-BE49-F238E27FC236}">
                    <a16:creationId xmlns:a16="http://schemas.microsoft.com/office/drawing/2014/main" xmlns="" id="{94EBA7F5-AB82-4BE3-8BCF-93F93CDA877D}"/>
                  </a:ext>
                </a:extLst>
              </p:cNvPr>
              <p:cNvSpPr>
                <a:spLocks/>
              </p:cNvSpPr>
              <p:nvPr/>
            </p:nvSpPr>
            <p:spPr bwMode="auto">
              <a:xfrm>
                <a:off x="3976688" y="3681413"/>
                <a:ext cx="342900" cy="533400"/>
              </a:xfrm>
              <a:custGeom>
                <a:avLst/>
                <a:gdLst/>
                <a:ahLst/>
                <a:cxnLst>
                  <a:cxn ang="0">
                    <a:pos x="135" y="53"/>
                  </a:cxn>
                  <a:cxn ang="0">
                    <a:pos x="134" y="52"/>
                  </a:cxn>
                  <a:cxn ang="0">
                    <a:pos x="121" y="47"/>
                  </a:cxn>
                  <a:cxn ang="0">
                    <a:pos x="112" y="56"/>
                  </a:cxn>
                  <a:cxn ang="0">
                    <a:pos x="103" y="46"/>
                  </a:cxn>
                  <a:cxn ang="0">
                    <a:pos x="103" y="46"/>
                  </a:cxn>
                  <a:cxn ang="0">
                    <a:pos x="91" y="52"/>
                  </a:cxn>
                  <a:cxn ang="0">
                    <a:pos x="88" y="53"/>
                  </a:cxn>
                  <a:cxn ang="0">
                    <a:pos x="71" y="55"/>
                  </a:cxn>
                  <a:cxn ang="0">
                    <a:pos x="29" y="9"/>
                  </a:cxn>
                  <a:cxn ang="0">
                    <a:pos x="22" y="2"/>
                  </a:cxn>
                  <a:cxn ang="0">
                    <a:pos x="18" y="1"/>
                  </a:cxn>
                  <a:cxn ang="0">
                    <a:pos x="10" y="2"/>
                  </a:cxn>
                  <a:cxn ang="0">
                    <a:pos x="3" y="21"/>
                  </a:cxn>
                  <a:cxn ang="0">
                    <a:pos x="12" y="36"/>
                  </a:cxn>
                  <a:cxn ang="0">
                    <a:pos x="16" y="41"/>
                  </a:cxn>
                  <a:cxn ang="0">
                    <a:pos x="63" y="82"/>
                  </a:cxn>
                  <a:cxn ang="0">
                    <a:pos x="75" y="84"/>
                  </a:cxn>
                  <a:cxn ang="0">
                    <a:pos x="75" y="158"/>
                  </a:cxn>
                  <a:cxn ang="0">
                    <a:pos x="77" y="168"/>
                  </a:cxn>
                  <a:cxn ang="0">
                    <a:pos x="77" y="170"/>
                  </a:cxn>
                  <a:cxn ang="0">
                    <a:pos x="77" y="305"/>
                  </a:cxn>
                  <a:cxn ang="0">
                    <a:pos x="93" y="321"/>
                  </a:cxn>
                  <a:cxn ang="0">
                    <a:pos x="110" y="305"/>
                  </a:cxn>
                  <a:cxn ang="0">
                    <a:pos x="110" y="190"/>
                  </a:cxn>
                  <a:cxn ang="0">
                    <a:pos x="112" y="190"/>
                  </a:cxn>
                  <a:cxn ang="0">
                    <a:pos x="112" y="190"/>
                  </a:cxn>
                  <a:cxn ang="0">
                    <a:pos x="112" y="305"/>
                  </a:cxn>
                  <a:cxn ang="0">
                    <a:pos x="129" y="321"/>
                  </a:cxn>
                  <a:cxn ang="0">
                    <a:pos x="129" y="321"/>
                  </a:cxn>
                  <a:cxn ang="0">
                    <a:pos x="146" y="305"/>
                  </a:cxn>
                  <a:cxn ang="0">
                    <a:pos x="146" y="173"/>
                  </a:cxn>
                  <a:cxn ang="0">
                    <a:pos x="149" y="175"/>
                  </a:cxn>
                  <a:cxn ang="0">
                    <a:pos x="155" y="177"/>
                  </a:cxn>
                  <a:cxn ang="0">
                    <a:pos x="168" y="170"/>
                  </a:cxn>
                  <a:cxn ang="0">
                    <a:pos x="135" y="53"/>
                  </a:cxn>
                  <a:cxn ang="0">
                    <a:pos x="112" y="127"/>
                  </a:cxn>
                  <a:cxn ang="0">
                    <a:pos x="112" y="127"/>
                  </a:cxn>
                  <a:cxn ang="0">
                    <a:pos x="103" y="115"/>
                  </a:cxn>
                  <a:cxn ang="0">
                    <a:pos x="112" y="57"/>
                  </a:cxn>
                  <a:cxn ang="0">
                    <a:pos x="112" y="57"/>
                  </a:cxn>
                  <a:cxn ang="0">
                    <a:pos x="121" y="115"/>
                  </a:cxn>
                  <a:cxn ang="0">
                    <a:pos x="112" y="127"/>
                  </a:cxn>
                  <a:cxn ang="0">
                    <a:pos x="149" y="143"/>
                  </a:cxn>
                  <a:cxn ang="0">
                    <a:pos x="149" y="103"/>
                  </a:cxn>
                  <a:cxn ang="0">
                    <a:pos x="149" y="143"/>
                  </a:cxn>
                  <a:cxn ang="0">
                    <a:pos x="149" y="143"/>
                  </a:cxn>
                  <a:cxn ang="0">
                    <a:pos x="149" y="143"/>
                  </a:cxn>
                </a:cxnLst>
                <a:rect l="0" t="0" r="r" b="b"/>
                <a:pathLst>
                  <a:path w="207" h="321">
                    <a:moveTo>
                      <a:pt x="135" y="53"/>
                    </a:moveTo>
                    <a:cubicBezTo>
                      <a:pt x="135" y="53"/>
                      <a:pt x="134" y="52"/>
                      <a:pt x="134" y="52"/>
                    </a:cubicBezTo>
                    <a:cubicBezTo>
                      <a:pt x="130" y="50"/>
                      <a:pt x="126" y="48"/>
                      <a:pt x="121" y="47"/>
                    </a:cubicBezTo>
                    <a:cubicBezTo>
                      <a:pt x="112" y="56"/>
                      <a:pt x="112" y="56"/>
                      <a:pt x="112" y="56"/>
                    </a:cubicBezTo>
                    <a:cubicBezTo>
                      <a:pt x="103" y="46"/>
                      <a:pt x="103" y="46"/>
                      <a:pt x="103" y="46"/>
                    </a:cubicBezTo>
                    <a:cubicBezTo>
                      <a:pt x="103" y="46"/>
                      <a:pt x="103" y="46"/>
                      <a:pt x="103" y="46"/>
                    </a:cubicBezTo>
                    <a:cubicBezTo>
                      <a:pt x="99" y="48"/>
                      <a:pt x="95" y="49"/>
                      <a:pt x="91" y="52"/>
                    </a:cubicBezTo>
                    <a:cubicBezTo>
                      <a:pt x="90" y="52"/>
                      <a:pt x="89" y="52"/>
                      <a:pt x="88" y="53"/>
                    </a:cubicBezTo>
                    <a:cubicBezTo>
                      <a:pt x="82" y="56"/>
                      <a:pt x="77" y="57"/>
                      <a:pt x="71" y="55"/>
                    </a:cubicBezTo>
                    <a:cubicBezTo>
                      <a:pt x="52" y="49"/>
                      <a:pt x="34" y="19"/>
                      <a:pt x="29" y="9"/>
                    </a:cubicBezTo>
                    <a:cubicBezTo>
                      <a:pt x="27" y="6"/>
                      <a:pt x="25" y="4"/>
                      <a:pt x="22" y="2"/>
                    </a:cubicBezTo>
                    <a:cubicBezTo>
                      <a:pt x="18" y="1"/>
                      <a:pt x="18" y="1"/>
                      <a:pt x="18" y="1"/>
                    </a:cubicBezTo>
                    <a:cubicBezTo>
                      <a:pt x="16" y="0"/>
                      <a:pt x="13" y="1"/>
                      <a:pt x="10" y="2"/>
                    </a:cubicBezTo>
                    <a:cubicBezTo>
                      <a:pt x="3" y="5"/>
                      <a:pt x="0" y="14"/>
                      <a:pt x="3" y="21"/>
                    </a:cubicBezTo>
                    <a:cubicBezTo>
                      <a:pt x="4" y="23"/>
                      <a:pt x="7" y="29"/>
                      <a:pt x="12" y="36"/>
                    </a:cubicBezTo>
                    <a:cubicBezTo>
                      <a:pt x="16" y="41"/>
                      <a:pt x="16" y="41"/>
                      <a:pt x="16" y="41"/>
                    </a:cubicBezTo>
                    <a:cubicBezTo>
                      <a:pt x="26" y="56"/>
                      <a:pt x="42" y="75"/>
                      <a:pt x="63" y="82"/>
                    </a:cubicBezTo>
                    <a:cubicBezTo>
                      <a:pt x="67" y="83"/>
                      <a:pt x="71" y="84"/>
                      <a:pt x="75" y="84"/>
                    </a:cubicBezTo>
                    <a:cubicBezTo>
                      <a:pt x="75" y="158"/>
                      <a:pt x="75" y="158"/>
                      <a:pt x="75" y="158"/>
                    </a:cubicBezTo>
                    <a:cubicBezTo>
                      <a:pt x="75" y="162"/>
                      <a:pt x="76" y="165"/>
                      <a:pt x="77" y="168"/>
                    </a:cubicBezTo>
                    <a:cubicBezTo>
                      <a:pt x="77" y="169"/>
                      <a:pt x="77" y="170"/>
                      <a:pt x="77" y="170"/>
                    </a:cubicBezTo>
                    <a:cubicBezTo>
                      <a:pt x="77" y="305"/>
                      <a:pt x="77" y="305"/>
                      <a:pt x="77" y="305"/>
                    </a:cubicBezTo>
                    <a:cubicBezTo>
                      <a:pt x="77" y="314"/>
                      <a:pt x="84" y="321"/>
                      <a:pt x="93" y="321"/>
                    </a:cubicBezTo>
                    <a:cubicBezTo>
                      <a:pt x="103" y="321"/>
                      <a:pt x="110" y="314"/>
                      <a:pt x="110" y="305"/>
                    </a:cubicBezTo>
                    <a:cubicBezTo>
                      <a:pt x="110" y="190"/>
                      <a:pt x="110" y="190"/>
                      <a:pt x="110" y="190"/>
                    </a:cubicBezTo>
                    <a:cubicBezTo>
                      <a:pt x="111" y="190"/>
                      <a:pt x="111" y="190"/>
                      <a:pt x="112" y="190"/>
                    </a:cubicBezTo>
                    <a:cubicBezTo>
                      <a:pt x="112" y="190"/>
                      <a:pt x="112" y="190"/>
                      <a:pt x="112" y="190"/>
                    </a:cubicBezTo>
                    <a:cubicBezTo>
                      <a:pt x="112" y="305"/>
                      <a:pt x="112" y="305"/>
                      <a:pt x="112" y="305"/>
                    </a:cubicBezTo>
                    <a:cubicBezTo>
                      <a:pt x="112" y="314"/>
                      <a:pt x="120" y="321"/>
                      <a:pt x="129" y="321"/>
                    </a:cubicBezTo>
                    <a:cubicBezTo>
                      <a:pt x="129" y="321"/>
                      <a:pt x="129" y="321"/>
                      <a:pt x="129" y="321"/>
                    </a:cubicBezTo>
                    <a:cubicBezTo>
                      <a:pt x="138" y="321"/>
                      <a:pt x="146" y="314"/>
                      <a:pt x="146" y="305"/>
                    </a:cubicBezTo>
                    <a:cubicBezTo>
                      <a:pt x="146" y="173"/>
                      <a:pt x="146" y="173"/>
                      <a:pt x="146" y="173"/>
                    </a:cubicBezTo>
                    <a:cubicBezTo>
                      <a:pt x="146" y="174"/>
                      <a:pt x="147" y="175"/>
                      <a:pt x="149" y="175"/>
                    </a:cubicBezTo>
                    <a:cubicBezTo>
                      <a:pt x="151" y="176"/>
                      <a:pt x="153" y="177"/>
                      <a:pt x="155" y="177"/>
                    </a:cubicBezTo>
                    <a:cubicBezTo>
                      <a:pt x="160" y="177"/>
                      <a:pt x="165" y="174"/>
                      <a:pt x="168" y="170"/>
                    </a:cubicBezTo>
                    <a:cubicBezTo>
                      <a:pt x="207" y="97"/>
                      <a:pt x="153" y="64"/>
                      <a:pt x="135" y="53"/>
                    </a:cubicBezTo>
                    <a:close/>
                    <a:moveTo>
                      <a:pt x="112" y="127"/>
                    </a:moveTo>
                    <a:cubicBezTo>
                      <a:pt x="112" y="127"/>
                      <a:pt x="112" y="127"/>
                      <a:pt x="112" y="127"/>
                    </a:cubicBezTo>
                    <a:cubicBezTo>
                      <a:pt x="103" y="115"/>
                      <a:pt x="103" y="115"/>
                      <a:pt x="103" y="115"/>
                    </a:cubicBezTo>
                    <a:cubicBezTo>
                      <a:pt x="112" y="57"/>
                      <a:pt x="112" y="57"/>
                      <a:pt x="112" y="57"/>
                    </a:cubicBezTo>
                    <a:cubicBezTo>
                      <a:pt x="112" y="57"/>
                      <a:pt x="112" y="57"/>
                      <a:pt x="112" y="57"/>
                    </a:cubicBezTo>
                    <a:cubicBezTo>
                      <a:pt x="121" y="115"/>
                      <a:pt x="121" y="115"/>
                      <a:pt x="121" y="115"/>
                    </a:cubicBezTo>
                    <a:lnTo>
                      <a:pt x="112" y="127"/>
                    </a:lnTo>
                    <a:close/>
                    <a:moveTo>
                      <a:pt x="149" y="143"/>
                    </a:moveTo>
                    <a:cubicBezTo>
                      <a:pt x="149" y="103"/>
                      <a:pt x="149" y="103"/>
                      <a:pt x="149" y="103"/>
                    </a:cubicBezTo>
                    <a:cubicBezTo>
                      <a:pt x="154" y="113"/>
                      <a:pt x="156" y="126"/>
                      <a:pt x="149" y="143"/>
                    </a:cubicBezTo>
                    <a:close/>
                    <a:moveTo>
                      <a:pt x="149" y="143"/>
                    </a:moveTo>
                    <a:cubicBezTo>
                      <a:pt x="149" y="143"/>
                      <a:pt x="149" y="143"/>
                      <a:pt x="149" y="143"/>
                    </a:cubicBezTo>
                  </a:path>
                </a:pathLst>
              </a:custGeom>
              <a:grpFill/>
              <a:ln w="9525">
                <a:noFill/>
                <a:round/>
                <a:headEnd/>
                <a:tailEnd/>
              </a:ln>
            </p:spPr>
            <p:txBody>
              <a:bodyPr anchor="ctr"/>
              <a:lstStyle/>
              <a:p>
                <a:pPr algn="ctr"/>
                <a:endParaRPr/>
              </a:p>
            </p:txBody>
          </p:sp>
          <p:sp>
            <p:nvSpPr>
              <p:cNvPr id="28" name="Freeform: Shape 28">
                <a:extLst>
                  <a:ext uri="{FF2B5EF4-FFF2-40B4-BE49-F238E27FC236}">
                    <a16:creationId xmlns:a16="http://schemas.microsoft.com/office/drawing/2014/main" xmlns="" id="{053CFD35-3158-44E3-913E-7576179E26A8}"/>
                  </a:ext>
                </a:extLst>
              </p:cNvPr>
              <p:cNvSpPr>
                <a:spLocks/>
              </p:cNvSpPr>
              <p:nvPr/>
            </p:nvSpPr>
            <p:spPr bwMode="auto">
              <a:xfrm>
                <a:off x="4102100" y="3633788"/>
                <a:ext cx="119063" cy="120650"/>
              </a:xfrm>
              <a:custGeom>
                <a:avLst/>
                <a:gdLst/>
                <a:ahLst/>
                <a:cxnLst>
                  <a:cxn ang="0">
                    <a:pos x="72" y="36"/>
                  </a:cxn>
                  <a:cxn ang="0">
                    <a:pos x="36" y="72"/>
                  </a:cxn>
                  <a:cxn ang="0">
                    <a:pos x="0" y="36"/>
                  </a:cxn>
                  <a:cxn ang="0">
                    <a:pos x="36" y="0"/>
                  </a:cxn>
                  <a:cxn ang="0">
                    <a:pos x="72" y="36"/>
                  </a:cxn>
                  <a:cxn ang="0">
                    <a:pos x="72" y="36"/>
                  </a:cxn>
                  <a:cxn ang="0">
                    <a:pos x="72" y="36"/>
                  </a:cxn>
                </a:cxnLst>
                <a:rect l="0" t="0" r="r" b="b"/>
                <a:pathLst>
                  <a:path w="72" h="72">
                    <a:moveTo>
                      <a:pt x="72" y="36"/>
                    </a:moveTo>
                    <a:cubicBezTo>
                      <a:pt x="72" y="56"/>
                      <a:pt x="56" y="72"/>
                      <a:pt x="36" y="72"/>
                    </a:cubicBezTo>
                    <a:cubicBezTo>
                      <a:pt x="16" y="72"/>
                      <a:pt x="0" y="56"/>
                      <a:pt x="0" y="36"/>
                    </a:cubicBezTo>
                    <a:cubicBezTo>
                      <a:pt x="0" y="16"/>
                      <a:pt x="16" y="0"/>
                      <a:pt x="36" y="0"/>
                    </a:cubicBezTo>
                    <a:cubicBezTo>
                      <a:pt x="56" y="0"/>
                      <a:pt x="72" y="16"/>
                      <a:pt x="72" y="36"/>
                    </a:cubicBezTo>
                    <a:close/>
                    <a:moveTo>
                      <a:pt x="72" y="36"/>
                    </a:moveTo>
                    <a:cubicBezTo>
                      <a:pt x="72" y="36"/>
                      <a:pt x="72" y="36"/>
                      <a:pt x="72" y="36"/>
                    </a:cubicBezTo>
                  </a:path>
                </a:pathLst>
              </a:custGeom>
              <a:grpFill/>
              <a:ln w="9525">
                <a:noFill/>
                <a:round/>
                <a:headEnd/>
                <a:tailEnd/>
              </a:ln>
            </p:spPr>
            <p:txBody>
              <a:bodyPr anchor="ctr"/>
              <a:lstStyle/>
              <a:p>
                <a:pPr algn="ctr"/>
                <a:endParaRPr/>
              </a:p>
            </p:txBody>
          </p:sp>
          <p:sp>
            <p:nvSpPr>
              <p:cNvPr id="29" name="Freeform: Shape 29">
                <a:extLst>
                  <a:ext uri="{FF2B5EF4-FFF2-40B4-BE49-F238E27FC236}">
                    <a16:creationId xmlns:a16="http://schemas.microsoft.com/office/drawing/2014/main" xmlns="" id="{B10E17A0-74AC-48AE-98EC-AEE054CB8668}"/>
                  </a:ext>
                </a:extLst>
              </p:cNvPr>
              <p:cNvSpPr>
                <a:spLocks/>
              </p:cNvSpPr>
              <p:nvPr/>
            </p:nvSpPr>
            <p:spPr bwMode="auto">
              <a:xfrm>
                <a:off x="3703638" y="3632200"/>
                <a:ext cx="361950" cy="338137"/>
              </a:xfrm>
              <a:custGeom>
                <a:avLst/>
                <a:gdLst/>
                <a:ahLst/>
                <a:cxnLst>
                  <a:cxn ang="0">
                    <a:pos x="197" y="203"/>
                  </a:cxn>
                  <a:cxn ang="0">
                    <a:pos x="20" y="203"/>
                  </a:cxn>
                  <a:cxn ang="0">
                    <a:pos x="0" y="182"/>
                  </a:cxn>
                  <a:cxn ang="0">
                    <a:pos x="0" y="20"/>
                  </a:cxn>
                  <a:cxn ang="0">
                    <a:pos x="20" y="0"/>
                  </a:cxn>
                  <a:cxn ang="0">
                    <a:pos x="197" y="0"/>
                  </a:cxn>
                  <a:cxn ang="0">
                    <a:pos x="218" y="20"/>
                  </a:cxn>
                  <a:cxn ang="0">
                    <a:pos x="218" y="182"/>
                  </a:cxn>
                  <a:cxn ang="0">
                    <a:pos x="197" y="203"/>
                  </a:cxn>
                  <a:cxn ang="0">
                    <a:pos x="20" y="13"/>
                  </a:cxn>
                  <a:cxn ang="0">
                    <a:pos x="13" y="20"/>
                  </a:cxn>
                  <a:cxn ang="0">
                    <a:pos x="13" y="182"/>
                  </a:cxn>
                  <a:cxn ang="0">
                    <a:pos x="20" y="189"/>
                  </a:cxn>
                  <a:cxn ang="0">
                    <a:pos x="197" y="189"/>
                  </a:cxn>
                  <a:cxn ang="0">
                    <a:pos x="204" y="182"/>
                  </a:cxn>
                  <a:cxn ang="0">
                    <a:pos x="204" y="20"/>
                  </a:cxn>
                  <a:cxn ang="0">
                    <a:pos x="197" y="13"/>
                  </a:cxn>
                  <a:cxn ang="0">
                    <a:pos x="20" y="13"/>
                  </a:cxn>
                  <a:cxn ang="0">
                    <a:pos x="20" y="13"/>
                  </a:cxn>
                  <a:cxn ang="0">
                    <a:pos x="20" y="13"/>
                  </a:cxn>
                </a:cxnLst>
                <a:rect l="0" t="0" r="r" b="b"/>
                <a:pathLst>
                  <a:path w="218" h="203">
                    <a:moveTo>
                      <a:pt x="197" y="203"/>
                    </a:moveTo>
                    <a:cubicBezTo>
                      <a:pt x="20" y="203"/>
                      <a:pt x="20" y="203"/>
                      <a:pt x="20" y="203"/>
                    </a:cubicBezTo>
                    <a:cubicBezTo>
                      <a:pt x="9" y="203"/>
                      <a:pt x="0" y="194"/>
                      <a:pt x="0" y="182"/>
                    </a:cubicBezTo>
                    <a:cubicBezTo>
                      <a:pt x="0" y="20"/>
                      <a:pt x="0" y="20"/>
                      <a:pt x="0" y="20"/>
                    </a:cubicBezTo>
                    <a:cubicBezTo>
                      <a:pt x="0" y="9"/>
                      <a:pt x="9" y="0"/>
                      <a:pt x="20" y="0"/>
                    </a:cubicBezTo>
                    <a:cubicBezTo>
                      <a:pt x="197" y="0"/>
                      <a:pt x="197" y="0"/>
                      <a:pt x="197" y="0"/>
                    </a:cubicBezTo>
                    <a:cubicBezTo>
                      <a:pt x="208" y="0"/>
                      <a:pt x="218" y="9"/>
                      <a:pt x="218" y="20"/>
                    </a:cubicBezTo>
                    <a:cubicBezTo>
                      <a:pt x="218" y="182"/>
                      <a:pt x="218" y="182"/>
                      <a:pt x="218" y="182"/>
                    </a:cubicBezTo>
                    <a:cubicBezTo>
                      <a:pt x="218" y="194"/>
                      <a:pt x="208" y="203"/>
                      <a:pt x="197" y="203"/>
                    </a:cubicBezTo>
                    <a:close/>
                    <a:moveTo>
                      <a:pt x="20" y="13"/>
                    </a:moveTo>
                    <a:cubicBezTo>
                      <a:pt x="16" y="13"/>
                      <a:pt x="13" y="16"/>
                      <a:pt x="13" y="20"/>
                    </a:cubicBezTo>
                    <a:cubicBezTo>
                      <a:pt x="13" y="182"/>
                      <a:pt x="13" y="182"/>
                      <a:pt x="13" y="182"/>
                    </a:cubicBezTo>
                    <a:cubicBezTo>
                      <a:pt x="13" y="186"/>
                      <a:pt x="16" y="189"/>
                      <a:pt x="20" y="189"/>
                    </a:cubicBezTo>
                    <a:cubicBezTo>
                      <a:pt x="197" y="189"/>
                      <a:pt x="197" y="189"/>
                      <a:pt x="197" y="189"/>
                    </a:cubicBezTo>
                    <a:cubicBezTo>
                      <a:pt x="201" y="189"/>
                      <a:pt x="204" y="186"/>
                      <a:pt x="204" y="182"/>
                    </a:cubicBezTo>
                    <a:cubicBezTo>
                      <a:pt x="204" y="20"/>
                      <a:pt x="204" y="20"/>
                      <a:pt x="204" y="20"/>
                    </a:cubicBezTo>
                    <a:cubicBezTo>
                      <a:pt x="204" y="16"/>
                      <a:pt x="201" y="13"/>
                      <a:pt x="197" y="13"/>
                    </a:cubicBezTo>
                    <a:lnTo>
                      <a:pt x="20" y="13"/>
                    </a:lnTo>
                    <a:close/>
                    <a:moveTo>
                      <a:pt x="20" y="13"/>
                    </a:moveTo>
                    <a:cubicBezTo>
                      <a:pt x="20" y="13"/>
                      <a:pt x="20" y="13"/>
                      <a:pt x="20" y="13"/>
                    </a:cubicBezTo>
                  </a:path>
                </a:pathLst>
              </a:custGeom>
              <a:grpFill/>
              <a:ln w="9525">
                <a:noFill/>
                <a:round/>
                <a:headEnd/>
                <a:tailEnd/>
              </a:ln>
            </p:spPr>
            <p:txBody>
              <a:bodyPr anchor="ctr"/>
              <a:lstStyle/>
              <a:p>
                <a:pPr algn="ctr"/>
                <a:endParaRPr/>
              </a:p>
            </p:txBody>
          </p:sp>
          <p:sp>
            <p:nvSpPr>
              <p:cNvPr id="30" name="Freeform: Shape 30">
                <a:extLst>
                  <a:ext uri="{FF2B5EF4-FFF2-40B4-BE49-F238E27FC236}">
                    <a16:creationId xmlns:a16="http://schemas.microsoft.com/office/drawing/2014/main" xmlns="" id="{40EB3BF8-17B7-4719-9491-AC911ECD4332}"/>
                  </a:ext>
                </a:extLst>
              </p:cNvPr>
              <p:cNvSpPr>
                <a:spLocks/>
              </p:cNvSpPr>
              <p:nvPr/>
            </p:nvSpPr>
            <p:spPr bwMode="auto">
              <a:xfrm>
                <a:off x="3743325" y="4003675"/>
                <a:ext cx="96838" cy="93662"/>
              </a:xfrm>
              <a:custGeom>
                <a:avLst/>
                <a:gdLst/>
                <a:ahLst/>
                <a:cxnLst>
                  <a:cxn ang="0">
                    <a:pos x="58" y="29"/>
                  </a:cxn>
                  <a:cxn ang="0">
                    <a:pos x="29" y="57"/>
                  </a:cxn>
                  <a:cxn ang="0">
                    <a:pos x="0" y="29"/>
                  </a:cxn>
                  <a:cxn ang="0">
                    <a:pos x="29" y="0"/>
                  </a:cxn>
                  <a:cxn ang="0">
                    <a:pos x="58" y="29"/>
                  </a:cxn>
                  <a:cxn ang="0">
                    <a:pos x="58" y="29"/>
                  </a:cxn>
                  <a:cxn ang="0">
                    <a:pos x="58" y="2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58" y="29"/>
                    </a:moveTo>
                    <a:cubicBezTo>
                      <a:pt x="58" y="29"/>
                      <a:pt x="58" y="29"/>
                      <a:pt x="58" y="29"/>
                    </a:cubicBezTo>
                  </a:path>
                </a:pathLst>
              </a:custGeom>
              <a:grpFill/>
              <a:ln w="9525">
                <a:noFill/>
                <a:round/>
                <a:headEnd/>
                <a:tailEnd/>
              </a:ln>
            </p:spPr>
            <p:txBody>
              <a:bodyPr anchor="ctr"/>
              <a:lstStyle/>
              <a:p>
                <a:pPr algn="ctr"/>
                <a:endParaRPr/>
              </a:p>
            </p:txBody>
          </p:sp>
          <p:sp>
            <p:nvSpPr>
              <p:cNvPr id="31" name="Freeform: Shape 31">
                <a:extLst>
                  <a:ext uri="{FF2B5EF4-FFF2-40B4-BE49-F238E27FC236}">
                    <a16:creationId xmlns:a16="http://schemas.microsoft.com/office/drawing/2014/main" xmlns="" id="{8A1CDADD-4968-40A2-9500-EE7D543E5B92}"/>
                  </a:ext>
                </a:extLst>
              </p:cNvPr>
              <p:cNvSpPr>
                <a:spLocks/>
              </p:cNvSpPr>
              <p:nvPr/>
            </p:nvSpPr>
            <p:spPr bwMode="auto">
              <a:xfrm>
                <a:off x="369570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8" y="64"/>
                  </a:cxn>
                  <a:cxn ang="0">
                    <a:pos x="87" y="64"/>
                  </a:cxn>
                  <a:cxn ang="0">
                    <a:pos x="87" y="44"/>
                  </a:cxn>
                  <a:cxn ang="0">
                    <a:pos x="91" y="64"/>
                  </a:cxn>
                  <a:cxn ang="0">
                    <a:pos x="114" y="64"/>
                  </a:cxn>
                  <a:cxn ang="0">
                    <a:pos x="77" y="5"/>
                  </a:cxn>
                  <a:cxn ang="0">
                    <a:pos x="76" y="5"/>
                  </a:cxn>
                  <a:cxn ang="0">
                    <a:pos x="65" y="0"/>
                  </a:cxn>
                  <a:cxn ang="0">
                    <a:pos x="58" y="7"/>
                  </a:cxn>
                  <a:cxn ang="0">
                    <a:pos x="51" y="0"/>
                  </a:cxn>
                  <a:cxn ang="0">
                    <a:pos x="51" y="0"/>
                  </a:cxn>
                  <a:cxn ang="0">
                    <a:pos x="40" y="5"/>
                  </a:cxn>
                  <a:cxn ang="0">
                    <a:pos x="39" y="5"/>
                  </a:cxn>
                  <a:cxn ang="0">
                    <a:pos x="2"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8" y="64"/>
                      <a:pt x="58" y="64"/>
                      <a:pt x="58" y="64"/>
                    </a:cubicBezTo>
                    <a:cubicBezTo>
                      <a:pt x="87" y="64"/>
                      <a:pt x="87" y="64"/>
                      <a:pt x="87" y="64"/>
                    </a:cubicBezTo>
                    <a:cubicBezTo>
                      <a:pt x="87" y="44"/>
                      <a:pt x="87" y="44"/>
                      <a:pt x="87" y="44"/>
                    </a:cubicBezTo>
                    <a:cubicBezTo>
                      <a:pt x="90" y="49"/>
                      <a:pt x="92" y="56"/>
                      <a:pt x="91" y="64"/>
                    </a:cubicBezTo>
                    <a:cubicBezTo>
                      <a:pt x="114" y="64"/>
                      <a:pt x="114" y="64"/>
                      <a:pt x="114" y="64"/>
                    </a:cubicBezTo>
                    <a:cubicBezTo>
                      <a:pt x="116" y="29"/>
                      <a:pt x="88" y="12"/>
                      <a:pt x="77" y="5"/>
                    </a:cubicBezTo>
                    <a:cubicBezTo>
                      <a:pt x="77" y="5"/>
                      <a:pt x="76" y="5"/>
                      <a:pt x="76" y="5"/>
                    </a:cubicBezTo>
                    <a:cubicBezTo>
                      <a:pt x="72" y="2"/>
                      <a:pt x="69" y="1"/>
                      <a:pt x="65" y="0"/>
                    </a:cubicBezTo>
                    <a:cubicBezTo>
                      <a:pt x="58" y="7"/>
                      <a:pt x="58" y="7"/>
                      <a:pt x="58" y="7"/>
                    </a:cubicBezTo>
                    <a:cubicBezTo>
                      <a:pt x="51" y="0"/>
                      <a:pt x="51" y="0"/>
                      <a:pt x="51" y="0"/>
                    </a:cubicBezTo>
                    <a:cubicBezTo>
                      <a:pt x="51" y="0"/>
                      <a:pt x="51" y="0"/>
                      <a:pt x="51" y="0"/>
                    </a:cubicBezTo>
                    <a:cubicBezTo>
                      <a:pt x="47" y="1"/>
                      <a:pt x="44" y="2"/>
                      <a:pt x="40" y="5"/>
                    </a:cubicBezTo>
                    <a:cubicBezTo>
                      <a:pt x="40" y="5"/>
                      <a:pt x="39" y="5"/>
                      <a:pt x="39" y="5"/>
                    </a:cubicBezTo>
                    <a:cubicBezTo>
                      <a:pt x="28" y="12"/>
                      <a:pt x="0" y="29"/>
                      <a:pt x="2" y="64"/>
                    </a:cubicBezTo>
                    <a:lnTo>
                      <a:pt x="25" y="64"/>
                    </a:lnTo>
                    <a:close/>
                    <a:moveTo>
                      <a:pt x="25" y="64"/>
                    </a:moveTo>
                    <a:cubicBezTo>
                      <a:pt x="25" y="64"/>
                      <a:pt x="25" y="64"/>
                      <a:pt x="25" y="64"/>
                    </a:cubicBezTo>
                  </a:path>
                </a:pathLst>
              </a:custGeom>
              <a:grpFill/>
              <a:ln w="9525">
                <a:noFill/>
                <a:round/>
                <a:headEnd/>
                <a:tailEnd/>
              </a:ln>
            </p:spPr>
            <p:txBody>
              <a:bodyPr anchor="ctr"/>
              <a:lstStyle/>
              <a:p>
                <a:pPr algn="ctr"/>
                <a:endParaRPr/>
              </a:p>
            </p:txBody>
          </p:sp>
          <p:sp>
            <p:nvSpPr>
              <p:cNvPr id="32" name="Freeform: Shape 32">
                <a:extLst>
                  <a:ext uri="{FF2B5EF4-FFF2-40B4-BE49-F238E27FC236}">
                    <a16:creationId xmlns:a16="http://schemas.microsoft.com/office/drawing/2014/main" xmlns="" id="{EAFF4E39-963C-4691-AF31-7B9FDC6A9E19}"/>
                  </a:ext>
                </a:extLst>
              </p:cNvPr>
              <p:cNvSpPr>
                <a:spLocks/>
              </p:cNvSpPr>
              <p:nvPr/>
            </p:nvSpPr>
            <p:spPr bwMode="auto">
              <a:xfrm>
                <a:off x="3929063" y="4003675"/>
                <a:ext cx="93663" cy="93662"/>
              </a:xfrm>
              <a:custGeom>
                <a:avLst/>
                <a:gdLst/>
                <a:ahLst/>
                <a:cxnLst>
                  <a:cxn ang="0">
                    <a:pos x="57" y="29"/>
                  </a:cxn>
                  <a:cxn ang="0">
                    <a:pos x="28" y="57"/>
                  </a:cxn>
                  <a:cxn ang="0">
                    <a:pos x="0" y="29"/>
                  </a:cxn>
                  <a:cxn ang="0">
                    <a:pos x="28" y="0"/>
                  </a:cxn>
                  <a:cxn ang="0">
                    <a:pos x="57" y="29"/>
                  </a:cxn>
                  <a:cxn ang="0">
                    <a:pos x="57" y="29"/>
                  </a:cxn>
                  <a:cxn ang="0">
                    <a:pos x="57" y="29"/>
                  </a:cxn>
                </a:cxnLst>
                <a:rect l="0" t="0" r="r" b="b"/>
                <a:pathLst>
                  <a:path w="57" h="57">
                    <a:moveTo>
                      <a:pt x="57" y="29"/>
                    </a:moveTo>
                    <a:cubicBezTo>
                      <a:pt x="57" y="45"/>
                      <a:pt x="44" y="57"/>
                      <a:pt x="28" y="57"/>
                    </a:cubicBezTo>
                    <a:cubicBezTo>
                      <a:pt x="13" y="57"/>
                      <a:pt x="0" y="45"/>
                      <a:pt x="0" y="29"/>
                    </a:cubicBezTo>
                    <a:cubicBezTo>
                      <a:pt x="0" y="13"/>
                      <a:pt x="13" y="0"/>
                      <a:pt x="28" y="0"/>
                    </a:cubicBezTo>
                    <a:cubicBezTo>
                      <a:pt x="44" y="0"/>
                      <a:pt x="57" y="13"/>
                      <a:pt x="57" y="29"/>
                    </a:cubicBezTo>
                    <a:close/>
                    <a:moveTo>
                      <a:pt x="57" y="29"/>
                    </a:moveTo>
                    <a:cubicBezTo>
                      <a:pt x="57" y="29"/>
                      <a:pt x="57" y="29"/>
                      <a:pt x="57" y="29"/>
                    </a:cubicBezTo>
                  </a:path>
                </a:pathLst>
              </a:custGeom>
              <a:grpFill/>
              <a:ln w="9525">
                <a:noFill/>
                <a:round/>
                <a:headEnd/>
                <a:tailEnd/>
              </a:ln>
            </p:spPr>
            <p:txBody>
              <a:bodyPr anchor="ctr"/>
              <a:lstStyle/>
              <a:p>
                <a:pPr algn="ctr"/>
                <a:endParaRPr/>
              </a:p>
            </p:txBody>
          </p:sp>
          <p:sp>
            <p:nvSpPr>
              <p:cNvPr id="33" name="Freeform: Shape 33">
                <a:extLst>
                  <a:ext uri="{FF2B5EF4-FFF2-40B4-BE49-F238E27FC236}">
                    <a16:creationId xmlns:a16="http://schemas.microsoft.com/office/drawing/2014/main" xmlns="" id="{909A6CF0-AFA2-44F8-8875-5B4428F5F0D2}"/>
                  </a:ext>
                </a:extLst>
              </p:cNvPr>
              <p:cNvSpPr>
                <a:spLocks/>
              </p:cNvSpPr>
              <p:nvPr/>
            </p:nvSpPr>
            <p:spPr bwMode="auto">
              <a:xfrm>
                <a:off x="387985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9" y="64"/>
                  </a:cxn>
                  <a:cxn ang="0">
                    <a:pos x="88" y="64"/>
                  </a:cxn>
                  <a:cxn ang="0">
                    <a:pos x="88" y="44"/>
                  </a:cxn>
                  <a:cxn ang="0">
                    <a:pos x="92" y="64"/>
                  </a:cxn>
                  <a:cxn ang="0">
                    <a:pos x="114" y="64"/>
                  </a:cxn>
                  <a:cxn ang="0">
                    <a:pos x="77" y="5"/>
                  </a:cxn>
                  <a:cxn ang="0">
                    <a:pos x="76" y="5"/>
                  </a:cxn>
                  <a:cxn ang="0">
                    <a:pos x="66" y="0"/>
                  </a:cxn>
                  <a:cxn ang="0">
                    <a:pos x="58" y="7"/>
                  </a:cxn>
                  <a:cxn ang="0">
                    <a:pos x="52" y="0"/>
                  </a:cxn>
                  <a:cxn ang="0">
                    <a:pos x="51" y="0"/>
                  </a:cxn>
                  <a:cxn ang="0">
                    <a:pos x="41" y="5"/>
                  </a:cxn>
                  <a:cxn ang="0">
                    <a:pos x="39" y="5"/>
                  </a:cxn>
                  <a:cxn ang="0">
                    <a:pos x="3"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9" y="64"/>
                      <a:pt x="59" y="64"/>
                      <a:pt x="59" y="64"/>
                    </a:cubicBezTo>
                    <a:cubicBezTo>
                      <a:pt x="88" y="64"/>
                      <a:pt x="88" y="64"/>
                      <a:pt x="88" y="64"/>
                    </a:cubicBezTo>
                    <a:cubicBezTo>
                      <a:pt x="88" y="44"/>
                      <a:pt x="88" y="44"/>
                      <a:pt x="88" y="44"/>
                    </a:cubicBezTo>
                    <a:cubicBezTo>
                      <a:pt x="91" y="49"/>
                      <a:pt x="92" y="56"/>
                      <a:pt x="92" y="64"/>
                    </a:cubicBezTo>
                    <a:cubicBezTo>
                      <a:pt x="114" y="64"/>
                      <a:pt x="114" y="64"/>
                      <a:pt x="114" y="64"/>
                    </a:cubicBezTo>
                    <a:cubicBezTo>
                      <a:pt x="116" y="29"/>
                      <a:pt x="88" y="12"/>
                      <a:pt x="77" y="5"/>
                    </a:cubicBezTo>
                    <a:cubicBezTo>
                      <a:pt x="77" y="5"/>
                      <a:pt x="76" y="5"/>
                      <a:pt x="76" y="5"/>
                    </a:cubicBezTo>
                    <a:cubicBezTo>
                      <a:pt x="73" y="2"/>
                      <a:pt x="69" y="1"/>
                      <a:pt x="66" y="0"/>
                    </a:cubicBezTo>
                    <a:cubicBezTo>
                      <a:pt x="58" y="7"/>
                      <a:pt x="58" y="7"/>
                      <a:pt x="58" y="7"/>
                    </a:cubicBezTo>
                    <a:cubicBezTo>
                      <a:pt x="52" y="0"/>
                      <a:pt x="52" y="0"/>
                      <a:pt x="52" y="0"/>
                    </a:cubicBezTo>
                    <a:cubicBezTo>
                      <a:pt x="51" y="0"/>
                      <a:pt x="51" y="0"/>
                      <a:pt x="51" y="0"/>
                    </a:cubicBezTo>
                    <a:cubicBezTo>
                      <a:pt x="48" y="1"/>
                      <a:pt x="44" y="2"/>
                      <a:pt x="41" y="5"/>
                    </a:cubicBezTo>
                    <a:cubicBezTo>
                      <a:pt x="40" y="5"/>
                      <a:pt x="40" y="5"/>
                      <a:pt x="39" y="5"/>
                    </a:cubicBezTo>
                    <a:cubicBezTo>
                      <a:pt x="28" y="12"/>
                      <a:pt x="0" y="29"/>
                      <a:pt x="3" y="64"/>
                    </a:cubicBezTo>
                    <a:lnTo>
                      <a:pt x="25" y="64"/>
                    </a:lnTo>
                    <a:close/>
                    <a:moveTo>
                      <a:pt x="25" y="64"/>
                    </a:moveTo>
                    <a:cubicBezTo>
                      <a:pt x="25" y="64"/>
                      <a:pt x="25" y="64"/>
                      <a:pt x="25" y="64"/>
                    </a:cubicBezTo>
                  </a:path>
                </a:pathLst>
              </a:custGeom>
              <a:grpFill/>
              <a:ln w="9525">
                <a:noFill/>
                <a:round/>
                <a:headEnd/>
                <a:tailEnd/>
              </a:ln>
            </p:spPr>
            <p:txBody>
              <a:bodyPr anchor="ctr"/>
              <a:lstStyle/>
              <a:p>
                <a:pPr algn="ctr"/>
                <a:endParaRPr/>
              </a:p>
            </p:txBody>
          </p:sp>
          <p:sp>
            <p:nvSpPr>
              <p:cNvPr id="34" name="Rectangle 34">
                <a:extLst>
                  <a:ext uri="{FF2B5EF4-FFF2-40B4-BE49-F238E27FC236}">
                    <a16:creationId xmlns:a16="http://schemas.microsoft.com/office/drawing/2014/main" xmlns="" id="{124BBA74-F58D-400E-9C11-BBA6CDDB5496}"/>
                  </a:ext>
                </a:extLst>
              </p:cNvPr>
              <p:cNvSpPr>
                <a:spLocks/>
              </p:cNvSpPr>
              <p:nvPr/>
            </p:nvSpPr>
            <p:spPr bwMode="auto">
              <a:xfrm>
                <a:off x="3681413" y="4222750"/>
                <a:ext cx="542925" cy="66675"/>
              </a:xfrm>
              <a:prstGeom prst="rect">
                <a:avLst/>
              </a:prstGeom>
              <a:grpFill/>
              <a:ln w="9525">
                <a:noFill/>
                <a:miter lim="800000"/>
                <a:headEnd/>
                <a:tailEnd/>
              </a:ln>
            </p:spPr>
            <p:txBody>
              <a:bodyPr anchor="ctr"/>
              <a:lstStyle/>
              <a:p>
                <a:pPr algn="ctr"/>
                <a:endParaRPr/>
              </a:p>
            </p:txBody>
          </p:sp>
          <p:sp>
            <p:nvSpPr>
              <p:cNvPr id="35" name="Freeform: Shape 35">
                <a:extLst>
                  <a:ext uri="{FF2B5EF4-FFF2-40B4-BE49-F238E27FC236}">
                    <a16:creationId xmlns:a16="http://schemas.microsoft.com/office/drawing/2014/main" xmlns="" id="{F0AA0207-54A1-4D5E-B351-EA3EE81EE527}"/>
                  </a:ext>
                </a:extLst>
              </p:cNvPr>
              <p:cNvSpPr>
                <a:spLocks/>
              </p:cNvSpPr>
              <p:nvPr/>
            </p:nvSpPr>
            <p:spPr bwMode="auto">
              <a:xfrm>
                <a:off x="3795713" y="3709988"/>
                <a:ext cx="177800" cy="179387"/>
              </a:xfrm>
              <a:custGeom>
                <a:avLst/>
                <a:gdLst/>
                <a:ahLst/>
                <a:cxnLst>
                  <a:cxn ang="0">
                    <a:pos x="103" y="61"/>
                  </a:cxn>
                  <a:cxn ang="0">
                    <a:pos x="97" y="59"/>
                  </a:cxn>
                  <a:cxn ang="0">
                    <a:pos x="97" y="46"/>
                  </a:cxn>
                  <a:cxn ang="0">
                    <a:pos x="102" y="44"/>
                  </a:cxn>
                  <a:cxn ang="0">
                    <a:pos x="105" y="35"/>
                  </a:cxn>
                  <a:cxn ang="0">
                    <a:pos x="102" y="28"/>
                  </a:cxn>
                  <a:cxn ang="0">
                    <a:pos x="93" y="24"/>
                  </a:cxn>
                  <a:cxn ang="0">
                    <a:pos x="88" y="27"/>
                  </a:cxn>
                  <a:cxn ang="0">
                    <a:pos x="78" y="18"/>
                  </a:cxn>
                  <a:cxn ang="0">
                    <a:pos x="81" y="13"/>
                  </a:cxn>
                  <a:cxn ang="0">
                    <a:pos x="76" y="4"/>
                  </a:cxn>
                  <a:cxn ang="0">
                    <a:pos x="69" y="1"/>
                  </a:cxn>
                  <a:cxn ang="0">
                    <a:pos x="60" y="5"/>
                  </a:cxn>
                  <a:cxn ang="0">
                    <a:pos x="58" y="11"/>
                  </a:cxn>
                  <a:cxn ang="0">
                    <a:pos x="46" y="11"/>
                  </a:cxn>
                  <a:cxn ang="0">
                    <a:pos x="43" y="6"/>
                  </a:cxn>
                  <a:cxn ang="0">
                    <a:pos x="34" y="3"/>
                  </a:cxn>
                  <a:cxn ang="0">
                    <a:pos x="27" y="6"/>
                  </a:cxn>
                  <a:cxn ang="0">
                    <a:pos x="24" y="15"/>
                  </a:cxn>
                  <a:cxn ang="0">
                    <a:pos x="26" y="20"/>
                  </a:cxn>
                  <a:cxn ang="0">
                    <a:pos x="18" y="30"/>
                  </a:cxn>
                  <a:cxn ang="0">
                    <a:pos x="12" y="28"/>
                  </a:cxn>
                  <a:cxn ang="0">
                    <a:pos x="3" y="32"/>
                  </a:cxn>
                  <a:cxn ang="0">
                    <a:pos x="1" y="39"/>
                  </a:cxn>
                  <a:cxn ang="0">
                    <a:pos x="1" y="44"/>
                  </a:cxn>
                  <a:cxn ang="0">
                    <a:pos x="5" y="48"/>
                  </a:cxn>
                  <a:cxn ang="0">
                    <a:pos x="10" y="50"/>
                  </a:cxn>
                  <a:cxn ang="0">
                    <a:pos x="11" y="62"/>
                  </a:cxn>
                  <a:cxn ang="0">
                    <a:pos x="5" y="65"/>
                  </a:cxn>
                  <a:cxn ang="0">
                    <a:pos x="2" y="74"/>
                  </a:cxn>
                  <a:cxn ang="0">
                    <a:pos x="5" y="81"/>
                  </a:cxn>
                  <a:cxn ang="0">
                    <a:pos x="14" y="84"/>
                  </a:cxn>
                  <a:cxn ang="0">
                    <a:pos x="20" y="82"/>
                  </a:cxn>
                  <a:cxn ang="0">
                    <a:pos x="29" y="90"/>
                  </a:cxn>
                  <a:cxn ang="0">
                    <a:pos x="27" y="96"/>
                  </a:cxn>
                  <a:cxn ang="0">
                    <a:pos x="27" y="101"/>
                  </a:cxn>
                  <a:cxn ang="0">
                    <a:pos x="31" y="105"/>
                  </a:cxn>
                  <a:cxn ang="0">
                    <a:pos x="38" y="107"/>
                  </a:cxn>
                  <a:cxn ang="0">
                    <a:pos x="43" y="107"/>
                  </a:cxn>
                  <a:cxn ang="0">
                    <a:pos x="47" y="103"/>
                  </a:cxn>
                  <a:cxn ang="0">
                    <a:pos x="49" y="98"/>
                  </a:cxn>
                  <a:cxn ang="0">
                    <a:pos x="62" y="97"/>
                  </a:cxn>
                  <a:cxn ang="0">
                    <a:pos x="64" y="103"/>
                  </a:cxn>
                  <a:cxn ang="0">
                    <a:pos x="73" y="106"/>
                  </a:cxn>
                  <a:cxn ang="0">
                    <a:pos x="80" y="103"/>
                  </a:cxn>
                  <a:cxn ang="0">
                    <a:pos x="84" y="94"/>
                  </a:cxn>
                  <a:cxn ang="0">
                    <a:pos x="81" y="88"/>
                  </a:cxn>
                  <a:cxn ang="0">
                    <a:pos x="90" y="79"/>
                  </a:cxn>
                  <a:cxn ang="0">
                    <a:pos x="95" y="81"/>
                  </a:cxn>
                  <a:cxn ang="0">
                    <a:pos x="101" y="81"/>
                  </a:cxn>
                  <a:cxn ang="0">
                    <a:pos x="104" y="77"/>
                  </a:cxn>
                  <a:cxn ang="0">
                    <a:pos x="107" y="70"/>
                  </a:cxn>
                  <a:cxn ang="0">
                    <a:pos x="103" y="61"/>
                  </a:cxn>
                  <a:cxn ang="0">
                    <a:pos x="65" y="79"/>
                  </a:cxn>
                  <a:cxn ang="0">
                    <a:pos x="54" y="81"/>
                  </a:cxn>
                  <a:cxn ang="0">
                    <a:pos x="29" y="66"/>
                  </a:cxn>
                  <a:cxn ang="0">
                    <a:pos x="42" y="30"/>
                  </a:cxn>
                  <a:cxn ang="0">
                    <a:pos x="54" y="27"/>
                  </a:cxn>
                  <a:cxn ang="0">
                    <a:pos x="78" y="43"/>
                  </a:cxn>
                  <a:cxn ang="0">
                    <a:pos x="65" y="79"/>
                  </a:cxn>
                  <a:cxn ang="0">
                    <a:pos x="65" y="79"/>
                  </a:cxn>
                  <a:cxn ang="0">
                    <a:pos x="65" y="79"/>
                  </a:cxn>
                </a:cxnLst>
                <a:rect l="0" t="0" r="r" b="b"/>
                <a:pathLst>
                  <a:path w="108" h="108">
                    <a:moveTo>
                      <a:pt x="103" y="61"/>
                    </a:moveTo>
                    <a:cubicBezTo>
                      <a:pt x="97" y="59"/>
                      <a:pt x="97" y="59"/>
                      <a:pt x="97" y="59"/>
                    </a:cubicBezTo>
                    <a:cubicBezTo>
                      <a:pt x="98" y="55"/>
                      <a:pt x="97" y="51"/>
                      <a:pt x="97" y="46"/>
                    </a:cubicBezTo>
                    <a:cubicBezTo>
                      <a:pt x="102" y="44"/>
                      <a:pt x="102" y="44"/>
                      <a:pt x="102" y="44"/>
                    </a:cubicBezTo>
                    <a:cubicBezTo>
                      <a:pt x="106" y="42"/>
                      <a:pt x="107" y="38"/>
                      <a:pt x="105" y="35"/>
                    </a:cubicBezTo>
                    <a:cubicBezTo>
                      <a:pt x="102" y="28"/>
                      <a:pt x="102" y="28"/>
                      <a:pt x="102" y="28"/>
                    </a:cubicBezTo>
                    <a:cubicBezTo>
                      <a:pt x="101" y="24"/>
                      <a:pt x="97" y="23"/>
                      <a:pt x="93" y="24"/>
                    </a:cubicBezTo>
                    <a:cubicBezTo>
                      <a:pt x="88" y="27"/>
                      <a:pt x="88" y="27"/>
                      <a:pt x="88" y="27"/>
                    </a:cubicBezTo>
                    <a:cubicBezTo>
                      <a:pt x="85" y="24"/>
                      <a:pt x="82" y="21"/>
                      <a:pt x="78" y="18"/>
                    </a:cubicBezTo>
                    <a:cubicBezTo>
                      <a:pt x="81" y="13"/>
                      <a:pt x="81" y="13"/>
                      <a:pt x="81" y="13"/>
                    </a:cubicBezTo>
                    <a:cubicBezTo>
                      <a:pt x="82" y="9"/>
                      <a:pt x="80" y="5"/>
                      <a:pt x="76" y="4"/>
                    </a:cubicBezTo>
                    <a:cubicBezTo>
                      <a:pt x="69" y="1"/>
                      <a:pt x="69" y="1"/>
                      <a:pt x="69" y="1"/>
                    </a:cubicBezTo>
                    <a:cubicBezTo>
                      <a:pt x="66" y="0"/>
                      <a:pt x="62" y="2"/>
                      <a:pt x="60" y="5"/>
                    </a:cubicBezTo>
                    <a:cubicBezTo>
                      <a:pt x="58" y="11"/>
                      <a:pt x="58" y="11"/>
                      <a:pt x="58" y="11"/>
                    </a:cubicBezTo>
                    <a:cubicBezTo>
                      <a:pt x="54" y="10"/>
                      <a:pt x="50" y="11"/>
                      <a:pt x="46" y="11"/>
                    </a:cubicBezTo>
                    <a:cubicBezTo>
                      <a:pt x="43" y="6"/>
                      <a:pt x="43" y="6"/>
                      <a:pt x="43" y="6"/>
                    </a:cubicBezTo>
                    <a:cubicBezTo>
                      <a:pt x="42" y="2"/>
                      <a:pt x="38" y="1"/>
                      <a:pt x="34" y="3"/>
                    </a:cubicBezTo>
                    <a:cubicBezTo>
                      <a:pt x="27" y="6"/>
                      <a:pt x="27" y="6"/>
                      <a:pt x="27" y="6"/>
                    </a:cubicBezTo>
                    <a:cubicBezTo>
                      <a:pt x="24" y="7"/>
                      <a:pt x="22" y="11"/>
                      <a:pt x="24" y="15"/>
                    </a:cubicBezTo>
                    <a:cubicBezTo>
                      <a:pt x="26" y="20"/>
                      <a:pt x="26" y="20"/>
                      <a:pt x="26" y="20"/>
                    </a:cubicBezTo>
                    <a:cubicBezTo>
                      <a:pt x="23" y="23"/>
                      <a:pt x="20" y="26"/>
                      <a:pt x="18" y="30"/>
                    </a:cubicBezTo>
                    <a:cubicBezTo>
                      <a:pt x="12" y="28"/>
                      <a:pt x="12" y="28"/>
                      <a:pt x="12" y="28"/>
                    </a:cubicBezTo>
                    <a:cubicBezTo>
                      <a:pt x="9" y="26"/>
                      <a:pt x="4" y="28"/>
                      <a:pt x="3" y="32"/>
                    </a:cubicBezTo>
                    <a:cubicBezTo>
                      <a:pt x="1" y="39"/>
                      <a:pt x="1" y="39"/>
                      <a:pt x="1" y="39"/>
                    </a:cubicBezTo>
                    <a:cubicBezTo>
                      <a:pt x="0" y="41"/>
                      <a:pt x="0" y="42"/>
                      <a:pt x="1" y="44"/>
                    </a:cubicBezTo>
                    <a:cubicBezTo>
                      <a:pt x="2" y="46"/>
                      <a:pt x="3" y="47"/>
                      <a:pt x="5" y="48"/>
                    </a:cubicBezTo>
                    <a:cubicBezTo>
                      <a:pt x="10" y="50"/>
                      <a:pt x="10" y="50"/>
                      <a:pt x="10" y="50"/>
                    </a:cubicBezTo>
                    <a:cubicBezTo>
                      <a:pt x="10" y="54"/>
                      <a:pt x="10" y="58"/>
                      <a:pt x="11" y="62"/>
                    </a:cubicBezTo>
                    <a:cubicBezTo>
                      <a:pt x="5" y="65"/>
                      <a:pt x="5" y="65"/>
                      <a:pt x="5" y="65"/>
                    </a:cubicBezTo>
                    <a:cubicBezTo>
                      <a:pt x="2" y="66"/>
                      <a:pt x="0" y="71"/>
                      <a:pt x="2" y="74"/>
                    </a:cubicBezTo>
                    <a:cubicBezTo>
                      <a:pt x="5" y="81"/>
                      <a:pt x="5" y="81"/>
                      <a:pt x="5" y="81"/>
                    </a:cubicBezTo>
                    <a:cubicBezTo>
                      <a:pt x="7" y="84"/>
                      <a:pt x="11" y="86"/>
                      <a:pt x="14" y="84"/>
                    </a:cubicBezTo>
                    <a:cubicBezTo>
                      <a:pt x="20" y="82"/>
                      <a:pt x="20" y="82"/>
                      <a:pt x="20" y="82"/>
                    </a:cubicBezTo>
                    <a:cubicBezTo>
                      <a:pt x="22" y="85"/>
                      <a:pt x="26" y="88"/>
                      <a:pt x="29" y="90"/>
                    </a:cubicBezTo>
                    <a:cubicBezTo>
                      <a:pt x="27" y="96"/>
                      <a:pt x="27" y="96"/>
                      <a:pt x="27" y="96"/>
                    </a:cubicBezTo>
                    <a:cubicBezTo>
                      <a:pt x="26" y="98"/>
                      <a:pt x="26" y="100"/>
                      <a:pt x="27" y="101"/>
                    </a:cubicBezTo>
                    <a:cubicBezTo>
                      <a:pt x="28" y="103"/>
                      <a:pt x="29" y="104"/>
                      <a:pt x="31" y="105"/>
                    </a:cubicBezTo>
                    <a:cubicBezTo>
                      <a:pt x="38" y="107"/>
                      <a:pt x="38" y="107"/>
                      <a:pt x="38" y="107"/>
                    </a:cubicBezTo>
                    <a:cubicBezTo>
                      <a:pt x="40" y="108"/>
                      <a:pt x="42" y="108"/>
                      <a:pt x="43" y="107"/>
                    </a:cubicBezTo>
                    <a:cubicBezTo>
                      <a:pt x="45" y="107"/>
                      <a:pt x="46" y="105"/>
                      <a:pt x="47" y="103"/>
                    </a:cubicBezTo>
                    <a:cubicBezTo>
                      <a:pt x="49" y="98"/>
                      <a:pt x="49" y="98"/>
                      <a:pt x="49" y="98"/>
                    </a:cubicBezTo>
                    <a:cubicBezTo>
                      <a:pt x="53" y="98"/>
                      <a:pt x="57" y="98"/>
                      <a:pt x="62" y="97"/>
                    </a:cubicBezTo>
                    <a:cubicBezTo>
                      <a:pt x="64" y="103"/>
                      <a:pt x="64" y="103"/>
                      <a:pt x="64" y="103"/>
                    </a:cubicBezTo>
                    <a:cubicBezTo>
                      <a:pt x="66" y="106"/>
                      <a:pt x="70" y="108"/>
                      <a:pt x="73" y="106"/>
                    </a:cubicBezTo>
                    <a:cubicBezTo>
                      <a:pt x="80" y="103"/>
                      <a:pt x="80" y="103"/>
                      <a:pt x="80" y="103"/>
                    </a:cubicBezTo>
                    <a:cubicBezTo>
                      <a:pt x="84" y="101"/>
                      <a:pt x="85" y="97"/>
                      <a:pt x="84" y="94"/>
                    </a:cubicBezTo>
                    <a:cubicBezTo>
                      <a:pt x="81" y="88"/>
                      <a:pt x="81" y="88"/>
                      <a:pt x="81" y="88"/>
                    </a:cubicBezTo>
                    <a:cubicBezTo>
                      <a:pt x="84" y="86"/>
                      <a:pt x="87" y="82"/>
                      <a:pt x="90" y="79"/>
                    </a:cubicBezTo>
                    <a:cubicBezTo>
                      <a:pt x="95" y="81"/>
                      <a:pt x="95" y="81"/>
                      <a:pt x="95" y="81"/>
                    </a:cubicBezTo>
                    <a:cubicBezTo>
                      <a:pt x="97" y="82"/>
                      <a:pt x="99" y="82"/>
                      <a:pt x="101" y="81"/>
                    </a:cubicBezTo>
                    <a:cubicBezTo>
                      <a:pt x="102" y="80"/>
                      <a:pt x="104" y="79"/>
                      <a:pt x="104" y="77"/>
                    </a:cubicBezTo>
                    <a:cubicBezTo>
                      <a:pt x="107" y="70"/>
                      <a:pt x="107" y="70"/>
                      <a:pt x="107" y="70"/>
                    </a:cubicBezTo>
                    <a:cubicBezTo>
                      <a:pt x="108" y="66"/>
                      <a:pt x="106" y="62"/>
                      <a:pt x="103" y="61"/>
                    </a:cubicBezTo>
                    <a:close/>
                    <a:moveTo>
                      <a:pt x="65" y="79"/>
                    </a:moveTo>
                    <a:cubicBezTo>
                      <a:pt x="61" y="81"/>
                      <a:pt x="58" y="81"/>
                      <a:pt x="54" y="81"/>
                    </a:cubicBezTo>
                    <a:cubicBezTo>
                      <a:pt x="43" y="81"/>
                      <a:pt x="33" y="75"/>
                      <a:pt x="29" y="66"/>
                    </a:cubicBezTo>
                    <a:cubicBezTo>
                      <a:pt x="23" y="52"/>
                      <a:pt x="29" y="36"/>
                      <a:pt x="42" y="30"/>
                    </a:cubicBezTo>
                    <a:cubicBezTo>
                      <a:pt x="46" y="28"/>
                      <a:pt x="50" y="27"/>
                      <a:pt x="54" y="27"/>
                    </a:cubicBezTo>
                    <a:cubicBezTo>
                      <a:pt x="64" y="27"/>
                      <a:pt x="74" y="33"/>
                      <a:pt x="78" y="43"/>
                    </a:cubicBezTo>
                    <a:cubicBezTo>
                      <a:pt x="85" y="57"/>
                      <a:pt x="79" y="73"/>
                      <a:pt x="65" y="79"/>
                    </a:cubicBezTo>
                    <a:close/>
                    <a:moveTo>
                      <a:pt x="65" y="79"/>
                    </a:moveTo>
                    <a:cubicBezTo>
                      <a:pt x="65" y="79"/>
                      <a:pt x="65" y="79"/>
                      <a:pt x="65" y="79"/>
                    </a:cubicBezTo>
                  </a:path>
                </a:pathLst>
              </a:custGeom>
              <a:grpFill/>
              <a:ln w="9525">
                <a:noFill/>
                <a:round/>
                <a:headEnd/>
                <a:tailEnd/>
              </a:ln>
            </p:spPr>
            <p:txBody>
              <a:bodyPr anchor="ctr"/>
              <a:lstStyle/>
              <a:p>
                <a:pPr algn="ctr"/>
                <a:endParaRPr/>
              </a:p>
            </p:txBody>
          </p:sp>
        </p:grpSp>
      </p:grpSp>
    </p:spTree>
    <p:extLst>
      <p:ext uri="{BB962C8B-B14F-4D97-AF65-F5344CB8AC3E}">
        <p14:creationId xmlns:p14="http://schemas.microsoft.com/office/powerpoint/2010/main" val="8314738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p:cTn id="74" dur="500" fill="hold"/>
                                        <p:tgtEl>
                                          <p:spTgt spid="16"/>
                                        </p:tgtEl>
                                        <p:attrNameLst>
                                          <p:attrName>ppt_w</p:attrName>
                                        </p:attrNameLst>
                                      </p:cBhvr>
                                      <p:tavLst>
                                        <p:tav tm="0">
                                          <p:val>
                                            <p:fltVal val="0"/>
                                          </p:val>
                                        </p:tav>
                                        <p:tav tm="100000">
                                          <p:val>
                                            <p:strVal val="#ppt_w"/>
                                          </p:val>
                                        </p:tav>
                                      </p:tavLst>
                                    </p:anim>
                                    <p:anim calcmode="lin" valueType="num">
                                      <p:cBhvr>
                                        <p:cTn id="75" dur="500" fill="hold"/>
                                        <p:tgtEl>
                                          <p:spTgt spid="16"/>
                                        </p:tgtEl>
                                        <p:attrNameLst>
                                          <p:attrName>ppt_h</p:attrName>
                                        </p:attrNameLst>
                                      </p:cBhvr>
                                      <p:tavLst>
                                        <p:tav tm="0">
                                          <p:val>
                                            <p:fltVal val="0"/>
                                          </p:val>
                                        </p:tav>
                                        <p:tav tm="100000">
                                          <p:val>
                                            <p:strVal val="#ppt_h"/>
                                          </p:val>
                                        </p:tav>
                                      </p:tavLst>
                                    </p:anim>
                                    <p:animEffect transition="in" filter="fade">
                                      <p:cBhvr>
                                        <p:cTn id="7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0AE34828-8299-4051-B152-1991AA8FBB63}"/>
              </a:ext>
            </a:extLst>
          </p:cNvPr>
          <p:cNvSpPr txBox="1"/>
          <p:nvPr/>
        </p:nvSpPr>
        <p:spPr>
          <a:xfrm>
            <a:off x="2716306" y="3044279"/>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课后作业</a:t>
            </a:r>
          </a:p>
        </p:txBody>
      </p:sp>
    </p:spTree>
    <p:extLst>
      <p:ext uri="{BB962C8B-B14F-4D97-AF65-F5344CB8AC3E}">
        <p14:creationId xmlns:p14="http://schemas.microsoft.com/office/powerpoint/2010/main" val="1662660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a:extLst>
              <a:ext uri="{FF2B5EF4-FFF2-40B4-BE49-F238E27FC236}">
                <a16:creationId xmlns:a16="http://schemas.microsoft.com/office/drawing/2014/main" xmlns="" id="{83110827-9458-490C-89DA-539AD811A57E}"/>
              </a:ext>
            </a:extLst>
          </p:cNvPr>
          <p:cNvSpPr/>
          <p:nvPr/>
        </p:nvSpPr>
        <p:spPr>
          <a:xfrm>
            <a:off x="2156197" y="2556399"/>
            <a:ext cx="1627911" cy="2050752"/>
          </a:xfrm>
          <a:custGeom>
            <a:avLst/>
            <a:gdLst/>
            <a:ahLst/>
            <a:cxnLst/>
            <a:rect l="l" t="t" r="r" b="b"/>
            <a:pathLst>
              <a:path w="1627911" h="2050865">
                <a:moveTo>
                  <a:pt x="727038" y="0"/>
                </a:moveTo>
                <a:lnTo>
                  <a:pt x="1002809" y="246743"/>
                </a:lnTo>
                <a:cubicBezTo>
                  <a:pt x="1082637" y="319314"/>
                  <a:pt x="1128600" y="336248"/>
                  <a:pt x="1206009" y="435429"/>
                </a:cubicBezTo>
                <a:cubicBezTo>
                  <a:pt x="1283418" y="534610"/>
                  <a:pt x="1397114" y="694267"/>
                  <a:pt x="1467266" y="841829"/>
                </a:cubicBezTo>
                <a:cubicBezTo>
                  <a:pt x="1537418" y="989391"/>
                  <a:pt x="1639018" y="1163562"/>
                  <a:pt x="1626923" y="1320800"/>
                </a:cubicBezTo>
                <a:cubicBezTo>
                  <a:pt x="1614828" y="1478038"/>
                  <a:pt x="1508390" y="1671562"/>
                  <a:pt x="1394695" y="1785257"/>
                </a:cubicBezTo>
                <a:cubicBezTo>
                  <a:pt x="1281000" y="1898952"/>
                  <a:pt x="1039095" y="1957010"/>
                  <a:pt x="944752" y="2002972"/>
                </a:cubicBezTo>
                <a:cubicBezTo>
                  <a:pt x="889326" y="2029975"/>
                  <a:pt x="873142" y="2043618"/>
                  <a:pt x="860637" y="2050865"/>
                </a:cubicBezTo>
                <a:lnTo>
                  <a:pt x="835309" y="1907408"/>
                </a:lnTo>
                <a:lnTo>
                  <a:pt x="1121754" y="1654069"/>
                </a:lnTo>
                <a:lnTo>
                  <a:pt x="1138917" y="1643674"/>
                </a:lnTo>
                <a:lnTo>
                  <a:pt x="821957" y="1831780"/>
                </a:lnTo>
                <a:lnTo>
                  <a:pt x="773772" y="1558861"/>
                </a:lnTo>
                <a:lnTo>
                  <a:pt x="745980" y="1558861"/>
                </a:lnTo>
                <a:lnTo>
                  <a:pt x="745980" y="1730183"/>
                </a:lnTo>
                <a:lnTo>
                  <a:pt x="412509" y="1336554"/>
                </a:lnTo>
                <a:lnTo>
                  <a:pt x="395438" y="1312249"/>
                </a:lnTo>
                <a:lnTo>
                  <a:pt x="745980" y="1832384"/>
                </a:lnTo>
                <a:lnTo>
                  <a:pt x="745980" y="2047575"/>
                </a:lnTo>
                <a:cubicBezTo>
                  <a:pt x="731225" y="2043153"/>
                  <a:pt x="715535" y="2037577"/>
                  <a:pt x="698009" y="2032000"/>
                </a:cubicBezTo>
                <a:cubicBezTo>
                  <a:pt x="644790" y="2015067"/>
                  <a:pt x="601247" y="2012648"/>
                  <a:pt x="509323" y="1959429"/>
                </a:cubicBezTo>
                <a:cubicBezTo>
                  <a:pt x="417399" y="1906210"/>
                  <a:pt x="231133" y="1843315"/>
                  <a:pt x="146466" y="1712686"/>
                </a:cubicBezTo>
                <a:cubicBezTo>
                  <a:pt x="61799" y="1582057"/>
                  <a:pt x="-10772" y="1354667"/>
                  <a:pt x="1323" y="1175657"/>
                </a:cubicBezTo>
                <a:cubicBezTo>
                  <a:pt x="13418" y="996647"/>
                  <a:pt x="98085" y="834572"/>
                  <a:pt x="219038" y="638629"/>
                </a:cubicBezTo>
                <a:cubicBezTo>
                  <a:pt x="339991" y="442686"/>
                  <a:pt x="533514" y="221343"/>
                  <a:pt x="72703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4" name="矩形 1">
            <a:extLst>
              <a:ext uri="{FF2B5EF4-FFF2-40B4-BE49-F238E27FC236}">
                <a16:creationId xmlns:a16="http://schemas.microsoft.com/office/drawing/2014/main" xmlns="" id="{191E5F96-1143-433E-B752-352AB2674B48}"/>
              </a:ext>
            </a:extLst>
          </p:cNvPr>
          <p:cNvSpPr>
            <a:spLocks noChangeAspect="1"/>
          </p:cNvSpPr>
          <p:nvPr/>
        </p:nvSpPr>
        <p:spPr>
          <a:xfrm>
            <a:off x="2556399" y="3875539"/>
            <a:ext cx="730375" cy="1115940"/>
          </a:xfrm>
          <a:custGeom>
            <a:avLst/>
            <a:gdLst/>
            <a:ahLst/>
            <a:cxnLst/>
            <a:rect l="l" t="t" r="r" b="b"/>
            <a:pathLst>
              <a:path w="743479" h="1136023">
                <a:moveTo>
                  <a:pt x="0" y="0"/>
                </a:moveTo>
                <a:lnTo>
                  <a:pt x="17071" y="24305"/>
                </a:lnTo>
                <a:lnTo>
                  <a:pt x="361810" y="431235"/>
                </a:lnTo>
                <a:lnTo>
                  <a:pt x="361810" y="271926"/>
                </a:lnTo>
                <a:lnTo>
                  <a:pt x="372994" y="271926"/>
                </a:lnTo>
                <a:lnTo>
                  <a:pt x="418483" y="524300"/>
                </a:lnTo>
                <a:lnTo>
                  <a:pt x="743479" y="331425"/>
                </a:lnTo>
                <a:lnTo>
                  <a:pt x="726316" y="341820"/>
                </a:lnTo>
                <a:lnTo>
                  <a:pt x="432440" y="601731"/>
                </a:lnTo>
                <a:lnTo>
                  <a:pt x="528745" y="1136023"/>
                </a:lnTo>
                <a:lnTo>
                  <a:pt x="361810" y="1136023"/>
                </a:lnTo>
                <a:lnTo>
                  <a:pt x="361810" y="536854"/>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6" name="任意多边形 8">
            <a:extLst>
              <a:ext uri="{FF2B5EF4-FFF2-40B4-BE49-F238E27FC236}">
                <a16:creationId xmlns:a16="http://schemas.microsoft.com/office/drawing/2014/main" xmlns="" id="{5BCC3770-C8B2-4159-B62A-F88AA17DAD89}"/>
              </a:ext>
            </a:extLst>
          </p:cNvPr>
          <p:cNvSpPr/>
          <p:nvPr/>
        </p:nvSpPr>
        <p:spPr>
          <a:xfrm>
            <a:off x="4359149" y="2556399"/>
            <a:ext cx="1627911" cy="2050752"/>
          </a:xfrm>
          <a:custGeom>
            <a:avLst/>
            <a:gdLst/>
            <a:ahLst/>
            <a:cxnLst/>
            <a:rect l="l" t="t" r="r" b="b"/>
            <a:pathLst>
              <a:path w="1627911" h="2050865">
                <a:moveTo>
                  <a:pt x="727038" y="0"/>
                </a:moveTo>
                <a:lnTo>
                  <a:pt x="1002809" y="246743"/>
                </a:lnTo>
                <a:cubicBezTo>
                  <a:pt x="1082637" y="319314"/>
                  <a:pt x="1128600" y="336248"/>
                  <a:pt x="1206009" y="435429"/>
                </a:cubicBezTo>
                <a:cubicBezTo>
                  <a:pt x="1283418" y="534610"/>
                  <a:pt x="1397114" y="694267"/>
                  <a:pt x="1467266" y="841829"/>
                </a:cubicBezTo>
                <a:cubicBezTo>
                  <a:pt x="1537418" y="989391"/>
                  <a:pt x="1639018" y="1163562"/>
                  <a:pt x="1626923" y="1320800"/>
                </a:cubicBezTo>
                <a:cubicBezTo>
                  <a:pt x="1614828" y="1478038"/>
                  <a:pt x="1508390" y="1671562"/>
                  <a:pt x="1394695" y="1785257"/>
                </a:cubicBezTo>
                <a:cubicBezTo>
                  <a:pt x="1281000" y="1898952"/>
                  <a:pt x="1039095" y="1957010"/>
                  <a:pt x="944752" y="2002972"/>
                </a:cubicBezTo>
                <a:cubicBezTo>
                  <a:pt x="889326" y="2029975"/>
                  <a:pt x="873142" y="2043618"/>
                  <a:pt x="860637" y="2050865"/>
                </a:cubicBezTo>
                <a:lnTo>
                  <a:pt x="835309" y="1907408"/>
                </a:lnTo>
                <a:lnTo>
                  <a:pt x="1121754" y="1654069"/>
                </a:lnTo>
                <a:lnTo>
                  <a:pt x="1138917" y="1643674"/>
                </a:lnTo>
                <a:lnTo>
                  <a:pt x="821957" y="1831780"/>
                </a:lnTo>
                <a:lnTo>
                  <a:pt x="773772" y="1558861"/>
                </a:lnTo>
                <a:lnTo>
                  <a:pt x="745980" y="1558861"/>
                </a:lnTo>
                <a:lnTo>
                  <a:pt x="745980" y="1730183"/>
                </a:lnTo>
                <a:lnTo>
                  <a:pt x="412509" y="1336554"/>
                </a:lnTo>
                <a:lnTo>
                  <a:pt x="395438" y="1312249"/>
                </a:lnTo>
                <a:lnTo>
                  <a:pt x="745980" y="1832384"/>
                </a:lnTo>
                <a:lnTo>
                  <a:pt x="745980" y="2047575"/>
                </a:lnTo>
                <a:cubicBezTo>
                  <a:pt x="731225" y="2043153"/>
                  <a:pt x="715535" y="2037577"/>
                  <a:pt x="698009" y="2032000"/>
                </a:cubicBezTo>
                <a:cubicBezTo>
                  <a:pt x="644790" y="2015067"/>
                  <a:pt x="601247" y="2012648"/>
                  <a:pt x="509323" y="1959429"/>
                </a:cubicBezTo>
                <a:cubicBezTo>
                  <a:pt x="417399" y="1906210"/>
                  <a:pt x="231133" y="1843315"/>
                  <a:pt x="146466" y="1712686"/>
                </a:cubicBezTo>
                <a:cubicBezTo>
                  <a:pt x="61799" y="1582057"/>
                  <a:pt x="-10772" y="1354667"/>
                  <a:pt x="1323" y="1175657"/>
                </a:cubicBezTo>
                <a:cubicBezTo>
                  <a:pt x="13418" y="996647"/>
                  <a:pt x="98085" y="834572"/>
                  <a:pt x="219038" y="638629"/>
                </a:cubicBezTo>
                <a:cubicBezTo>
                  <a:pt x="339991" y="442686"/>
                  <a:pt x="533514" y="221343"/>
                  <a:pt x="72703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7" name="矩形 1">
            <a:extLst>
              <a:ext uri="{FF2B5EF4-FFF2-40B4-BE49-F238E27FC236}">
                <a16:creationId xmlns:a16="http://schemas.microsoft.com/office/drawing/2014/main" xmlns="" id="{1DDFDFCC-AB19-4F02-B231-987111A61AC2}"/>
              </a:ext>
            </a:extLst>
          </p:cNvPr>
          <p:cNvSpPr>
            <a:spLocks noChangeAspect="1"/>
          </p:cNvSpPr>
          <p:nvPr/>
        </p:nvSpPr>
        <p:spPr>
          <a:xfrm>
            <a:off x="4759350" y="3875539"/>
            <a:ext cx="730375" cy="1115940"/>
          </a:xfrm>
          <a:custGeom>
            <a:avLst/>
            <a:gdLst/>
            <a:ahLst/>
            <a:cxnLst/>
            <a:rect l="l" t="t" r="r" b="b"/>
            <a:pathLst>
              <a:path w="743479" h="1136023">
                <a:moveTo>
                  <a:pt x="0" y="0"/>
                </a:moveTo>
                <a:lnTo>
                  <a:pt x="17071" y="24305"/>
                </a:lnTo>
                <a:lnTo>
                  <a:pt x="361810" y="431235"/>
                </a:lnTo>
                <a:lnTo>
                  <a:pt x="361810" y="271926"/>
                </a:lnTo>
                <a:lnTo>
                  <a:pt x="372994" y="271926"/>
                </a:lnTo>
                <a:lnTo>
                  <a:pt x="418483" y="524300"/>
                </a:lnTo>
                <a:lnTo>
                  <a:pt x="743479" y="331425"/>
                </a:lnTo>
                <a:lnTo>
                  <a:pt x="726316" y="341820"/>
                </a:lnTo>
                <a:lnTo>
                  <a:pt x="432440" y="601731"/>
                </a:lnTo>
                <a:lnTo>
                  <a:pt x="528745" y="1136023"/>
                </a:lnTo>
                <a:lnTo>
                  <a:pt x="361810" y="1136023"/>
                </a:lnTo>
                <a:lnTo>
                  <a:pt x="361810" y="536854"/>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8" name="任意多边形 10">
            <a:extLst>
              <a:ext uri="{FF2B5EF4-FFF2-40B4-BE49-F238E27FC236}">
                <a16:creationId xmlns:a16="http://schemas.microsoft.com/office/drawing/2014/main" xmlns="" id="{BB770AF8-E1EA-44D7-902B-7A9426FE903B}"/>
              </a:ext>
            </a:extLst>
          </p:cNvPr>
          <p:cNvSpPr/>
          <p:nvPr/>
        </p:nvSpPr>
        <p:spPr>
          <a:xfrm>
            <a:off x="6562100" y="2556399"/>
            <a:ext cx="1627911" cy="2050752"/>
          </a:xfrm>
          <a:custGeom>
            <a:avLst/>
            <a:gdLst/>
            <a:ahLst/>
            <a:cxnLst/>
            <a:rect l="l" t="t" r="r" b="b"/>
            <a:pathLst>
              <a:path w="1627911" h="2050865">
                <a:moveTo>
                  <a:pt x="727038" y="0"/>
                </a:moveTo>
                <a:lnTo>
                  <a:pt x="1002809" y="246743"/>
                </a:lnTo>
                <a:cubicBezTo>
                  <a:pt x="1082637" y="319314"/>
                  <a:pt x="1128600" y="336248"/>
                  <a:pt x="1206009" y="435429"/>
                </a:cubicBezTo>
                <a:cubicBezTo>
                  <a:pt x="1283418" y="534610"/>
                  <a:pt x="1397114" y="694267"/>
                  <a:pt x="1467266" y="841829"/>
                </a:cubicBezTo>
                <a:cubicBezTo>
                  <a:pt x="1537418" y="989391"/>
                  <a:pt x="1639018" y="1163562"/>
                  <a:pt x="1626923" y="1320800"/>
                </a:cubicBezTo>
                <a:cubicBezTo>
                  <a:pt x="1614828" y="1478038"/>
                  <a:pt x="1508390" y="1671562"/>
                  <a:pt x="1394695" y="1785257"/>
                </a:cubicBezTo>
                <a:cubicBezTo>
                  <a:pt x="1281000" y="1898952"/>
                  <a:pt x="1039095" y="1957010"/>
                  <a:pt x="944752" y="2002972"/>
                </a:cubicBezTo>
                <a:cubicBezTo>
                  <a:pt x="889326" y="2029975"/>
                  <a:pt x="873142" y="2043618"/>
                  <a:pt x="860637" y="2050865"/>
                </a:cubicBezTo>
                <a:lnTo>
                  <a:pt x="835309" y="1907408"/>
                </a:lnTo>
                <a:lnTo>
                  <a:pt x="1121754" y="1654069"/>
                </a:lnTo>
                <a:lnTo>
                  <a:pt x="1138917" y="1643674"/>
                </a:lnTo>
                <a:lnTo>
                  <a:pt x="821957" y="1831780"/>
                </a:lnTo>
                <a:lnTo>
                  <a:pt x="773772" y="1558861"/>
                </a:lnTo>
                <a:lnTo>
                  <a:pt x="745980" y="1558861"/>
                </a:lnTo>
                <a:lnTo>
                  <a:pt x="745980" y="1730183"/>
                </a:lnTo>
                <a:lnTo>
                  <a:pt x="412509" y="1336554"/>
                </a:lnTo>
                <a:lnTo>
                  <a:pt x="395438" y="1312249"/>
                </a:lnTo>
                <a:lnTo>
                  <a:pt x="745980" y="1832384"/>
                </a:lnTo>
                <a:lnTo>
                  <a:pt x="745980" y="2047575"/>
                </a:lnTo>
                <a:cubicBezTo>
                  <a:pt x="731225" y="2043153"/>
                  <a:pt x="715535" y="2037577"/>
                  <a:pt x="698009" y="2032000"/>
                </a:cubicBezTo>
                <a:cubicBezTo>
                  <a:pt x="644790" y="2015067"/>
                  <a:pt x="601247" y="2012648"/>
                  <a:pt x="509323" y="1959429"/>
                </a:cubicBezTo>
                <a:cubicBezTo>
                  <a:pt x="417399" y="1906210"/>
                  <a:pt x="231133" y="1843315"/>
                  <a:pt x="146466" y="1712686"/>
                </a:cubicBezTo>
                <a:cubicBezTo>
                  <a:pt x="61799" y="1582057"/>
                  <a:pt x="-10772" y="1354667"/>
                  <a:pt x="1323" y="1175657"/>
                </a:cubicBezTo>
                <a:cubicBezTo>
                  <a:pt x="13418" y="996647"/>
                  <a:pt x="98085" y="834572"/>
                  <a:pt x="219038" y="638629"/>
                </a:cubicBezTo>
                <a:cubicBezTo>
                  <a:pt x="339991" y="442686"/>
                  <a:pt x="533514" y="221343"/>
                  <a:pt x="72703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9" name="矩形 1">
            <a:extLst>
              <a:ext uri="{FF2B5EF4-FFF2-40B4-BE49-F238E27FC236}">
                <a16:creationId xmlns:a16="http://schemas.microsoft.com/office/drawing/2014/main" xmlns="" id="{51F7BE31-B534-409B-AE07-814D3A3F1A8A}"/>
              </a:ext>
            </a:extLst>
          </p:cNvPr>
          <p:cNvSpPr>
            <a:spLocks noChangeAspect="1"/>
          </p:cNvSpPr>
          <p:nvPr/>
        </p:nvSpPr>
        <p:spPr>
          <a:xfrm>
            <a:off x="6962302" y="3875539"/>
            <a:ext cx="730375" cy="1115940"/>
          </a:xfrm>
          <a:custGeom>
            <a:avLst/>
            <a:gdLst/>
            <a:ahLst/>
            <a:cxnLst/>
            <a:rect l="l" t="t" r="r" b="b"/>
            <a:pathLst>
              <a:path w="743479" h="1136023">
                <a:moveTo>
                  <a:pt x="0" y="0"/>
                </a:moveTo>
                <a:lnTo>
                  <a:pt x="17071" y="24305"/>
                </a:lnTo>
                <a:lnTo>
                  <a:pt x="361810" y="431235"/>
                </a:lnTo>
                <a:lnTo>
                  <a:pt x="361810" y="271926"/>
                </a:lnTo>
                <a:lnTo>
                  <a:pt x="372994" y="271926"/>
                </a:lnTo>
                <a:lnTo>
                  <a:pt x="418483" y="524300"/>
                </a:lnTo>
                <a:lnTo>
                  <a:pt x="743479" y="331425"/>
                </a:lnTo>
                <a:lnTo>
                  <a:pt x="726316" y="341820"/>
                </a:lnTo>
                <a:lnTo>
                  <a:pt x="432440" y="601731"/>
                </a:lnTo>
                <a:lnTo>
                  <a:pt x="528745" y="1136023"/>
                </a:lnTo>
                <a:lnTo>
                  <a:pt x="361810" y="1136023"/>
                </a:lnTo>
                <a:lnTo>
                  <a:pt x="361810" y="5368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10" name="任意多边形 16">
            <a:extLst>
              <a:ext uri="{FF2B5EF4-FFF2-40B4-BE49-F238E27FC236}">
                <a16:creationId xmlns:a16="http://schemas.microsoft.com/office/drawing/2014/main" xmlns="" id="{48E61E9E-EA9F-4686-8E3C-989FE26A43D3}"/>
              </a:ext>
            </a:extLst>
          </p:cNvPr>
          <p:cNvSpPr/>
          <p:nvPr/>
        </p:nvSpPr>
        <p:spPr>
          <a:xfrm>
            <a:off x="8765051" y="2556399"/>
            <a:ext cx="1627911" cy="2050752"/>
          </a:xfrm>
          <a:custGeom>
            <a:avLst/>
            <a:gdLst/>
            <a:ahLst/>
            <a:cxnLst/>
            <a:rect l="l" t="t" r="r" b="b"/>
            <a:pathLst>
              <a:path w="1627911" h="2050865">
                <a:moveTo>
                  <a:pt x="727038" y="0"/>
                </a:moveTo>
                <a:lnTo>
                  <a:pt x="1002809" y="246743"/>
                </a:lnTo>
                <a:cubicBezTo>
                  <a:pt x="1082637" y="319314"/>
                  <a:pt x="1128600" y="336248"/>
                  <a:pt x="1206009" y="435429"/>
                </a:cubicBezTo>
                <a:cubicBezTo>
                  <a:pt x="1283418" y="534610"/>
                  <a:pt x="1397114" y="694267"/>
                  <a:pt x="1467266" y="841829"/>
                </a:cubicBezTo>
                <a:cubicBezTo>
                  <a:pt x="1537418" y="989391"/>
                  <a:pt x="1639018" y="1163562"/>
                  <a:pt x="1626923" y="1320800"/>
                </a:cubicBezTo>
                <a:cubicBezTo>
                  <a:pt x="1614828" y="1478038"/>
                  <a:pt x="1508390" y="1671562"/>
                  <a:pt x="1394695" y="1785257"/>
                </a:cubicBezTo>
                <a:cubicBezTo>
                  <a:pt x="1281000" y="1898952"/>
                  <a:pt x="1039095" y="1957010"/>
                  <a:pt x="944752" y="2002972"/>
                </a:cubicBezTo>
                <a:cubicBezTo>
                  <a:pt x="889326" y="2029975"/>
                  <a:pt x="873142" y="2043618"/>
                  <a:pt x="860637" y="2050865"/>
                </a:cubicBezTo>
                <a:lnTo>
                  <a:pt x="835309" y="1907408"/>
                </a:lnTo>
                <a:lnTo>
                  <a:pt x="1121754" y="1654069"/>
                </a:lnTo>
                <a:lnTo>
                  <a:pt x="1138917" y="1643674"/>
                </a:lnTo>
                <a:lnTo>
                  <a:pt x="821957" y="1831780"/>
                </a:lnTo>
                <a:lnTo>
                  <a:pt x="773772" y="1558861"/>
                </a:lnTo>
                <a:lnTo>
                  <a:pt x="745980" y="1558861"/>
                </a:lnTo>
                <a:lnTo>
                  <a:pt x="745980" y="1730183"/>
                </a:lnTo>
                <a:lnTo>
                  <a:pt x="412509" y="1336554"/>
                </a:lnTo>
                <a:lnTo>
                  <a:pt x="395438" y="1312249"/>
                </a:lnTo>
                <a:lnTo>
                  <a:pt x="745980" y="1832384"/>
                </a:lnTo>
                <a:lnTo>
                  <a:pt x="745980" y="2047575"/>
                </a:lnTo>
                <a:cubicBezTo>
                  <a:pt x="731225" y="2043153"/>
                  <a:pt x="715535" y="2037577"/>
                  <a:pt x="698009" y="2032000"/>
                </a:cubicBezTo>
                <a:cubicBezTo>
                  <a:pt x="644790" y="2015067"/>
                  <a:pt x="601247" y="2012648"/>
                  <a:pt x="509323" y="1959429"/>
                </a:cubicBezTo>
                <a:cubicBezTo>
                  <a:pt x="417399" y="1906210"/>
                  <a:pt x="231133" y="1843315"/>
                  <a:pt x="146466" y="1712686"/>
                </a:cubicBezTo>
                <a:cubicBezTo>
                  <a:pt x="61799" y="1582057"/>
                  <a:pt x="-10772" y="1354667"/>
                  <a:pt x="1323" y="1175657"/>
                </a:cubicBezTo>
                <a:cubicBezTo>
                  <a:pt x="13418" y="996647"/>
                  <a:pt x="98085" y="834572"/>
                  <a:pt x="219038" y="638629"/>
                </a:cubicBezTo>
                <a:cubicBezTo>
                  <a:pt x="339991" y="442686"/>
                  <a:pt x="533514" y="221343"/>
                  <a:pt x="72703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11" name="矩形 1">
            <a:extLst>
              <a:ext uri="{FF2B5EF4-FFF2-40B4-BE49-F238E27FC236}">
                <a16:creationId xmlns:a16="http://schemas.microsoft.com/office/drawing/2014/main" xmlns="" id="{4B18FE71-E7C4-42A4-872D-5051DEBED1B5}"/>
              </a:ext>
            </a:extLst>
          </p:cNvPr>
          <p:cNvSpPr>
            <a:spLocks noChangeAspect="1"/>
          </p:cNvSpPr>
          <p:nvPr/>
        </p:nvSpPr>
        <p:spPr>
          <a:xfrm>
            <a:off x="9165253" y="3875539"/>
            <a:ext cx="730375" cy="1115940"/>
          </a:xfrm>
          <a:custGeom>
            <a:avLst/>
            <a:gdLst/>
            <a:ahLst/>
            <a:cxnLst/>
            <a:rect l="l" t="t" r="r" b="b"/>
            <a:pathLst>
              <a:path w="743479" h="1136023">
                <a:moveTo>
                  <a:pt x="0" y="0"/>
                </a:moveTo>
                <a:lnTo>
                  <a:pt x="17071" y="24305"/>
                </a:lnTo>
                <a:lnTo>
                  <a:pt x="361810" y="431235"/>
                </a:lnTo>
                <a:lnTo>
                  <a:pt x="361810" y="271926"/>
                </a:lnTo>
                <a:lnTo>
                  <a:pt x="372994" y="271926"/>
                </a:lnTo>
                <a:lnTo>
                  <a:pt x="418483" y="524300"/>
                </a:lnTo>
                <a:lnTo>
                  <a:pt x="743479" y="331425"/>
                </a:lnTo>
                <a:lnTo>
                  <a:pt x="726316" y="341820"/>
                </a:lnTo>
                <a:lnTo>
                  <a:pt x="432440" y="601731"/>
                </a:lnTo>
                <a:lnTo>
                  <a:pt x="528745" y="1136023"/>
                </a:lnTo>
                <a:lnTo>
                  <a:pt x="361810" y="1136023"/>
                </a:lnTo>
                <a:lnTo>
                  <a:pt x="361810" y="536854"/>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12" name="TextBox 18">
            <a:extLst>
              <a:ext uri="{FF2B5EF4-FFF2-40B4-BE49-F238E27FC236}">
                <a16:creationId xmlns:a16="http://schemas.microsoft.com/office/drawing/2014/main" xmlns="" id="{4329A570-9D2F-46F3-9C7F-32615F75BEDB}"/>
              </a:ext>
            </a:extLst>
          </p:cNvPr>
          <p:cNvSpPr txBox="1"/>
          <p:nvPr/>
        </p:nvSpPr>
        <p:spPr>
          <a:xfrm>
            <a:off x="2210862" y="1727997"/>
            <a:ext cx="1769027" cy="830999"/>
          </a:xfrm>
          <a:prstGeom prst="rect">
            <a:avLst/>
          </a:prstGeom>
          <a:noFill/>
        </p:spPr>
        <p:txBody>
          <a:bodyPr wrap="square" lIns="91442" tIns="45721" rIns="91442" bIns="45721" rtlCol="0">
            <a:spAutoFit/>
          </a:bodyPr>
          <a:lstStyle>
            <a:defPPr>
              <a:defRPr lang="zh-CN"/>
            </a:defPPr>
            <a:lvl1pPr>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defTabSz="914406">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6">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6">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6">
              <a:defRPr/>
            </a:pPr>
            <a:r>
              <a:rPr lang="zh-CN" altLang="en-US" kern="0" dirty="0">
                <a:solidFill>
                  <a:schemeClr val="tx1">
                    <a:lumMod val="50000"/>
                    <a:lumOff val="50000"/>
                  </a:schemeClr>
                </a:solidFill>
              </a:rPr>
              <a:t>点击此处添加文本</a:t>
            </a:r>
          </a:p>
        </p:txBody>
      </p:sp>
      <p:sp>
        <p:nvSpPr>
          <p:cNvPr id="13" name="矩形 12">
            <a:extLst>
              <a:ext uri="{FF2B5EF4-FFF2-40B4-BE49-F238E27FC236}">
                <a16:creationId xmlns:a16="http://schemas.microsoft.com/office/drawing/2014/main" xmlns="" id="{E90923C0-D527-4AF8-A4D4-D87F5C5C27FE}"/>
              </a:ext>
            </a:extLst>
          </p:cNvPr>
          <p:cNvSpPr/>
          <p:nvPr/>
        </p:nvSpPr>
        <p:spPr>
          <a:xfrm>
            <a:off x="2357945" y="3200672"/>
            <a:ext cx="1165376" cy="486289"/>
          </a:xfrm>
          <a:prstGeom prst="rect">
            <a:avLst/>
          </a:prstGeom>
        </p:spPr>
        <p:txBody>
          <a:bodyPr wrap="square" lIns="91442" tIns="45721" rIns="91442" bIns="45721">
            <a:spAutoFit/>
          </a:bodyPr>
          <a:lstStyle/>
          <a:p>
            <a:pPr algn="ctr"/>
            <a:r>
              <a:rPr lang="zh-CN" altLang="en-US" sz="1280" b="1" dirty="0">
                <a:solidFill>
                  <a:schemeClr val="bg1"/>
                </a:solidFill>
                <a:latin typeface="Verdana"/>
                <a:ea typeface="微软雅黑"/>
              </a:rPr>
              <a:t>点击此处添加标题</a:t>
            </a:r>
          </a:p>
        </p:txBody>
      </p:sp>
      <p:sp>
        <p:nvSpPr>
          <p:cNvPr id="14" name="TextBox 20">
            <a:extLst>
              <a:ext uri="{FF2B5EF4-FFF2-40B4-BE49-F238E27FC236}">
                <a16:creationId xmlns:a16="http://schemas.microsoft.com/office/drawing/2014/main" xmlns="" id="{A2E2ED87-376A-4960-8C7D-C693D7FED0CE}"/>
              </a:ext>
            </a:extLst>
          </p:cNvPr>
          <p:cNvSpPr txBox="1"/>
          <p:nvPr/>
        </p:nvSpPr>
        <p:spPr>
          <a:xfrm>
            <a:off x="4443332" y="1727997"/>
            <a:ext cx="1769027" cy="830999"/>
          </a:xfrm>
          <a:prstGeom prst="rect">
            <a:avLst/>
          </a:prstGeom>
          <a:noFill/>
        </p:spPr>
        <p:txBody>
          <a:bodyPr wrap="square" lIns="91442" tIns="45721" rIns="91442" bIns="45721" rtlCol="0">
            <a:spAutoFit/>
          </a:bodyPr>
          <a:lstStyle>
            <a:defPPr>
              <a:defRPr lang="zh-CN"/>
            </a:defPPr>
            <a:lvl1pPr>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defTabSz="914406">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6">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6">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6">
              <a:defRPr/>
            </a:pPr>
            <a:r>
              <a:rPr lang="zh-CN" altLang="en-US" kern="0" dirty="0">
                <a:solidFill>
                  <a:schemeClr val="tx1">
                    <a:lumMod val="50000"/>
                    <a:lumOff val="50000"/>
                  </a:schemeClr>
                </a:solidFill>
              </a:rPr>
              <a:t>点击此处添加文本</a:t>
            </a:r>
          </a:p>
        </p:txBody>
      </p:sp>
      <p:sp>
        <p:nvSpPr>
          <p:cNvPr id="15" name="矩形 14">
            <a:extLst>
              <a:ext uri="{FF2B5EF4-FFF2-40B4-BE49-F238E27FC236}">
                <a16:creationId xmlns:a16="http://schemas.microsoft.com/office/drawing/2014/main" xmlns="" id="{4C6E0C50-DBC7-4DBB-A865-8B4CE0FF5CDB}"/>
              </a:ext>
            </a:extLst>
          </p:cNvPr>
          <p:cNvSpPr/>
          <p:nvPr/>
        </p:nvSpPr>
        <p:spPr>
          <a:xfrm>
            <a:off x="4590413" y="3200671"/>
            <a:ext cx="1165376" cy="486289"/>
          </a:xfrm>
          <a:prstGeom prst="rect">
            <a:avLst/>
          </a:prstGeom>
        </p:spPr>
        <p:txBody>
          <a:bodyPr wrap="square" lIns="91442" tIns="45721" rIns="91442" bIns="45721">
            <a:spAutoFit/>
          </a:bodyPr>
          <a:lstStyle/>
          <a:p>
            <a:pPr algn="ctr"/>
            <a:r>
              <a:rPr lang="zh-CN" altLang="en-US" sz="1280" b="1" dirty="0">
                <a:solidFill>
                  <a:schemeClr val="bg1"/>
                </a:solidFill>
                <a:latin typeface="Verdana"/>
                <a:ea typeface="微软雅黑"/>
              </a:rPr>
              <a:t>点击此处添加标题</a:t>
            </a:r>
          </a:p>
        </p:txBody>
      </p:sp>
      <p:sp>
        <p:nvSpPr>
          <p:cNvPr id="16" name="TextBox 22">
            <a:extLst>
              <a:ext uri="{FF2B5EF4-FFF2-40B4-BE49-F238E27FC236}">
                <a16:creationId xmlns:a16="http://schemas.microsoft.com/office/drawing/2014/main" xmlns="" id="{4837AC1D-5919-45F4-884A-8253767A89B3}"/>
              </a:ext>
            </a:extLst>
          </p:cNvPr>
          <p:cNvSpPr txBox="1"/>
          <p:nvPr/>
        </p:nvSpPr>
        <p:spPr>
          <a:xfrm>
            <a:off x="6638867" y="1756571"/>
            <a:ext cx="1769027" cy="830999"/>
          </a:xfrm>
          <a:prstGeom prst="rect">
            <a:avLst/>
          </a:prstGeom>
          <a:noFill/>
        </p:spPr>
        <p:txBody>
          <a:bodyPr wrap="square" lIns="91442" tIns="45721" rIns="91442" bIns="45721" rtlCol="0">
            <a:spAutoFit/>
          </a:bodyPr>
          <a:lstStyle>
            <a:defPPr>
              <a:defRPr lang="zh-CN"/>
            </a:defPPr>
            <a:lvl1pPr>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defTabSz="914406">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6">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6">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6">
              <a:defRPr/>
            </a:pPr>
            <a:r>
              <a:rPr lang="zh-CN" altLang="en-US" kern="0" dirty="0">
                <a:solidFill>
                  <a:schemeClr val="tx1">
                    <a:lumMod val="50000"/>
                    <a:lumOff val="50000"/>
                  </a:schemeClr>
                </a:solidFill>
              </a:rPr>
              <a:t>点击此处添加文本</a:t>
            </a:r>
          </a:p>
        </p:txBody>
      </p:sp>
      <p:sp>
        <p:nvSpPr>
          <p:cNvPr id="17" name="矩形 16">
            <a:extLst>
              <a:ext uri="{FF2B5EF4-FFF2-40B4-BE49-F238E27FC236}">
                <a16:creationId xmlns:a16="http://schemas.microsoft.com/office/drawing/2014/main" xmlns="" id="{D1C19BE3-20F5-425C-9915-F9C2F0198C74}"/>
              </a:ext>
            </a:extLst>
          </p:cNvPr>
          <p:cNvSpPr/>
          <p:nvPr/>
        </p:nvSpPr>
        <p:spPr>
          <a:xfrm>
            <a:off x="6785947" y="3229245"/>
            <a:ext cx="1165376" cy="486289"/>
          </a:xfrm>
          <a:prstGeom prst="rect">
            <a:avLst/>
          </a:prstGeom>
        </p:spPr>
        <p:txBody>
          <a:bodyPr wrap="square" lIns="91442" tIns="45721" rIns="91442" bIns="45721">
            <a:spAutoFit/>
          </a:bodyPr>
          <a:lstStyle/>
          <a:p>
            <a:pPr algn="ctr"/>
            <a:r>
              <a:rPr lang="zh-CN" altLang="en-US" sz="1280" b="1" dirty="0">
                <a:solidFill>
                  <a:schemeClr val="bg1"/>
                </a:solidFill>
                <a:latin typeface="Verdana"/>
                <a:ea typeface="微软雅黑"/>
              </a:rPr>
              <a:t>点击此处添加标题</a:t>
            </a:r>
          </a:p>
        </p:txBody>
      </p:sp>
      <p:sp>
        <p:nvSpPr>
          <p:cNvPr id="18" name="TextBox 24">
            <a:extLst>
              <a:ext uri="{FF2B5EF4-FFF2-40B4-BE49-F238E27FC236}">
                <a16:creationId xmlns:a16="http://schemas.microsoft.com/office/drawing/2014/main" xmlns="" id="{993C929E-B5B6-4C5F-B316-908227909E80}"/>
              </a:ext>
            </a:extLst>
          </p:cNvPr>
          <p:cNvSpPr txBox="1"/>
          <p:nvPr/>
        </p:nvSpPr>
        <p:spPr>
          <a:xfrm>
            <a:off x="8833782" y="1756571"/>
            <a:ext cx="1769027" cy="830999"/>
          </a:xfrm>
          <a:prstGeom prst="rect">
            <a:avLst/>
          </a:prstGeom>
          <a:noFill/>
        </p:spPr>
        <p:txBody>
          <a:bodyPr wrap="square" lIns="91442" tIns="45721" rIns="91442" bIns="45721" rtlCol="0">
            <a:spAutoFit/>
          </a:bodyPr>
          <a:lstStyle>
            <a:defPPr>
              <a:defRPr lang="zh-CN"/>
            </a:defPPr>
            <a:lvl1pPr>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defTabSz="914406">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6">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6">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6">
              <a:defRPr/>
            </a:pPr>
            <a:r>
              <a:rPr lang="zh-CN" altLang="en-US" kern="0" dirty="0">
                <a:solidFill>
                  <a:schemeClr val="tx1">
                    <a:lumMod val="50000"/>
                    <a:lumOff val="50000"/>
                  </a:schemeClr>
                </a:solidFill>
              </a:rPr>
              <a:t>点击此处添加文本</a:t>
            </a:r>
          </a:p>
        </p:txBody>
      </p:sp>
      <p:sp>
        <p:nvSpPr>
          <p:cNvPr id="19" name="矩形 18">
            <a:extLst>
              <a:ext uri="{FF2B5EF4-FFF2-40B4-BE49-F238E27FC236}">
                <a16:creationId xmlns:a16="http://schemas.microsoft.com/office/drawing/2014/main" xmlns="" id="{052E89C0-4910-48AB-91F0-4E2BF27851C6}"/>
              </a:ext>
            </a:extLst>
          </p:cNvPr>
          <p:cNvSpPr/>
          <p:nvPr/>
        </p:nvSpPr>
        <p:spPr>
          <a:xfrm>
            <a:off x="8980862" y="3229245"/>
            <a:ext cx="1165376" cy="486289"/>
          </a:xfrm>
          <a:prstGeom prst="rect">
            <a:avLst/>
          </a:prstGeom>
        </p:spPr>
        <p:txBody>
          <a:bodyPr wrap="square" lIns="91442" tIns="45721" rIns="91442" bIns="45721">
            <a:spAutoFit/>
          </a:bodyPr>
          <a:lstStyle/>
          <a:p>
            <a:pPr algn="ctr"/>
            <a:r>
              <a:rPr lang="zh-CN" altLang="en-US" sz="1280" b="1" dirty="0">
                <a:solidFill>
                  <a:schemeClr val="bg1"/>
                </a:solidFill>
                <a:latin typeface="Verdana"/>
                <a:ea typeface="微软雅黑"/>
              </a:rPr>
              <a:t>点击此处添加标题</a:t>
            </a:r>
          </a:p>
        </p:txBody>
      </p:sp>
    </p:spTree>
    <p:extLst>
      <p:ext uri="{BB962C8B-B14F-4D97-AF65-F5344CB8AC3E}">
        <p14:creationId xmlns:p14="http://schemas.microsoft.com/office/powerpoint/2010/main" val="115238631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32" presetClass="emph" presetSubtype="0" fill="hold" grpId="1" nodeType="afterEffect">
                                  <p:stCondLst>
                                    <p:cond delay="0"/>
                                  </p:stCondLst>
                                  <p:childTnLst>
                                    <p:animRot by="120000">
                                      <p:cBhvr>
                                        <p:cTn id="14" dur="100" fill="hold">
                                          <p:stCondLst>
                                            <p:cond delay="0"/>
                                          </p:stCondLst>
                                        </p:cTn>
                                        <p:tgtEl>
                                          <p:spTgt spid="3"/>
                                        </p:tgtEl>
                                        <p:attrNameLst>
                                          <p:attrName>r</p:attrName>
                                        </p:attrNameLst>
                                      </p:cBhvr>
                                    </p:animRot>
                                    <p:animRot by="-240000">
                                      <p:cBhvr>
                                        <p:cTn id="15" dur="200" fill="hold">
                                          <p:stCondLst>
                                            <p:cond delay="200"/>
                                          </p:stCondLst>
                                        </p:cTn>
                                        <p:tgtEl>
                                          <p:spTgt spid="3"/>
                                        </p:tgtEl>
                                        <p:attrNameLst>
                                          <p:attrName>r</p:attrName>
                                        </p:attrNameLst>
                                      </p:cBhvr>
                                    </p:animRot>
                                    <p:animRot by="240000">
                                      <p:cBhvr>
                                        <p:cTn id="16" dur="200" fill="hold">
                                          <p:stCondLst>
                                            <p:cond delay="400"/>
                                          </p:stCondLst>
                                        </p:cTn>
                                        <p:tgtEl>
                                          <p:spTgt spid="3"/>
                                        </p:tgtEl>
                                        <p:attrNameLst>
                                          <p:attrName>r</p:attrName>
                                        </p:attrNameLst>
                                      </p:cBhvr>
                                    </p:animRot>
                                    <p:animRot by="-240000">
                                      <p:cBhvr>
                                        <p:cTn id="17" dur="200" fill="hold">
                                          <p:stCondLst>
                                            <p:cond delay="600"/>
                                          </p:stCondLst>
                                        </p:cTn>
                                        <p:tgtEl>
                                          <p:spTgt spid="3"/>
                                        </p:tgtEl>
                                        <p:attrNameLst>
                                          <p:attrName>r</p:attrName>
                                        </p:attrNameLst>
                                      </p:cBhvr>
                                    </p:animRot>
                                    <p:animRot by="120000">
                                      <p:cBhvr>
                                        <p:cTn id="18" dur="200" fill="hold">
                                          <p:stCondLst>
                                            <p:cond delay="800"/>
                                          </p:stCondLst>
                                        </p:cTn>
                                        <p:tgtEl>
                                          <p:spTgt spid="3"/>
                                        </p:tgtEl>
                                        <p:attrNameLst>
                                          <p:attrName>r</p:attrName>
                                        </p:attrNameLst>
                                      </p:cBhvr>
                                    </p:animRo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par>
                                <p:cTn id="29" presetID="22" presetClass="entr" presetSubtype="4" fill="hold" grpId="0" nodeType="withEffect">
                                  <p:stCondLst>
                                    <p:cond delay="25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00"/>
                                        <p:tgtEl>
                                          <p:spTgt spid="7"/>
                                        </p:tgtEl>
                                      </p:cBhvr>
                                    </p:animEffect>
                                  </p:childTnLst>
                                </p:cTn>
                              </p:par>
                            </p:childTnLst>
                          </p:cTn>
                        </p:par>
                        <p:par>
                          <p:cTn id="32" fill="hold">
                            <p:stCondLst>
                              <p:cond delay="3250"/>
                            </p:stCondLst>
                            <p:childTnLst>
                              <p:par>
                                <p:cTn id="33" presetID="22" presetClass="entr" presetSubtype="4"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down)">
                                      <p:cBhvr>
                                        <p:cTn id="35" dur="500"/>
                                        <p:tgtEl>
                                          <p:spTgt spid="6"/>
                                        </p:tgtEl>
                                      </p:cBhvr>
                                    </p:animEffect>
                                  </p:childTnLst>
                                </p:cTn>
                              </p:par>
                            </p:childTnLst>
                          </p:cTn>
                        </p:par>
                        <p:par>
                          <p:cTn id="36" fill="hold">
                            <p:stCondLst>
                              <p:cond delay="3750"/>
                            </p:stCondLst>
                            <p:childTnLst>
                              <p:par>
                                <p:cTn id="37" presetID="32" presetClass="emph" presetSubtype="0" fill="hold" grpId="1" nodeType="afterEffect">
                                  <p:stCondLst>
                                    <p:cond delay="0"/>
                                  </p:stCondLst>
                                  <p:childTnLst>
                                    <p:animRot by="120000">
                                      <p:cBhvr>
                                        <p:cTn id="38" dur="100" fill="hold">
                                          <p:stCondLst>
                                            <p:cond delay="0"/>
                                          </p:stCondLst>
                                        </p:cTn>
                                        <p:tgtEl>
                                          <p:spTgt spid="6"/>
                                        </p:tgtEl>
                                        <p:attrNameLst>
                                          <p:attrName>r</p:attrName>
                                        </p:attrNameLst>
                                      </p:cBhvr>
                                    </p:animRot>
                                    <p:animRot by="-240000">
                                      <p:cBhvr>
                                        <p:cTn id="39" dur="200" fill="hold">
                                          <p:stCondLst>
                                            <p:cond delay="200"/>
                                          </p:stCondLst>
                                        </p:cTn>
                                        <p:tgtEl>
                                          <p:spTgt spid="6"/>
                                        </p:tgtEl>
                                        <p:attrNameLst>
                                          <p:attrName>r</p:attrName>
                                        </p:attrNameLst>
                                      </p:cBhvr>
                                    </p:animRot>
                                    <p:animRot by="240000">
                                      <p:cBhvr>
                                        <p:cTn id="40" dur="200" fill="hold">
                                          <p:stCondLst>
                                            <p:cond delay="400"/>
                                          </p:stCondLst>
                                        </p:cTn>
                                        <p:tgtEl>
                                          <p:spTgt spid="6"/>
                                        </p:tgtEl>
                                        <p:attrNameLst>
                                          <p:attrName>r</p:attrName>
                                        </p:attrNameLst>
                                      </p:cBhvr>
                                    </p:animRot>
                                    <p:animRot by="-240000">
                                      <p:cBhvr>
                                        <p:cTn id="41" dur="200" fill="hold">
                                          <p:stCondLst>
                                            <p:cond delay="600"/>
                                          </p:stCondLst>
                                        </p:cTn>
                                        <p:tgtEl>
                                          <p:spTgt spid="6"/>
                                        </p:tgtEl>
                                        <p:attrNameLst>
                                          <p:attrName>r</p:attrName>
                                        </p:attrNameLst>
                                      </p:cBhvr>
                                    </p:animRot>
                                    <p:animRot by="120000">
                                      <p:cBhvr>
                                        <p:cTn id="42" dur="200" fill="hold">
                                          <p:stCondLst>
                                            <p:cond delay="800"/>
                                          </p:stCondLst>
                                        </p:cTn>
                                        <p:tgtEl>
                                          <p:spTgt spid="6"/>
                                        </p:tgtEl>
                                        <p:attrNameLst>
                                          <p:attrName>r</p:attrName>
                                        </p:attrNameLst>
                                      </p:cBhvr>
                                    </p:animRot>
                                  </p:childTnLst>
                                </p:cTn>
                              </p:par>
                            </p:childTnLst>
                          </p:cTn>
                        </p:par>
                        <p:par>
                          <p:cTn id="43" fill="hold">
                            <p:stCondLst>
                              <p:cond delay="4750"/>
                            </p:stCondLst>
                            <p:childTnLst>
                              <p:par>
                                <p:cTn id="44" presetID="53" presetClass="entr" presetSubtype="16"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5250"/>
                            </p:stCondLst>
                            <p:childTnLst>
                              <p:par>
                                <p:cTn id="50" presetID="22" presetClass="entr" presetSubtype="4"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par>
                                <p:cTn id="53" presetID="22" presetClass="entr" presetSubtype="4" fill="hold" grpId="0" nodeType="withEffect">
                                  <p:stCondLst>
                                    <p:cond delay="250"/>
                                  </p:stCondLst>
                                  <p:childTnLst>
                                    <p:set>
                                      <p:cBhvr>
                                        <p:cTn id="54" dur="1" fill="hold">
                                          <p:stCondLst>
                                            <p:cond delay="0"/>
                                          </p:stCondLst>
                                        </p:cTn>
                                        <p:tgtEl>
                                          <p:spTgt spid="9"/>
                                        </p:tgtEl>
                                        <p:attrNameLst>
                                          <p:attrName>style.visibility</p:attrName>
                                        </p:attrNameLst>
                                      </p:cBhvr>
                                      <p:to>
                                        <p:strVal val="visible"/>
                                      </p:to>
                                    </p:set>
                                    <p:animEffect transition="in" filter="wipe(down)">
                                      <p:cBhvr>
                                        <p:cTn id="55" dur="500"/>
                                        <p:tgtEl>
                                          <p:spTgt spid="9"/>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down)">
                                      <p:cBhvr>
                                        <p:cTn id="59" dur="500"/>
                                        <p:tgtEl>
                                          <p:spTgt spid="8"/>
                                        </p:tgtEl>
                                      </p:cBhvr>
                                    </p:animEffect>
                                  </p:childTnLst>
                                </p:cTn>
                              </p:par>
                            </p:childTnLst>
                          </p:cTn>
                        </p:par>
                        <p:par>
                          <p:cTn id="60" fill="hold">
                            <p:stCondLst>
                              <p:cond delay="6500"/>
                            </p:stCondLst>
                            <p:childTnLst>
                              <p:par>
                                <p:cTn id="61" presetID="32" presetClass="emph" presetSubtype="0" fill="hold" grpId="1" nodeType="afterEffect">
                                  <p:stCondLst>
                                    <p:cond delay="0"/>
                                  </p:stCondLst>
                                  <p:childTnLst>
                                    <p:animRot by="120000">
                                      <p:cBhvr>
                                        <p:cTn id="62" dur="100" fill="hold">
                                          <p:stCondLst>
                                            <p:cond delay="0"/>
                                          </p:stCondLst>
                                        </p:cTn>
                                        <p:tgtEl>
                                          <p:spTgt spid="8"/>
                                        </p:tgtEl>
                                        <p:attrNameLst>
                                          <p:attrName>r</p:attrName>
                                        </p:attrNameLst>
                                      </p:cBhvr>
                                    </p:animRot>
                                    <p:animRot by="-240000">
                                      <p:cBhvr>
                                        <p:cTn id="63" dur="200" fill="hold">
                                          <p:stCondLst>
                                            <p:cond delay="200"/>
                                          </p:stCondLst>
                                        </p:cTn>
                                        <p:tgtEl>
                                          <p:spTgt spid="8"/>
                                        </p:tgtEl>
                                        <p:attrNameLst>
                                          <p:attrName>r</p:attrName>
                                        </p:attrNameLst>
                                      </p:cBhvr>
                                    </p:animRot>
                                    <p:animRot by="240000">
                                      <p:cBhvr>
                                        <p:cTn id="64" dur="200" fill="hold">
                                          <p:stCondLst>
                                            <p:cond delay="400"/>
                                          </p:stCondLst>
                                        </p:cTn>
                                        <p:tgtEl>
                                          <p:spTgt spid="8"/>
                                        </p:tgtEl>
                                        <p:attrNameLst>
                                          <p:attrName>r</p:attrName>
                                        </p:attrNameLst>
                                      </p:cBhvr>
                                    </p:animRot>
                                    <p:animRot by="-240000">
                                      <p:cBhvr>
                                        <p:cTn id="65" dur="200" fill="hold">
                                          <p:stCondLst>
                                            <p:cond delay="600"/>
                                          </p:stCondLst>
                                        </p:cTn>
                                        <p:tgtEl>
                                          <p:spTgt spid="8"/>
                                        </p:tgtEl>
                                        <p:attrNameLst>
                                          <p:attrName>r</p:attrName>
                                        </p:attrNameLst>
                                      </p:cBhvr>
                                    </p:animRot>
                                    <p:animRot by="120000">
                                      <p:cBhvr>
                                        <p:cTn id="66" dur="200" fill="hold">
                                          <p:stCondLst>
                                            <p:cond delay="800"/>
                                          </p:stCondLst>
                                        </p:cTn>
                                        <p:tgtEl>
                                          <p:spTgt spid="8"/>
                                        </p:tgtEl>
                                        <p:attrNameLst>
                                          <p:attrName>r</p:attrName>
                                        </p:attrNameLst>
                                      </p:cBhvr>
                                    </p:animRot>
                                  </p:childTnLst>
                                </p:cTn>
                              </p:par>
                            </p:childTnLst>
                          </p:cTn>
                        </p:par>
                        <p:par>
                          <p:cTn id="67" fill="hold">
                            <p:stCondLst>
                              <p:cond delay="7500"/>
                            </p:stCondLst>
                            <p:childTnLst>
                              <p:par>
                                <p:cTn id="68" presetID="53" presetClass="entr" presetSubtype="16"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p:cTn id="70" dur="500" fill="hold"/>
                                        <p:tgtEl>
                                          <p:spTgt spid="17"/>
                                        </p:tgtEl>
                                        <p:attrNameLst>
                                          <p:attrName>ppt_w</p:attrName>
                                        </p:attrNameLst>
                                      </p:cBhvr>
                                      <p:tavLst>
                                        <p:tav tm="0">
                                          <p:val>
                                            <p:fltVal val="0"/>
                                          </p:val>
                                        </p:tav>
                                        <p:tav tm="100000">
                                          <p:val>
                                            <p:strVal val="#ppt_w"/>
                                          </p:val>
                                        </p:tav>
                                      </p:tavLst>
                                    </p:anim>
                                    <p:anim calcmode="lin" valueType="num">
                                      <p:cBhvr>
                                        <p:cTn id="71" dur="500" fill="hold"/>
                                        <p:tgtEl>
                                          <p:spTgt spid="17"/>
                                        </p:tgtEl>
                                        <p:attrNameLst>
                                          <p:attrName>ppt_h</p:attrName>
                                        </p:attrNameLst>
                                      </p:cBhvr>
                                      <p:tavLst>
                                        <p:tav tm="0">
                                          <p:val>
                                            <p:fltVal val="0"/>
                                          </p:val>
                                        </p:tav>
                                        <p:tav tm="100000">
                                          <p:val>
                                            <p:strVal val="#ppt_h"/>
                                          </p:val>
                                        </p:tav>
                                      </p:tavLst>
                                    </p:anim>
                                    <p:animEffect transition="in" filter="fade">
                                      <p:cBhvr>
                                        <p:cTn id="72" dur="500"/>
                                        <p:tgtEl>
                                          <p:spTgt spid="17"/>
                                        </p:tgtEl>
                                      </p:cBhvr>
                                    </p:animEffect>
                                  </p:childTnLst>
                                </p:cTn>
                              </p:par>
                            </p:childTnLst>
                          </p:cTn>
                        </p:par>
                        <p:par>
                          <p:cTn id="73" fill="hold">
                            <p:stCondLst>
                              <p:cond delay="8000"/>
                            </p:stCondLst>
                            <p:childTnLst>
                              <p:par>
                                <p:cTn id="74" presetID="2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down)">
                                      <p:cBhvr>
                                        <p:cTn id="76" dur="500"/>
                                        <p:tgtEl>
                                          <p:spTgt spid="16"/>
                                        </p:tgtEl>
                                      </p:cBhvr>
                                    </p:animEffect>
                                  </p:childTnLst>
                                </p:cTn>
                              </p:par>
                              <p:par>
                                <p:cTn id="77" presetID="22" presetClass="entr" presetSubtype="4" fill="hold" grpId="0" nodeType="withEffect">
                                  <p:stCondLst>
                                    <p:cond delay="250"/>
                                  </p:stCondLst>
                                  <p:childTnLst>
                                    <p:set>
                                      <p:cBhvr>
                                        <p:cTn id="78" dur="1" fill="hold">
                                          <p:stCondLst>
                                            <p:cond delay="0"/>
                                          </p:stCondLst>
                                        </p:cTn>
                                        <p:tgtEl>
                                          <p:spTgt spid="11"/>
                                        </p:tgtEl>
                                        <p:attrNameLst>
                                          <p:attrName>style.visibility</p:attrName>
                                        </p:attrNameLst>
                                      </p:cBhvr>
                                      <p:to>
                                        <p:strVal val="visible"/>
                                      </p:to>
                                    </p:set>
                                    <p:animEffect transition="in" filter="wipe(down)">
                                      <p:cBhvr>
                                        <p:cTn id="79" dur="500"/>
                                        <p:tgtEl>
                                          <p:spTgt spid="11"/>
                                        </p:tgtEl>
                                      </p:cBhvr>
                                    </p:animEffect>
                                  </p:childTnLst>
                                </p:cTn>
                              </p:par>
                            </p:childTnLst>
                          </p:cTn>
                        </p:par>
                        <p:par>
                          <p:cTn id="80" fill="hold">
                            <p:stCondLst>
                              <p:cond delay="8750"/>
                            </p:stCondLst>
                            <p:childTnLst>
                              <p:par>
                                <p:cTn id="81" presetID="22" presetClass="entr" presetSubtype="4"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wipe(down)">
                                      <p:cBhvr>
                                        <p:cTn id="83" dur="500"/>
                                        <p:tgtEl>
                                          <p:spTgt spid="10"/>
                                        </p:tgtEl>
                                      </p:cBhvr>
                                    </p:animEffect>
                                  </p:childTnLst>
                                </p:cTn>
                              </p:par>
                            </p:childTnLst>
                          </p:cTn>
                        </p:par>
                        <p:par>
                          <p:cTn id="84" fill="hold">
                            <p:stCondLst>
                              <p:cond delay="9250"/>
                            </p:stCondLst>
                            <p:childTnLst>
                              <p:par>
                                <p:cTn id="85" presetID="32" presetClass="emph" presetSubtype="0" fill="hold" grpId="1" nodeType="afterEffect">
                                  <p:stCondLst>
                                    <p:cond delay="0"/>
                                  </p:stCondLst>
                                  <p:childTnLst>
                                    <p:animRot by="120000">
                                      <p:cBhvr>
                                        <p:cTn id="86" dur="100" fill="hold">
                                          <p:stCondLst>
                                            <p:cond delay="0"/>
                                          </p:stCondLst>
                                        </p:cTn>
                                        <p:tgtEl>
                                          <p:spTgt spid="10"/>
                                        </p:tgtEl>
                                        <p:attrNameLst>
                                          <p:attrName>r</p:attrName>
                                        </p:attrNameLst>
                                      </p:cBhvr>
                                    </p:animRot>
                                    <p:animRot by="-240000">
                                      <p:cBhvr>
                                        <p:cTn id="87" dur="200" fill="hold">
                                          <p:stCondLst>
                                            <p:cond delay="200"/>
                                          </p:stCondLst>
                                        </p:cTn>
                                        <p:tgtEl>
                                          <p:spTgt spid="10"/>
                                        </p:tgtEl>
                                        <p:attrNameLst>
                                          <p:attrName>r</p:attrName>
                                        </p:attrNameLst>
                                      </p:cBhvr>
                                    </p:animRot>
                                    <p:animRot by="240000">
                                      <p:cBhvr>
                                        <p:cTn id="88" dur="200" fill="hold">
                                          <p:stCondLst>
                                            <p:cond delay="400"/>
                                          </p:stCondLst>
                                        </p:cTn>
                                        <p:tgtEl>
                                          <p:spTgt spid="10"/>
                                        </p:tgtEl>
                                        <p:attrNameLst>
                                          <p:attrName>r</p:attrName>
                                        </p:attrNameLst>
                                      </p:cBhvr>
                                    </p:animRot>
                                    <p:animRot by="-240000">
                                      <p:cBhvr>
                                        <p:cTn id="89" dur="200" fill="hold">
                                          <p:stCondLst>
                                            <p:cond delay="600"/>
                                          </p:stCondLst>
                                        </p:cTn>
                                        <p:tgtEl>
                                          <p:spTgt spid="10"/>
                                        </p:tgtEl>
                                        <p:attrNameLst>
                                          <p:attrName>r</p:attrName>
                                        </p:attrNameLst>
                                      </p:cBhvr>
                                    </p:animRot>
                                    <p:animRot by="120000">
                                      <p:cBhvr>
                                        <p:cTn id="90" dur="200" fill="hold">
                                          <p:stCondLst>
                                            <p:cond delay="800"/>
                                          </p:stCondLst>
                                        </p:cTn>
                                        <p:tgtEl>
                                          <p:spTgt spid="10"/>
                                        </p:tgtEl>
                                        <p:attrNameLst>
                                          <p:attrName>r</p:attrName>
                                        </p:attrNameLst>
                                      </p:cBhvr>
                                    </p:animRot>
                                  </p:childTnLst>
                                </p:cTn>
                              </p:par>
                            </p:childTnLst>
                          </p:cTn>
                        </p:par>
                        <p:par>
                          <p:cTn id="91" fill="hold">
                            <p:stCondLst>
                              <p:cond delay="10250"/>
                            </p:stCondLst>
                            <p:childTnLst>
                              <p:par>
                                <p:cTn id="92" presetID="53" presetClass="entr" presetSubtype="16"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p:cTn id="94" dur="500" fill="hold"/>
                                        <p:tgtEl>
                                          <p:spTgt spid="19"/>
                                        </p:tgtEl>
                                        <p:attrNameLst>
                                          <p:attrName>ppt_w</p:attrName>
                                        </p:attrNameLst>
                                      </p:cBhvr>
                                      <p:tavLst>
                                        <p:tav tm="0">
                                          <p:val>
                                            <p:fltVal val="0"/>
                                          </p:val>
                                        </p:tav>
                                        <p:tav tm="100000">
                                          <p:val>
                                            <p:strVal val="#ppt_w"/>
                                          </p:val>
                                        </p:tav>
                                      </p:tavLst>
                                    </p:anim>
                                    <p:anim calcmode="lin" valueType="num">
                                      <p:cBhvr>
                                        <p:cTn id="95" dur="500" fill="hold"/>
                                        <p:tgtEl>
                                          <p:spTgt spid="19"/>
                                        </p:tgtEl>
                                        <p:attrNameLst>
                                          <p:attrName>ppt_h</p:attrName>
                                        </p:attrNameLst>
                                      </p:cBhvr>
                                      <p:tavLst>
                                        <p:tav tm="0">
                                          <p:val>
                                            <p:fltVal val="0"/>
                                          </p:val>
                                        </p:tav>
                                        <p:tav tm="100000">
                                          <p:val>
                                            <p:strVal val="#ppt_h"/>
                                          </p:val>
                                        </p:tav>
                                      </p:tavLst>
                                    </p:anim>
                                    <p:animEffect transition="in" filter="fade">
                                      <p:cBhvr>
                                        <p:cTn id="96" dur="500"/>
                                        <p:tgtEl>
                                          <p:spTgt spid="19"/>
                                        </p:tgtEl>
                                      </p:cBhvr>
                                    </p:animEffect>
                                  </p:childTnLst>
                                </p:cTn>
                              </p:par>
                            </p:childTnLst>
                          </p:cTn>
                        </p:par>
                        <p:par>
                          <p:cTn id="97" fill="hold">
                            <p:stCondLst>
                              <p:cond delay="10750"/>
                            </p:stCondLst>
                            <p:childTnLst>
                              <p:par>
                                <p:cTn id="98" presetID="22" presetClass="entr" presetSubtype="4" fill="hold" grpId="0" nodeType="afterEffect">
                                  <p:stCondLst>
                                    <p:cond delay="0"/>
                                  </p:stCondLst>
                                  <p:childTnLst>
                                    <p:set>
                                      <p:cBhvr>
                                        <p:cTn id="99" dur="1" fill="hold">
                                          <p:stCondLst>
                                            <p:cond delay="0"/>
                                          </p:stCondLst>
                                        </p:cTn>
                                        <p:tgtEl>
                                          <p:spTgt spid="18"/>
                                        </p:tgtEl>
                                        <p:attrNameLst>
                                          <p:attrName>style.visibility</p:attrName>
                                        </p:attrNameLst>
                                      </p:cBhvr>
                                      <p:to>
                                        <p:strVal val="visible"/>
                                      </p:to>
                                    </p:set>
                                    <p:animEffect transition="in" filter="wipe(down)">
                                      <p:cBhvr>
                                        <p:cTn id="10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6" grpId="0" animBg="1"/>
      <p:bldP spid="6" grpId="1" animBg="1"/>
      <p:bldP spid="7" grpId="0" animBg="1"/>
      <p:bldP spid="8" grpId="0" animBg="1"/>
      <p:bldP spid="8" grpId="1" animBg="1"/>
      <p:bldP spid="9" grpId="0" animBg="1"/>
      <p:bldP spid="10" grpId="0" animBg="1"/>
      <p:bldP spid="10" grpId="1" animBg="1"/>
      <p:bldP spid="11" grpId="0" animBg="1"/>
      <p:bldP spid="12" grpId="0"/>
      <p:bldP spid="13" grpId="0"/>
      <p:bldP spid="14" grpId="0"/>
      <p:bldP spid="15" grpId="0"/>
      <p:bldP spid="16" grpId="0"/>
      <p:bldP spid="17" grpId="0"/>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 name="组合 2">
            <a:extLst>
              <a:ext uri="{FF2B5EF4-FFF2-40B4-BE49-F238E27FC236}">
                <a16:creationId xmlns:a16="http://schemas.microsoft.com/office/drawing/2014/main" xmlns="" id="{C844E25F-045D-4FE7-9CBD-6ABF618AB158}"/>
              </a:ext>
            </a:extLst>
          </p:cNvPr>
          <p:cNvGrpSpPr/>
          <p:nvPr/>
        </p:nvGrpSpPr>
        <p:grpSpPr>
          <a:xfrm>
            <a:off x="3506215" y="1559319"/>
            <a:ext cx="4302260" cy="3407278"/>
            <a:chOff x="1798439" y="927308"/>
            <a:chExt cx="4302260" cy="3407278"/>
          </a:xfrm>
        </p:grpSpPr>
        <p:sp>
          <p:nvSpPr>
            <p:cNvPr id="4" name="Oval 2">
              <a:extLst>
                <a:ext uri="{FF2B5EF4-FFF2-40B4-BE49-F238E27FC236}">
                  <a16:creationId xmlns:a16="http://schemas.microsoft.com/office/drawing/2014/main" xmlns="" id="{9F53CB70-6842-45E5-8544-4ED89DFB8559}"/>
                </a:ext>
              </a:extLst>
            </p:cNvPr>
            <p:cNvSpPr>
              <a:spLocks noChangeAspect="1"/>
            </p:cNvSpPr>
            <p:nvPr/>
          </p:nvSpPr>
          <p:spPr>
            <a:xfrm>
              <a:off x="1798439" y="2159683"/>
              <a:ext cx="1452658" cy="1452658"/>
            </a:xfrm>
            <a:prstGeom prst="ellipse">
              <a:avLst/>
            </a:prstGeom>
            <a:solidFill>
              <a:schemeClr val="accent1">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6" name="Group 3">
              <a:extLst>
                <a:ext uri="{FF2B5EF4-FFF2-40B4-BE49-F238E27FC236}">
                  <a16:creationId xmlns:a16="http://schemas.microsoft.com/office/drawing/2014/main" xmlns="" id="{1C038B62-AEB7-4C0C-A48D-2C714FF81E3E}"/>
                </a:ext>
              </a:extLst>
            </p:cNvPr>
            <p:cNvGrpSpPr/>
            <p:nvPr/>
          </p:nvGrpSpPr>
          <p:grpSpPr>
            <a:xfrm>
              <a:off x="2270291" y="2498349"/>
              <a:ext cx="508954" cy="775325"/>
              <a:chOff x="-938213" y="903288"/>
              <a:chExt cx="1765301" cy="2689225"/>
            </a:xfrm>
            <a:solidFill>
              <a:schemeClr val="bg1"/>
            </a:solidFill>
          </p:grpSpPr>
          <p:sp>
            <p:nvSpPr>
              <p:cNvPr id="24" name="Freeform: Shape 4">
                <a:extLst>
                  <a:ext uri="{FF2B5EF4-FFF2-40B4-BE49-F238E27FC236}">
                    <a16:creationId xmlns:a16="http://schemas.microsoft.com/office/drawing/2014/main" xmlns="" id="{473210EF-3BAE-4E6D-9282-BAA69B309323}"/>
                  </a:ext>
                </a:extLst>
              </p:cNvPr>
              <p:cNvSpPr>
                <a:spLocks/>
              </p:cNvSpPr>
              <p:nvPr/>
            </p:nvSpPr>
            <p:spPr bwMode="auto">
              <a:xfrm>
                <a:off x="-409575" y="3113088"/>
                <a:ext cx="708025" cy="479425"/>
              </a:xfrm>
              <a:custGeom>
                <a:avLst/>
                <a:gdLst/>
                <a:ahLst/>
                <a:cxnLst>
                  <a:cxn ang="0">
                    <a:pos x="176" y="2"/>
                  </a:cxn>
                  <a:cxn ang="0">
                    <a:pos x="13" y="2"/>
                  </a:cxn>
                  <a:cxn ang="0">
                    <a:pos x="2" y="0"/>
                  </a:cxn>
                  <a:cxn ang="0">
                    <a:pos x="0" y="0"/>
                  </a:cxn>
                  <a:cxn ang="0">
                    <a:pos x="0" y="86"/>
                  </a:cxn>
                  <a:cxn ang="0">
                    <a:pos x="16" y="102"/>
                  </a:cxn>
                  <a:cxn ang="0">
                    <a:pos x="48" y="102"/>
                  </a:cxn>
                  <a:cxn ang="0">
                    <a:pos x="65" y="122"/>
                  </a:cxn>
                  <a:cxn ang="0">
                    <a:pos x="77" y="127"/>
                  </a:cxn>
                  <a:cxn ang="0">
                    <a:pos x="111" y="127"/>
                  </a:cxn>
                  <a:cxn ang="0">
                    <a:pos x="123" y="122"/>
                  </a:cxn>
                  <a:cxn ang="0">
                    <a:pos x="140" y="102"/>
                  </a:cxn>
                  <a:cxn ang="0">
                    <a:pos x="172" y="102"/>
                  </a:cxn>
                  <a:cxn ang="0">
                    <a:pos x="188" y="86"/>
                  </a:cxn>
                  <a:cxn ang="0">
                    <a:pos x="188" y="0"/>
                  </a:cxn>
                  <a:cxn ang="0">
                    <a:pos x="186" y="1"/>
                  </a:cxn>
                  <a:cxn ang="0">
                    <a:pos x="176" y="2"/>
                  </a:cxn>
                  <a:cxn ang="0">
                    <a:pos x="176" y="2"/>
                  </a:cxn>
                  <a:cxn ang="0">
                    <a:pos x="176" y="2"/>
                  </a:cxn>
                </a:cxnLst>
                <a:rect l="0" t="0" r="r" b="b"/>
                <a:pathLst>
                  <a:path w="188" h="127">
                    <a:moveTo>
                      <a:pt x="176" y="2"/>
                    </a:moveTo>
                    <a:cubicBezTo>
                      <a:pt x="13" y="2"/>
                      <a:pt x="13" y="2"/>
                      <a:pt x="13" y="2"/>
                    </a:cubicBezTo>
                    <a:cubicBezTo>
                      <a:pt x="10" y="2"/>
                      <a:pt x="6" y="2"/>
                      <a:pt x="2" y="0"/>
                    </a:cubicBezTo>
                    <a:cubicBezTo>
                      <a:pt x="0" y="0"/>
                      <a:pt x="0" y="0"/>
                      <a:pt x="0" y="0"/>
                    </a:cubicBezTo>
                    <a:cubicBezTo>
                      <a:pt x="0" y="86"/>
                      <a:pt x="0" y="86"/>
                      <a:pt x="0" y="86"/>
                    </a:cubicBezTo>
                    <a:cubicBezTo>
                      <a:pt x="0" y="95"/>
                      <a:pt x="7" y="102"/>
                      <a:pt x="16" y="102"/>
                    </a:cubicBezTo>
                    <a:cubicBezTo>
                      <a:pt x="48" y="102"/>
                      <a:pt x="48" y="102"/>
                      <a:pt x="48" y="102"/>
                    </a:cubicBezTo>
                    <a:cubicBezTo>
                      <a:pt x="65" y="122"/>
                      <a:pt x="65" y="122"/>
                      <a:pt x="65" y="122"/>
                    </a:cubicBezTo>
                    <a:cubicBezTo>
                      <a:pt x="68" y="125"/>
                      <a:pt x="72" y="127"/>
                      <a:pt x="77" y="127"/>
                    </a:cubicBezTo>
                    <a:cubicBezTo>
                      <a:pt x="111" y="127"/>
                      <a:pt x="111" y="127"/>
                      <a:pt x="111" y="127"/>
                    </a:cubicBezTo>
                    <a:cubicBezTo>
                      <a:pt x="116" y="127"/>
                      <a:pt x="120" y="125"/>
                      <a:pt x="123" y="122"/>
                    </a:cubicBezTo>
                    <a:cubicBezTo>
                      <a:pt x="140" y="102"/>
                      <a:pt x="140" y="102"/>
                      <a:pt x="140" y="102"/>
                    </a:cubicBezTo>
                    <a:cubicBezTo>
                      <a:pt x="172" y="102"/>
                      <a:pt x="172" y="102"/>
                      <a:pt x="172" y="102"/>
                    </a:cubicBezTo>
                    <a:cubicBezTo>
                      <a:pt x="181" y="102"/>
                      <a:pt x="188" y="95"/>
                      <a:pt x="188" y="86"/>
                    </a:cubicBezTo>
                    <a:cubicBezTo>
                      <a:pt x="188" y="0"/>
                      <a:pt x="188" y="0"/>
                      <a:pt x="188" y="0"/>
                    </a:cubicBezTo>
                    <a:cubicBezTo>
                      <a:pt x="186" y="1"/>
                      <a:pt x="186" y="1"/>
                      <a:pt x="186" y="1"/>
                    </a:cubicBezTo>
                    <a:cubicBezTo>
                      <a:pt x="182" y="2"/>
                      <a:pt x="179" y="2"/>
                      <a:pt x="176" y="2"/>
                    </a:cubicBezTo>
                    <a:close/>
                    <a:moveTo>
                      <a:pt x="176" y="2"/>
                    </a:moveTo>
                    <a:cubicBezTo>
                      <a:pt x="176" y="2"/>
                      <a:pt x="176" y="2"/>
                      <a:pt x="176" y="2"/>
                    </a:cubicBezTo>
                  </a:path>
                </a:pathLst>
              </a:custGeom>
              <a:grpFill/>
              <a:ln w="9525">
                <a:noFill/>
                <a:round/>
                <a:headEnd/>
                <a:tailEnd/>
              </a:ln>
            </p:spPr>
            <p:txBody>
              <a:bodyPr anchor="ctr"/>
              <a:lstStyle/>
              <a:p>
                <a:pPr algn="ctr"/>
                <a:endParaRPr/>
              </a:p>
            </p:txBody>
          </p:sp>
          <p:sp>
            <p:nvSpPr>
              <p:cNvPr id="25" name="Freeform: Shape 5">
                <a:extLst>
                  <a:ext uri="{FF2B5EF4-FFF2-40B4-BE49-F238E27FC236}">
                    <a16:creationId xmlns:a16="http://schemas.microsoft.com/office/drawing/2014/main" xmlns="" id="{2EA0C87B-BD79-45BF-B6E8-3ED581D93F69}"/>
                  </a:ext>
                </a:extLst>
              </p:cNvPr>
              <p:cNvSpPr>
                <a:spLocks/>
              </p:cNvSpPr>
              <p:nvPr/>
            </p:nvSpPr>
            <p:spPr bwMode="auto">
              <a:xfrm>
                <a:off x="-938213" y="903288"/>
                <a:ext cx="1765301" cy="2132013"/>
              </a:xfrm>
              <a:custGeom>
                <a:avLst/>
                <a:gdLst/>
                <a:ahLst/>
                <a:cxnLst>
                  <a:cxn ang="0">
                    <a:pos x="234" y="0"/>
                  </a:cxn>
                  <a:cxn ang="0">
                    <a:pos x="0" y="230"/>
                  </a:cxn>
                  <a:cxn ang="0">
                    <a:pos x="74" y="421"/>
                  </a:cxn>
                  <a:cxn ang="0">
                    <a:pos x="76" y="424"/>
                  </a:cxn>
                  <a:cxn ang="0">
                    <a:pos x="134" y="548"/>
                  </a:cxn>
                  <a:cxn ang="0">
                    <a:pos x="153" y="566"/>
                  </a:cxn>
                  <a:cxn ang="0">
                    <a:pos x="215" y="566"/>
                  </a:cxn>
                  <a:cxn ang="0">
                    <a:pos x="237" y="500"/>
                  </a:cxn>
                  <a:cxn ang="0">
                    <a:pos x="270" y="404"/>
                  </a:cxn>
                  <a:cxn ang="0">
                    <a:pos x="261" y="400"/>
                  </a:cxn>
                  <a:cxn ang="0">
                    <a:pos x="145" y="273"/>
                  </a:cxn>
                  <a:cxn ang="0">
                    <a:pos x="176" y="196"/>
                  </a:cxn>
                  <a:cxn ang="0">
                    <a:pos x="201" y="134"/>
                  </a:cxn>
                  <a:cxn ang="0">
                    <a:pos x="198" y="106"/>
                  </a:cxn>
                  <a:cxn ang="0">
                    <a:pos x="219" y="125"/>
                  </a:cxn>
                  <a:cxn ang="0">
                    <a:pos x="235" y="140"/>
                  </a:cxn>
                  <a:cxn ang="0">
                    <a:pos x="304" y="360"/>
                  </a:cxn>
                  <a:cxn ang="0">
                    <a:pos x="292" y="373"/>
                  </a:cxn>
                  <a:cxn ang="0">
                    <a:pos x="292" y="375"/>
                  </a:cxn>
                  <a:cxn ang="0">
                    <a:pos x="257" y="508"/>
                  </a:cxn>
                  <a:cxn ang="0">
                    <a:pos x="236" y="566"/>
                  </a:cxn>
                  <a:cxn ang="0">
                    <a:pos x="323" y="565"/>
                  </a:cxn>
                  <a:cxn ang="0">
                    <a:pos x="335" y="548"/>
                  </a:cxn>
                  <a:cxn ang="0">
                    <a:pos x="393" y="424"/>
                  </a:cxn>
                  <a:cxn ang="0">
                    <a:pos x="395" y="421"/>
                  </a:cxn>
                  <a:cxn ang="0">
                    <a:pos x="396" y="419"/>
                  </a:cxn>
                  <a:cxn ang="0">
                    <a:pos x="468" y="230"/>
                  </a:cxn>
                  <a:cxn ang="0">
                    <a:pos x="234" y="0"/>
                  </a:cxn>
                  <a:cxn ang="0">
                    <a:pos x="234" y="0"/>
                  </a:cxn>
                  <a:cxn ang="0">
                    <a:pos x="234" y="0"/>
                  </a:cxn>
                </a:cxnLst>
                <a:rect l="0" t="0" r="r" b="b"/>
                <a:pathLst>
                  <a:path w="468" h="566">
                    <a:moveTo>
                      <a:pt x="234" y="0"/>
                    </a:moveTo>
                    <a:cubicBezTo>
                      <a:pt x="105" y="0"/>
                      <a:pt x="0" y="103"/>
                      <a:pt x="0" y="230"/>
                    </a:cubicBezTo>
                    <a:cubicBezTo>
                      <a:pt x="0" y="295"/>
                      <a:pt x="28" y="367"/>
                      <a:pt x="74" y="421"/>
                    </a:cubicBezTo>
                    <a:cubicBezTo>
                      <a:pt x="76" y="424"/>
                      <a:pt x="76" y="424"/>
                      <a:pt x="76" y="424"/>
                    </a:cubicBezTo>
                    <a:cubicBezTo>
                      <a:pt x="82" y="432"/>
                      <a:pt x="134" y="500"/>
                      <a:pt x="134" y="548"/>
                    </a:cubicBezTo>
                    <a:cubicBezTo>
                      <a:pt x="134" y="558"/>
                      <a:pt x="142" y="566"/>
                      <a:pt x="153" y="566"/>
                    </a:cubicBezTo>
                    <a:cubicBezTo>
                      <a:pt x="215" y="566"/>
                      <a:pt x="215" y="566"/>
                      <a:pt x="215" y="566"/>
                    </a:cubicBezTo>
                    <a:cubicBezTo>
                      <a:pt x="216" y="552"/>
                      <a:pt x="224" y="532"/>
                      <a:pt x="237" y="500"/>
                    </a:cubicBezTo>
                    <a:cubicBezTo>
                      <a:pt x="250" y="470"/>
                      <a:pt x="265" y="434"/>
                      <a:pt x="270" y="404"/>
                    </a:cubicBezTo>
                    <a:cubicBezTo>
                      <a:pt x="261" y="400"/>
                      <a:pt x="261" y="400"/>
                      <a:pt x="261" y="400"/>
                    </a:cubicBezTo>
                    <a:cubicBezTo>
                      <a:pt x="228" y="384"/>
                      <a:pt x="150" y="340"/>
                      <a:pt x="145" y="273"/>
                    </a:cubicBezTo>
                    <a:cubicBezTo>
                      <a:pt x="143" y="242"/>
                      <a:pt x="160" y="218"/>
                      <a:pt x="176" y="196"/>
                    </a:cubicBezTo>
                    <a:cubicBezTo>
                      <a:pt x="190" y="176"/>
                      <a:pt x="204" y="157"/>
                      <a:pt x="201" y="134"/>
                    </a:cubicBezTo>
                    <a:cubicBezTo>
                      <a:pt x="198" y="106"/>
                      <a:pt x="198" y="106"/>
                      <a:pt x="198" y="106"/>
                    </a:cubicBezTo>
                    <a:cubicBezTo>
                      <a:pt x="219" y="125"/>
                      <a:pt x="219" y="125"/>
                      <a:pt x="219" y="125"/>
                    </a:cubicBezTo>
                    <a:cubicBezTo>
                      <a:pt x="224" y="130"/>
                      <a:pt x="229" y="135"/>
                      <a:pt x="235" y="140"/>
                    </a:cubicBezTo>
                    <a:cubicBezTo>
                      <a:pt x="297" y="197"/>
                      <a:pt x="368" y="263"/>
                      <a:pt x="304" y="360"/>
                    </a:cubicBezTo>
                    <a:cubicBezTo>
                      <a:pt x="292" y="373"/>
                      <a:pt x="292" y="373"/>
                      <a:pt x="292" y="373"/>
                    </a:cubicBezTo>
                    <a:cubicBezTo>
                      <a:pt x="292" y="374"/>
                      <a:pt x="292" y="374"/>
                      <a:pt x="292" y="375"/>
                    </a:cubicBezTo>
                    <a:cubicBezTo>
                      <a:pt x="297" y="413"/>
                      <a:pt x="274" y="466"/>
                      <a:pt x="257" y="508"/>
                    </a:cubicBezTo>
                    <a:cubicBezTo>
                      <a:pt x="249" y="525"/>
                      <a:pt x="237" y="556"/>
                      <a:pt x="236" y="566"/>
                    </a:cubicBezTo>
                    <a:cubicBezTo>
                      <a:pt x="323" y="565"/>
                      <a:pt x="323" y="565"/>
                      <a:pt x="323" y="565"/>
                    </a:cubicBezTo>
                    <a:cubicBezTo>
                      <a:pt x="330" y="562"/>
                      <a:pt x="335" y="555"/>
                      <a:pt x="335" y="548"/>
                    </a:cubicBezTo>
                    <a:cubicBezTo>
                      <a:pt x="335" y="505"/>
                      <a:pt x="377" y="444"/>
                      <a:pt x="393" y="424"/>
                    </a:cubicBezTo>
                    <a:cubicBezTo>
                      <a:pt x="394" y="423"/>
                      <a:pt x="395" y="422"/>
                      <a:pt x="395" y="421"/>
                    </a:cubicBezTo>
                    <a:cubicBezTo>
                      <a:pt x="396" y="419"/>
                      <a:pt x="396" y="419"/>
                      <a:pt x="396" y="419"/>
                    </a:cubicBezTo>
                    <a:cubicBezTo>
                      <a:pt x="441" y="364"/>
                      <a:pt x="468" y="294"/>
                      <a:pt x="468" y="230"/>
                    </a:cubicBezTo>
                    <a:cubicBezTo>
                      <a:pt x="468" y="103"/>
                      <a:pt x="363" y="0"/>
                      <a:pt x="234" y="0"/>
                    </a:cubicBezTo>
                    <a:close/>
                    <a:moveTo>
                      <a:pt x="234" y="0"/>
                    </a:moveTo>
                    <a:cubicBezTo>
                      <a:pt x="234" y="0"/>
                      <a:pt x="234" y="0"/>
                      <a:pt x="234" y="0"/>
                    </a:cubicBezTo>
                  </a:path>
                </a:pathLst>
              </a:custGeom>
              <a:grpFill/>
              <a:ln w="9525">
                <a:noFill/>
                <a:round/>
                <a:headEnd/>
                <a:tailEnd/>
              </a:ln>
            </p:spPr>
            <p:txBody>
              <a:bodyPr anchor="ctr"/>
              <a:lstStyle/>
              <a:p>
                <a:pPr algn="ctr"/>
                <a:endParaRPr/>
              </a:p>
            </p:txBody>
          </p:sp>
          <p:sp>
            <p:nvSpPr>
              <p:cNvPr id="26" name="Freeform: Shape 6">
                <a:extLst>
                  <a:ext uri="{FF2B5EF4-FFF2-40B4-BE49-F238E27FC236}">
                    <a16:creationId xmlns:a16="http://schemas.microsoft.com/office/drawing/2014/main" xmlns="" id="{F477BE4F-6EF0-41A2-A6BC-EE3B5AB499E0}"/>
                  </a:ext>
                </a:extLst>
              </p:cNvPr>
              <p:cNvSpPr>
                <a:spLocks/>
              </p:cNvSpPr>
              <p:nvPr/>
            </p:nvSpPr>
            <p:spPr bwMode="auto">
              <a:xfrm>
                <a:off x="-319088" y="1490663"/>
                <a:ext cx="660400" cy="850900"/>
              </a:xfrm>
              <a:custGeom>
                <a:avLst/>
                <a:gdLst/>
                <a:ahLst/>
                <a:cxnLst>
                  <a:cxn ang="0">
                    <a:pos x="64" y="66"/>
                  </a:cxn>
                  <a:cxn ang="0">
                    <a:pos x="124" y="190"/>
                  </a:cxn>
                  <a:cxn ang="0">
                    <a:pos x="57" y="0"/>
                  </a:cxn>
                  <a:cxn ang="0">
                    <a:pos x="29" y="52"/>
                  </a:cxn>
                  <a:cxn ang="0">
                    <a:pos x="2" y="116"/>
                  </a:cxn>
                  <a:cxn ang="0">
                    <a:pos x="106" y="225"/>
                  </a:cxn>
                  <a:cxn ang="0">
                    <a:pos x="108" y="226"/>
                  </a:cxn>
                  <a:cxn ang="0">
                    <a:pos x="107" y="221"/>
                  </a:cxn>
                  <a:cxn ang="0">
                    <a:pos x="48" y="79"/>
                  </a:cxn>
                  <a:cxn ang="0">
                    <a:pos x="46" y="77"/>
                  </a:cxn>
                  <a:cxn ang="0">
                    <a:pos x="62" y="63"/>
                  </a:cxn>
                  <a:cxn ang="0">
                    <a:pos x="64" y="66"/>
                  </a:cxn>
                  <a:cxn ang="0">
                    <a:pos x="64" y="66"/>
                  </a:cxn>
                  <a:cxn ang="0">
                    <a:pos x="64" y="66"/>
                  </a:cxn>
                </a:cxnLst>
                <a:rect l="0" t="0" r="r" b="b"/>
                <a:pathLst>
                  <a:path w="175" h="226">
                    <a:moveTo>
                      <a:pt x="64" y="66"/>
                    </a:moveTo>
                    <a:cubicBezTo>
                      <a:pt x="100" y="109"/>
                      <a:pt x="115" y="140"/>
                      <a:pt x="124" y="190"/>
                    </a:cubicBezTo>
                    <a:cubicBezTo>
                      <a:pt x="175" y="109"/>
                      <a:pt x="118" y="56"/>
                      <a:pt x="57" y="0"/>
                    </a:cubicBezTo>
                    <a:cubicBezTo>
                      <a:pt x="52" y="19"/>
                      <a:pt x="40" y="36"/>
                      <a:pt x="29" y="52"/>
                    </a:cubicBezTo>
                    <a:cubicBezTo>
                      <a:pt x="14" y="73"/>
                      <a:pt x="0" y="92"/>
                      <a:pt x="2" y="116"/>
                    </a:cubicBezTo>
                    <a:cubicBezTo>
                      <a:pt x="6" y="173"/>
                      <a:pt x="83" y="214"/>
                      <a:pt x="106" y="225"/>
                    </a:cubicBezTo>
                    <a:cubicBezTo>
                      <a:pt x="108" y="226"/>
                      <a:pt x="108" y="226"/>
                      <a:pt x="108" y="226"/>
                    </a:cubicBezTo>
                    <a:cubicBezTo>
                      <a:pt x="107" y="224"/>
                      <a:pt x="108" y="223"/>
                      <a:pt x="107" y="221"/>
                    </a:cubicBezTo>
                    <a:cubicBezTo>
                      <a:pt x="100" y="157"/>
                      <a:pt x="87" y="127"/>
                      <a:pt x="48" y="79"/>
                    </a:cubicBezTo>
                    <a:cubicBezTo>
                      <a:pt x="46" y="77"/>
                      <a:pt x="46" y="77"/>
                      <a:pt x="46" y="77"/>
                    </a:cubicBezTo>
                    <a:cubicBezTo>
                      <a:pt x="62" y="63"/>
                      <a:pt x="62" y="63"/>
                      <a:pt x="62" y="63"/>
                    </a:cubicBezTo>
                    <a:lnTo>
                      <a:pt x="64" y="66"/>
                    </a:lnTo>
                    <a:close/>
                    <a:moveTo>
                      <a:pt x="64" y="66"/>
                    </a:moveTo>
                    <a:cubicBezTo>
                      <a:pt x="64" y="66"/>
                      <a:pt x="64" y="66"/>
                      <a:pt x="64" y="66"/>
                    </a:cubicBezTo>
                  </a:path>
                </a:pathLst>
              </a:custGeom>
              <a:grpFill/>
              <a:ln w="9525">
                <a:noFill/>
                <a:round/>
                <a:headEnd/>
                <a:tailEnd/>
              </a:ln>
            </p:spPr>
            <p:txBody>
              <a:bodyPr anchor="ctr"/>
              <a:lstStyle/>
              <a:p>
                <a:pPr algn="ctr"/>
                <a:endParaRPr/>
              </a:p>
            </p:txBody>
          </p:sp>
        </p:grpSp>
        <p:sp>
          <p:nvSpPr>
            <p:cNvPr id="7" name="Oval 41">
              <a:extLst>
                <a:ext uri="{FF2B5EF4-FFF2-40B4-BE49-F238E27FC236}">
                  <a16:creationId xmlns:a16="http://schemas.microsoft.com/office/drawing/2014/main" xmlns="" id="{C0253D3D-47B4-40F3-B48B-127153C09DC4}"/>
                </a:ext>
              </a:extLst>
            </p:cNvPr>
            <p:cNvSpPr>
              <a:spLocks noChangeAspect="1"/>
            </p:cNvSpPr>
            <p:nvPr/>
          </p:nvSpPr>
          <p:spPr>
            <a:xfrm>
              <a:off x="3061644" y="1665025"/>
              <a:ext cx="2093490" cy="2093490"/>
            </a:xfrm>
            <a:prstGeom prst="ellipse">
              <a:avLst/>
            </a:prstGeom>
            <a:solidFill>
              <a:schemeClr val="accent2">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42">
              <a:extLst>
                <a:ext uri="{FF2B5EF4-FFF2-40B4-BE49-F238E27FC236}">
                  <a16:creationId xmlns:a16="http://schemas.microsoft.com/office/drawing/2014/main" xmlns="" id="{53E8FF79-172C-40E6-BC14-4F06AA77B4EC}"/>
                </a:ext>
              </a:extLst>
            </p:cNvPr>
            <p:cNvSpPr>
              <a:spLocks noChangeAspect="1"/>
            </p:cNvSpPr>
            <p:nvPr/>
          </p:nvSpPr>
          <p:spPr>
            <a:xfrm>
              <a:off x="4613690" y="2847577"/>
              <a:ext cx="1487009" cy="1487009"/>
            </a:xfrm>
            <a:prstGeom prst="ellipse">
              <a:avLst/>
            </a:prstGeom>
            <a:solidFill>
              <a:schemeClr val="accent3">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9" name="Group 43">
              <a:extLst>
                <a:ext uri="{FF2B5EF4-FFF2-40B4-BE49-F238E27FC236}">
                  <a16:creationId xmlns:a16="http://schemas.microsoft.com/office/drawing/2014/main" xmlns="" id="{A2ADCD4A-FB92-4B75-A669-ABFD00A16994}"/>
                </a:ext>
              </a:extLst>
            </p:cNvPr>
            <p:cNvGrpSpPr/>
            <p:nvPr/>
          </p:nvGrpSpPr>
          <p:grpSpPr>
            <a:xfrm>
              <a:off x="3694959" y="2233373"/>
              <a:ext cx="826860" cy="956795"/>
              <a:chOff x="427038" y="271462"/>
              <a:chExt cx="1111250" cy="1285875"/>
            </a:xfrm>
            <a:solidFill>
              <a:schemeClr val="bg1"/>
            </a:solidFill>
          </p:grpSpPr>
          <p:sp>
            <p:nvSpPr>
              <p:cNvPr id="22" name="Freeform: Shape 44">
                <a:extLst>
                  <a:ext uri="{FF2B5EF4-FFF2-40B4-BE49-F238E27FC236}">
                    <a16:creationId xmlns:a16="http://schemas.microsoft.com/office/drawing/2014/main" xmlns="" id="{EB14D7C8-AE00-4BE7-8763-A6E13A7E30EE}"/>
                  </a:ext>
                </a:extLst>
              </p:cNvPr>
              <p:cNvSpPr>
                <a:spLocks/>
              </p:cNvSpPr>
              <p:nvPr/>
            </p:nvSpPr>
            <p:spPr bwMode="auto">
              <a:xfrm>
                <a:off x="700088" y="271462"/>
                <a:ext cx="838200" cy="1285875"/>
              </a:xfrm>
              <a:custGeom>
                <a:avLst/>
                <a:gdLst/>
                <a:ahLst/>
                <a:cxnLst>
                  <a:cxn ang="0">
                    <a:pos x="132" y="58"/>
                  </a:cxn>
                  <a:cxn ang="0">
                    <a:pos x="140" y="73"/>
                  </a:cxn>
                  <a:cxn ang="0">
                    <a:pos x="141" y="77"/>
                  </a:cxn>
                  <a:cxn ang="0">
                    <a:pos x="209" y="193"/>
                  </a:cxn>
                  <a:cxn ang="0">
                    <a:pos x="75" y="327"/>
                  </a:cxn>
                  <a:cxn ang="0">
                    <a:pos x="52" y="316"/>
                  </a:cxn>
                  <a:cxn ang="0">
                    <a:pos x="60" y="269"/>
                  </a:cxn>
                  <a:cxn ang="0">
                    <a:pos x="84" y="251"/>
                  </a:cxn>
                  <a:cxn ang="0">
                    <a:pos x="118" y="208"/>
                  </a:cxn>
                  <a:cxn ang="0">
                    <a:pos x="137" y="152"/>
                  </a:cxn>
                  <a:cxn ang="0">
                    <a:pos x="135" y="90"/>
                  </a:cxn>
                  <a:cxn ang="0">
                    <a:pos x="111" y="36"/>
                  </a:cxn>
                  <a:cxn ang="0">
                    <a:pos x="75" y="5"/>
                  </a:cxn>
                  <a:cxn ang="0">
                    <a:pos x="61" y="1"/>
                  </a:cxn>
                  <a:cxn ang="0">
                    <a:pos x="56" y="0"/>
                  </a:cxn>
                  <a:cxn ang="0">
                    <a:pos x="55" y="5"/>
                  </a:cxn>
                  <a:cxn ang="0">
                    <a:pos x="51" y="17"/>
                  </a:cxn>
                  <a:cxn ang="0">
                    <a:pos x="34" y="48"/>
                  </a:cxn>
                  <a:cxn ang="0">
                    <a:pos x="3" y="132"/>
                  </a:cxn>
                  <a:cxn ang="0">
                    <a:pos x="2" y="180"/>
                  </a:cxn>
                  <a:cxn ang="0">
                    <a:pos x="10" y="227"/>
                  </a:cxn>
                  <a:cxn ang="0">
                    <a:pos x="26" y="277"/>
                  </a:cxn>
                  <a:cxn ang="0">
                    <a:pos x="47" y="243"/>
                  </a:cxn>
                  <a:cxn ang="0">
                    <a:pos x="59" y="217"/>
                  </a:cxn>
                  <a:cxn ang="0">
                    <a:pos x="68" y="191"/>
                  </a:cxn>
                  <a:cxn ang="0">
                    <a:pos x="74" y="166"/>
                  </a:cxn>
                  <a:cxn ang="0">
                    <a:pos x="76" y="143"/>
                  </a:cxn>
                  <a:cxn ang="0">
                    <a:pos x="75" y="124"/>
                  </a:cxn>
                  <a:cxn ang="0">
                    <a:pos x="73" y="109"/>
                  </a:cxn>
                  <a:cxn ang="0">
                    <a:pos x="70" y="96"/>
                  </a:cxn>
                  <a:cxn ang="0">
                    <a:pos x="74" y="109"/>
                  </a:cxn>
                  <a:cxn ang="0">
                    <a:pos x="77" y="123"/>
                  </a:cxn>
                  <a:cxn ang="0">
                    <a:pos x="80" y="143"/>
                  </a:cxn>
                  <a:cxn ang="0">
                    <a:pos x="79" y="167"/>
                  </a:cxn>
                  <a:cxn ang="0">
                    <a:pos x="75" y="193"/>
                  </a:cxn>
                  <a:cxn ang="0">
                    <a:pos x="68" y="220"/>
                  </a:cxn>
                  <a:cxn ang="0">
                    <a:pos x="57" y="248"/>
                  </a:cxn>
                  <a:cxn ang="0">
                    <a:pos x="50" y="263"/>
                  </a:cxn>
                  <a:cxn ang="0">
                    <a:pos x="50" y="263"/>
                  </a:cxn>
                  <a:cxn ang="0">
                    <a:pos x="44" y="274"/>
                  </a:cxn>
                  <a:cxn ang="0">
                    <a:pos x="43" y="277"/>
                  </a:cxn>
                  <a:cxn ang="0">
                    <a:pos x="43" y="277"/>
                  </a:cxn>
                  <a:cxn ang="0">
                    <a:pos x="42" y="322"/>
                  </a:cxn>
                  <a:cxn ang="0">
                    <a:pos x="75" y="340"/>
                  </a:cxn>
                  <a:cxn ang="0">
                    <a:pos x="221" y="193"/>
                  </a:cxn>
                  <a:cxn ang="0">
                    <a:pos x="132" y="58"/>
                  </a:cxn>
                  <a:cxn ang="0">
                    <a:pos x="132" y="58"/>
                  </a:cxn>
                  <a:cxn ang="0">
                    <a:pos x="132" y="58"/>
                  </a:cxn>
                </a:cxnLst>
                <a:rect l="0" t="0" r="r" b="b"/>
                <a:pathLst>
                  <a:path w="221" h="340">
                    <a:moveTo>
                      <a:pt x="132" y="58"/>
                    </a:moveTo>
                    <a:cubicBezTo>
                      <a:pt x="134" y="64"/>
                      <a:pt x="137" y="68"/>
                      <a:pt x="140" y="73"/>
                    </a:cubicBezTo>
                    <a:cubicBezTo>
                      <a:pt x="140" y="74"/>
                      <a:pt x="141" y="76"/>
                      <a:pt x="141" y="77"/>
                    </a:cubicBezTo>
                    <a:cubicBezTo>
                      <a:pt x="182" y="100"/>
                      <a:pt x="209" y="143"/>
                      <a:pt x="209" y="193"/>
                    </a:cubicBezTo>
                    <a:cubicBezTo>
                      <a:pt x="209" y="267"/>
                      <a:pt x="149" y="327"/>
                      <a:pt x="75" y="327"/>
                    </a:cubicBezTo>
                    <a:cubicBezTo>
                      <a:pt x="75" y="327"/>
                      <a:pt x="59" y="327"/>
                      <a:pt x="52" y="316"/>
                    </a:cubicBezTo>
                    <a:cubicBezTo>
                      <a:pt x="46" y="306"/>
                      <a:pt x="49" y="290"/>
                      <a:pt x="60" y="269"/>
                    </a:cubicBezTo>
                    <a:cubicBezTo>
                      <a:pt x="68" y="264"/>
                      <a:pt x="76" y="258"/>
                      <a:pt x="84" y="251"/>
                    </a:cubicBezTo>
                    <a:cubicBezTo>
                      <a:pt x="97" y="240"/>
                      <a:pt x="109" y="225"/>
                      <a:pt x="118" y="208"/>
                    </a:cubicBezTo>
                    <a:cubicBezTo>
                      <a:pt x="127" y="191"/>
                      <a:pt x="134" y="172"/>
                      <a:pt x="137" y="152"/>
                    </a:cubicBezTo>
                    <a:cubicBezTo>
                      <a:pt x="140" y="132"/>
                      <a:pt x="140" y="111"/>
                      <a:pt x="135" y="90"/>
                    </a:cubicBezTo>
                    <a:cubicBezTo>
                      <a:pt x="131" y="70"/>
                      <a:pt x="122" y="51"/>
                      <a:pt x="111" y="36"/>
                    </a:cubicBezTo>
                    <a:cubicBezTo>
                      <a:pt x="100" y="20"/>
                      <a:pt x="86" y="9"/>
                      <a:pt x="75" y="5"/>
                    </a:cubicBezTo>
                    <a:cubicBezTo>
                      <a:pt x="70" y="2"/>
                      <a:pt x="64" y="1"/>
                      <a:pt x="61" y="1"/>
                    </a:cubicBezTo>
                    <a:cubicBezTo>
                      <a:pt x="58" y="0"/>
                      <a:pt x="56" y="0"/>
                      <a:pt x="56" y="0"/>
                    </a:cubicBezTo>
                    <a:cubicBezTo>
                      <a:pt x="56" y="0"/>
                      <a:pt x="56" y="2"/>
                      <a:pt x="55" y="5"/>
                    </a:cubicBezTo>
                    <a:cubicBezTo>
                      <a:pt x="55" y="8"/>
                      <a:pt x="53" y="12"/>
                      <a:pt x="51" y="17"/>
                    </a:cubicBezTo>
                    <a:cubicBezTo>
                      <a:pt x="47" y="26"/>
                      <a:pt x="41" y="37"/>
                      <a:pt x="34" y="48"/>
                    </a:cubicBezTo>
                    <a:cubicBezTo>
                      <a:pt x="20" y="71"/>
                      <a:pt x="8" y="100"/>
                      <a:pt x="3" y="132"/>
                    </a:cubicBezTo>
                    <a:cubicBezTo>
                      <a:pt x="1" y="147"/>
                      <a:pt x="0" y="164"/>
                      <a:pt x="2" y="180"/>
                    </a:cubicBezTo>
                    <a:cubicBezTo>
                      <a:pt x="3" y="196"/>
                      <a:pt x="6" y="212"/>
                      <a:pt x="10" y="227"/>
                    </a:cubicBezTo>
                    <a:cubicBezTo>
                      <a:pt x="14" y="239"/>
                      <a:pt x="22" y="269"/>
                      <a:pt x="26" y="277"/>
                    </a:cubicBezTo>
                    <a:cubicBezTo>
                      <a:pt x="34" y="266"/>
                      <a:pt x="41" y="255"/>
                      <a:pt x="47" y="243"/>
                    </a:cubicBezTo>
                    <a:cubicBezTo>
                      <a:pt x="52" y="234"/>
                      <a:pt x="55" y="226"/>
                      <a:pt x="59" y="217"/>
                    </a:cubicBezTo>
                    <a:cubicBezTo>
                      <a:pt x="63" y="209"/>
                      <a:pt x="65" y="200"/>
                      <a:pt x="68" y="191"/>
                    </a:cubicBezTo>
                    <a:cubicBezTo>
                      <a:pt x="71" y="183"/>
                      <a:pt x="72" y="174"/>
                      <a:pt x="74" y="166"/>
                    </a:cubicBezTo>
                    <a:cubicBezTo>
                      <a:pt x="75" y="158"/>
                      <a:pt x="76" y="150"/>
                      <a:pt x="76" y="143"/>
                    </a:cubicBezTo>
                    <a:cubicBezTo>
                      <a:pt x="76" y="136"/>
                      <a:pt x="76" y="130"/>
                      <a:pt x="75" y="124"/>
                    </a:cubicBezTo>
                    <a:cubicBezTo>
                      <a:pt x="75" y="118"/>
                      <a:pt x="73" y="113"/>
                      <a:pt x="73" y="109"/>
                    </a:cubicBezTo>
                    <a:cubicBezTo>
                      <a:pt x="71" y="101"/>
                      <a:pt x="70" y="96"/>
                      <a:pt x="70" y="96"/>
                    </a:cubicBezTo>
                    <a:cubicBezTo>
                      <a:pt x="70" y="96"/>
                      <a:pt x="71" y="101"/>
                      <a:pt x="74" y="109"/>
                    </a:cubicBezTo>
                    <a:cubicBezTo>
                      <a:pt x="75" y="113"/>
                      <a:pt x="77" y="117"/>
                      <a:pt x="77" y="123"/>
                    </a:cubicBezTo>
                    <a:cubicBezTo>
                      <a:pt x="78" y="129"/>
                      <a:pt x="79" y="136"/>
                      <a:pt x="80" y="143"/>
                    </a:cubicBezTo>
                    <a:cubicBezTo>
                      <a:pt x="80" y="151"/>
                      <a:pt x="80" y="159"/>
                      <a:pt x="79" y="167"/>
                    </a:cubicBezTo>
                    <a:cubicBezTo>
                      <a:pt x="78" y="175"/>
                      <a:pt x="77" y="184"/>
                      <a:pt x="75" y="193"/>
                    </a:cubicBezTo>
                    <a:cubicBezTo>
                      <a:pt x="73" y="202"/>
                      <a:pt x="71" y="211"/>
                      <a:pt x="68" y="220"/>
                    </a:cubicBezTo>
                    <a:cubicBezTo>
                      <a:pt x="64" y="229"/>
                      <a:pt x="61" y="239"/>
                      <a:pt x="57" y="248"/>
                    </a:cubicBezTo>
                    <a:cubicBezTo>
                      <a:pt x="55" y="253"/>
                      <a:pt x="52" y="258"/>
                      <a:pt x="50" y="263"/>
                    </a:cubicBezTo>
                    <a:cubicBezTo>
                      <a:pt x="50" y="263"/>
                      <a:pt x="50" y="263"/>
                      <a:pt x="50" y="263"/>
                    </a:cubicBezTo>
                    <a:cubicBezTo>
                      <a:pt x="48" y="267"/>
                      <a:pt x="46" y="270"/>
                      <a:pt x="44" y="274"/>
                    </a:cubicBezTo>
                    <a:cubicBezTo>
                      <a:pt x="44" y="275"/>
                      <a:pt x="43" y="276"/>
                      <a:pt x="43" y="277"/>
                    </a:cubicBezTo>
                    <a:cubicBezTo>
                      <a:pt x="43" y="277"/>
                      <a:pt x="43" y="277"/>
                      <a:pt x="43" y="277"/>
                    </a:cubicBezTo>
                    <a:cubicBezTo>
                      <a:pt x="36" y="296"/>
                      <a:pt x="35" y="311"/>
                      <a:pt x="42" y="322"/>
                    </a:cubicBezTo>
                    <a:cubicBezTo>
                      <a:pt x="52" y="339"/>
                      <a:pt x="74" y="340"/>
                      <a:pt x="75" y="340"/>
                    </a:cubicBezTo>
                    <a:cubicBezTo>
                      <a:pt x="155" y="340"/>
                      <a:pt x="221" y="274"/>
                      <a:pt x="221" y="193"/>
                    </a:cubicBezTo>
                    <a:cubicBezTo>
                      <a:pt x="221" y="133"/>
                      <a:pt x="184" y="81"/>
                      <a:pt x="132" y="58"/>
                    </a:cubicBezTo>
                    <a:close/>
                    <a:moveTo>
                      <a:pt x="132" y="58"/>
                    </a:moveTo>
                    <a:cubicBezTo>
                      <a:pt x="132" y="58"/>
                      <a:pt x="132" y="58"/>
                      <a:pt x="132" y="58"/>
                    </a:cubicBezTo>
                  </a:path>
                </a:pathLst>
              </a:custGeom>
              <a:grpFill/>
              <a:ln w="9525">
                <a:noFill/>
                <a:round/>
                <a:headEnd/>
                <a:tailEnd/>
              </a:ln>
            </p:spPr>
            <p:txBody>
              <a:bodyPr anchor="ctr"/>
              <a:lstStyle/>
              <a:p>
                <a:pPr algn="ctr"/>
                <a:endParaRPr/>
              </a:p>
            </p:txBody>
          </p:sp>
          <p:sp>
            <p:nvSpPr>
              <p:cNvPr id="23" name="Freeform: Shape 45">
                <a:extLst>
                  <a:ext uri="{FF2B5EF4-FFF2-40B4-BE49-F238E27FC236}">
                    <a16:creationId xmlns:a16="http://schemas.microsoft.com/office/drawing/2014/main" xmlns="" id="{EC49E2D8-A0F1-4C1D-9CD3-0AF805BF8799}"/>
                  </a:ext>
                </a:extLst>
              </p:cNvPr>
              <p:cNvSpPr>
                <a:spLocks/>
              </p:cNvSpPr>
              <p:nvPr/>
            </p:nvSpPr>
            <p:spPr bwMode="auto">
              <a:xfrm>
                <a:off x="427038" y="490537"/>
                <a:ext cx="346075" cy="1001713"/>
              </a:xfrm>
              <a:custGeom>
                <a:avLst/>
                <a:gdLst/>
                <a:ahLst/>
                <a:cxnLst>
                  <a:cxn ang="0">
                    <a:pos x="69" y="217"/>
                  </a:cxn>
                  <a:cxn ang="0">
                    <a:pos x="32" y="205"/>
                  </a:cxn>
                  <a:cxn ang="0">
                    <a:pos x="12" y="135"/>
                  </a:cxn>
                  <a:cxn ang="0">
                    <a:pos x="85" y="16"/>
                  </a:cxn>
                  <a:cxn ang="0">
                    <a:pos x="91" y="0"/>
                  </a:cxn>
                  <a:cxn ang="0">
                    <a:pos x="0" y="135"/>
                  </a:cxn>
                  <a:cxn ang="0">
                    <a:pos x="22" y="212"/>
                  </a:cxn>
                  <a:cxn ang="0">
                    <a:pos x="17" y="251"/>
                  </a:cxn>
                  <a:cxn ang="0">
                    <a:pos x="20" y="256"/>
                  </a:cxn>
                  <a:cxn ang="0">
                    <a:pos x="29" y="250"/>
                  </a:cxn>
                  <a:cxn ang="0">
                    <a:pos x="39" y="265"/>
                  </a:cxn>
                  <a:cxn ang="0">
                    <a:pos x="49" y="259"/>
                  </a:cxn>
                  <a:cxn ang="0">
                    <a:pos x="40" y="243"/>
                  </a:cxn>
                  <a:cxn ang="0">
                    <a:pos x="51" y="236"/>
                  </a:cxn>
                  <a:cxn ang="0">
                    <a:pos x="61" y="251"/>
                  </a:cxn>
                  <a:cxn ang="0">
                    <a:pos x="71" y="245"/>
                  </a:cxn>
                  <a:cxn ang="0">
                    <a:pos x="61" y="230"/>
                  </a:cxn>
                  <a:cxn ang="0">
                    <a:pos x="73" y="222"/>
                  </a:cxn>
                  <a:cxn ang="0">
                    <a:pos x="69" y="217"/>
                  </a:cxn>
                  <a:cxn ang="0">
                    <a:pos x="25" y="238"/>
                  </a:cxn>
                  <a:cxn ang="0">
                    <a:pos x="33" y="218"/>
                  </a:cxn>
                  <a:cxn ang="0">
                    <a:pos x="55" y="219"/>
                  </a:cxn>
                  <a:cxn ang="0">
                    <a:pos x="25" y="238"/>
                  </a:cxn>
                  <a:cxn ang="0">
                    <a:pos x="25" y="238"/>
                  </a:cxn>
                  <a:cxn ang="0">
                    <a:pos x="25" y="238"/>
                  </a:cxn>
                </a:cxnLst>
                <a:rect l="0" t="0" r="r" b="b"/>
                <a:pathLst>
                  <a:path w="91" h="265">
                    <a:moveTo>
                      <a:pt x="69" y="217"/>
                    </a:moveTo>
                    <a:cubicBezTo>
                      <a:pt x="61" y="205"/>
                      <a:pt x="46" y="200"/>
                      <a:pt x="32" y="205"/>
                    </a:cubicBezTo>
                    <a:cubicBezTo>
                      <a:pt x="19" y="184"/>
                      <a:pt x="12" y="160"/>
                      <a:pt x="12" y="135"/>
                    </a:cubicBezTo>
                    <a:cubicBezTo>
                      <a:pt x="12" y="83"/>
                      <a:pt x="42" y="39"/>
                      <a:pt x="85" y="16"/>
                    </a:cubicBezTo>
                    <a:cubicBezTo>
                      <a:pt x="86" y="10"/>
                      <a:pt x="88" y="5"/>
                      <a:pt x="91" y="0"/>
                    </a:cubicBezTo>
                    <a:cubicBezTo>
                      <a:pt x="38" y="22"/>
                      <a:pt x="0" y="74"/>
                      <a:pt x="0" y="135"/>
                    </a:cubicBezTo>
                    <a:cubicBezTo>
                      <a:pt x="0" y="162"/>
                      <a:pt x="8" y="189"/>
                      <a:pt x="22" y="212"/>
                    </a:cubicBezTo>
                    <a:cubicBezTo>
                      <a:pt x="11" y="222"/>
                      <a:pt x="9" y="238"/>
                      <a:pt x="17" y="251"/>
                    </a:cubicBezTo>
                    <a:cubicBezTo>
                      <a:pt x="20" y="256"/>
                      <a:pt x="20" y="256"/>
                      <a:pt x="20" y="256"/>
                    </a:cubicBezTo>
                    <a:cubicBezTo>
                      <a:pt x="29" y="250"/>
                      <a:pt x="29" y="250"/>
                      <a:pt x="29" y="250"/>
                    </a:cubicBezTo>
                    <a:cubicBezTo>
                      <a:pt x="39" y="265"/>
                      <a:pt x="39" y="265"/>
                      <a:pt x="39" y="265"/>
                    </a:cubicBezTo>
                    <a:cubicBezTo>
                      <a:pt x="49" y="259"/>
                      <a:pt x="49" y="259"/>
                      <a:pt x="49" y="259"/>
                    </a:cubicBezTo>
                    <a:cubicBezTo>
                      <a:pt x="40" y="243"/>
                      <a:pt x="40" y="243"/>
                      <a:pt x="40" y="243"/>
                    </a:cubicBezTo>
                    <a:cubicBezTo>
                      <a:pt x="51" y="236"/>
                      <a:pt x="51" y="236"/>
                      <a:pt x="51" y="236"/>
                    </a:cubicBezTo>
                    <a:cubicBezTo>
                      <a:pt x="61" y="251"/>
                      <a:pt x="61" y="251"/>
                      <a:pt x="61" y="251"/>
                    </a:cubicBezTo>
                    <a:cubicBezTo>
                      <a:pt x="71" y="245"/>
                      <a:pt x="71" y="245"/>
                      <a:pt x="71" y="245"/>
                    </a:cubicBezTo>
                    <a:cubicBezTo>
                      <a:pt x="61" y="230"/>
                      <a:pt x="61" y="230"/>
                      <a:pt x="61" y="230"/>
                    </a:cubicBezTo>
                    <a:cubicBezTo>
                      <a:pt x="73" y="222"/>
                      <a:pt x="73" y="222"/>
                      <a:pt x="73" y="222"/>
                    </a:cubicBezTo>
                    <a:lnTo>
                      <a:pt x="69" y="217"/>
                    </a:lnTo>
                    <a:close/>
                    <a:moveTo>
                      <a:pt x="25" y="238"/>
                    </a:moveTo>
                    <a:cubicBezTo>
                      <a:pt x="23" y="231"/>
                      <a:pt x="26" y="222"/>
                      <a:pt x="33" y="218"/>
                    </a:cubicBezTo>
                    <a:cubicBezTo>
                      <a:pt x="40" y="213"/>
                      <a:pt x="49" y="214"/>
                      <a:pt x="55" y="219"/>
                    </a:cubicBezTo>
                    <a:lnTo>
                      <a:pt x="25" y="238"/>
                    </a:lnTo>
                    <a:close/>
                    <a:moveTo>
                      <a:pt x="25" y="238"/>
                    </a:moveTo>
                    <a:cubicBezTo>
                      <a:pt x="25" y="238"/>
                      <a:pt x="25" y="238"/>
                      <a:pt x="25" y="238"/>
                    </a:cubicBezTo>
                  </a:path>
                </a:pathLst>
              </a:custGeom>
              <a:grpFill/>
              <a:ln w="9525">
                <a:noFill/>
                <a:round/>
                <a:headEnd/>
                <a:tailEnd/>
              </a:ln>
            </p:spPr>
            <p:txBody>
              <a:bodyPr anchor="ctr"/>
              <a:lstStyle/>
              <a:p>
                <a:pPr algn="ctr"/>
                <a:endParaRPr/>
              </a:p>
            </p:txBody>
          </p:sp>
        </p:grpSp>
        <p:grpSp>
          <p:nvGrpSpPr>
            <p:cNvPr id="10" name="Group 46">
              <a:extLst>
                <a:ext uri="{FF2B5EF4-FFF2-40B4-BE49-F238E27FC236}">
                  <a16:creationId xmlns:a16="http://schemas.microsoft.com/office/drawing/2014/main" xmlns="" id="{6ACBB705-B8E9-4013-AB41-1A5109489644}"/>
                </a:ext>
              </a:extLst>
            </p:cNvPr>
            <p:cNvGrpSpPr/>
            <p:nvPr/>
          </p:nvGrpSpPr>
          <p:grpSpPr>
            <a:xfrm>
              <a:off x="4958743" y="3316352"/>
              <a:ext cx="837999" cy="502301"/>
              <a:chOff x="-958850" y="123825"/>
              <a:chExt cx="3201988" cy="1919288"/>
            </a:xfrm>
            <a:solidFill>
              <a:schemeClr val="bg1"/>
            </a:solidFill>
          </p:grpSpPr>
          <p:grpSp>
            <p:nvGrpSpPr>
              <p:cNvPr id="17" name="Group 47">
                <a:extLst>
                  <a:ext uri="{FF2B5EF4-FFF2-40B4-BE49-F238E27FC236}">
                    <a16:creationId xmlns:a16="http://schemas.microsoft.com/office/drawing/2014/main" xmlns="" id="{3B4DE58A-4519-4054-9F71-9E2C59ED9D0A}"/>
                  </a:ext>
                </a:extLst>
              </p:cNvPr>
              <p:cNvGrpSpPr/>
              <p:nvPr/>
            </p:nvGrpSpPr>
            <p:grpSpPr>
              <a:xfrm>
                <a:off x="-958850" y="123825"/>
                <a:ext cx="3201988" cy="1919288"/>
                <a:chOff x="-958850" y="123825"/>
                <a:chExt cx="3201988" cy="1919288"/>
              </a:xfrm>
              <a:grpFill/>
            </p:grpSpPr>
            <p:sp>
              <p:nvSpPr>
                <p:cNvPr id="19" name="Freeform: Shape 49">
                  <a:extLst>
                    <a:ext uri="{FF2B5EF4-FFF2-40B4-BE49-F238E27FC236}">
                      <a16:creationId xmlns:a16="http://schemas.microsoft.com/office/drawing/2014/main" xmlns="" id="{5080B180-F94A-4C04-8EC8-A4190817FF98}"/>
                    </a:ext>
                  </a:extLst>
                </p:cNvPr>
                <p:cNvSpPr>
                  <a:spLocks/>
                </p:cNvSpPr>
                <p:nvPr/>
              </p:nvSpPr>
              <p:spPr bwMode="auto">
                <a:xfrm>
                  <a:off x="-958850" y="968375"/>
                  <a:ext cx="598488" cy="1058863"/>
                </a:xfrm>
                <a:custGeom>
                  <a:avLst/>
                  <a:gdLst/>
                  <a:ahLst/>
                  <a:cxnLst>
                    <a:cxn ang="0">
                      <a:pos x="0" y="667"/>
                    </a:cxn>
                    <a:cxn ang="0">
                      <a:pos x="377" y="667"/>
                    </a:cxn>
                    <a:cxn ang="0">
                      <a:pos x="377" y="575"/>
                    </a:cxn>
                    <a:cxn ang="0">
                      <a:pos x="109" y="575"/>
                    </a:cxn>
                    <a:cxn ang="0">
                      <a:pos x="109" y="366"/>
                    </a:cxn>
                    <a:cxn ang="0">
                      <a:pos x="358" y="366"/>
                    </a:cxn>
                    <a:cxn ang="0">
                      <a:pos x="358" y="273"/>
                    </a:cxn>
                    <a:cxn ang="0">
                      <a:pos x="109" y="273"/>
                    </a:cxn>
                    <a:cxn ang="0">
                      <a:pos x="109" y="93"/>
                    </a:cxn>
                    <a:cxn ang="0">
                      <a:pos x="377" y="93"/>
                    </a:cxn>
                    <a:cxn ang="0">
                      <a:pos x="377" y="0"/>
                    </a:cxn>
                    <a:cxn ang="0">
                      <a:pos x="0" y="0"/>
                    </a:cxn>
                    <a:cxn ang="0">
                      <a:pos x="0" y="667"/>
                    </a:cxn>
                    <a:cxn ang="0">
                      <a:pos x="0" y="667"/>
                    </a:cxn>
                    <a:cxn ang="0">
                      <a:pos x="0" y="667"/>
                    </a:cxn>
                  </a:cxnLst>
                  <a:rect l="0" t="0" r="r" b="b"/>
                  <a:pathLst>
                    <a:path w="377" h="667">
                      <a:moveTo>
                        <a:pt x="0" y="667"/>
                      </a:moveTo>
                      <a:lnTo>
                        <a:pt x="377" y="667"/>
                      </a:lnTo>
                      <a:lnTo>
                        <a:pt x="377" y="575"/>
                      </a:lnTo>
                      <a:lnTo>
                        <a:pt x="109" y="575"/>
                      </a:lnTo>
                      <a:lnTo>
                        <a:pt x="109" y="366"/>
                      </a:lnTo>
                      <a:lnTo>
                        <a:pt x="358" y="366"/>
                      </a:lnTo>
                      <a:lnTo>
                        <a:pt x="358" y="273"/>
                      </a:lnTo>
                      <a:lnTo>
                        <a:pt x="109" y="273"/>
                      </a:lnTo>
                      <a:lnTo>
                        <a:pt x="109" y="93"/>
                      </a:lnTo>
                      <a:lnTo>
                        <a:pt x="377" y="93"/>
                      </a:lnTo>
                      <a:lnTo>
                        <a:pt x="377" y="0"/>
                      </a:lnTo>
                      <a:lnTo>
                        <a:pt x="0" y="0"/>
                      </a:lnTo>
                      <a:lnTo>
                        <a:pt x="0" y="667"/>
                      </a:lnTo>
                      <a:moveTo>
                        <a:pt x="0" y="667"/>
                      </a:moveTo>
                      <a:lnTo>
                        <a:pt x="0" y="667"/>
                      </a:lnTo>
                    </a:path>
                  </a:pathLst>
                </a:custGeom>
                <a:grpFill/>
                <a:ln w="9525">
                  <a:noFill/>
                  <a:round/>
                  <a:headEnd/>
                  <a:tailEnd/>
                </a:ln>
              </p:spPr>
              <p:txBody>
                <a:bodyPr anchor="ctr"/>
                <a:lstStyle/>
                <a:p>
                  <a:pPr algn="ctr"/>
                  <a:endParaRPr/>
                </a:p>
              </p:txBody>
            </p:sp>
            <p:sp>
              <p:nvSpPr>
                <p:cNvPr id="20" name="Freeform: Shape 50">
                  <a:extLst>
                    <a:ext uri="{FF2B5EF4-FFF2-40B4-BE49-F238E27FC236}">
                      <a16:creationId xmlns:a16="http://schemas.microsoft.com/office/drawing/2014/main" xmlns="" id="{343FC8E9-3114-4FE2-B8C0-D159BC69B238}"/>
                    </a:ext>
                  </a:extLst>
                </p:cNvPr>
                <p:cNvSpPr>
                  <a:spLocks/>
                </p:cNvSpPr>
                <p:nvPr/>
              </p:nvSpPr>
              <p:spPr bwMode="auto">
                <a:xfrm>
                  <a:off x="-187325" y="954088"/>
                  <a:ext cx="801688" cy="1089025"/>
                </a:xfrm>
                <a:custGeom>
                  <a:avLst/>
                  <a:gdLst/>
                  <a:ahLst/>
                  <a:cxnLst>
                    <a:cxn ang="0">
                      <a:pos x="134" y="39"/>
                    </a:cxn>
                    <a:cxn ang="0">
                      <a:pos x="167" y="45"/>
                    </a:cxn>
                    <a:cxn ang="0">
                      <a:pos x="197" y="56"/>
                    </a:cxn>
                    <a:cxn ang="0">
                      <a:pos x="213" y="18"/>
                    </a:cxn>
                    <a:cxn ang="0">
                      <a:pos x="134" y="0"/>
                    </a:cxn>
                    <a:cxn ang="0">
                      <a:pos x="63" y="18"/>
                    </a:cxn>
                    <a:cxn ang="0">
                      <a:pos x="16" y="68"/>
                    </a:cxn>
                    <a:cxn ang="0">
                      <a:pos x="0" y="145"/>
                    </a:cxn>
                    <a:cxn ang="0">
                      <a:pos x="33" y="251"/>
                    </a:cxn>
                    <a:cxn ang="0">
                      <a:pos x="128" y="289"/>
                    </a:cxn>
                    <a:cxn ang="0">
                      <a:pos x="203" y="276"/>
                    </a:cxn>
                    <a:cxn ang="0">
                      <a:pos x="203" y="237"/>
                    </a:cxn>
                    <a:cxn ang="0">
                      <a:pos x="168" y="246"/>
                    </a:cxn>
                    <a:cxn ang="0">
                      <a:pos x="134" y="250"/>
                    </a:cxn>
                    <a:cxn ang="0">
                      <a:pos x="71" y="223"/>
                    </a:cxn>
                    <a:cxn ang="0">
                      <a:pos x="49" y="145"/>
                    </a:cxn>
                    <a:cxn ang="0">
                      <a:pos x="71" y="67"/>
                    </a:cxn>
                    <a:cxn ang="0">
                      <a:pos x="134" y="39"/>
                    </a:cxn>
                    <a:cxn ang="0">
                      <a:pos x="134" y="39"/>
                    </a:cxn>
                    <a:cxn ang="0">
                      <a:pos x="134" y="39"/>
                    </a:cxn>
                  </a:cxnLst>
                  <a:rect l="0" t="0" r="r" b="b"/>
                  <a:pathLst>
                    <a:path w="213" h="289">
                      <a:moveTo>
                        <a:pt x="134" y="39"/>
                      </a:moveTo>
                      <a:cubicBezTo>
                        <a:pt x="145" y="39"/>
                        <a:pt x="156" y="41"/>
                        <a:pt x="167" y="45"/>
                      </a:cubicBezTo>
                      <a:cubicBezTo>
                        <a:pt x="177" y="48"/>
                        <a:pt x="188" y="52"/>
                        <a:pt x="197" y="56"/>
                      </a:cubicBezTo>
                      <a:cubicBezTo>
                        <a:pt x="213" y="18"/>
                        <a:pt x="213" y="18"/>
                        <a:pt x="213" y="18"/>
                      </a:cubicBezTo>
                      <a:cubicBezTo>
                        <a:pt x="189" y="6"/>
                        <a:pt x="163" y="0"/>
                        <a:pt x="134" y="0"/>
                      </a:cubicBezTo>
                      <a:cubicBezTo>
                        <a:pt x="107" y="0"/>
                        <a:pt x="83" y="6"/>
                        <a:pt x="63" y="18"/>
                      </a:cubicBezTo>
                      <a:cubicBezTo>
                        <a:pt x="43" y="29"/>
                        <a:pt x="27" y="46"/>
                        <a:pt x="16" y="68"/>
                      </a:cubicBezTo>
                      <a:cubicBezTo>
                        <a:pt x="6" y="90"/>
                        <a:pt x="0" y="115"/>
                        <a:pt x="0" y="145"/>
                      </a:cubicBezTo>
                      <a:cubicBezTo>
                        <a:pt x="0" y="191"/>
                        <a:pt x="11" y="226"/>
                        <a:pt x="33" y="251"/>
                      </a:cubicBezTo>
                      <a:cubicBezTo>
                        <a:pt x="55" y="276"/>
                        <a:pt x="87" y="289"/>
                        <a:pt x="128" y="289"/>
                      </a:cubicBezTo>
                      <a:cubicBezTo>
                        <a:pt x="156" y="289"/>
                        <a:pt x="181" y="285"/>
                        <a:pt x="203" y="276"/>
                      </a:cubicBezTo>
                      <a:cubicBezTo>
                        <a:pt x="203" y="237"/>
                        <a:pt x="203" y="237"/>
                        <a:pt x="203" y="237"/>
                      </a:cubicBezTo>
                      <a:cubicBezTo>
                        <a:pt x="191" y="241"/>
                        <a:pt x="179" y="244"/>
                        <a:pt x="168" y="246"/>
                      </a:cubicBezTo>
                      <a:cubicBezTo>
                        <a:pt x="157" y="248"/>
                        <a:pt x="145" y="250"/>
                        <a:pt x="134" y="250"/>
                      </a:cubicBezTo>
                      <a:cubicBezTo>
                        <a:pt x="106" y="250"/>
                        <a:pt x="85" y="241"/>
                        <a:pt x="71" y="223"/>
                      </a:cubicBezTo>
                      <a:cubicBezTo>
                        <a:pt x="56" y="205"/>
                        <a:pt x="49" y="179"/>
                        <a:pt x="49" y="145"/>
                      </a:cubicBezTo>
                      <a:cubicBezTo>
                        <a:pt x="49" y="112"/>
                        <a:pt x="56" y="86"/>
                        <a:pt x="71" y="67"/>
                      </a:cubicBezTo>
                      <a:cubicBezTo>
                        <a:pt x="86" y="49"/>
                        <a:pt x="107" y="39"/>
                        <a:pt x="134" y="39"/>
                      </a:cubicBezTo>
                      <a:close/>
                      <a:moveTo>
                        <a:pt x="134" y="39"/>
                      </a:moveTo>
                      <a:cubicBezTo>
                        <a:pt x="134" y="39"/>
                        <a:pt x="134" y="39"/>
                        <a:pt x="134" y="39"/>
                      </a:cubicBezTo>
                    </a:path>
                  </a:pathLst>
                </a:custGeom>
                <a:grpFill/>
                <a:ln w="9525">
                  <a:noFill/>
                  <a:round/>
                  <a:headEnd/>
                  <a:tailEnd/>
                </a:ln>
              </p:spPr>
              <p:txBody>
                <a:bodyPr anchor="ctr"/>
                <a:lstStyle/>
                <a:p>
                  <a:pPr algn="ctr"/>
                  <a:endParaRPr/>
                </a:p>
              </p:txBody>
            </p:sp>
            <p:sp>
              <p:nvSpPr>
                <p:cNvPr id="21" name="Freeform: Shape 51">
                  <a:extLst>
                    <a:ext uri="{FF2B5EF4-FFF2-40B4-BE49-F238E27FC236}">
                      <a16:creationId xmlns:a16="http://schemas.microsoft.com/office/drawing/2014/main" xmlns="" id="{81A955AD-2486-473A-86F4-D5D98EBFFB63}"/>
                    </a:ext>
                  </a:extLst>
                </p:cNvPr>
                <p:cNvSpPr>
                  <a:spLocks/>
                </p:cNvSpPr>
                <p:nvPr/>
              </p:nvSpPr>
              <p:spPr bwMode="auto">
                <a:xfrm>
                  <a:off x="752475" y="123825"/>
                  <a:ext cx="1490663" cy="1919288"/>
                </a:xfrm>
                <a:custGeom>
                  <a:avLst/>
                  <a:gdLst/>
                  <a:ahLst/>
                  <a:cxnLst>
                    <a:cxn ang="0">
                      <a:pos x="377" y="4"/>
                    </a:cxn>
                    <a:cxn ang="0">
                      <a:pos x="328" y="1"/>
                    </a:cxn>
                    <a:cxn ang="0">
                      <a:pos x="268" y="21"/>
                    </a:cxn>
                    <a:cxn ang="0">
                      <a:pos x="216" y="66"/>
                    </a:cxn>
                    <a:cxn ang="0">
                      <a:pos x="185" y="124"/>
                    </a:cxn>
                    <a:cxn ang="0">
                      <a:pos x="179" y="209"/>
                    </a:cxn>
                    <a:cxn ang="0">
                      <a:pos x="139" y="221"/>
                    </a:cxn>
                    <a:cxn ang="0">
                      <a:pos x="132" y="220"/>
                    </a:cxn>
                    <a:cxn ang="0">
                      <a:pos x="0" y="364"/>
                    </a:cxn>
                    <a:cxn ang="0">
                      <a:pos x="1" y="390"/>
                    </a:cxn>
                    <a:cxn ang="0">
                      <a:pos x="34" y="471"/>
                    </a:cxn>
                    <a:cxn ang="0">
                      <a:pos x="123" y="509"/>
                    </a:cxn>
                    <a:cxn ang="0">
                      <a:pos x="228" y="472"/>
                    </a:cxn>
                    <a:cxn ang="0">
                      <a:pos x="263" y="364"/>
                    </a:cxn>
                    <a:cxn ang="0">
                      <a:pos x="229" y="258"/>
                    </a:cxn>
                    <a:cxn ang="0">
                      <a:pos x="217" y="240"/>
                    </a:cxn>
                    <a:cxn ang="0">
                      <a:pos x="253" y="225"/>
                    </a:cxn>
                    <a:cxn ang="0">
                      <a:pos x="296" y="196"/>
                    </a:cxn>
                    <a:cxn ang="0">
                      <a:pos x="333" y="159"/>
                    </a:cxn>
                    <a:cxn ang="0">
                      <a:pos x="370" y="94"/>
                    </a:cxn>
                    <a:cxn ang="0">
                      <a:pos x="385" y="50"/>
                    </a:cxn>
                    <a:cxn ang="0">
                      <a:pos x="395" y="17"/>
                    </a:cxn>
                    <a:cxn ang="0">
                      <a:pos x="391" y="9"/>
                    </a:cxn>
                    <a:cxn ang="0">
                      <a:pos x="211" y="396"/>
                    </a:cxn>
                    <a:cxn ang="0">
                      <a:pos x="203" y="425"/>
                    </a:cxn>
                    <a:cxn ang="0">
                      <a:pos x="193" y="443"/>
                    </a:cxn>
                    <a:cxn ang="0">
                      <a:pos x="131" y="470"/>
                    </a:cxn>
                    <a:cxn ang="0">
                      <a:pos x="48" y="364"/>
                    </a:cxn>
                    <a:cxn ang="0">
                      <a:pos x="51" y="332"/>
                    </a:cxn>
                    <a:cxn ang="0">
                      <a:pos x="59" y="303"/>
                    </a:cxn>
                    <a:cxn ang="0">
                      <a:pos x="69" y="286"/>
                    </a:cxn>
                    <a:cxn ang="0">
                      <a:pos x="131" y="259"/>
                    </a:cxn>
                    <a:cxn ang="0">
                      <a:pos x="214" y="365"/>
                    </a:cxn>
                    <a:cxn ang="0">
                      <a:pos x="293" y="92"/>
                    </a:cxn>
                    <a:cxn ang="0">
                      <a:pos x="275" y="108"/>
                    </a:cxn>
                    <a:cxn ang="0">
                      <a:pos x="254" y="134"/>
                    </a:cxn>
                    <a:cxn ang="0">
                      <a:pos x="205" y="233"/>
                    </a:cxn>
                    <a:cxn ang="0">
                      <a:pos x="190" y="231"/>
                    </a:cxn>
                    <a:cxn ang="0">
                      <a:pos x="227" y="163"/>
                    </a:cxn>
                    <a:cxn ang="0">
                      <a:pos x="262" y="118"/>
                    </a:cxn>
                    <a:cxn ang="0">
                      <a:pos x="284" y="98"/>
                    </a:cxn>
                    <a:cxn ang="0">
                      <a:pos x="300" y="87"/>
                    </a:cxn>
                    <a:cxn ang="0">
                      <a:pos x="293" y="92"/>
                    </a:cxn>
                  </a:cxnLst>
                  <a:rect l="0" t="0" r="r" b="b"/>
                  <a:pathLst>
                    <a:path w="396" h="509">
                      <a:moveTo>
                        <a:pt x="391" y="9"/>
                      </a:moveTo>
                      <a:cubicBezTo>
                        <a:pt x="388" y="8"/>
                        <a:pt x="383" y="6"/>
                        <a:pt x="377" y="4"/>
                      </a:cubicBezTo>
                      <a:cubicBezTo>
                        <a:pt x="371" y="3"/>
                        <a:pt x="363" y="1"/>
                        <a:pt x="355" y="0"/>
                      </a:cubicBezTo>
                      <a:cubicBezTo>
                        <a:pt x="347" y="0"/>
                        <a:pt x="338" y="0"/>
                        <a:pt x="328" y="1"/>
                      </a:cubicBezTo>
                      <a:cubicBezTo>
                        <a:pt x="318" y="2"/>
                        <a:pt x="308" y="5"/>
                        <a:pt x="298" y="8"/>
                      </a:cubicBezTo>
                      <a:cubicBezTo>
                        <a:pt x="287" y="11"/>
                        <a:pt x="278" y="16"/>
                        <a:pt x="268" y="21"/>
                      </a:cubicBezTo>
                      <a:cubicBezTo>
                        <a:pt x="258" y="27"/>
                        <a:pt x="249" y="34"/>
                        <a:pt x="240" y="41"/>
                      </a:cubicBezTo>
                      <a:cubicBezTo>
                        <a:pt x="231" y="49"/>
                        <a:pt x="223" y="57"/>
                        <a:pt x="216" y="66"/>
                      </a:cubicBezTo>
                      <a:cubicBezTo>
                        <a:pt x="209" y="75"/>
                        <a:pt x="203" y="84"/>
                        <a:pt x="198" y="94"/>
                      </a:cubicBezTo>
                      <a:cubicBezTo>
                        <a:pt x="193" y="104"/>
                        <a:pt x="188" y="114"/>
                        <a:pt x="185" y="124"/>
                      </a:cubicBezTo>
                      <a:cubicBezTo>
                        <a:pt x="178" y="144"/>
                        <a:pt x="176" y="165"/>
                        <a:pt x="177" y="183"/>
                      </a:cubicBezTo>
                      <a:cubicBezTo>
                        <a:pt x="177" y="193"/>
                        <a:pt x="178" y="201"/>
                        <a:pt x="179" y="209"/>
                      </a:cubicBezTo>
                      <a:cubicBezTo>
                        <a:pt x="181" y="217"/>
                        <a:pt x="183" y="224"/>
                        <a:pt x="185" y="229"/>
                      </a:cubicBezTo>
                      <a:cubicBezTo>
                        <a:pt x="171" y="225"/>
                        <a:pt x="156" y="221"/>
                        <a:pt x="139" y="221"/>
                      </a:cubicBezTo>
                      <a:cubicBezTo>
                        <a:pt x="139" y="220"/>
                        <a:pt x="139" y="220"/>
                        <a:pt x="139" y="220"/>
                      </a:cubicBezTo>
                      <a:cubicBezTo>
                        <a:pt x="137" y="220"/>
                        <a:pt x="134" y="220"/>
                        <a:pt x="132" y="220"/>
                      </a:cubicBezTo>
                      <a:cubicBezTo>
                        <a:pt x="89" y="220"/>
                        <a:pt x="57" y="232"/>
                        <a:pt x="34" y="257"/>
                      </a:cubicBezTo>
                      <a:cubicBezTo>
                        <a:pt x="11" y="282"/>
                        <a:pt x="0" y="317"/>
                        <a:pt x="0" y="364"/>
                      </a:cubicBezTo>
                      <a:cubicBezTo>
                        <a:pt x="0" y="365"/>
                        <a:pt x="0" y="365"/>
                        <a:pt x="0" y="365"/>
                      </a:cubicBezTo>
                      <a:cubicBezTo>
                        <a:pt x="0" y="374"/>
                        <a:pt x="0" y="382"/>
                        <a:pt x="1" y="390"/>
                      </a:cubicBezTo>
                      <a:cubicBezTo>
                        <a:pt x="1" y="390"/>
                        <a:pt x="1" y="390"/>
                        <a:pt x="1" y="390"/>
                      </a:cubicBezTo>
                      <a:cubicBezTo>
                        <a:pt x="5" y="424"/>
                        <a:pt x="16" y="451"/>
                        <a:pt x="34" y="471"/>
                      </a:cubicBezTo>
                      <a:cubicBezTo>
                        <a:pt x="55" y="495"/>
                        <a:pt x="85" y="507"/>
                        <a:pt x="124" y="508"/>
                      </a:cubicBezTo>
                      <a:cubicBezTo>
                        <a:pt x="123" y="509"/>
                        <a:pt x="123" y="509"/>
                        <a:pt x="123" y="509"/>
                      </a:cubicBezTo>
                      <a:cubicBezTo>
                        <a:pt x="126" y="509"/>
                        <a:pt x="128" y="509"/>
                        <a:pt x="131" y="509"/>
                      </a:cubicBezTo>
                      <a:cubicBezTo>
                        <a:pt x="173" y="509"/>
                        <a:pt x="206" y="497"/>
                        <a:pt x="228" y="472"/>
                      </a:cubicBezTo>
                      <a:cubicBezTo>
                        <a:pt x="251" y="447"/>
                        <a:pt x="263" y="411"/>
                        <a:pt x="263" y="365"/>
                      </a:cubicBezTo>
                      <a:cubicBezTo>
                        <a:pt x="263" y="364"/>
                        <a:pt x="263" y="364"/>
                        <a:pt x="263" y="364"/>
                      </a:cubicBezTo>
                      <a:cubicBezTo>
                        <a:pt x="263" y="355"/>
                        <a:pt x="262" y="347"/>
                        <a:pt x="261" y="338"/>
                      </a:cubicBezTo>
                      <a:cubicBezTo>
                        <a:pt x="257" y="305"/>
                        <a:pt x="247" y="278"/>
                        <a:pt x="229" y="258"/>
                      </a:cubicBezTo>
                      <a:cubicBezTo>
                        <a:pt x="222" y="251"/>
                        <a:pt x="215" y="245"/>
                        <a:pt x="207" y="240"/>
                      </a:cubicBezTo>
                      <a:cubicBezTo>
                        <a:pt x="217" y="240"/>
                        <a:pt x="217" y="240"/>
                        <a:pt x="217" y="240"/>
                      </a:cubicBezTo>
                      <a:cubicBezTo>
                        <a:pt x="221" y="239"/>
                        <a:pt x="226" y="237"/>
                        <a:pt x="231" y="235"/>
                      </a:cubicBezTo>
                      <a:cubicBezTo>
                        <a:pt x="238" y="232"/>
                        <a:pt x="245" y="228"/>
                        <a:pt x="253" y="225"/>
                      </a:cubicBezTo>
                      <a:cubicBezTo>
                        <a:pt x="260" y="221"/>
                        <a:pt x="267" y="216"/>
                        <a:pt x="275" y="211"/>
                      </a:cubicBezTo>
                      <a:cubicBezTo>
                        <a:pt x="282" y="207"/>
                        <a:pt x="290" y="201"/>
                        <a:pt x="296" y="196"/>
                      </a:cubicBezTo>
                      <a:cubicBezTo>
                        <a:pt x="303" y="190"/>
                        <a:pt x="310" y="184"/>
                        <a:pt x="316" y="178"/>
                      </a:cubicBezTo>
                      <a:cubicBezTo>
                        <a:pt x="322" y="172"/>
                        <a:pt x="328" y="166"/>
                        <a:pt x="333" y="159"/>
                      </a:cubicBezTo>
                      <a:cubicBezTo>
                        <a:pt x="344" y="145"/>
                        <a:pt x="353" y="131"/>
                        <a:pt x="360" y="117"/>
                      </a:cubicBezTo>
                      <a:cubicBezTo>
                        <a:pt x="364" y="110"/>
                        <a:pt x="367" y="102"/>
                        <a:pt x="370" y="94"/>
                      </a:cubicBezTo>
                      <a:cubicBezTo>
                        <a:pt x="373" y="87"/>
                        <a:pt x="375" y="79"/>
                        <a:pt x="378" y="72"/>
                      </a:cubicBezTo>
                      <a:cubicBezTo>
                        <a:pt x="380" y="64"/>
                        <a:pt x="383" y="57"/>
                        <a:pt x="385" y="50"/>
                      </a:cubicBezTo>
                      <a:cubicBezTo>
                        <a:pt x="387" y="42"/>
                        <a:pt x="389" y="36"/>
                        <a:pt x="391" y="31"/>
                      </a:cubicBezTo>
                      <a:cubicBezTo>
                        <a:pt x="393" y="26"/>
                        <a:pt x="394" y="20"/>
                        <a:pt x="395" y="17"/>
                      </a:cubicBezTo>
                      <a:cubicBezTo>
                        <a:pt x="396" y="13"/>
                        <a:pt x="396" y="11"/>
                        <a:pt x="396" y="11"/>
                      </a:cubicBezTo>
                      <a:cubicBezTo>
                        <a:pt x="396" y="11"/>
                        <a:pt x="394" y="11"/>
                        <a:pt x="391" y="9"/>
                      </a:cubicBezTo>
                      <a:close/>
                      <a:moveTo>
                        <a:pt x="211" y="396"/>
                      </a:moveTo>
                      <a:cubicBezTo>
                        <a:pt x="211" y="396"/>
                        <a:pt x="211" y="396"/>
                        <a:pt x="211" y="396"/>
                      </a:cubicBezTo>
                      <a:cubicBezTo>
                        <a:pt x="210" y="404"/>
                        <a:pt x="208" y="410"/>
                        <a:pt x="206" y="417"/>
                      </a:cubicBezTo>
                      <a:cubicBezTo>
                        <a:pt x="205" y="420"/>
                        <a:pt x="204" y="423"/>
                        <a:pt x="203" y="425"/>
                      </a:cubicBezTo>
                      <a:cubicBezTo>
                        <a:pt x="202" y="427"/>
                        <a:pt x="202" y="428"/>
                        <a:pt x="201" y="430"/>
                      </a:cubicBezTo>
                      <a:cubicBezTo>
                        <a:pt x="199" y="435"/>
                        <a:pt x="196" y="439"/>
                        <a:pt x="193" y="443"/>
                      </a:cubicBezTo>
                      <a:cubicBezTo>
                        <a:pt x="186" y="452"/>
                        <a:pt x="176" y="459"/>
                        <a:pt x="165" y="463"/>
                      </a:cubicBezTo>
                      <a:cubicBezTo>
                        <a:pt x="155" y="467"/>
                        <a:pt x="144" y="470"/>
                        <a:pt x="131" y="470"/>
                      </a:cubicBezTo>
                      <a:cubicBezTo>
                        <a:pt x="104" y="470"/>
                        <a:pt x="83" y="461"/>
                        <a:pt x="69" y="443"/>
                      </a:cubicBezTo>
                      <a:cubicBezTo>
                        <a:pt x="55" y="425"/>
                        <a:pt x="48" y="399"/>
                        <a:pt x="48" y="364"/>
                      </a:cubicBezTo>
                      <a:cubicBezTo>
                        <a:pt x="48" y="353"/>
                        <a:pt x="49" y="342"/>
                        <a:pt x="51" y="332"/>
                      </a:cubicBezTo>
                      <a:cubicBezTo>
                        <a:pt x="51" y="332"/>
                        <a:pt x="51" y="332"/>
                        <a:pt x="51" y="332"/>
                      </a:cubicBezTo>
                      <a:cubicBezTo>
                        <a:pt x="52" y="325"/>
                        <a:pt x="54" y="318"/>
                        <a:pt x="56" y="312"/>
                      </a:cubicBezTo>
                      <a:cubicBezTo>
                        <a:pt x="57" y="309"/>
                        <a:pt x="58" y="306"/>
                        <a:pt x="59" y="303"/>
                      </a:cubicBezTo>
                      <a:cubicBezTo>
                        <a:pt x="60" y="302"/>
                        <a:pt x="61" y="300"/>
                        <a:pt x="61" y="299"/>
                      </a:cubicBezTo>
                      <a:cubicBezTo>
                        <a:pt x="64" y="294"/>
                        <a:pt x="66" y="290"/>
                        <a:pt x="69" y="286"/>
                      </a:cubicBezTo>
                      <a:cubicBezTo>
                        <a:pt x="77" y="276"/>
                        <a:pt x="86" y="270"/>
                        <a:pt x="97" y="265"/>
                      </a:cubicBezTo>
                      <a:cubicBezTo>
                        <a:pt x="107" y="261"/>
                        <a:pt x="118" y="259"/>
                        <a:pt x="131" y="259"/>
                      </a:cubicBezTo>
                      <a:cubicBezTo>
                        <a:pt x="158" y="259"/>
                        <a:pt x="179" y="268"/>
                        <a:pt x="193" y="286"/>
                      </a:cubicBezTo>
                      <a:cubicBezTo>
                        <a:pt x="207" y="304"/>
                        <a:pt x="214" y="330"/>
                        <a:pt x="214" y="365"/>
                      </a:cubicBezTo>
                      <a:cubicBezTo>
                        <a:pt x="214" y="376"/>
                        <a:pt x="213" y="387"/>
                        <a:pt x="211" y="396"/>
                      </a:cubicBezTo>
                      <a:close/>
                      <a:moveTo>
                        <a:pt x="293" y="92"/>
                      </a:moveTo>
                      <a:cubicBezTo>
                        <a:pt x="290" y="94"/>
                        <a:pt x="287" y="96"/>
                        <a:pt x="285" y="99"/>
                      </a:cubicBezTo>
                      <a:cubicBezTo>
                        <a:pt x="282" y="102"/>
                        <a:pt x="279" y="105"/>
                        <a:pt x="275" y="108"/>
                      </a:cubicBezTo>
                      <a:cubicBezTo>
                        <a:pt x="272" y="112"/>
                        <a:pt x="268" y="116"/>
                        <a:pt x="265" y="120"/>
                      </a:cubicBezTo>
                      <a:cubicBezTo>
                        <a:pt x="261" y="125"/>
                        <a:pt x="258" y="130"/>
                        <a:pt x="254" y="134"/>
                      </a:cubicBezTo>
                      <a:cubicBezTo>
                        <a:pt x="247" y="144"/>
                        <a:pt x="240" y="156"/>
                        <a:pt x="234" y="167"/>
                      </a:cubicBezTo>
                      <a:cubicBezTo>
                        <a:pt x="222" y="190"/>
                        <a:pt x="212" y="214"/>
                        <a:pt x="205" y="233"/>
                      </a:cubicBezTo>
                      <a:cubicBezTo>
                        <a:pt x="204" y="234"/>
                        <a:pt x="204" y="236"/>
                        <a:pt x="203" y="238"/>
                      </a:cubicBezTo>
                      <a:cubicBezTo>
                        <a:pt x="199" y="236"/>
                        <a:pt x="195" y="233"/>
                        <a:pt x="190" y="231"/>
                      </a:cubicBezTo>
                      <a:cubicBezTo>
                        <a:pt x="191" y="230"/>
                        <a:pt x="191" y="229"/>
                        <a:pt x="192" y="227"/>
                      </a:cubicBezTo>
                      <a:cubicBezTo>
                        <a:pt x="200" y="209"/>
                        <a:pt x="212" y="185"/>
                        <a:pt x="227" y="163"/>
                      </a:cubicBezTo>
                      <a:cubicBezTo>
                        <a:pt x="234" y="152"/>
                        <a:pt x="242" y="141"/>
                        <a:pt x="250" y="131"/>
                      </a:cubicBezTo>
                      <a:cubicBezTo>
                        <a:pt x="254" y="127"/>
                        <a:pt x="258" y="122"/>
                        <a:pt x="262" y="118"/>
                      </a:cubicBezTo>
                      <a:cubicBezTo>
                        <a:pt x="266" y="114"/>
                        <a:pt x="270" y="110"/>
                        <a:pt x="273" y="106"/>
                      </a:cubicBezTo>
                      <a:cubicBezTo>
                        <a:pt x="277" y="103"/>
                        <a:pt x="281" y="100"/>
                        <a:pt x="284" y="98"/>
                      </a:cubicBezTo>
                      <a:cubicBezTo>
                        <a:pt x="287" y="95"/>
                        <a:pt x="290" y="94"/>
                        <a:pt x="292" y="92"/>
                      </a:cubicBezTo>
                      <a:cubicBezTo>
                        <a:pt x="297" y="89"/>
                        <a:pt x="300" y="87"/>
                        <a:pt x="300" y="87"/>
                      </a:cubicBezTo>
                      <a:cubicBezTo>
                        <a:pt x="300" y="87"/>
                        <a:pt x="297" y="89"/>
                        <a:pt x="293" y="92"/>
                      </a:cubicBezTo>
                      <a:close/>
                      <a:moveTo>
                        <a:pt x="293" y="92"/>
                      </a:moveTo>
                      <a:cubicBezTo>
                        <a:pt x="293" y="92"/>
                        <a:pt x="293" y="92"/>
                        <a:pt x="293" y="92"/>
                      </a:cubicBezTo>
                    </a:path>
                  </a:pathLst>
                </a:custGeom>
                <a:grpFill/>
                <a:ln w="9525">
                  <a:noFill/>
                  <a:round/>
                  <a:headEnd/>
                  <a:tailEnd/>
                </a:ln>
              </p:spPr>
              <p:txBody>
                <a:bodyPr anchor="ctr"/>
                <a:lstStyle/>
                <a:p>
                  <a:pPr algn="ctr"/>
                  <a:endParaRPr/>
                </a:p>
              </p:txBody>
            </p:sp>
          </p:grpSp>
          <p:sp>
            <p:nvSpPr>
              <p:cNvPr id="18" name="Freeform: Shape 48">
                <a:extLst>
                  <a:ext uri="{FF2B5EF4-FFF2-40B4-BE49-F238E27FC236}">
                    <a16:creationId xmlns:a16="http://schemas.microsoft.com/office/drawing/2014/main" xmlns="" id="{DDDB3636-D595-486F-B553-E708979311D3}"/>
                  </a:ext>
                </a:extLst>
              </p:cNvPr>
              <p:cNvSpPr>
                <a:spLocks/>
              </p:cNvSpPr>
              <p:nvPr/>
            </p:nvSpPr>
            <p:spPr bwMode="auto">
              <a:xfrm>
                <a:off x="-958850" y="968375"/>
                <a:ext cx="598488" cy="1058863"/>
              </a:xfrm>
              <a:custGeom>
                <a:avLst/>
                <a:gdLst/>
                <a:ahLst/>
                <a:cxnLst>
                  <a:cxn ang="0">
                    <a:pos x="0" y="667"/>
                  </a:cxn>
                  <a:cxn ang="0">
                    <a:pos x="377" y="667"/>
                  </a:cxn>
                  <a:cxn ang="0">
                    <a:pos x="377" y="575"/>
                  </a:cxn>
                  <a:cxn ang="0">
                    <a:pos x="109" y="575"/>
                  </a:cxn>
                  <a:cxn ang="0">
                    <a:pos x="109" y="366"/>
                  </a:cxn>
                  <a:cxn ang="0">
                    <a:pos x="358" y="366"/>
                  </a:cxn>
                  <a:cxn ang="0">
                    <a:pos x="358" y="273"/>
                  </a:cxn>
                  <a:cxn ang="0">
                    <a:pos x="109" y="273"/>
                  </a:cxn>
                  <a:cxn ang="0">
                    <a:pos x="109" y="93"/>
                  </a:cxn>
                  <a:cxn ang="0">
                    <a:pos x="377" y="93"/>
                  </a:cxn>
                  <a:cxn ang="0">
                    <a:pos x="377" y="0"/>
                  </a:cxn>
                  <a:cxn ang="0">
                    <a:pos x="0" y="0"/>
                  </a:cxn>
                  <a:cxn ang="0">
                    <a:pos x="0" y="667"/>
                  </a:cxn>
                  <a:cxn ang="0">
                    <a:pos x="0" y="667"/>
                  </a:cxn>
                  <a:cxn ang="0">
                    <a:pos x="0" y="667"/>
                  </a:cxn>
                </a:cxnLst>
                <a:rect l="0" t="0" r="r" b="b"/>
                <a:pathLst>
                  <a:path w="377" h="667">
                    <a:moveTo>
                      <a:pt x="0" y="667"/>
                    </a:moveTo>
                    <a:lnTo>
                      <a:pt x="377" y="667"/>
                    </a:lnTo>
                    <a:lnTo>
                      <a:pt x="377" y="575"/>
                    </a:lnTo>
                    <a:lnTo>
                      <a:pt x="109" y="575"/>
                    </a:lnTo>
                    <a:lnTo>
                      <a:pt x="109" y="366"/>
                    </a:lnTo>
                    <a:lnTo>
                      <a:pt x="358" y="366"/>
                    </a:lnTo>
                    <a:lnTo>
                      <a:pt x="358" y="273"/>
                    </a:lnTo>
                    <a:lnTo>
                      <a:pt x="109" y="273"/>
                    </a:lnTo>
                    <a:lnTo>
                      <a:pt x="109" y="93"/>
                    </a:lnTo>
                    <a:lnTo>
                      <a:pt x="377" y="93"/>
                    </a:lnTo>
                    <a:lnTo>
                      <a:pt x="377" y="0"/>
                    </a:lnTo>
                    <a:lnTo>
                      <a:pt x="0" y="0"/>
                    </a:lnTo>
                    <a:lnTo>
                      <a:pt x="0" y="667"/>
                    </a:lnTo>
                    <a:close/>
                    <a:moveTo>
                      <a:pt x="0" y="667"/>
                    </a:moveTo>
                    <a:lnTo>
                      <a:pt x="0" y="667"/>
                    </a:lnTo>
                    <a:close/>
                  </a:path>
                </a:pathLst>
              </a:custGeom>
              <a:grpFill/>
              <a:ln w="9525">
                <a:noFill/>
                <a:round/>
                <a:headEnd/>
                <a:tailEnd/>
              </a:ln>
            </p:spPr>
            <p:txBody>
              <a:bodyPr anchor="ctr"/>
              <a:lstStyle/>
              <a:p>
                <a:pPr algn="ctr"/>
                <a:endParaRPr/>
              </a:p>
            </p:txBody>
          </p:sp>
        </p:grpSp>
        <p:sp>
          <p:nvSpPr>
            <p:cNvPr id="11" name="Oval 52">
              <a:extLst>
                <a:ext uri="{FF2B5EF4-FFF2-40B4-BE49-F238E27FC236}">
                  <a16:creationId xmlns:a16="http://schemas.microsoft.com/office/drawing/2014/main" xmlns="" id="{E56F1877-45CF-4A91-A9DD-9B8C9234A35A}"/>
                </a:ext>
              </a:extLst>
            </p:cNvPr>
            <p:cNvSpPr>
              <a:spLocks noChangeAspect="1"/>
            </p:cNvSpPr>
            <p:nvPr/>
          </p:nvSpPr>
          <p:spPr>
            <a:xfrm>
              <a:off x="4101797" y="927308"/>
              <a:ext cx="1147479" cy="1147479"/>
            </a:xfrm>
            <a:prstGeom prst="ellipse">
              <a:avLst/>
            </a:prstGeom>
            <a:solidFill>
              <a:schemeClr val="accent4">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2" name="Group 53">
              <a:extLst>
                <a:ext uri="{FF2B5EF4-FFF2-40B4-BE49-F238E27FC236}">
                  <a16:creationId xmlns:a16="http://schemas.microsoft.com/office/drawing/2014/main" xmlns="" id="{6163520F-4014-4531-A537-D9878B0FE10E}"/>
                </a:ext>
              </a:extLst>
            </p:cNvPr>
            <p:cNvGrpSpPr/>
            <p:nvPr/>
          </p:nvGrpSpPr>
          <p:grpSpPr>
            <a:xfrm>
              <a:off x="4516690" y="1253024"/>
              <a:ext cx="317693" cy="496046"/>
              <a:chOff x="582613" y="280988"/>
              <a:chExt cx="1085850" cy="1695450"/>
            </a:xfrm>
            <a:solidFill>
              <a:schemeClr val="bg1"/>
            </a:solidFill>
          </p:grpSpPr>
          <p:sp>
            <p:nvSpPr>
              <p:cNvPr id="13" name="Freeform: Shape 54">
                <a:extLst>
                  <a:ext uri="{FF2B5EF4-FFF2-40B4-BE49-F238E27FC236}">
                    <a16:creationId xmlns:a16="http://schemas.microsoft.com/office/drawing/2014/main" xmlns="" id="{1FE31453-FEBB-46E6-8294-7C150A331049}"/>
                  </a:ext>
                </a:extLst>
              </p:cNvPr>
              <p:cNvSpPr>
                <a:spLocks/>
              </p:cNvSpPr>
              <p:nvPr/>
            </p:nvSpPr>
            <p:spPr bwMode="auto">
              <a:xfrm>
                <a:off x="582613" y="280988"/>
                <a:ext cx="1085850" cy="1695450"/>
              </a:xfrm>
              <a:custGeom>
                <a:avLst/>
                <a:gdLst/>
                <a:ahLst/>
                <a:cxnLst>
                  <a:cxn ang="0">
                    <a:pos x="255" y="40"/>
                  </a:cxn>
                  <a:cxn ang="0">
                    <a:pos x="214" y="40"/>
                  </a:cxn>
                  <a:cxn ang="0">
                    <a:pos x="214" y="20"/>
                  </a:cxn>
                  <a:cxn ang="0">
                    <a:pos x="194" y="0"/>
                  </a:cxn>
                  <a:cxn ang="0">
                    <a:pos x="92" y="0"/>
                  </a:cxn>
                  <a:cxn ang="0">
                    <a:pos x="71" y="20"/>
                  </a:cxn>
                  <a:cxn ang="0">
                    <a:pos x="71" y="40"/>
                  </a:cxn>
                  <a:cxn ang="0">
                    <a:pos x="30" y="40"/>
                  </a:cxn>
                  <a:cxn ang="0">
                    <a:pos x="0" y="71"/>
                  </a:cxn>
                  <a:cxn ang="0">
                    <a:pos x="0" y="419"/>
                  </a:cxn>
                  <a:cxn ang="0">
                    <a:pos x="30" y="449"/>
                  </a:cxn>
                  <a:cxn ang="0">
                    <a:pos x="255" y="449"/>
                  </a:cxn>
                  <a:cxn ang="0">
                    <a:pos x="286" y="419"/>
                  </a:cxn>
                  <a:cxn ang="0">
                    <a:pos x="286" y="71"/>
                  </a:cxn>
                  <a:cxn ang="0">
                    <a:pos x="255" y="40"/>
                  </a:cxn>
                  <a:cxn ang="0">
                    <a:pos x="265" y="419"/>
                  </a:cxn>
                  <a:cxn ang="0">
                    <a:pos x="255" y="429"/>
                  </a:cxn>
                  <a:cxn ang="0">
                    <a:pos x="30" y="429"/>
                  </a:cxn>
                  <a:cxn ang="0">
                    <a:pos x="20" y="419"/>
                  </a:cxn>
                  <a:cxn ang="0">
                    <a:pos x="20" y="71"/>
                  </a:cxn>
                  <a:cxn ang="0">
                    <a:pos x="30" y="61"/>
                  </a:cxn>
                  <a:cxn ang="0">
                    <a:pos x="255" y="61"/>
                  </a:cxn>
                  <a:cxn ang="0">
                    <a:pos x="265" y="71"/>
                  </a:cxn>
                  <a:cxn ang="0">
                    <a:pos x="265" y="419"/>
                  </a:cxn>
                  <a:cxn ang="0">
                    <a:pos x="265" y="419"/>
                  </a:cxn>
                  <a:cxn ang="0">
                    <a:pos x="265" y="419"/>
                  </a:cxn>
                </a:cxnLst>
                <a:rect l="0" t="0" r="r" b="b"/>
                <a:pathLst>
                  <a:path w="286" h="449">
                    <a:moveTo>
                      <a:pt x="255" y="40"/>
                    </a:moveTo>
                    <a:cubicBezTo>
                      <a:pt x="214" y="40"/>
                      <a:pt x="214" y="40"/>
                      <a:pt x="214" y="40"/>
                    </a:cubicBezTo>
                    <a:cubicBezTo>
                      <a:pt x="214" y="20"/>
                      <a:pt x="214" y="20"/>
                      <a:pt x="214" y="20"/>
                    </a:cubicBezTo>
                    <a:cubicBezTo>
                      <a:pt x="214" y="9"/>
                      <a:pt x="205" y="0"/>
                      <a:pt x="194" y="0"/>
                    </a:cubicBezTo>
                    <a:cubicBezTo>
                      <a:pt x="92" y="0"/>
                      <a:pt x="92" y="0"/>
                      <a:pt x="92" y="0"/>
                    </a:cubicBezTo>
                    <a:cubicBezTo>
                      <a:pt x="80" y="0"/>
                      <a:pt x="71" y="9"/>
                      <a:pt x="71" y="20"/>
                    </a:cubicBezTo>
                    <a:cubicBezTo>
                      <a:pt x="71" y="40"/>
                      <a:pt x="71" y="40"/>
                      <a:pt x="71" y="40"/>
                    </a:cubicBezTo>
                    <a:cubicBezTo>
                      <a:pt x="30" y="40"/>
                      <a:pt x="30" y="40"/>
                      <a:pt x="30" y="40"/>
                    </a:cubicBezTo>
                    <a:cubicBezTo>
                      <a:pt x="13" y="40"/>
                      <a:pt x="0" y="54"/>
                      <a:pt x="0" y="71"/>
                    </a:cubicBezTo>
                    <a:cubicBezTo>
                      <a:pt x="0" y="419"/>
                      <a:pt x="0" y="419"/>
                      <a:pt x="0" y="419"/>
                    </a:cubicBezTo>
                    <a:cubicBezTo>
                      <a:pt x="0" y="436"/>
                      <a:pt x="13" y="449"/>
                      <a:pt x="30" y="449"/>
                    </a:cubicBezTo>
                    <a:cubicBezTo>
                      <a:pt x="255" y="449"/>
                      <a:pt x="255" y="449"/>
                      <a:pt x="255" y="449"/>
                    </a:cubicBezTo>
                    <a:cubicBezTo>
                      <a:pt x="272" y="449"/>
                      <a:pt x="286" y="436"/>
                      <a:pt x="286" y="419"/>
                    </a:cubicBezTo>
                    <a:cubicBezTo>
                      <a:pt x="286" y="71"/>
                      <a:pt x="286" y="71"/>
                      <a:pt x="286" y="71"/>
                    </a:cubicBezTo>
                    <a:cubicBezTo>
                      <a:pt x="286" y="54"/>
                      <a:pt x="272" y="40"/>
                      <a:pt x="255" y="40"/>
                    </a:cubicBezTo>
                    <a:close/>
                    <a:moveTo>
                      <a:pt x="265" y="419"/>
                    </a:moveTo>
                    <a:cubicBezTo>
                      <a:pt x="265" y="424"/>
                      <a:pt x="261" y="429"/>
                      <a:pt x="255" y="429"/>
                    </a:cubicBezTo>
                    <a:cubicBezTo>
                      <a:pt x="30" y="429"/>
                      <a:pt x="30" y="429"/>
                      <a:pt x="30" y="429"/>
                    </a:cubicBezTo>
                    <a:cubicBezTo>
                      <a:pt x="25" y="429"/>
                      <a:pt x="20" y="424"/>
                      <a:pt x="20" y="419"/>
                    </a:cubicBezTo>
                    <a:cubicBezTo>
                      <a:pt x="20" y="71"/>
                      <a:pt x="20" y="71"/>
                      <a:pt x="20" y="71"/>
                    </a:cubicBezTo>
                    <a:cubicBezTo>
                      <a:pt x="20" y="65"/>
                      <a:pt x="25" y="61"/>
                      <a:pt x="30" y="61"/>
                    </a:cubicBezTo>
                    <a:cubicBezTo>
                      <a:pt x="255" y="61"/>
                      <a:pt x="255" y="61"/>
                      <a:pt x="255" y="61"/>
                    </a:cubicBezTo>
                    <a:cubicBezTo>
                      <a:pt x="261" y="61"/>
                      <a:pt x="265" y="65"/>
                      <a:pt x="265" y="71"/>
                    </a:cubicBezTo>
                    <a:lnTo>
                      <a:pt x="265" y="419"/>
                    </a:lnTo>
                    <a:close/>
                    <a:moveTo>
                      <a:pt x="265" y="419"/>
                    </a:moveTo>
                    <a:cubicBezTo>
                      <a:pt x="265" y="419"/>
                      <a:pt x="265" y="419"/>
                      <a:pt x="265" y="419"/>
                    </a:cubicBezTo>
                  </a:path>
                </a:pathLst>
              </a:custGeom>
              <a:grpFill/>
              <a:ln w="9525">
                <a:noFill/>
                <a:round/>
                <a:headEnd/>
                <a:tailEnd/>
              </a:ln>
            </p:spPr>
            <p:txBody>
              <a:bodyPr anchor="ctr"/>
              <a:lstStyle/>
              <a:p>
                <a:pPr algn="ctr"/>
                <a:endParaRPr/>
              </a:p>
            </p:txBody>
          </p:sp>
          <p:sp>
            <p:nvSpPr>
              <p:cNvPr id="14" name="Rectangle 55">
                <a:extLst>
                  <a:ext uri="{FF2B5EF4-FFF2-40B4-BE49-F238E27FC236}">
                    <a16:creationId xmlns:a16="http://schemas.microsoft.com/office/drawing/2014/main" xmlns="" id="{A450883A-51AE-4ADB-94E3-1A8A81F0035B}"/>
                  </a:ext>
                </a:extLst>
              </p:cNvPr>
              <p:cNvSpPr>
                <a:spLocks/>
              </p:cNvSpPr>
              <p:nvPr/>
            </p:nvSpPr>
            <p:spPr bwMode="auto">
              <a:xfrm>
                <a:off x="738188" y="587376"/>
                <a:ext cx="774700" cy="388938"/>
              </a:xfrm>
              <a:prstGeom prst="rect">
                <a:avLst/>
              </a:prstGeom>
              <a:grpFill/>
              <a:ln w="9525">
                <a:noFill/>
                <a:miter lim="800000"/>
                <a:headEnd/>
                <a:tailEnd/>
              </a:ln>
            </p:spPr>
            <p:txBody>
              <a:bodyPr anchor="ctr"/>
              <a:lstStyle/>
              <a:p>
                <a:pPr algn="ctr"/>
                <a:endParaRPr/>
              </a:p>
            </p:txBody>
          </p:sp>
          <p:sp>
            <p:nvSpPr>
              <p:cNvPr id="15" name="Rectangle 56">
                <a:extLst>
                  <a:ext uri="{FF2B5EF4-FFF2-40B4-BE49-F238E27FC236}">
                    <a16:creationId xmlns:a16="http://schemas.microsoft.com/office/drawing/2014/main" xmlns="" id="{401E762B-30D4-463B-8559-C72EAA70DA3E}"/>
                  </a:ext>
                </a:extLst>
              </p:cNvPr>
              <p:cNvSpPr>
                <a:spLocks/>
              </p:cNvSpPr>
              <p:nvPr/>
            </p:nvSpPr>
            <p:spPr bwMode="auto">
              <a:xfrm>
                <a:off x="738188" y="1014413"/>
                <a:ext cx="774700" cy="384175"/>
              </a:xfrm>
              <a:prstGeom prst="rect">
                <a:avLst/>
              </a:prstGeom>
              <a:grpFill/>
              <a:ln w="9525">
                <a:noFill/>
                <a:miter lim="800000"/>
                <a:headEnd/>
                <a:tailEnd/>
              </a:ln>
            </p:spPr>
            <p:txBody>
              <a:bodyPr anchor="ctr"/>
              <a:lstStyle/>
              <a:p>
                <a:pPr algn="ctr"/>
                <a:endParaRPr/>
              </a:p>
            </p:txBody>
          </p:sp>
          <p:sp>
            <p:nvSpPr>
              <p:cNvPr id="16" name="Rectangle 57">
                <a:extLst>
                  <a:ext uri="{FF2B5EF4-FFF2-40B4-BE49-F238E27FC236}">
                    <a16:creationId xmlns:a16="http://schemas.microsoft.com/office/drawing/2014/main" xmlns="" id="{D39C09D3-59EF-472A-A12C-0DD186CED49B}"/>
                  </a:ext>
                </a:extLst>
              </p:cNvPr>
              <p:cNvSpPr>
                <a:spLocks/>
              </p:cNvSpPr>
              <p:nvPr/>
            </p:nvSpPr>
            <p:spPr bwMode="auto">
              <a:xfrm>
                <a:off x="738188" y="1436688"/>
                <a:ext cx="774700" cy="385763"/>
              </a:xfrm>
              <a:prstGeom prst="rect">
                <a:avLst/>
              </a:prstGeom>
              <a:grpFill/>
              <a:ln w="9525">
                <a:noFill/>
                <a:miter lim="800000"/>
                <a:headEnd/>
                <a:tailEnd/>
              </a:ln>
            </p:spPr>
            <p:txBody>
              <a:bodyPr anchor="ctr"/>
              <a:lstStyle/>
              <a:p>
                <a:pPr algn="ctr"/>
                <a:endParaRPr/>
              </a:p>
            </p:txBody>
          </p:sp>
        </p:grpSp>
      </p:grpSp>
      <p:grpSp>
        <p:nvGrpSpPr>
          <p:cNvPr id="27" name="Group 72">
            <a:extLst>
              <a:ext uri="{FF2B5EF4-FFF2-40B4-BE49-F238E27FC236}">
                <a16:creationId xmlns:a16="http://schemas.microsoft.com/office/drawing/2014/main" xmlns="" id="{59A31FF8-295E-434C-8B07-9D715BB231C1}"/>
              </a:ext>
            </a:extLst>
          </p:cNvPr>
          <p:cNvGrpSpPr/>
          <p:nvPr/>
        </p:nvGrpSpPr>
        <p:grpSpPr>
          <a:xfrm>
            <a:off x="7876951" y="1760254"/>
            <a:ext cx="2861726" cy="758519"/>
            <a:chOff x="6320579" y="1414885"/>
            <a:chExt cx="2905544" cy="1011358"/>
          </a:xfrm>
        </p:grpSpPr>
        <p:sp>
          <p:nvSpPr>
            <p:cNvPr id="28" name="TextBox 59">
              <a:extLst>
                <a:ext uri="{FF2B5EF4-FFF2-40B4-BE49-F238E27FC236}">
                  <a16:creationId xmlns:a16="http://schemas.microsoft.com/office/drawing/2014/main" xmlns="" id="{4F034C9F-08B9-456C-9B29-DC84A20A4512}"/>
                </a:ext>
              </a:extLst>
            </p:cNvPr>
            <p:cNvSpPr txBox="1"/>
            <p:nvPr/>
          </p:nvSpPr>
          <p:spPr>
            <a:xfrm>
              <a:off x="6320579" y="1905203"/>
              <a:ext cx="2633453" cy="521040"/>
            </a:xfrm>
            <a:prstGeom prst="rect">
              <a:avLst/>
            </a:prstGeom>
            <a:noFill/>
          </p:spPr>
          <p:txBody>
            <a:bodyPr wrap="square" lIns="0" tIns="0" rIns="0" bIns="0">
              <a:noAutofit/>
            </a:bodyPr>
            <a:lstStyle/>
            <a:p>
              <a:pPr defTabSz="121917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en-US" altLang="zh-CN" sz="1400" dirty="0">
                <a:solidFill>
                  <a:srgbClr val="003D40"/>
                </a:solidFill>
                <a:latin typeface="+mj-ea"/>
                <a:ea typeface="+mj-ea"/>
              </a:endParaRPr>
            </a:p>
            <a:p>
              <a:pPr defTabSz="121917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zh-CN" altLang="en-US" sz="1400" dirty="0">
                <a:solidFill>
                  <a:srgbClr val="003D40"/>
                </a:solidFill>
                <a:latin typeface="+mj-ea"/>
                <a:ea typeface="+mj-ea"/>
              </a:endParaRPr>
            </a:p>
          </p:txBody>
        </p:sp>
        <p:sp>
          <p:nvSpPr>
            <p:cNvPr id="29" name="Rectangle 60">
              <a:extLst>
                <a:ext uri="{FF2B5EF4-FFF2-40B4-BE49-F238E27FC236}">
                  <a16:creationId xmlns:a16="http://schemas.microsoft.com/office/drawing/2014/main" xmlns="" id="{C93E0D98-D1C4-4A8F-A233-84FC9C2055D4}"/>
                </a:ext>
              </a:extLst>
            </p:cNvPr>
            <p:cNvSpPr/>
            <p:nvPr/>
          </p:nvSpPr>
          <p:spPr>
            <a:xfrm>
              <a:off x="6592670" y="1414885"/>
              <a:ext cx="2633453" cy="215444"/>
            </a:xfrm>
            <a:prstGeom prst="rect">
              <a:avLst/>
            </a:prstGeom>
          </p:spPr>
          <p:txBody>
            <a:bodyPr wrap="none" lIns="0" tIns="0" rIns="0" bIns="0" anchor="ctr">
              <a:normAutofit fontScale="85000" lnSpcReduction="20000"/>
            </a:bodyPr>
            <a:lstStyle/>
            <a:p>
              <a:r>
                <a:rPr lang="zh-CN" altLang="en-US" sz="1400" b="1" dirty="0">
                  <a:solidFill>
                    <a:srgbClr val="003D40"/>
                  </a:solidFill>
                  <a:latin typeface="+mj-ea"/>
                  <a:ea typeface="+mj-ea"/>
                </a:rPr>
                <a:t>标题文本预设</a:t>
              </a:r>
            </a:p>
          </p:txBody>
        </p:sp>
      </p:grpSp>
      <p:grpSp>
        <p:nvGrpSpPr>
          <p:cNvPr id="30" name="Group 73">
            <a:extLst>
              <a:ext uri="{FF2B5EF4-FFF2-40B4-BE49-F238E27FC236}">
                <a16:creationId xmlns:a16="http://schemas.microsoft.com/office/drawing/2014/main" xmlns="" id="{781C3DC5-9817-4B35-86DB-960B7FDF8752}"/>
              </a:ext>
            </a:extLst>
          </p:cNvPr>
          <p:cNvGrpSpPr/>
          <p:nvPr/>
        </p:nvGrpSpPr>
        <p:grpSpPr>
          <a:xfrm>
            <a:off x="8123971" y="3526270"/>
            <a:ext cx="2724917" cy="748981"/>
            <a:chOff x="5619031" y="2609176"/>
            <a:chExt cx="2766640" cy="998641"/>
          </a:xfrm>
        </p:grpSpPr>
        <p:sp>
          <p:nvSpPr>
            <p:cNvPr id="31" name="TextBox 62">
              <a:extLst>
                <a:ext uri="{FF2B5EF4-FFF2-40B4-BE49-F238E27FC236}">
                  <a16:creationId xmlns:a16="http://schemas.microsoft.com/office/drawing/2014/main" xmlns="" id="{8D490702-8202-4840-BE71-DF599166D060}"/>
                </a:ext>
              </a:extLst>
            </p:cNvPr>
            <p:cNvSpPr txBox="1"/>
            <p:nvPr/>
          </p:nvSpPr>
          <p:spPr>
            <a:xfrm>
              <a:off x="5752218" y="3086777"/>
              <a:ext cx="2633453" cy="521040"/>
            </a:xfrm>
            <a:prstGeom prst="rect">
              <a:avLst/>
            </a:prstGeom>
            <a:noFill/>
          </p:spPr>
          <p:txBody>
            <a:bodyPr wrap="square" lIns="0" tIns="0" rIns="0" bIns="0">
              <a:noAutofit/>
            </a:bodyPr>
            <a:lstStyle/>
            <a:p>
              <a:pPr defTabSz="121917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en-US" altLang="zh-CN" sz="1400" dirty="0">
                <a:solidFill>
                  <a:srgbClr val="003D40"/>
                </a:solidFill>
                <a:latin typeface="+mj-ea"/>
                <a:ea typeface="+mj-ea"/>
              </a:endParaRPr>
            </a:p>
            <a:p>
              <a:pPr defTabSz="121917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zh-CN" altLang="en-US" sz="1400" dirty="0">
                <a:solidFill>
                  <a:srgbClr val="003D40"/>
                </a:solidFill>
                <a:latin typeface="+mj-ea"/>
                <a:ea typeface="+mj-ea"/>
              </a:endParaRPr>
            </a:p>
          </p:txBody>
        </p:sp>
        <p:sp>
          <p:nvSpPr>
            <p:cNvPr id="32" name="Rectangle 63">
              <a:extLst>
                <a:ext uri="{FF2B5EF4-FFF2-40B4-BE49-F238E27FC236}">
                  <a16:creationId xmlns:a16="http://schemas.microsoft.com/office/drawing/2014/main" xmlns="" id="{306CBE2C-0689-457B-8BA2-CDDE85B2F01A}"/>
                </a:ext>
              </a:extLst>
            </p:cNvPr>
            <p:cNvSpPr/>
            <p:nvPr/>
          </p:nvSpPr>
          <p:spPr>
            <a:xfrm>
              <a:off x="5619031" y="2609176"/>
              <a:ext cx="2633453" cy="215444"/>
            </a:xfrm>
            <a:prstGeom prst="rect">
              <a:avLst/>
            </a:prstGeom>
          </p:spPr>
          <p:txBody>
            <a:bodyPr wrap="none" lIns="0" tIns="0" rIns="0" bIns="0" anchor="ctr">
              <a:normAutofit fontScale="92500" lnSpcReduction="20000"/>
            </a:bodyPr>
            <a:lstStyle/>
            <a:p>
              <a:r>
                <a:rPr lang="zh-CN" altLang="en-US" sz="1400" b="1">
                  <a:solidFill>
                    <a:srgbClr val="003D40"/>
                  </a:solidFill>
                  <a:latin typeface="+mj-ea"/>
                  <a:ea typeface="+mj-ea"/>
                </a:rPr>
                <a:t>标题文本预设</a:t>
              </a:r>
            </a:p>
          </p:txBody>
        </p:sp>
      </p:grpSp>
      <p:grpSp>
        <p:nvGrpSpPr>
          <p:cNvPr id="33" name="Group 71">
            <a:extLst>
              <a:ext uri="{FF2B5EF4-FFF2-40B4-BE49-F238E27FC236}">
                <a16:creationId xmlns:a16="http://schemas.microsoft.com/office/drawing/2014/main" xmlns="" id="{FA2DA889-8FDC-41C8-9B4E-E471DAA78C39}"/>
              </a:ext>
            </a:extLst>
          </p:cNvPr>
          <p:cNvGrpSpPr/>
          <p:nvPr/>
        </p:nvGrpSpPr>
        <p:grpSpPr>
          <a:xfrm>
            <a:off x="3506216" y="4745320"/>
            <a:ext cx="2746568" cy="748752"/>
            <a:chOff x="2059798" y="4830120"/>
            <a:chExt cx="2788622" cy="998336"/>
          </a:xfrm>
        </p:grpSpPr>
        <p:sp>
          <p:nvSpPr>
            <p:cNvPr id="34" name="TextBox 65">
              <a:extLst>
                <a:ext uri="{FF2B5EF4-FFF2-40B4-BE49-F238E27FC236}">
                  <a16:creationId xmlns:a16="http://schemas.microsoft.com/office/drawing/2014/main" xmlns="" id="{3D186CDE-CCDE-4CCD-AFEB-06D2E7DB3DB4}"/>
                </a:ext>
              </a:extLst>
            </p:cNvPr>
            <p:cNvSpPr txBox="1"/>
            <p:nvPr/>
          </p:nvSpPr>
          <p:spPr>
            <a:xfrm>
              <a:off x="2214967" y="5307416"/>
              <a:ext cx="2633453" cy="521040"/>
            </a:xfrm>
            <a:prstGeom prst="rect">
              <a:avLst/>
            </a:prstGeom>
            <a:noFill/>
          </p:spPr>
          <p:txBody>
            <a:bodyPr wrap="square" lIns="0" tIns="0" rIns="0" bIns="0">
              <a:noAutofit/>
            </a:bodyPr>
            <a:lstStyle/>
            <a:p>
              <a:pPr algn="r" defTabSz="121917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en-US" altLang="zh-CN" sz="1400" dirty="0">
                <a:solidFill>
                  <a:srgbClr val="003D40"/>
                </a:solidFill>
                <a:latin typeface="+mj-ea"/>
                <a:ea typeface="+mj-ea"/>
              </a:endParaRPr>
            </a:p>
            <a:p>
              <a:pPr algn="r" defTabSz="121917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zh-CN" altLang="en-US" sz="1400" dirty="0">
                <a:solidFill>
                  <a:srgbClr val="003D40"/>
                </a:solidFill>
                <a:latin typeface="+mj-ea"/>
                <a:ea typeface="+mj-ea"/>
              </a:endParaRPr>
            </a:p>
          </p:txBody>
        </p:sp>
        <p:sp>
          <p:nvSpPr>
            <p:cNvPr id="35" name="Rectangle 66">
              <a:extLst>
                <a:ext uri="{FF2B5EF4-FFF2-40B4-BE49-F238E27FC236}">
                  <a16:creationId xmlns:a16="http://schemas.microsoft.com/office/drawing/2014/main" xmlns="" id="{B707C042-DA2F-488F-A295-6DC9B75FE303}"/>
                </a:ext>
              </a:extLst>
            </p:cNvPr>
            <p:cNvSpPr/>
            <p:nvPr/>
          </p:nvSpPr>
          <p:spPr>
            <a:xfrm>
              <a:off x="2059798" y="4830120"/>
              <a:ext cx="2633453" cy="215444"/>
            </a:xfrm>
            <a:prstGeom prst="rect">
              <a:avLst/>
            </a:prstGeom>
          </p:spPr>
          <p:txBody>
            <a:bodyPr wrap="none" lIns="0" tIns="0" rIns="0" bIns="0" anchor="ctr">
              <a:normAutofit fontScale="85000" lnSpcReduction="20000"/>
            </a:bodyPr>
            <a:lstStyle/>
            <a:p>
              <a:pPr algn="r"/>
              <a:r>
                <a:rPr lang="zh-CN" altLang="en-US" sz="1400" b="1" dirty="0">
                  <a:solidFill>
                    <a:srgbClr val="003D40"/>
                  </a:solidFill>
                  <a:latin typeface="+mj-ea"/>
                  <a:ea typeface="+mj-ea"/>
                </a:rPr>
                <a:t>标题文本预设</a:t>
              </a:r>
            </a:p>
          </p:txBody>
        </p:sp>
      </p:grpSp>
      <p:grpSp>
        <p:nvGrpSpPr>
          <p:cNvPr id="36" name="Group 1">
            <a:extLst>
              <a:ext uri="{FF2B5EF4-FFF2-40B4-BE49-F238E27FC236}">
                <a16:creationId xmlns:a16="http://schemas.microsoft.com/office/drawing/2014/main" xmlns="" id="{11C52FCC-6097-4DC9-ADEA-327092C559DB}"/>
              </a:ext>
            </a:extLst>
          </p:cNvPr>
          <p:cNvGrpSpPr/>
          <p:nvPr/>
        </p:nvGrpSpPr>
        <p:grpSpPr>
          <a:xfrm>
            <a:off x="1740008" y="1933082"/>
            <a:ext cx="2747014" cy="764577"/>
            <a:chOff x="717343" y="1468614"/>
            <a:chExt cx="2789076" cy="1019436"/>
          </a:xfrm>
        </p:grpSpPr>
        <p:sp>
          <p:nvSpPr>
            <p:cNvPr id="37" name="TextBox 68">
              <a:extLst>
                <a:ext uri="{FF2B5EF4-FFF2-40B4-BE49-F238E27FC236}">
                  <a16:creationId xmlns:a16="http://schemas.microsoft.com/office/drawing/2014/main" xmlns="" id="{A9DA87C0-8EBF-4A92-AF24-9AE462D9B482}"/>
                </a:ext>
              </a:extLst>
            </p:cNvPr>
            <p:cNvSpPr txBox="1"/>
            <p:nvPr/>
          </p:nvSpPr>
          <p:spPr>
            <a:xfrm>
              <a:off x="717343" y="1967010"/>
              <a:ext cx="2633453" cy="521040"/>
            </a:xfrm>
            <a:prstGeom prst="rect">
              <a:avLst/>
            </a:prstGeom>
            <a:noFill/>
          </p:spPr>
          <p:txBody>
            <a:bodyPr wrap="square" lIns="0" tIns="0" rIns="0" bIns="0">
              <a:noAutofit/>
            </a:bodyPr>
            <a:lstStyle/>
            <a:p>
              <a:pPr defTabSz="121917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en-US" altLang="zh-CN" sz="1400" dirty="0">
                <a:solidFill>
                  <a:srgbClr val="003D40"/>
                </a:solidFill>
                <a:latin typeface="+mj-ea"/>
                <a:ea typeface="+mj-ea"/>
              </a:endParaRPr>
            </a:p>
            <a:p>
              <a:pPr defTabSz="121917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zh-CN" altLang="en-US" sz="1400" dirty="0">
                <a:solidFill>
                  <a:srgbClr val="003D40"/>
                </a:solidFill>
                <a:latin typeface="+mj-ea"/>
                <a:ea typeface="+mj-ea"/>
              </a:endParaRPr>
            </a:p>
          </p:txBody>
        </p:sp>
        <p:sp>
          <p:nvSpPr>
            <p:cNvPr id="38" name="Rectangle 69">
              <a:extLst>
                <a:ext uri="{FF2B5EF4-FFF2-40B4-BE49-F238E27FC236}">
                  <a16:creationId xmlns:a16="http://schemas.microsoft.com/office/drawing/2014/main" xmlns="" id="{656A1AB2-B268-4B91-96BE-317C4A7BC103}"/>
                </a:ext>
              </a:extLst>
            </p:cNvPr>
            <p:cNvSpPr/>
            <p:nvPr/>
          </p:nvSpPr>
          <p:spPr>
            <a:xfrm>
              <a:off x="872966" y="1468614"/>
              <a:ext cx="2633453" cy="215444"/>
            </a:xfrm>
            <a:prstGeom prst="rect">
              <a:avLst/>
            </a:prstGeom>
          </p:spPr>
          <p:txBody>
            <a:bodyPr wrap="none" lIns="0" tIns="0" rIns="0" bIns="0" anchor="ctr">
              <a:normAutofit fontScale="92500" lnSpcReduction="20000"/>
            </a:bodyPr>
            <a:lstStyle/>
            <a:p>
              <a:r>
                <a:rPr lang="zh-CN" altLang="en-US" sz="1400" b="1" dirty="0">
                  <a:solidFill>
                    <a:srgbClr val="003D40"/>
                  </a:solidFill>
                  <a:latin typeface="+mj-ea"/>
                  <a:ea typeface="+mj-ea"/>
                </a:rPr>
                <a:t>标题文本预设</a:t>
              </a:r>
            </a:p>
          </p:txBody>
        </p:sp>
      </p:grpSp>
    </p:spTree>
    <p:extLst>
      <p:ext uri="{BB962C8B-B14F-4D97-AF65-F5344CB8AC3E}">
        <p14:creationId xmlns:p14="http://schemas.microsoft.com/office/powerpoint/2010/main" val="229125230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1000"/>
                                        <p:tgtEl>
                                          <p:spTgt spid="36"/>
                                        </p:tgtEl>
                                      </p:cBhvr>
                                    </p:animEffect>
                                    <p:anim calcmode="lin" valueType="num">
                                      <p:cBhvr>
                                        <p:cTn id="15" dur="1000" fill="hold"/>
                                        <p:tgtEl>
                                          <p:spTgt spid="36"/>
                                        </p:tgtEl>
                                        <p:attrNameLst>
                                          <p:attrName>ppt_x</p:attrName>
                                        </p:attrNameLst>
                                      </p:cBhvr>
                                      <p:tavLst>
                                        <p:tav tm="0">
                                          <p:val>
                                            <p:strVal val="#ppt_x"/>
                                          </p:val>
                                        </p:tav>
                                        <p:tav tm="100000">
                                          <p:val>
                                            <p:strVal val="#ppt_x"/>
                                          </p:val>
                                        </p:tav>
                                      </p:tavLst>
                                    </p:anim>
                                    <p:anim calcmode="lin" valueType="num">
                                      <p:cBhvr>
                                        <p:cTn id="16" dur="1000" fill="hold"/>
                                        <p:tgtEl>
                                          <p:spTgt spid="36"/>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1000"/>
                                        <p:tgtEl>
                                          <p:spTgt spid="33"/>
                                        </p:tgtEl>
                                      </p:cBhvr>
                                    </p:animEffect>
                                    <p:anim calcmode="lin" valueType="num">
                                      <p:cBhvr>
                                        <p:cTn id="20" dur="1000" fill="hold"/>
                                        <p:tgtEl>
                                          <p:spTgt spid="33"/>
                                        </p:tgtEl>
                                        <p:attrNameLst>
                                          <p:attrName>ppt_x</p:attrName>
                                        </p:attrNameLst>
                                      </p:cBhvr>
                                      <p:tavLst>
                                        <p:tav tm="0">
                                          <p:val>
                                            <p:strVal val="#ppt_x"/>
                                          </p:val>
                                        </p:tav>
                                        <p:tav tm="100000">
                                          <p:val>
                                            <p:strVal val="#ppt_x"/>
                                          </p:val>
                                        </p:tav>
                                      </p:tavLst>
                                    </p:anim>
                                    <p:anim calcmode="lin" valueType="num">
                                      <p:cBhvr>
                                        <p:cTn id="21" dur="1000" fill="hold"/>
                                        <p:tgtEl>
                                          <p:spTgt spid="33"/>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F54927E-1820-43C6-AEA9-A34AEEE5B505}"/>
              </a:ext>
            </a:extLst>
          </p:cNvPr>
          <p:cNvSpPr txBox="1"/>
          <p:nvPr/>
        </p:nvSpPr>
        <p:spPr>
          <a:xfrm>
            <a:off x="4518211" y="709735"/>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背景知识介绍</a:t>
            </a:r>
          </a:p>
        </p:txBody>
      </p:sp>
      <p:sp>
        <p:nvSpPr>
          <p:cNvPr id="3" name="文本框 2">
            <a:extLst>
              <a:ext uri="{FF2B5EF4-FFF2-40B4-BE49-F238E27FC236}">
                <a16:creationId xmlns:a16="http://schemas.microsoft.com/office/drawing/2014/main" xmlns="" id="{2590ECA7-CBC2-4E4D-A83E-CCDBE0CA1D73}"/>
              </a:ext>
            </a:extLst>
          </p:cNvPr>
          <p:cNvSpPr txBox="1"/>
          <p:nvPr/>
        </p:nvSpPr>
        <p:spPr>
          <a:xfrm>
            <a:off x="1888032" y="1479176"/>
            <a:ext cx="1661993" cy="4410635"/>
          </a:xfrm>
          <a:prstGeom prst="rect">
            <a:avLst/>
          </a:prstGeom>
          <a:noFill/>
        </p:spPr>
        <p:txBody>
          <a:bodyPr vert="eaVert" wrap="square" rtlCol="0">
            <a:spAutoFit/>
          </a:bodyPr>
          <a:lstStyle/>
          <a:p>
            <a:r>
              <a:rPr lang="zh-CN" altLang="en-US" sz="9600" dirty="0">
                <a:solidFill>
                  <a:schemeClr val="bg1"/>
                </a:solidFill>
                <a:latin typeface="华康娃娃体W5(P)" panose="040B0500000000000000" pitchFamily="82" charset="-122"/>
                <a:ea typeface="华康娃娃体W5(P)" panose="040B0500000000000000" pitchFamily="82" charset="-122"/>
              </a:rPr>
              <a:t>目录</a:t>
            </a:r>
          </a:p>
        </p:txBody>
      </p:sp>
      <p:sp>
        <p:nvSpPr>
          <p:cNvPr id="4" name="文本框 3">
            <a:extLst>
              <a:ext uri="{FF2B5EF4-FFF2-40B4-BE49-F238E27FC236}">
                <a16:creationId xmlns:a16="http://schemas.microsoft.com/office/drawing/2014/main" xmlns="" id="{409A710F-5EA8-4F46-8B68-75B848D7FCD6}"/>
              </a:ext>
            </a:extLst>
          </p:cNvPr>
          <p:cNvSpPr txBox="1"/>
          <p:nvPr/>
        </p:nvSpPr>
        <p:spPr>
          <a:xfrm>
            <a:off x="4823012" y="1798948"/>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认字识图</a:t>
            </a:r>
          </a:p>
        </p:txBody>
      </p:sp>
      <p:sp>
        <p:nvSpPr>
          <p:cNvPr id="5" name="文本框 4">
            <a:extLst>
              <a:ext uri="{FF2B5EF4-FFF2-40B4-BE49-F238E27FC236}">
                <a16:creationId xmlns:a16="http://schemas.microsoft.com/office/drawing/2014/main" xmlns="" id="{C384D4D2-B5CD-4B2E-8939-07660B9E0DB4}"/>
              </a:ext>
            </a:extLst>
          </p:cNvPr>
          <p:cNvSpPr txBox="1"/>
          <p:nvPr/>
        </p:nvSpPr>
        <p:spPr>
          <a:xfrm>
            <a:off x="4823011" y="2915052"/>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课文赏析</a:t>
            </a:r>
          </a:p>
        </p:txBody>
      </p:sp>
      <p:sp>
        <p:nvSpPr>
          <p:cNvPr id="6" name="文本框 5">
            <a:extLst>
              <a:ext uri="{FF2B5EF4-FFF2-40B4-BE49-F238E27FC236}">
                <a16:creationId xmlns:a16="http://schemas.microsoft.com/office/drawing/2014/main" xmlns="" id="{FDD17701-1FF1-44E3-9B1E-560A0A0273A4}"/>
              </a:ext>
            </a:extLst>
          </p:cNvPr>
          <p:cNvSpPr txBox="1"/>
          <p:nvPr/>
        </p:nvSpPr>
        <p:spPr>
          <a:xfrm>
            <a:off x="4823010" y="4031156"/>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课后作业</a:t>
            </a:r>
          </a:p>
        </p:txBody>
      </p:sp>
      <p:sp>
        <p:nvSpPr>
          <p:cNvPr id="7" name="文本框 6">
            <a:extLst>
              <a:ext uri="{FF2B5EF4-FFF2-40B4-BE49-F238E27FC236}">
                <a16:creationId xmlns:a16="http://schemas.microsoft.com/office/drawing/2014/main" xmlns="" id="{AD023D77-762E-47B5-A5D4-CE26C40D6F7C}"/>
              </a:ext>
            </a:extLst>
          </p:cNvPr>
          <p:cNvSpPr txBox="1"/>
          <p:nvPr/>
        </p:nvSpPr>
        <p:spPr>
          <a:xfrm>
            <a:off x="4128248" y="4950038"/>
            <a:ext cx="4285126"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和家长一起完成</a:t>
            </a:r>
          </a:p>
        </p:txBody>
      </p:sp>
    </p:spTree>
    <p:extLst>
      <p:ext uri="{BB962C8B-B14F-4D97-AF65-F5344CB8AC3E}">
        <p14:creationId xmlns:p14="http://schemas.microsoft.com/office/powerpoint/2010/main" val="260227992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10">
            <a:extLst>
              <a:ext uri="{FF2B5EF4-FFF2-40B4-BE49-F238E27FC236}">
                <a16:creationId xmlns:a16="http://schemas.microsoft.com/office/drawing/2014/main" xmlns="" id="{D2CBA00F-5EAF-4D0C-8D79-9E8D018EB799}"/>
              </a:ext>
            </a:extLst>
          </p:cNvPr>
          <p:cNvSpPr/>
          <p:nvPr/>
        </p:nvSpPr>
        <p:spPr bwMode="auto">
          <a:xfrm>
            <a:off x="3800985" y="1640822"/>
            <a:ext cx="5154886" cy="479711"/>
          </a:xfrm>
          <a:custGeom>
            <a:avLst/>
            <a:gdLst>
              <a:gd name="T0" fmla="*/ 9591 w 9663"/>
              <a:gd name="T1" fmla="*/ 899 h 899"/>
              <a:gd name="T2" fmla="*/ 9663 w 9663"/>
              <a:gd name="T3" fmla="*/ 899 h 899"/>
              <a:gd name="T4" fmla="*/ 9003 w 9663"/>
              <a:gd name="T5" fmla="*/ 522 h 899"/>
              <a:gd name="T6" fmla="*/ 7701 w 9663"/>
              <a:gd name="T7" fmla="*/ 337 h 899"/>
              <a:gd name="T8" fmla="*/ 6885 w 9663"/>
              <a:gd name="T9" fmla="*/ 379 h 899"/>
              <a:gd name="T10" fmla="*/ 6405 w 9663"/>
              <a:gd name="T11" fmla="*/ 413 h 899"/>
              <a:gd name="T12" fmla="*/ 6069 w 9663"/>
              <a:gd name="T13" fmla="*/ 425 h 899"/>
              <a:gd name="T14" fmla="*/ 5319 w 9663"/>
              <a:gd name="T15" fmla="*/ 306 h 899"/>
              <a:gd name="T16" fmla="*/ 4908 w 9663"/>
              <a:gd name="T17" fmla="*/ 0 h 899"/>
              <a:gd name="T18" fmla="*/ 4755 w 9663"/>
              <a:gd name="T19" fmla="*/ 0 h 899"/>
              <a:gd name="T20" fmla="*/ 4344 w 9663"/>
              <a:gd name="T21" fmla="*/ 306 h 899"/>
              <a:gd name="T22" fmla="*/ 3594 w 9663"/>
              <a:gd name="T23" fmla="*/ 425 h 899"/>
              <a:gd name="T24" fmla="*/ 3304 w 9663"/>
              <a:gd name="T25" fmla="*/ 413 h 899"/>
              <a:gd name="T26" fmla="*/ 2768 w 9663"/>
              <a:gd name="T27" fmla="*/ 379 h 899"/>
              <a:gd name="T28" fmla="*/ 2286 w 9663"/>
              <a:gd name="T29" fmla="*/ 347 h 899"/>
              <a:gd name="T30" fmla="*/ 1962 w 9663"/>
              <a:gd name="T31" fmla="*/ 337 h 899"/>
              <a:gd name="T32" fmla="*/ 655 w 9663"/>
              <a:gd name="T33" fmla="*/ 508 h 899"/>
              <a:gd name="T34" fmla="*/ 0 w 9663"/>
              <a:gd name="T35" fmla="*/ 899 h 899"/>
              <a:gd name="T36" fmla="*/ 64 w 9663"/>
              <a:gd name="T37" fmla="*/ 899 h 899"/>
              <a:gd name="T38" fmla="*/ 512 w 9663"/>
              <a:gd name="T39" fmla="*/ 619 h 899"/>
              <a:gd name="T40" fmla="*/ 1346 w 9663"/>
              <a:gd name="T41" fmla="*/ 520 h 899"/>
              <a:gd name="T42" fmla="*/ 1665 w 9663"/>
              <a:gd name="T43" fmla="*/ 531 h 899"/>
              <a:gd name="T44" fmla="*/ 2161 w 9663"/>
              <a:gd name="T45" fmla="*/ 562 h 899"/>
              <a:gd name="T46" fmla="*/ 2678 w 9663"/>
              <a:gd name="T47" fmla="*/ 594 h 899"/>
              <a:gd name="T48" fmla="*/ 3000 w 9663"/>
              <a:gd name="T49" fmla="*/ 604 h 899"/>
              <a:gd name="T50" fmla="*/ 4048 w 9663"/>
              <a:gd name="T51" fmla="*/ 461 h 899"/>
              <a:gd name="T52" fmla="*/ 4809 w 9663"/>
              <a:gd name="T53" fmla="*/ 68 h 899"/>
              <a:gd name="T54" fmla="*/ 4849 w 9663"/>
              <a:gd name="T55" fmla="*/ 31 h 899"/>
              <a:gd name="T56" fmla="*/ 4888 w 9663"/>
              <a:gd name="T57" fmla="*/ 69 h 899"/>
              <a:gd name="T58" fmla="*/ 5627 w 9663"/>
              <a:gd name="T59" fmla="*/ 461 h 899"/>
              <a:gd name="T60" fmla="*/ 6664 w 9663"/>
              <a:gd name="T61" fmla="*/ 604 h 899"/>
              <a:gd name="T62" fmla="*/ 7480 w 9663"/>
              <a:gd name="T63" fmla="*/ 562 h 899"/>
              <a:gd name="T64" fmla="*/ 7977 w 9663"/>
              <a:gd name="T65" fmla="*/ 531 h 899"/>
              <a:gd name="T66" fmla="*/ 8317 w 9663"/>
              <a:gd name="T67" fmla="*/ 520 h 899"/>
              <a:gd name="T68" fmla="*/ 9591 w 9663"/>
              <a:gd name="T69" fmla="*/ 899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63" h="899">
                <a:moveTo>
                  <a:pt x="9591" y="899"/>
                </a:moveTo>
                <a:lnTo>
                  <a:pt x="9663" y="899"/>
                </a:lnTo>
                <a:cubicBezTo>
                  <a:pt x="9549" y="702"/>
                  <a:pt x="9208" y="582"/>
                  <a:pt x="9003" y="522"/>
                </a:cubicBezTo>
                <a:cubicBezTo>
                  <a:pt x="8581" y="398"/>
                  <a:pt x="8145" y="337"/>
                  <a:pt x="7701" y="337"/>
                </a:cubicBezTo>
                <a:cubicBezTo>
                  <a:pt x="7430" y="337"/>
                  <a:pt x="7155" y="356"/>
                  <a:pt x="6885" y="379"/>
                </a:cubicBezTo>
                <a:cubicBezTo>
                  <a:pt x="6725" y="392"/>
                  <a:pt x="6565" y="404"/>
                  <a:pt x="6405" y="413"/>
                </a:cubicBezTo>
                <a:cubicBezTo>
                  <a:pt x="6294" y="420"/>
                  <a:pt x="6181" y="425"/>
                  <a:pt x="6069" y="425"/>
                </a:cubicBezTo>
                <a:cubicBezTo>
                  <a:pt x="5814" y="425"/>
                  <a:pt x="5557" y="392"/>
                  <a:pt x="5319" y="306"/>
                </a:cubicBezTo>
                <a:cubicBezTo>
                  <a:pt x="5153" y="246"/>
                  <a:pt x="4984" y="153"/>
                  <a:pt x="4908" y="0"/>
                </a:cubicBezTo>
                <a:lnTo>
                  <a:pt x="4755" y="0"/>
                </a:lnTo>
                <a:cubicBezTo>
                  <a:pt x="4679" y="153"/>
                  <a:pt x="4511" y="246"/>
                  <a:pt x="4344" y="306"/>
                </a:cubicBezTo>
                <a:cubicBezTo>
                  <a:pt x="4106" y="392"/>
                  <a:pt x="3849" y="425"/>
                  <a:pt x="3594" y="425"/>
                </a:cubicBezTo>
                <a:cubicBezTo>
                  <a:pt x="3499" y="425"/>
                  <a:pt x="3400" y="419"/>
                  <a:pt x="3304" y="413"/>
                </a:cubicBezTo>
                <a:cubicBezTo>
                  <a:pt x="3126" y="403"/>
                  <a:pt x="2947" y="391"/>
                  <a:pt x="2768" y="379"/>
                </a:cubicBezTo>
                <a:cubicBezTo>
                  <a:pt x="2608" y="367"/>
                  <a:pt x="2447" y="356"/>
                  <a:pt x="2286" y="347"/>
                </a:cubicBezTo>
                <a:cubicBezTo>
                  <a:pt x="2178" y="342"/>
                  <a:pt x="2070" y="337"/>
                  <a:pt x="1962" y="337"/>
                </a:cubicBezTo>
                <a:cubicBezTo>
                  <a:pt x="1522" y="337"/>
                  <a:pt x="1074" y="382"/>
                  <a:pt x="655" y="508"/>
                </a:cubicBezTo>
                <a:cubicBezTo>
                  <a:pt x="419" y="580"/>
                  <a:pt x="139" y="698"/>
                  <a:pt x="0" y="899"/>
                </a:cubicBezTo>
                <a:lnTo>
                  <a:pt x="64" y="899"/>
                </a:lnTo>
                <a:cubicBezTo>
                  <a:pt x="175" y="763"/>
                  <a:pt x="337" y="675"/>
                  <a:pt x="512" y="619"/>
                </a:cubicBezTo>
                <a:cubicBezTo>
                  <a:pt x="766" y="537"/>
                  <a:pt x="1079" y="520"/>
                  <a:pt x="1346" y="520"/>
                </a:cubicBezTo>
                <a:cubicBezTo>
                  <a:pt x="1452" y="520"/>
                  <a:pt x="1559" y="525"/>
                  <a:pt x="1665" y="531"/>
                </a:cubicBezTo>
                <a:cubicBezTo>
                  <a:pt x="1831" y="539"/>
                  <a:pt x="1996" y="550"/>
                  <a:pt x="2161" y="562"/>
                </a:cubicBezTo>
                <a:cubicBezTo>
                  <a:pt x="2333" y="574"/>
                  <a:pt x="2506" y="585"/>
                  <a:pt x="2678" y="594"/>
                </a:cubicBezTo>
                <a:cubicBezTo>
                  <a:pt x="2785" y="599"/>
                  <a:pt x="2893" y="604"/>
                  <a:pt x="3000" y="604"/>
                </a:cubicBezTo>
                <a:cubicBezTo>
                  <a:pt x="3356" y="604"/>
                  <a:pt x="3708" y="559"/>
                  <a:pt x="4048" y="461"/>
                </a:cubicBezTo>
                <a:cubicBezTo>
                  <a:pt x="4325" y="381"/>
                  <a:pt x="4602" y="259"/>
                  <a:pt x="4809" y="68"/>
                </a:cubicBezTo>
                <a:lnTo>
                  <a:pt x="4849" y="31"/>
                </a:lnTo>
                <a:lnTo>
                  <a:pt x="4888" y="69"/>
                </a:lnTo>
                <a:cubicBezTo>
                  <a:pt x="5086" y="259"/>
                  <a:pt x="5356" y="381"/>
                  <a:pt x="5627" y="461"/>
                </a:cubicBezTo>
                <a:cubicBezTo>
                  <a:pt x="5962" y="560"/>
                  <a:pt x="6311" y="604"/>
                  <a:pt x="6664" y="604"/>
                </a:cubicBezTo>
                <a:cubicBezTo>
                  <a:pt x="6934" y="604"/>
                  <a:pt x="7211" y="585"/>
                  <a:pt x="7480" y="562"/>
                </a:cubicBezTo>
                <a:cubicBezTo>
                  <a:pt x="7646" y="550"/>
                  <a:pt x="7811" y="539"/>
                  <a:pt x="7977" y="531"/>
                </a:cubicBezTo>
                <a:cubicBezTo>
                  <a:pt x="8090" y="525"/>
                  <a:pt x="8204" y="520"/>
                  <a:pt x="8317" y="520"/>
                </a:cubicBezTo>
                <a:cubicBezTo>
                  <a:pt x="8717" y="520"/>
                  <a:pt x="9342" y="561"/>
                  <a:pt x="9591" y="899"/>
                </a:cubicBezTo>
                <a:close/>
              </a:path>
            </a:pathLst>
          </a:custGeom>
          <a:solidFill>
            <a:schemeClr val="accent1"/>
          </a:solidFill>
          <a:ln>
            <a:noFill/>
          </a:ln>
        </p:spPr>
        <p:txBody>
          <a:bodyPr vert="horz" wrap="square" lIns="68580" tIns="34290" rIns="68580" bIns="34290" numCol="1" anchor="t" anchorCtr="0" compatLnSpc="1"/>
          <a:lstStyle/>
          <a:p>
            <a:endParaRPr lang="zh-CN" altLang="en-US"/>
          </a:p>
        </p:txBody>
      </p:sp>
      <p:grpSp>
        <p:nvGrpSpPr>
          <p:cNvPr id="4" name="组合 3">
            <a:extLst>
              <a:ext uri="{FF2B5EF4-FFF2-40B4-BE49-F238E27FC236}">
                <a16:creationId xmlns:a16="http://schemas.microsoft.com/office/drawing/2014/main" xmlns="" id="{86FC0A56-7B1D-4580-A9F1-197BE94A93B7}"/>
              </a:ext>
            </a:extLst>
          </p:cNvPr>
          <p:cNvGrpSpPr>
            <a:grpSpLocks noChangeAspect="1"/>
          </p:cNvGrpSpPr>
          <p:nvPr/>
        </p:nvGrpSpPr>
        <p:grpSpPr>
          <a:xfrm>
            <a:off x="3165109" y="2183620"/>
            <a:ext cx="1086268" cy="1349687"/>
            <a:chOff x="1881188" y="2136775"/>
            <a:chExt cx="1744662" cy="2168525"/>
          </a:xfrm>
        </p:grpSpPr>
        <p:sp>
          <p:nvSpPr>
            <p:cNvPr id="6" name="Freeform 11">
              <a:extLst>
                <a:ext uri="{FF2B5EF4-FFF2-40B4-BE49-F238E27FC236}">
                  <a16:creationId xmlns:a16="http://schemas.microsoft.com/office/drawing/2014/main" xmlns="" id="{6B9DB221-E4F5-4296-9F03-DE31145F1AEE}"/>
                </a:ext>
              </a:extLst>
            </p:cNvPr>
            <p:cNvSpPr/>
            <p:nvPr/>
          </p:nvSpPr>
          <p:spPr bwMode="auto">
            <a:xfrm>
              <a:off x="1881188" y="2136775"/>
              <a:ext cx="1744662"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lnTo>
                    <a:pt x="2452" y="1226"/>
                  </a:lnTo>
                  <a:cubicBezTo>
                    <a:pt x="2452" y="549"/>
                    <a:pt x="1903" y="0"/>
                    <a:pt x="1226" y="0"/>
                  </a:cubicBezTo>
                  <a:lnTo>
                    <a:pt x="1226" y="0"/>
                  </a:lnTo>
                  <a:cubicBezTo>
                    <a:pt x="549" y="0"/>
                    <a:pt x="0" y="549"/>
                    <a:pt x="0" y="1226"/>
                  </a:cubicBezTo>
                  <a:close/>
                </a:path>
              </a:pathLst>
            </a:custGeom>
            <a:solidFill>
              <a:schemeClr val="accent1"/>
            </a:solidFill>
            <a:ln w="7" cap="flat">
              <a:noFill/>
              <a:prstDash val="solid"/>
              <a:miter lim="800000"/>
            </a:ln>
          </p:spPr>
          <p:txBody>
            <a:bodyPr vert="horz" wrap="square" lIns="91440" tIns="45720" rIns="91440" bIns="45720" numCol="1" anchor="t" anchorCtr="0" compatLnSpc="1"/>
            <a:lstStyle/>
            <a:p>
              <a:endParaRPr lang="zh-CN" altLang="en-US"/>
            </a:p>
          </p:txBody>
        </p:sp>
        <p:sp>
          <p:nvSpPr>
            <p:cNvPr id="7" name="Oval 15">
              <a:extLst>
                <a:ext uri="{FF2B5EF4-FFF2-40B4-BE49-F238E27FC236}">
                  <a16:creationId xmlns:a16="http://schemas.microsoft.com/office/drawing/2014/main" xmlns="" id="{26E99D1F-5783-49C3-9A65-31C3EFC90EE0}"/>
                </a:ext>
              </a:extLst>
            </p:cNvPr>
            <p:cNvSpPr>
              <a:spLocks noChangeArrowheads="1"/>
            </p:cNvSpPr>
            <p:nvPr/>
          </p:nvSpPr>
          <p:spPr bwMode="auto">
            <a:xfrm>
              <a:off x="2078236" y="2333767"/>
              <a:ext cx="1352154" cy="1350680"/>
            </a:xfrm>
            <a:prstGeom prst="ellipse">
              <a:avLst/>
            </a:prstGeom>
            <a:solidFill>
              <a:srgbClr val="F8F8F8"/>
            </a:solidFill>
            <a:ln w="7" cap="flat">
              <a:noFill/>
              <a:prstDash val="solid"/>
              <a:miter lim="800000"/>
            </a:ln>
          </p:spPr>
          <p:txBody>
            <a:bodyPr vert="horz" wrap="square" lIns="91440" tIns="45720" rIns="91440" bIns="45720" numCol="1" anchor="t" anchorCtr="0" compatLnSpc="1"/>
            <a:lstStyle/>
            <a:p>
              <a:endParaRPr lang="zh-CN" altLang="en-US"/>
            </a:p>
          </p:txBody>
        </p:sp>
      </p:grpSp>
      <p:grpSp>
        <p:nvGrpSpPr>
          <p:cNvPr id="8" name="组合 7">
            <a:extLst>
              <a:ext uri="{FF2B5EF4-FFF2-40B4-BE49-F238E27FC236}">
                <a16:creationId xmlns:a16="http://schemas.microsoft.com/office/drawing/2014/main" xmlns="" id="{9D8738AE-1B1E-4074-BDA6-3AF06AE9C5B9}"/>
              </a:ext>
            </a:extLst>
          </p:cNvPr>
          <p:cNvGrpSpPr>
            <a:grpSpLocks noChangeAspect="1"/>
          </p:cNvGrpSpPr>
          <p:nvPr/>
        </p:nvGrpSpPr>
        <p:grpSpPr>
          <a:xfrm>
            <a:off x="4978043" y="2183620"/>
            <a:ext cx="1085280" cy="1349687"/>
            <a:chOff x="4114800" y="2136775"/>
            <a:chExt cx="1743075" cy="2168525"/>
          </a:xfrm>
        </p:grpSpPr>
        <p:sp>
          <p:nvSpPr>
            <p:cNvPr id="9" name="Freeform 12">
              <a:extLst>
                <a:ext uri="{FF2B5EF4-FFF2-40B4-BE49-F238E27FC236}">
                  <a16:creationId xmlns:a16="http://schemas.microsoft.com/office/drawing/2014/main" xmlns="" id="{58BB9CEF-F0DF-4C5D-9ED9-E0A29996F0AA}"/>
                </a:ext>
              </a:extLst>
            </p:cNvPr>
            <p:cNvSpPr/>
            <p:nvPr/>
          </p:nvSpPr>
          <p:spPr bwMode="auto">
            <a:xfrm>
              <a:off x="4114800" y="2136775"/>
              <a:ext cx="1743075"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lnTo>
                    <a:pt x="2452" y="1226"/>
                  </a:lnTo>
                  <a:cubicBezTo>
                    <a:pt x="2452" y="549"/>
                    <a:pt x="1903" y="0"/>
                    <a:pt x="1226" y="0"/>
                  </a:cubicBezTo>
                  <a:lnTo>
                    <a:pt x="1226" y="0"/>
                  </a:lnTo>
                  <a:cubicBezTo>
                    <a:pt x="549" y="0"/>
                    <a:pt x="0" y="549"/>
                    <a:pt x="0" y="1226"/>
                  </a:cubicBezTo>
                  <a:close/>
                </a:path>
              </a:pathLst>
            </a:custGeom>
            <a:solidFill>
              <a:schemeClr val="accent2"/>
            </a:solidFill>
            <a:ln w="7" cap="flat">
              <a:noFill/>
              <a:prstDash val="solid"/>
              <a:miter lim="800000"/>
            </a:ln>
          </p:spPr>
          <p:txBody>
            <a:bodyPr vert="horz" wrap="square" lIns="91440" tIns="45720" rIns="91440" bIns="45720" numCol="1" anchor="t" anchorCtr="0" compatLnSpc="1"/>
            <a:lstStyle/>
            <a:p>
              <a:endParaRPr lang="zh-CN" altLang="en-US"/>
            </a:p>
          </p:txBody>
        </p:sp>
        <p:sp>
          <p:nvSpPr>
            <p:cNvPr id="10" name="Oval 15">
              <a:extLst>
                <a:ext uri="{FF2B5EF4-FFF2-40B4-BE49-F238E27FC236}">
                  <a16:creationId xmlns:a16="http://schemas.microsoft.com/office/drawing/2014/main" xmlns="" id="{80D845B6-4749-4EFE-A1BD-7E29E64DBF45}"/>
                </a:ext>
              </a:extLst>
            </p:cNvPr>
            <p:cNvSpPr>
              <a:spLocks noChangeArrowheads="1"/>
            </p:cNvSpPr>
            <p:nvPr/>
          </p:nvSpPr>
          <p:spPr bwMode="auto">
            <a:xfrm>
              <a:off x="4316468" y="2333767"/>
              <a:ext cx="1352154" cy="1350680"/>
            </a:xfrm>
            <a:prstGeom prst="ellipse">
              <a:avLst/>
            </a:prstGeom>
            <a:solidFill>
              <a:srgbClr val="F8F8F8"/>
            </a:solidFill>
            <a:ln w="7" cap="flat">
              <a:noFill/>
              <a:prstDash val="solid"/>
              <a:miter lim="800000"/>
            </a:ln>
          </p:spPr>
          <p:txBody>
            <a:bodyPr vert="horz" wrap="square" lIns="91440" tIns="45720" rIns="91440" bIns="45720" numCol="1" anchor="t" anchorCtr="0" compatLnSpc="1"/>
            <a:lstStyle/>
            <a:p>
              <a:endParaRPr lang="zh-CN" altLang="en-US"/>
            </a:p>
          </p:txBody>
        </p:sp>
      </p:grpSp>
      <p:grpSp>
        <p:nvGrpSpPr>
          <p:cNvPr id="11" name="组合 10">
            <a:extLst>
              <a:ext uri="{FF2B5EF4-FFF2-40B4-BE49-F238E27FC236}">
                <a16:creationId xmlns:a16="http://schemas.microsoft.com/office/drawing/2014/main" xmlns="" id="{68CEB5A3-5C06-4D10-8FD0-9380B4539633}"/>
              </a:ext>
            </a:extLst>
          </p:cNvPr>
          <p:cNvGrpSpPr>
            <a:grpSpLocks noChangeAspect="1"/>
          </p:cNvGrpSpPr>
          <p:nvPr/>
        </p:nvGrpSpPr>
        <p:grpSpPr>
          <a:xfrm>
            <a:off x="6768951" y="2183620"/>
            <a:ext cx="1086268" cy="1349687"/>
            <a:chOff x="6391275" y="2136775"/>
            <a:chExt cx="1744662" cy="2168525"/>
          </a:xfrm>
        </p:grpSpPr>
        <p:sp>
          <p:nvSpPr>
            <p:cNvPr id="12" name="Freeform 13">
              <a:extLst>
                <a:ext uri="{FF2B5EF4-FFF2-40B4-BE49-F238E27FC236}">
                  <a16:creationId xmlns:a16="http://schemas.microsoft.com/office/drawing/2014/main" xmlns="" id="{76A1D1F7-EBCD-43AE-BD59-F56CC12F0328}"/>
                </a:ext>
              </a:extLst>
            </p:cNvPr>
            <p:cNvSpPr/>
            <p:nvPr/>
          </p:nvSpPr>
          <p:spPr bwMode="auto">
            <a:xfrm>
              <a:off x="6391275" y="2136775"/>
              <a:ext cx="1744662" cy="2168525"/>
            </a:xfrm>
            <a:custGeom>
              <a:avLst/>
              <a:gdLst>
                <a:gd name="T0" fmla="*/ 0 w 2452"/>
                <a:gd name="T1" fmla="*/ 1226 h 3050"/>
                <a:gd name="T2" fmla="*/ 1226 w 2452"/>
                <a:gd name="T3" fmla="*/ 3050 h 3050"/>
                <a:gd name="T4" fmla="*/ 2452 w 2452"/>
                <a:gd name="T5" fmla="*/ 1226 h 3050"/>
                <a:gd name="T6" fmla="*/ 1226 w 2452"/>
                <a:gd name="T7" fmla="*/ 0 h 3050"/>
                <a:gd name="T8" fmla="*/ 1226 w 2452"/>
                <a:gd name="T9" fmla="*/ 0 h 3050"/>
                <a:gd name="T10" fmla="*/ 0 w 2452"/>
                <a:gd name="T11" fmla="*/ 1226 h 3050"/>
              </a:gdLst>
              <a:ahLst/>
              <a:cxnLst>
                <a:cxn ang="0">
                  <a:pos x="T0" y="T1"/>
                </a:cxn>
                <a:cxn ang="0">
                  <a:pos x="T2" y="T3"/>
                </a:cxn>
                <a:cxn ang="0">
                  <a:pos x="T4" y="T5"/>
                </a:cxn>
                <a:cxn ang="0">
                  <a:pos x="T6" y="T7"/>
                </a:cxn>
                <a:cxn ang="0">
                  <a:pos x="T8" y="T9"/>
                </a:cxn>
                <a:cxn ang="0">
                  <a:pos x="T10" y="T11"/>
                </a:cxn>
              </a:cxnLst>
              <a:rect l="0" t="0" r="r" b="b"/>
              <a:pathLst>
                <a:path w="2452" h="3050">
                  <a:moveTo>
                    <a:pt x="0" y="1226"/>
                  </a:moveTo>
                  <a:cubicBezTo>
                    <a:pt x="0" y="1903"/>
                    <a:pt x="1226" y="3050"/>
                    <a:pt x="1226" y="3050"/>
                  </a:cubicBezTo>
                  <a:cubicBezTo>
                    <a:pt x="1226" y="3050"/>
                    <a:pt x="2452" y="1903"/>
                    <a:pt x="2452" y="1226"/>
                  </a:cubicBezTo>
                  <a:cubicBezTo>
                    <a:pt x="2452" y="549"/>
                    <a:pt x="1903" y="0"/>
                    <a:pt x="1226" y="0"/>
                  </a:cubicBezTo>
                  <a:lnTo>
                    <a:pt x="1226" y="0"/>
                  </a:lnTo>
                  <a:cubicBezTo>
                    <a:pt x="549" y="0"/>
                    <a:pt x="0" y="549"/>
                    <a:pt x="0" y="1226"/>
                  </a:cubicBezTo>
                  <a:close/>
                </a:path>
              </a:pathLst>
            </a:custGeom>
            <a:solidFill>
              <a:schemeClr val="accent3"/>
            </a:solidFill>
            <a:ln w="7" cap="flat">
              <a:noFill/>
              <a:prstDash val="solid"/>
              <a:miter lim="800000"/>
            </a:ln>
          </p:spPr>
          <p:txBody>
            <a:bodyPr vert="horz" wrap="square" lIns="91440" tIns="45720" rIns="91440" bIns="45720" numCol="1" anchor="t" anchorCtr="0" compatLnSpc="1"/>
            <a:lstStyle/>
            <a:p>
              <a:endParaRPr lang="zh-CN" altLang="en-US"/>
            </a:p>
          </p:txBody>
        </p:sp>
        <p:sp>
          <p:nvSpPr>
            <p:cNvPr id="13" name="Oval 15">
              <a:extLst>
                <a:ext uri="{FF2B5EF4-FFF2-40B4-BE49-F238E27FC236}">
                  <a16:creationId xmlns:a16="http://schemas.microsoft.com/office/drawing/2014/main" xmlns="" id="{4AACE66C-158B-4884-88D8-6BE6CA8EEF33}"/>
                </a:ext>
              </a:extLst>
            </p:cNvPr>
            <p:cNvSpPr>
              <a:spLocks noChangeArrowheads="1"/>
            </p:cNvSpPr>
            <p:nvPr/>
          </p:nvSpPr>
          <p:spPr bwMode="auto">
            <a:xfrm>
              <a:off x="6595644" y="2333767"/>
              <a:ext cx="1352154" cy="1350680"/>
            </a:xfrm>
            <a:prstGeom prst="ellipse">
              <a:avLst/>
            </a:prstGeom>
            <a:solidFill>
              <a:srgbClr val="F8F8F8"/>
            </a:solidFill>
            <a:ln w="7" cap="flat">
              <a:noFill/>
              <a:prstDash val="solid"/>
              <a:miter lim="800000"/>
            </a:ln>
          </p:spPr>
          <p:txBody>
            <a:bodyPr vert="horz" wrap="square" lIns="91440" tIns="45720" rIns="91440" bIns="45720" numCol="1" anchor="t" anchorCtr="0" compatLnSpc="1"/>
            <a:lstStyle/>
            <a:p>
              <a:endParaRPr lang="zh-CN" altLang="en-US"/>
            </a:p>
          </p:txBody>
        </p:sp>
      </p:grpSp>
      <p:grpSp>
        <p:nvGrpSpPr>
          <p:cNvPr id="14" name="组合 13">
            <a:extLst>
              <a:ext uri="{FF2B5EF4-FFF2-40B4-BE49-F238E27FC236}">
                <a16:creationId xmlns:a16="http://schemas.microsoft.com/office/drawing/2014/main" xmlns="" id="{15930F18-FA08-46DA-A372-49B7B4BCB1CD}"/>
              </a:ext>
            </a:extLst>
          </p:cNvPr>
          <p:cNvGrpSpPr>
            <a:grpSpLocks noChangeAspect="1"/>
          </p:cNvGrpSpPr>
          <p:nvPr/>
        </p:nvGrpSpPr>
        <p:grpSpPr>
          <a:xfrm>
            <a:off x="8568415" y="2183620"/>
            <a:ext cx="1085280" cy="1349687"/>
            <a:chOff x="8689975" y="2136775"/>
            <a:chExt cx="1743075" cy="2168525"/>
          </a:xfrm>
        </p:grpSpPr>
        <p:sp>
          <p:nvSpPr>
            <p:cNvPr id="15" name="Freeform 14">
              <a:extLst>
                <a:ext uri="{FF2B5EF4-FFF2-40B4-BE49-F238E27FC236}">
                  <a16:creationId xmlns:a16="http://schemas.microsoft.com/office/drawing/2014/main" xmlns="" id="{484F6AE1-E4AD-46CA-9642-F86C9B6F03C8}"/>
                </a:ext>
              </a:extLst>
            </p:cNvPr>
            <p:cNvSpPr/>
            <p:nvPr/>
          </p:nvSpPr>
          <p:spPr bwMode="auto">
            <a:xfrm>
              <a:off x="8689975" y="2136775"/>
              <a:ext cx="1743075"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lnTo>
                    <a:pt x="2452" y="1226"/>
                  </a:lnTo>
                  <a:cubicBezTo>
                    <a:pt x="2452" y="549"/>
                    <a:pt x="1903" y="0"/>
                    <a:pt x="1226" y="0"/>
                  </a:cubicBezTo>
                  <a:lnTo>
                    <a:pt x="1226" y="0"/>
                  </a:lnTo>
                  <a:cubicBezTo>
                    <a:pt x="549" y="0"/>
                    <a:pt x="0" y="549"/>
                    <a:pt x="0" y="1226"/>
                  </a:cubicBezTo>
                  <a:close/>
                </a:path>
              </a:pathLst>
            </a:custGeom>
            <a:solidFill>
              <a:schemeClr val="accent4"/>
            </a:solidFill>
            <a:ln w="7" cap="flat">
              <a:noFill/>
              <a:prstDash val="solid"/>
              <a:miter lim="800000"/>
            </a:ln>
          </p:spPr>
          <p:txBody>
            <a:bodyPr vert="horz" wrap="square" lIns="91440" tIns="45720" rIns="91440" bIns="45720" numCol="1" anchor="t" anchorCtr="0" compatLnSpc="1"/>
            <a:lstStyle/>
            <a:p>
              <a:endParaRPr lang="zh-CN" altLang="en-US"/>
            </a:p>
          </p:txBody>
        </p:sp>
        <p:sp>
          <p:nvSpPr>
            <p:cNvPr id="16" name="Oval 15">
              <a:extLst>
                <a:ext uri="{FF2B5EF4-FFF2-40B4-BE49-F238E27FC236}">
                  <a16:creationId xmlns:a16="http://schemas.microsoft.com/office/drawing/2014/main" xmlns="" id="{C3B8B390-FD39-4C74-83EC-9B49709681B3}"/>
                </a:ext>
              </a:extLst>
            </p:cNvPr>
            <p:cNvSpPr>
              <a:spLocks noChangeArrowheads="1"/>
            </p:cNvSpPr>
            <p:nvPr/>
          </p:nvSpPr>
          <p:spPr bwMode="auto">
            <a:xfrm>
              <a:off x="8874820" y="2333767"/>
              <a:ext cx="1352154" cy="1350680"/>
            </a:xfrm>
            <a:prstGeom prst="ellipse">
              <a:avLst/>
            </a:prstGeom>
            <a:solidFill>
              <a:srgbClr val="F8F8F8"/>
            </a:solidFill>
            <a:ln w="7" cap="flat">
              <a:noFill/>
              <a:prstDash val="solid"/>
              <a:miter lim="800000"/>
            </a:ln>
          </p:spPr>
          <p:txBody>
            <a:bodyPr vert="horz" wrap="square" lIns="91440" tIns="45720" rIns="91440" bIns="45720" numCol="1" anchor="t" anchorCtr="0" compatLnSpc="1"/>
            <a:lstStyle/>
            <a:p>
              <a:endParaRPr lang="zh-CN" altLang="en-US"/>
            </a:p>
          </p:txBody>
        </p:sp>
      </p:grpSp>
      <p:sp>
        <p:nvSpPr>
          <p:cNvPr id="17" name="TextBox 14">
            <a:extLst>
              <a:ext uri="{FF2B5EF4-FFF2-40B4-BE49-F238E27FC236}">
                <a16:creationId xmlns:a16="http://schemas.microsoft.com/office/drawing/2014/main" xmlns="" id="{168B75F8-E942-4D93-981D-3DC19C15180E}"/>
              </a:ext>
            </a:extLst>
          </p:cNvPr>
          <p:cNvSpPr txBox="1"/>
          <p:nvPr/>
        </p:nvSpPr>
        <p:spPr>
          <a:xfrm>
            <a:off x="3446598" y="2461162"/>
            <a:ext cx="446276" cy="438447"/>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a:t>
            </a:r>
          </a:p>
        </p:txBody>
      </p:sp>
      <p:sp>
        <p:nvSpPr>
          <p:cNvPr id="18" name="TextBox 15">
            <a:extLst>
              <a:ext uri="{FF2B5EF4-FFF2-40B4-BE49-F238E27FC236}">
                <a16:creationId xmlns:a16="http://schemas.microsoft.com/office/drawing/2014/main" xmlns="" id="{DDC9DE81-94FC-4A30-AE50-15421A5381B6}"/>
              </a:ext>
            </a:extLst>
          </p:cNvPr>
          <p:cNvSpPr txBox="1"/>
          <p:nvPr/>
        </p:nvSpPr>
        <p:spPr>
          <a:xfrm>
            <a:off x="5259039" y="2461162"/>
            <a:ext cx="446276" cy="438447"/>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a:t>
            </a:r>
          </a:p>
        </p:txBody>
      </p:sp>
      <p:sp>
        <p:nvSpPr>
          <p:cNvPr id="19" name="TextBox 16">
            <a:extLst>
              <a:ext uri="{FF2B5EF4-FFF2-40B4-BE49-F238E27FC236}">
                <a16:creationId xmlns:a16="http://schemas.microsoft.com/office/drawing/2014/main" xmlns="" id="{AC15706D-829A-473C-9E68-BA789E483670}"/>
              </a:ext>
            </a:extLst>
          </p:cNvPr>
          <p:cNvSpPr txBox="1"/>
          <p:nvPr/>
        </p:nvSpPr>
        <p:spPr>
          <a:xfrm>
            <a:off x="7050440" y="2461162"/>
            <a:ext cx="446276" cy="438447"/>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a:t>
            </a:r>
          </a:p>
        </p:txBody>
      </p:sp>
      <p:sp>
        <p:nvSpPr>
          <p:cNvPr id="20" name="TextBox 17">
            <a:extLst>
              <a:ext uri="{FF2B5EF4-FFF2-40B4-BE49-F238E27FC236}">
                <a16:creationId xmlns:a16="http://schemas.microsoft.com/office/drawing/2014/main" xmlns="" id="{7B0A57D6-E77A-4CD3-AD44-7FA9DB4CA67D}"/>
              </a:ext>
            </a:extLst>
          </p:cNvPr>
          <p:cNvSpPr txBox="1"/>
          <p:nvPr/>
        </p:nvSpPr>
        <p:spPr>
          <a:xfrm>
            <a:off x="8842802" y="2461162"/>
            <a:ext cx="446276" cy="438447"/>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a:t>
            </a:r>
          </a:p>
        </p:txBody>
      </p:sp>
      <p:grpSp>
        <p:nvGrpSpPr>
          <p:cNvPr id="21" name="组合 20">
            <a:extLst>
              <a:ext uri="{FF2B5EF4-FFF2-40B4-BE49-F238E27FC236}">
                <a16:creationId xmlns:a16="http://schemas.microsoft.com/office/drawing/2014/main" xmlns="" id="{E60F42D9-BFFE-43E2-99E6-E6F7C4E9BF5B}"/>
              </a:ext>
            </a:extLst>
          </p:cNvPr>
          <p:cNvGrpSpPr/>
          <p:nvPr/>
        </p:nvGrpSpPr>
        <p:grpSpPr>
          <a:xfrm>
            <a:off x="4874988" y="1154805"/>
            <a:ext cx="3029701" cy="431948"/>
            <a:chOff x="4170601" y="764704"/>
            <a:chExt cx="3748917" cy="576064"/>
          </a:xfrm>
        </p:grpSpPr>
        <p:sp>
          <p:nvSpPr>
            <p:cNvPr id="22" name="圆角矩形 19">
              <a:extLst>
                <a:ext uri="{FF2B5EF4-FFF2-40B4-BE49-F238E27FC236}">
                  <a16:creationId xmlns:a16="http://schemas.microsoft.com/office/drawing/2014/main" xmlns="" id="{4A647FF4-3A47-44F5-9307-628D698962E9}"/>
                </a:ext>
              </a:extLst>
            </p:cNvPr>
            <p:cNvSpPr/>
            <p:nvPr/>
          </p:nvSpPr>
          <p:spPr bwMode="auto">
            <a:xfrm>
              <a:off x="4170601" y="764704"/>
              <a:ext cx="3748917" cy="57606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685800" fontAlgn="base">
                <a:spcBef>
                  <a:spcPct val="0"/>
                </a:spcBef>
                <a:spcAft>
                  <a:spcPct val="0"/>
                </a:spcAft>
              </a:pPr>
              <a:endParaRPr lang="zh-CN" altLang="en-US" sz="1400" dirty="0">
                <a:latin typeface="Arial" panose="020B0604020202020204" pitchFamily="34" charset="0"/>
                <a:ea typeface="宋体" panose="02010600030101010101" pitchFamily="2" charset="-122"/>
              </a:endParaRPr>
            </a:p>
          </p:txBody>
        </p:sp>
        <p:sp>
          <p:nvSpPr>
            <p:cNvPr id="23" name="TextBox 20">
              <a:extLst>
                <a:ext uri="{FF2B5EF4-FFF2-40B4-BE49-F238E27FC236}">
                  <a16:creationId xmlns:a16="http://schemas.microsoft.com/office/drawing/2014/main" xmlns="" id="{427BA245-C0E4-4DC2-8597-0D4F90968EA6}"/>
                </a:ext>
              </a:extLst>
            </p:cNvPr>
            <p:cNvSpPr txBox="1"/>
            <p:nvPr/>
          </p:nvSpPr>
          <p:spPr>
            <a:xfrm>
              <a:off x="4644211" y="778759"/>
              <a:ext cx="2894378" cy="410464"/>
            </a:xfrm>
            <a:prstGeom prst="rect">
              <a:avLst/>
            </a:prstGeom>
            <a:noFill/>
          </p:spPr>
          <p:txBody>
            <a:bodyPr wrap="none" rtlCol="0">
              <a:spAutoFit/>
            </a:bodyPr>
            <a:lstStyle/>
            <a:p>
              <a:r>
                <a:rPr lang="zh-CN" altLang="en-US" sz="1400" dirty="0">
                  <a:solidFill>
                    <a:srgbClr val="F8F8F8"/>
                  </a:solidFill>
                  <a:latin typeface="微软雅黑" panose="020B0503020204020204" pitchFamily="34" charset="-122"/>
                  <a:ea typeface="微软雅黑" panose="020B0503020204020204" pitchFamily="34" charset="-122"/>
                </a:rPr>
                <a:t>请在这里输入你的标题内容</a:t>
              </a:r>
            </a:p>
          </p:txBody>
        </p:sp>
      </p:grpSp>
      <p:grpSp>
        <p:nvGrpSpPr>
          <p:cNvPr id="24" name="组合 23">
            <a:extLst>
              <a:ext uri="{FF2B5EF4-FFF2-40B4-BE49-F238E27FC236}">
                <a16:creationId xmlns:a16="http://schemas.microsoft.com/office/drawing/2014/main" xmlns="" id="{65BB0352-DD69-49B9-A980-BE10095A9D55}"/>
              </a:ext>
            </a:extLst>
          </p:cNvPr>
          <p:cNvGrpSpPr/>
          <p:nvPr/>
        </p:nvGrpSpPr>
        <p:grpSpPr>
          <a:xfrm>
            <a:off x="2930522" y="3652867"/>
            <a:ext cx="1564167" cy="1361425"/>
            <a:chOff x="1600200" y="4427438"/>
            <a:chExt cx="2308225" cy="1815653"/>
          </a:xfrm>
        </p:grpSpPr>
        <p:sp>
          <p:nvSpPr>
            <p:cNvPr id="25" name="Freeform 6">
              <a:extLst>
                <a:ext uri="{FF2B5EF4-FFF2-40B4-BE49-F238E27FC236}">
                  <a16:creationId xmlns:a16="http://schemas.microsoft.com/office/drawing/2014/main" xmlns="" id="{54C72CBA-CA25-4BE1-A11A-7902080A06DF}"/>
                </a:ext>
              </a:extLst>
            </p:cNvPr>
            <p:cNvSpPr/>
            <p:nvPr/>
          </p:nvSpPr>
          <p:spPr bwMode="auto">
            <a:xfrm>
              <a:off x="1600200" y="4427438"/>
              <a:ext cx="2308225" cy="1815653"/>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chemeClr val="accent1"/>
            </a:solidFill>
            <a:ln w="9" cap="flat">
              <a:noFill/>
              <a:prstDash val="solid"/>
              <a:miter lim="800000"/>
            </a:ln>
          </p:spPr>
          <p:txBody>
            <a:bodyPr vert="horz" wrap="square" lIns="91440" tIns="45720" rIns="91440" bIns="45720" numCol="1" anchor="t" anchorCtr="0" compatLnSpc="1"/>
            <a:lstStyle/>
            <a:p>
              <a:endParaRPr lang="zh-CN" altLang="en-US" sz="900" dirty="0"/>
            </a:p>
          </p:txBody>
        </p:sp>
        <p:sp>
          <p:nvSpPr>
            <p:cNvPr id="26" name="Rectangle 11">
              <a:extLst>
                <a:ext uri="{FF2B5EF4-FFF2-40B4-BE49-F238E27FC236}">
                  <a16:creationId xmlns:a16="http://schemas.microsoft.com/office/drawing/2014/main" xmlns="" id="{58F114CD-4196-4022-9682-456BC96D5602}"/>
                </a:ext>
              </a:extLst>
            </p:cNvPr>
            <p:cNvSpPr>
              <a:spLocks noChangeArrowheads="1"/>
            </p:cNvSpPr>
            <p:nvPr/>
          </p:nvSpPr>
          <p:spPr bwMode="auto">
            <a:xfrm>
              <a:off x="1757965" y="4696475"/>
              <a:ext cx="2025651" cy="15343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just"/>
              <a:r>
                <a:rPr lang="zh-CN" altLang="en-US" sz="1400" dirty="0">
                  <a:solidFill>
                    <a:schemeClr val="bg1"/>
                  </a:solidFill>
                  <a:latin typeface="微软雅黑" panose="020B0503020204020204" pitchFamily="34" charset="-122"/>
                  <a:ea typeface="微软雅黑" panose="020B0503020204020204" pitchFamily="34" charset="-122"/>
                </a:rPr>
                <a:t>       在这里添加你需要的文字内容，请根据自己要求更改</a:t>
              </a:r>
            </a:p>
          </p:txBody>
        </p:sp>
      </p:grpSp>
      <p:sp>
        <p:nvSpPr>
          <p:cNvPr id="28" name="Freeform 6">
            <a:extLst>
              <a:ext uri="{FF2B5EF4-FFF2-40B4-BE49-F238E27FC236}">
                <a16:creationId xmlns:a16="http://schemas.microsoft.com/office/drawing/2014/main" xmlns="" id="{8EAA40D2-EFF8-42F5-B611-FA9FF0726F12}"/>
              </a:ext>
            </a:extLst>
          </p:cNvPr>
          <p:cNvSpPr/>
          <p:nvPr/>
        </p:nvSpPr>
        <p:spPr bwMode="auto">
          <a:xfrm>
            <a:off x="4814261" y="3688241"/>
            <a:ext cx="1564167" cy="1361426"/>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chemeClr val="accent2"/>
          </a:solidFill>
          <a:ln w="9" cap="flat">
            <a:noFill/>
            <a:prstDash val="solid"/>
            <a:miter lim="800000"/>
          </a:ln>
        </p:spPr>
        <p:txBody>
          <a:bodyPr vert="horz" wrap="square" lIns="91440" tIns="45720" rIns="91440" bIns="45720" numCol="1" anchor="t" anchorCtr="0" compatLnSpc="1"/>
          <a:lstStyle/>
          <a:p>
            <a:endParaRPr lang="zh-CN" altLang="en-US" sz="900" dirty="0"/>
          </a:p>
        </p:txBody>
      </p:sp>
      <p:sp>
        <p:nvSpPr>
          <p:cNvPr id="31" name="Freeform 6">
            <a:extLst>
              <a:ext uri="{FF2B5EF4-FFF2-40B4-BE49-F238E27FC236}">
                <a16:creationId xmlns:a16="http://schemas.microsoft.com/office/drawing/2014/main" xmlns="" id="{4DE473EC-7485-4D86-8EFD-D6744E0BA11F}"/>
              </a:ext>
            </a:extLst>
          </p:cNvPr>
          <p:cNvSpPr/>
          <p:nvPr/>
        </p:nvSpPr>
        <p:spPr bwMode="auto">
          <a:xfrm>
            <a:off x="6542534" y="3652867"/>
            <a:ext cx="1564167" cy="1361426"/>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chemeClr val="accent3"/>
          </a:solidFill>
          <a:ln w="9" cap="flat">
            <a:noFill/>
            <a:prstDash val="solid"/>
            <a:miter lim="800000"/>
          </a:ln>
        </p:spPr>
        <p:txBody>
          <a:bodyPr vert="horz" wrap="square" lIns="91440" tIns="45720" rIns="91440" bIns="45720" numCol="1" anchor="t" anchorCtr="0" compatLnSpc="1"/>
          <a:lstStyle/>
          <a:p>
            <a:endParaRPr lang="zh-CN" altLang="en-US" sz="900" dirty="0"/>
          </a:p>
        </p:txBody>
      </p:sp>
      <p:sp>
        <p:nvSpPr>
          <p:cNvPr id="34" name="Freeform 6">
            <a:extLst>
              <a:ext uri="{FF2B5EF4-FFF2-40B4-BE49-F238E27FC236}">
                <a16:creationId xmlns:a16="http://schemas.microsoft.com/office/drawing/2014/main" xmlns="" id="{E40FD62D-0570-41ED-86F2-66244AEF5793}"/>
              </a:ext>
            </a:extLst>
          </p:cNvPr>
          <p:cNvSpPr/>
          <p:nvPr/>
        </p:nvSpPr>
        <p:spPr bwMode="auto">
          <a:xfrm>
            <a:off x="8334036" y="3652867"/>
            <a:ext cx="1564167" cy="1361426"/>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chemeClr val="accent4"/>
          </a:solidFill>
          <a:ln w="9" cap="flat">
            <a:noFill/>
            <a:prstDash val="solid"/>
            <a:miter lim="800000"/>
          </a:ln>
        </p:spPr>
        <p:txBody>
          <a:bodyPr vert="horz" wrap="square" lIns="91440" tIns="45720" rIns="91440" bIns="45720" numCol="1" anchor="t" anchorCtr="0" compatLnSpc="1"/>
          <a:lstStyle/>
          <a:p>
            <a:endParaRPr lang="zh-CN" altLang="en-US" sz="900" dirty="0"/>
          </a:p>
        </p:txBody>
      </p:sp>
      <p:sp>
        <p:nvSpPr>
          <p:cNvPr id="37" name="Rectangle 11">
            <a:extLst>
              <a:ext uri="{FF2B5EF4-FFF2-40B4-BE49-F238E27FC236}">
                <a16:creationId xmlns:a16="http://schemas.microsoft.com/office/drawing/2014/main" xmlns="" id="{DFA501F6-DDE4-4E49-9BDC-E47432D67A43}"/>
              </a:ext>
            </a:extLst>
          </p:cNvPr>
          <p:cNvSpPr>
            <a:spLocks noChangeArrowheads="1"/>
          </p:cNvSpPr>
          <p:nvPr/>
        </p:nvSpPr>
        <p:spPr bwMode="auto">
          <a:xfrm>
            <a:off x="4910003" y="3854598"/>
            <a:ext cx="1372681" cy="11505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just"/>
            <a:r>
              <a:rPr lang="zh-CN" altLang="en-US" sz="1400" dirty="0">
                <a:solidFill>
                  <a:schemeClr val="bg1"/>
                </a:solidFill>
                <a:latin typeface="微软雅黑" panose="020B0503020204020204" pitchFamily="34" charset="-122"/>
                <a:ea typeface="微软雅黑" panose="020B0503020204020204" pitchFamily="34" charset="-122"/>
              </a:rPr>
              <a:t>       在这里添加你需要的文字内容，请根据自己要求更改</a:t>
            </a:r>
          </a:p>
        </p:txBody>
      </p:sp>
      <p:sp>
        <p:nvSpPr>
          <p:cNvPr id="38" name="Rectangle 11">
            <a:extLst>
              <a:ext uri="{FF2B5EF4-FFF2-40B4-BE49-F238E27FC236}">
                <a16:creationId xmlns:a16="http://schemas.microsoft.com/office/drawing/2014/main" xmlns="" id="{63AADD1B-9368-41D1-9875-F9B791331F07}"/>
              </a:ext>
            </a:extLst>
          </p:cNvPr>
          <p:cNvSpPr>
            <a:spLocks noChangeArrowheads="1"/>
          </p:cNvSpPr>
          <p:nvPr/>
        </p:nvSpPr>
        <p:spPr bwMode="auto">
          <a:xfrm>
            <a:off x="6638276" y="3793703"/>
            <a:ext cx="1372681" cy="11505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just"/>
            <a:r>
              <a:rPr lang="zh-CN" altLang="en-US" sz="1400" dirty="0">
                <a:solidFill>
                  <a:schemeClr val="bg1"/>
                </a:solidFill>
                <a:latin typeface="微软雅黑" panose="020B0503020204020204" pitchFamily="34" charset="-122"/>
                <a:ea typeface="微软雅黑" panose="020B0503020204020204" pitchFamily="34" charset="-122"/>
              </a:rPr>
              <a:t>       在这里添加你需要的文字内容，请根据自己要求更改</a:t>
            </a:r>
          </a:p>
        </p:txBody>
      </p:sp>
      <p:sp>
        <p:nvSpPr>
          <p:cNvPr id="39" name="Rectangle 11">
            <a:extLst>
              <a:ext uri="{FF2B5EF4-FFF2-40B4-BE49-F238E27FC236}">
                <a16:creationId xmlns:a16="http://schemas.microsoft.com/office/drawing/2014/main" xmlns="" id="{A310D826-58E6-4FB7-ACE7-09733E537063}"/>
              </a:ext>
            </a:extLst>
          </p:cNvPr>
          <p:cNvSpPr>
            <a:spLocks noChangeArrowheads="1"/>
          </p:cNvSpPr>
          <p:nvPr/>
        </p:nvSpPr>
        <p:spPr bwMode="auto">
          <a:xfrm>
            <a:off x="8418104" y="3793703"/>
            <a:ext cx="1372681" cy="11505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just"/>
            <a:r>
              <a:rPr lang="zh-CN" altLang="en-US" sz="1400" dirty="0">
                <a:solidFill>
                  <a:schemeClr val="bg1"/>
                </a:solidFill>
                <a:latin typeface="微软雅黑" panose="020B0503020204020204" pitchFamily="34" charset="-122"/>
                <a:ea typeface="微软雅黑" panose="020B0503020204020204" pitchFamily="34" charset="-122"/>
              </a:rPr>
              <a:t>       在这里添加你需要的文字内容，请根据自己要求更改</a:t>
            </a:r>
          </a:p>
        </p:txBody>
      </p:sp>
    </p:spTree>
    <p:extLst>
      <p:ext uri="{BB962C8B-B14F-4D97-AF65-F5344CB8AC3E}">
        <p14:creationId xmlns:p14="http://schemas.microsoft.com/office/powerpoint/2010/main" val="422449844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outVertical)">
                                      <p:cBhvr>
                                        <p:cTn id="13" dur="500"/>
                                        <p:tgtEl>
                                          <p:spTgt spid="3"/>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nodeType="withEffect">
                                  <p:stCondLst>
                                    <p:cond delay="20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nodeType="withEffect">
                                  <p:stCondLst>
                                    <p:cond delay="4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nodeType="withEffect">
                                  <p:stCondLst>
                                    <p:cond delay="60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childTnLst>
                          </p:cTn>
                        </p:par>
                        <p:par>
                          <p:cTn id="35" fill="hold">
                            <p:stCondLst>
                              <p:cond delay="2600"/>
                            </p:stCondLst>
                            <p:childTnLst>
                              <p:par>
                                <p:cTn id="36" presetID="31"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300" fill="hold"/>
                                        <p:tgtEl>
                                          <p:spTgt spid="17"/>
                                        </p:tgtEl>
                                        <p:attrNameLst>
                                          <p:attrName>ppt_w</p:attrName>
                                        </p:attrNameLst>
                                      </p:cBhvr>
                                      <p:tavLst>
                                        <p:tav tm="0">
                                          <p:val>
                                            <p:fltVal val="0"/>
                                          </p:val>
                                        </p:tav>
                                        <p:tav tm="100000">
                                          <p:val>
                                            <p:strVal val="#ppt_w"/>
                                          </p:val>
                                        </p:tav>
                                      </p:tavLst>
                                    </p:anim>
                                    <p:anim calcmode="lin" valueType="num">
                                      <p:cBhvr>
                                        <p:cTn id="39" dur="300" fill="hold"/>
                                        <p:tgtEl>
                                          <p:spTgt spid="17"/>
                                        </p:tgtEl>
                                        <p:attrNameLst>
                                          <p:attrName>ppt_h</p:attrName>
                                        </p:attrNameLst>
                                      </p:cBhvr>
                                      <p:tavLst>
                                        <p:tav tm="0">
                                          <p:val>
                                            <p:fltVal val="0"/>
                                          </p:val>
                                        </p:tav>
                                        <p:tav tm="100000">
                                          <p:val>
                                            <p:strVal val="#ppt_h"/>
                                          </p:val>
                                        </p:tav>
                                      </p:tavLst>
                                    </p:anim>
                                    <p:anim calcmode="lin" valueType="num">
                                      <p:cBhvr>
                                        <p:cTn id="40" dur="300" fill="hold"/>
                                        <p:tgtEl>
                                          <p:spTgt spid="17"/>
                                        </p:tgtEl>
                                        <p:attrNameLst>
                                          <p:attrName>style.rotation</p:attrName>
                                        </p:attrNameLst>
                                      </p:cBhvr>
                                      <p:tavLst>
                                        <p:tav tm="0">
                                          <p:val>
                                            <p:fltVal val="90"/>
                                          </p:val>
                                        </p:tav>
                                        <p:tav tm="100000">
                                          <p:val>
                                            <p:fltVal val="0"/>
                                          </p:val>
                                        </p:tav>
                                      </p:tavLst>
                                    </p:anim>
                                    <p:animEffect transition="in" filter="fade">
                                      <p:cBhvr>
                                        <p:cTn id="41" dur="300"/>
                                        <p:tgtEl>
                                          <p:spTgt spid="17"/>
                                        </p:tgtEl>
                                      </p:cBhvr>
                                    </p:animEffect>
                                  </p:childTnLst>
                                </p:cTn>
                              </p:par>
                            </p:childTnLst>
                          </p:cTn>
                        </p:par>
                        <p:par>
                          <p:cTn id="42" fill="hold">
                            <p:stCondLst>
                              <p:cond delay="2900"/>
                            </p:stCondLst>
                            <p:childTnLst>
                              <p:par>
                                <p:cTn id="43" presetID="22" presetClass="entr" presetSubtype="1"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up)">
                                      <p:cBhvr>
                                        <p:cTn id="45" dur="500"/>
                                        <p:tgtEl>
                                          <p:spTgt spid="24"/>
                                        </p:tgtEl>
                                      </p:cBhvr>
                                    </p:animEffect>
                                  </p:childTnLst>
                                </p:cTn>
                              </p:par>
                            </p:childTnLst>
                          </p:cTn>
                        </p:par>
                        <p:par>
                          <p:cTn id="46" fill="hold">
                            <p:stCondLst>
                              <p:cond delay="3400"/>
                            </p:stCondLst>
                            <p:childTnLst>
                              <p:par>
                                <p:cTn id="47" presetID="31"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300" fill="hold"/>
                                        <p:tgtEl>
                                          <p:spTgt spid="18"/>
                                        </p:tgtEl>
                                        <p:attrNameLst>
                                          <p:attrName>ppt_w</p:attrName>
                                        </p:attrNameLst>
                                      </p:cBhvr>
                                      <p:tavLst>
                                        <p:tav tm="0">
                                          <p:val>
                                            <p:fltVal val="0"/>
                                          </p:val>
                                        </p:tav>
                                        <p:tav tm="100000">
                                          <p:val>
                                            <p:strVal val="#ppt_w"/>
                                          </p:val>
                                        </p:tav>
                                      </p:tavLst>
                                    </p:anim>
                                    <p:anim calcmode="lin" valueType="num">
                                      <p:cBhvr>
                                        <p:cTn id="50" dur="300" fill="hold"/>
                                        <p:tgtEl>
                                          <p:spTgt spid="18"/>
                                        </p:tgtEl>
                                        <p:attrNameLst>
                                          <p:attrName>ppt_h</p:attrName>
                                        </p:attrNameLst>
                                      </p:cBhvr>
                                      <p:tavLst>
                                        <p:tav tm="0">
                                          <p:val>
                                            <p:fltVal val="0"/>
                                          </p:val>
                                        </p:tav>
                                        <p:tav tm="100000">
                                          <p:val>
                                            <p:strVal val="#ppt_h"/>
                                          </p:val>
                                        </p:tav>
                                      </p:tavLst>
                                    </p:anim>
                                    <p:anim calcmode="lin" valueType="num">
                                      <p:cBhvr>
                                        <p:cTn id="51" dur="300" fill="hold"/>
                                        <p:tgtEl>
                                          <p:spTgt spid="18"/>
                                        </p:tgtEl>
                                        <p:attrNameLst>
                                          <p:attrName>style.rotation</p:attrName>
                                        </p:attrNameLst>
                                      </p:cBhvr>
                                      <p:tavLst>
                                        <p:tav tm="0">
                                          <p:val>
                                            <p:fltVal val="90"/>
                                          </p:val>
                                        </p:tav>
                                        <p:tav tm="100000">
                                          <p:val>
                                            <p:fltVal val="0"/>
                                          </p:val>
                                        </p:tav>
                                      </p:tavLst>
                                    </p:anim>
                                    <p:animEffect transition="in" filter="fade">
                                      <p:cBhvr>
                                        <p:cTn id="52" dur="300"/>
                                        <p:tgtEl>
                                          <p:spTgt spid="18"/>
                                        </p:tgtEl>
                                      </p:cBhvr>
                                    </p:animEffect>
                                  </p:childTnLst>
                                </p:cTn>
                              </p:par>
                            </p:childTnLst>
                          </p:cTn>
                        </p:par>
                        <p:par>
                          <p:cTn id="53" fill="hold">
                            <p:stCondLst>
                              <p:cond delay="3700"/>
                            </p:stCondLst>
                            <p:childTnLst>
                              <p:par>
                                <p:cTn id="54" presetID="31"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p:cTn id="56" dur="300" fill="hold"/>
                                        <p:tgtEl>
                                          <p:spTgt spid="19"/>
                                        </p:tgtEl>
                                        <p:attrNameLst>
                                          <p:attrName>ppt_w</p:attrName>
                                        </p:attrNameLst>
                                      </p:cBhvr>
                                      <p:tavLst>
                                        <p:tav tm="0">
                                          <p:val>
                                            <p:fltVal val="0"/>
                                          </p:val>
                                        </p:tav>
                                        <p:tav tm="100000">
                                          <p:val>
                                            <p:strVal val="#ppt_w"/>
                                          </p:val>
                                        </p:tav>
                                      </p:tavLst>
                                    </p:anim>
                                    <p:anim calcmode="lin" valueType="num">
                                      <p:cBhvr>
                                        <p:cTn id="57" dur="300" fill="hold"/>
                                        <p:tgtEl>
                                          <p:spTgt spid="19"/>
                                        </p:tgtEl>
                                        <p:attrNameLst>
                                          <p:attrName>ppt_h</p:attrName>
                                        </p:attrNameLst>
                                      </p:cBhvr>
                                      <p:tavLst>
                                        <p:tav tm="0">
                                          <p:val>
                                            <p:fltVal val="0"/>
                                          </p:val>
                                        </p:tav>
                                        <p:tav tm="100000">
                                          <p:val>
                                            <p:strVal val="#ppt_h"/>
                                          </p:val>
                                        </p:tav>
                                      </p:tavLst>
                                    </p:anim>
                                    <p:anim calcmode="lin" valueType="num">
                                      <p:cBhvr>
                                        <p:cTn id="58" dur="300" fill="hold"/>
                                        <p:tgtEl>
                                          <p:spTgt spid="19"/>
                                        </p:tgtEl>
                                        <p:attrNameLst>
                                          <p:attrName>style.rotation</p:attrName>
                                        </p:attrNameLst>
                                      </p:cBhvr>
                                      <p:tavLst>
                                        <p:tav tm="0">
                                          <p:val>
                                            <p:fltVal val="90"/>
                                          </p:val>
                                        </p:tav>
                                        <p:tav tm="100000">
                                          <p:val>
                                            <p:fltVal val="0"/>
                                          </p:val>
                                        </p:tav>
                                      </p:tavLst>
                                    </p:anim>
                                    <p:animEffect transition="in" filter="fade">
                                      <p:cBhvr>
                                        <p:cTn id="59" dur="300"/>
                                        <p:tgtEl>
                                          <p:spTgt spid="19"/>
                                        </p:tgtEl>
                                      </p:cBhvr>
                                    </p:animEffect>
                                  </p:childTnLst>
                                </p:cTn>
                              </p:par>
                            </p:childTnLst>
                          </p:cTn>
                        </p:par>
                        <p:par>
                          <p:cTn id="60" fill="hold">
                            <p:stCondLst>
                              <p:cond delay="4000"/>
                            </p:stCondLst>
                            <p:childTnLst>
                              <p:par>
                                <p:cTn id="61" presetID="31"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300" fill="hold"/>
                                        <p:tgtEl>
                                          <p:spTgt spid="20"/>
                                        </p:tgtEl>
                                        <p:attrNameLst>
                                          <p:attrName>ppt_w</p:attrName>
                                        </p:attrNameLst>
                                      </p:cBhvr>
                                      <p:tavLst>
                                        <p:tav tm="0">
                                          <p:val>
                                            <p:fltVal val="0"/>
                                          </p:val>
                                        </p:tav>
                                        <p:tav tm="100000">
                                          <p:val>
                                            <p:strVal val="#ppt_w"/>
                                          </p:val>
                                        </p:tav>
                                      </p:tavLst>
                                    </p:anim>
                                    <p:anim calcmode="lin" valueType="num">
                                      <p:cBhvr>
                                        <p:cTn id="64" dur="300" fill="hold"/>
                                        <p:tgtEl>
                                          <p:spTgt spid="20"/>
                                        </p:tgtEl>
                                        <p:attrNameLst>
                                          <p:attrName>ppt_h</p:attrName>
                                        </p:attrNameLst>
                                      </p:cBhvr>
                                      <p:tavLst>
                                        <p:tav tm="0">
                                          <p:val>
                                            <p:fltVal val="0"/>
                                          </p:val>
                                        </p:tav>
                                        <p:tav tm="100000">
                                          <p:val>
                                            <p:strVal val="#ppt_h"/>
                                          </p:val>
                                        </p:tav>
                                      </p:tavLst>
                                    </p:anim>
                                    <p:anim calcmode="lin" valueType="num">
                                      <p:cBhvr>
                                        <p:cTn id="65" dur="300" fill="hold"/>
                                        <p:tgtEl>
                                          <p:spTgt spid="20"/>
                                        </p:tgtEl>
                                        <p:attrNameLst>
                                          <p:attrName>style.rotation</p:attrName>
                                        </p:attrNameLst>
                                      </p:cBhvr>
                                      <p:tavLst>
                                        <p:tav tm="0">
                                          <p:val>
                                            <p:fltVal val="90"/>
                                          </p:val>
                                        </p:tav>
                                        <p:tav tm="100000">
                                          <p:val>
                                            <p:fltVal val="0"/>
                                          </p:val>
                                        </p:tav>
                                      </p:tavLst>
                                    </p:anim>
                                    <p:animEffect transition="in" filter="fade">
                                      <p:cBhvr>
                                        <p:cTn id="66" dur="3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0AE34828-8299-4051-B152-1991AA8FBB63}"/>
              </a:ext>
            </a:extLst>
          </p:cNvPr>
          <p:cNvSpPr txBox="1"/>
          <p:nvPr/>
        </p:nvSpPr>
        <p:spPr>
          <a:xfrm>
            <a:off x="2716306" y="3044279"/>
            <a:ext cx="4262718"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和家长一起完成</a:t>
            </a:r>
          </a:p>
        </p:txBody>
      </p:sp>
    </p:spTree>
    <p:extLst>
      <p:ext uri="{BB962C8B-B14F-4D97-AF65-F5344CB8AC3E}">
        <p14:creationId xmlns:p14="http://schemas.microsoft.com/office/powerpoint/2010/main" val="146250638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5">
            <a:extLst>
              <a:ext uri="{FF2B5EF4-FFF2-40B4-BE49-F238E27FC236}">
                <a16:creationId xmlns:a16="http://schemas.microsoft.com/office/drawing/2014/main" xmlns="" id="{D187C0A2-C609-4187-A5E9-FD2F1954F693}"/>
              </a:ext>
            </a:extLst>
          </p:cNvPr>
          <p:cNvSpPr>
            <a:spLocks/>
          </p:cNvSpPr>
          <p:nvPr/>
        </p:nvSpPr>
        <p:spPr bwMode="auto">
          <a:xfrm flipH="1">
            <a:off x="1740004" y="5676484"/>
            <a:ext cx="9144000" cy="590625"/>
          </a:xfrm>
          <a:custGeom>
            <a:avLst/>
            <a:gdLst>
              <a:gd name="T0" fmla="*/ 0 w 3200"/>
              <a:gd name="T1" fmla="*/ 29 h 762"/>
              <a:gd name="T2" fmla="*/ 1413 w 3200"/>
              <a:gd name="T3" fmla="*/ 352 h 762"/>
              <a:gd name="T4" fmla="*/ 3200 w 3200"/>
              <a:gd name="T5" fmla="*/ 545 h 762"/>
              <a:gd name="T6" fmla="*/ 3200 w 3200"/>
              <a:gd name="T7" fmla="*/ 762 h 762"/>
              <a:gd name="T8" fmla="*/ 0 w 3200"/>
              <a:gd name="T9" fmla="*/ 762 h 762"/>
              <a:gd name="T10" fmla="*/ 0 w 3200"/>
              <a:gd name="T11" fmla="*/ 29 h 762"/>
            </a:gdLst>
            <a:ahLst/>
            <a:cxnLst>
              <a:cxn ang="0">
                <a:pos x="T0" y="T1"/>
              </a:cxn>
              <a:cxn ang="0">
                <a:pos x="T2" y="T3"/>
              </a:cxn>
              <a:cxn ang="0">
                <a:pos x="T4" y="T5"/>
              </a:cxn>
              <a:cxn ang="0">
                <a:pos x="T6" y="T7"/>
              </a:cxn>
              <a:cxn ang="0">
                <a:pos x="T8" y="T9"/>
              </a:cxn>
              <a:cxn ang="0">
                <a:pos x="T10" y="T11"/>
              </a:cxn>
            </a:cxnLst>
            <a:rect l="0" t="0" r="r" b="b"/>
            <a:pathLst>
              <a:path w="3200" h="762">
                <a:moveTo>
                  <a:pt x="0" y="29"/>
                </a:moveTo>
                <a:cubicBezTo>
                  <a:pt x="0" y="29"/>
                  <a:pt x="662" y="0"/>
                  <a:pt x="1413" y="352"/>
                </a:cubicBezTo>
                <a:cubicBezTo>
                  <a:pt x="2164" y="705"/>
                  <a:pt x="3200" y="545"/>
                  <a:pt x="3200" y="545"/>
                </a:cubicBezTo>
                <a:cubicBezTo>
                  <a:pt x="3200" y="762"/>
                  <a:pt x="3200" y="762"/>
                  <a:pt x="3200" y="762"/>
                </a:cubicBezTo>
                <a:cubicBezTo>
                  <a:pt x="0" y="762"/>
                  <a:pt x="0" y="762"/>
                  <a:pt x="0" y="762"/>
                </a:cubicBezTo>
                <a:lnTo>
                  <a:pt x="0" y="29"/>
                </a:lnTo>
                <a:close/>
              </a:path>
            </a:pathLst>
          </a:custGeom>
          <a:solidFill>
            <a:schemeClr val="bg1">
              <a:lumMod val="85000"/>
            </a:schemeClr>
          </a:solidFill>
          <a:ln>
            <a:noFill/>
          </a:ln>
        </p:spPr>
        <p:txBody>
          <a:bodyPr vert="horz" wrap="square" lIns="68572" tIns="34286" rIns="68572" bIns="34286" numCol="1" anchor="t" anchorCtr="0" compatLnSpc="1">
            <a:prstTxWarp prst="textNoShape">
              <a:avLst/>
            </a:prstTxWarp>
          </a:bodyPr>
          <a:lstStyle/>
          <a:p>
            <a:endParaRPr lang="id-ID" sz="1280">
              <a:solidFill>
                <a:prstClr val="black"/>
              </a:solidFill>
            </a:endParaRPr>
          </a:p>
        </p:txBody>
      </p:sp>
      <p:sp>
        <p:nvSpPr>
          <p:cNvPr id="4" name="Freeform 6">
            <a:extLst>
              <a:ext uri="{FF2B5EF4-FFF2-40B4-BE49-F238E27FC236}">
                <a16:creationId xmlns:a16="http://schemas.microsoft.com/office/drawing/2014/main" xmlns="" id="{BD47B460-A237-4740-96E2-2087B95AB721}"/>
              </a:ext>
            </a:extLst>
          </p:cNvPr>
          <p:cNvSpPr>
            <a:spLocks/>
          </p:cNvSpPr>
          <p:nvPr/>
        </p:nvSpPr>
        <p:spPr bwMode="auto">
          <a:xfrm flipH="1">
            <a:off x="1740004" y="5635596"/>
            <a:ext cx="9144000" cy="671076"/>
          </a:xfrm>
          <a:custGeom>
            <a:avLst/>
            <a:gdLst>
              <a:gd name="T0" fmla="*/ 3200 w 3200"/>
              <a:gd name="T1" fmla="*/ 66 h 423"/>
              <a:gd name="T2" fmla="*/ 1743 w 3200"/>
              <a:gd name="T3" fmla="*/ 212 h 423"/>
              <a:gd name="T4" fmla="*/ 0 w 3200"/>
              <a:gd name="T5" fmla="*/ 175 h 423"/>
              <a:gd name="T6" fmla="*/ 0 w 3200"/>
              <a:gd name="T7" fmla="*/ 404 h 423"/>
              <a:gd name="T8" fmla="*/ 3200 w 3200"/>
              <a:gd name="T9" fmla="*/ 404 h 423"/>
              <a:gd name="T10" fmla="*/ 3200 w 3200"/>
              <a:gd name="T11" fmla="*/ 66 h 423"/>
            </a:gdLst>
            <a:ahLst/>
            <a:cxnLst>
              <a:cxn ang="0">
                <a:pos x="T0" y="T1"/>
              </a:cxn>
              <a:cxn ang="0">
                <a:pos x="T2" y="T3"/>
              </a:cxn>
              <a:cxn ang="0">
                <a:pos x="T4" y="T5"/>
              </a:cxn>
              <a:cxn ang="0">
                <a:pos x="T6" y="T7"/>
              </a:cxn>
              <a:cxn ang="0">
                <a:pos x="T8" y="T9"/>
              </a:cxn>
              <a:cxn ang="0">
                <a:pos x="T10" y="T11"/>
              </a:cxn>
            </a:cxnLst>
            <a:rect l="0" t="0" r="r" b="b"/>
            <a:pathLst>
              <a:path w="3200" h="423">
                <a:moveTo>
                  <a:pt x="3200" y="66"/>
                </a:moveTo>
                <a:cubicBezTo>
                  <a:pt x="3200" y="66"/>
                  <a:pt x="2831" y="0"/>
                  <a:pt x="1743" y="212"/>
                </a:cubicBezTo>
                <a:cubicBezTo>
                  <a:pt x="655" y="423"/>
                  <a:pt x="0" y="175"/>
                  <a:pt x="0" y="175"/>
                </a:cubicBezTo>
                <a:cubicBezTo>
                  <a:pt x="0" y="404"/>
                  <a:pt x="0" y="404"/>
                  <a:pt x="0" y="404"/>
                </a:cubicBezTo>
                <a:cubicBezTo>
                  <a:pt x="3200" y="404"/>
                  <a:pt x="3200" y="404"/>
                  <a:pt x="3200" y="404"/>
                </a:cubicBezTo>
                <a:lnTo>
                  <a:pt x="3200" y="66"/>
                </a:lnTo>
                <a:close/>
              </a:path>
            </a:pathLst>
          </a:custGeom>
          <a:solidFill>
            <a:schemeClr val="bg1">
              <a:lumMod val="75000"/>
            </a:schemeClr>
          </a:solidFill>
          <a:ln>
            <a:noFill/>
          </a:ln>
        </p:spPr>
        <p:txBody>
          <a:bodyPr vert="horz" wrap="square" lIns="68572" tIns="34286" rIns="68572" bIns="34286" numCol="1" anchor="t" anchorCtr="0" compatLnSpc="1">
            <a:prstTxWarp prst="textNoShape">
              <a:avLst/>
            </a:prstTxWarp>
          </a:bodyPr>
          <a:lstStyle/>
          <a:p>
            <a:endParaRPr lang="id-ID" sz="1280">
              <a:solidFill>
                <a:prstClr val="black"/>
              </a:solidFill>
            </a:endParaRPr>
          </a:p>
        </p:txBody>
      </p:sp>
      <p:sp>
        <p:nvSpPr>
          <p:cNvPr id="6" name="Freeform 10">
            <a:extLst>
              <a:ext uri="{FF2B5EF4-FFF2-40B4-BE49-F238E27FC236}">
                <a16:creationId xmlns:a16="http://schemas.microsoft.com/office/drawing/2014/main" xmlns="" id="{C0782CEA-C19A-4A06-8AB7-20401E3B8A4A}"/>
              </a:ext>
            </a:extLst>
          </p:cNvPr>
          <p:cNvSpPr>
            <a:spLocks/>
          </p:cNvSpPr>
          <p:nvPr/>
        </p:nvSpPr>
        <p:spPr bwMode="auto">
          <a:xfrm flipH="1">
            <a:off x="5582295" y="3904347"/>
            <a:ext cx="1292362" cy="2352099"/>
          </a:xfrm>
          <a:custGeom>
            <a:avLst/>
            <a:gdLst>
              <a:gd name="T0" fmla="*/ 558 w 679"/>
              <a:gd name="T1" fmla="*/ 1235 h 1235"/>
              <a:gd name="T2" fmla="*/ 517 w 679"/>
              <a:gd name="T3" fmla="*/ 546 h 1235"/>
              <a:gd name="T4" fmla="*/ 669 w 679"/>
              <a:gd name="T5" fmla="*/ 191 h 1235"/>
              <a:gd name="T6" fmla="*/ 593 w 679"/>
              <a:gd name="T7" fmla="*/ 207 h 1235"/>
              <a:gd name="T8" fmla="*/ 451 w 679"/>
              <a:gd name="T9" fmla="*/ 310 h 1235"/>
              <a:gd name="T10" fmla="*/ 331 w 679"/>
              <a:gd name="T11" fmla="*/ 25 h 1235"/>
              <a:gd name="T12" fmla="*/ 319 w 679"/>
              <a:gd name="T13" fmla="*/ 214 h 1235"/>
              <a:gd name="T14" fmla="*/ 199 w 679"/>
              <a:gd name="T15" fmla="*/ 139 h 1235"/>
              <a:gd name="T16" fmla="*/ 110 w 679"/>
              <a:gd name="T17" fmla="*/ 71 h 1235"/>
              <a:gd name="T18" fmla="*/ 216 w 679"/>
              <a:gd name="T19" fmla="*/ 311 h 1235"/>
              <a:gd name="T20" fmla="*/ 40 w 679"/>
              <a:gd name="T21" fmla="*/ 150 h 1235"/>
              <a:gd name="T22" fmla="*/ 37 w 679"/>
              <a:gd name="T23" fmla="*/ 224 h 1235"/>
              <a:gd name="T24" fmla="*/ 180 w 679"/>
              <a:gd name="T25" fmla="*/ 388 h 1235"/>
              <a:gd name="T26" fmla="*/ 44 w 679"/>
              <a:gd name="T27" fmla="*/ 317 h 1235"/>
              <a:gd name="T28" fmla="*/ 85 w 679"/>
              <a:gd name="T29" fmla="*/ 408 h 1235"/>
              <a:gd name="T30" fmla="*/ 303 w 679"/>
              <a:gd name="T31" fmla="*/ 668 h 1235"/>
              <a:gd name="T32" fmla="*/ 275 w 679"/>
              <a:gd name="T33" fmla="*/ 1139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9" h="1235">
                <a:moveTo>
                  <a:pt x="558" y="1235"/>
                </a:moveTo>
                <a:cubicBezTo>
                  <a:pt x="558" y="1235"/>
                  <a:pt x="455" y="806"/>
                  <a:pt x="517" y="546"/>
                </a:cubicBezTo>
                <a:cubicBezTo>
                  <a:pt x="580" y="285"/>
                  <a:pt x="679" y="231"/>
                  <a:pt x="669" y="191"/>
                </a:cubicBezTo>
                <a:cubicBezTo>
                  <a:pt x="660" y="151"/>
                  <a:pt x="609" y="170"/>
                  <a:pt x="593" y="207"/>
                </a:cubicBezTo>
                <a:cubicBezTo>
                  <a:pt x="577" y="243"/>
                  <a:pt x="512" y="323"/>
                  <a:pt x="451" y="310"/>
                </a:cubicBezTo>
                <a:cubicBezTo>
                  <a:pt x="391" y="297"/>
                  <a:pt x="375" y="49"/>
                  <a:pt x="331" y="25"/>
                </a:cubicBezTo>
                <a:cubicBezTo>
                  <a:pt x="287" y="0"/>
                  <a:pt x="302" y="114"/>
                  <a:pt x="319" y="214"/>
                </a:cubicBezTo>
                <a:cubicBezTo>
                  <a:pt x="336" y="313"/>
                  <a:pt x="252" y="258"/>
                  <a:pt x="199" y="139"/>
                </a:cubicBezTo>
                <a:cubicBezTo>
                  <a:pt x="146" y="20"/>
                  <a:pt x="115" y="54"/>
                  <a:pt x="110" y="71"/>
                </a:cubicBezTo>
                <a:cubicBezTo>
                  <a:pt x="104" y="88"/>
                  <a:pt x="225" y="300"/>
                  <a:pt x="216" y="311"/>
                </a:cubicBezTo>
                <a:cubicBezTo>
                  <a:pt x="208" y="321"/>
                  <a:pt x="55" y="145"/>
                  <a:pt x="40" y="150"/>
                </a:cubicBezTo>
                <a:cubicBezTo>
                  <a:pt x="26" y="155"/>
                  <a:pt x="0" y="169"/>
                  <a:pt x="37" y="224"/>
                </a:cubicBezTo>
                <a:cubicBezTo>
                  <a:pt x="73" y="280"/>
                  <a:pt x="187" y="373"/>
                  <a:pt x="180" y="388"/>
                </a:cubicBezTo>
                <a:cubicBezTo>
                  <a:pt x="173" y="404"/>
                  <a:pt x="78" y="319"/>
                  <a:pt x="44" y="317"/>
                </a:cubicBezTo>
                <a:cubicBezTo>
                  <a:pt x="9" y="315"/>
                  <a:pt x="23" y="364"/>
                  <a:pt x="85" y="408"/>
                </a:cubicBezTo>
                <a:cubicBezTo>
                  <a:pt x="147" y="452"/>
                  <a:pt x="298" y="501"/>
                  <a:pt x="303" y="668"/>
                </a:cubicBezTo>
                <a:cubicBezTo>
                  <a:pt x="308" y="835"/>
                  <a:pt x="275" y="1139"/>
                  <a:pt x="275" y="1139"/>
                </a:cubicBezTo>
              </a:path>
            </a:pathLst>
          </a:custGeom>
          <a:solidFill>
            <a:schemeClr val="bg1">
              <a:lumMod val="75000"/>
            </a:schemeClr>
          </a:solidFill>
          <a:ln>
            <a:noFill/>
          </a:ln>
        </p:spPr>
        <p:txBody>
          <a:bodyPr vert="horz" wrap="square" lIns="68572" tIns="34286" rIns="68572" bIns="34286" numCol="1" anchor="t" anchorCtr="0" compatLnSpc="1">
            <a:prstTxWarp prst="textNoShape">
              <a:avLst/>
            </a:prstTxWarp>
          </a:bodyPr>
          <a:lstStyle/>
          <a:p>
            <a:endParaRPr lang="id-ID" sz="1280">
              <a:solidFill>
                <a:prstClr val="black"/>
              </a:solidFill>
            </a:endParaRPr>
          </a:p>
        </p:txBody>
      </p:sp>
      <p:grpSp>
        <p:nvGrpSpPr>
          <p:cNvPr id="7" name="Group 77">
            <a:extLst>
              <a:ext uri="{FF2B5EF4-FFF2-40B4-BE49-F238E27FC236}">
                <a16:creationId xmlns:a16="http://schemas.microsoft.com/office/drawing/2014/main" xmlns="" id="{44B423C5-D539-46BD-A6F0-C8C486C3C161}"/>
              </a:ext>
            </a:extLst>
          </p:cNvPr>
          <p:cNvGrpSpPr/>
          <p:nvPr/>
        </p:nvGrpSpPr>
        <p:grpSpPr>
          <a:xfrm rot="5662649">
            <a:off x="4464712" y="3807982"/>
            <a:ext cx="691477" cy="1051619"/>
            <a:chOff x="1306513" y="1644650"/>
            <a:chExt cx="1109663" cy="1687513"/>
          </a:xfrm>
        </p:grpSpPr>
        <p:sp>
          <p:nvSpPr>
            <p:cNvPr id="8" name="Freeform 18">
              <a:extLst>
                <a:ext uri="{FF2B5EF4-FFF2-40B4-BE49-F238E27FC236}">
                  <a16:creationId xmlns:a16="http://schemas.microsoft.com/office/drawing/2014/main" xmlns="" id="{9B83D47E-39DC-475B-9B48-61FF4C746047}"/>
                </a:ext>
              </a:extLst>
            </p:cNvPr>
            <p:cNvSpPr>
              <a:spLocks/>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9" name="Freeform 19">
              <a:extLst>
                <a:ext uri="{FF2B5EF4-FFF2-40B4-BE49-F238E27FC236}">
                  <a16:creationId xmlns:a16="http://schemas.microsoft.com/office/drawing/2014/main" xmlns="" id="{DAE49D61-ED75-4DE8-8249-ABFC1E03E50A}"/>
                </a:ext>
              </a:extLst>
            </p:cNvPr>
            <p:cNvSpPr>
              <a:spLocks/>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grpSp>
        <p:nvGrpSpPr>
          <p:cNvPr id="10" name="Group 80">
            <a:extLst>
              <a:ext uri="{FF2B5EF4-FFF2-40B4-BE49-F238E27FC236}">
                <a16:creationId xmlns:a16="http://schemas.microsoft.com/office/drawing/2014/main" xmlns="" id="{490F3C0A-5DBB-42A0-8118-76CBF8CDC02D}"/>
              </a:ext>
            </a:extLst>
          </p:cNvPr>
          <p:cNvGrpSpPr/>
          <p:nvPr/>
        </p:nvGrpSpPr>
        <p:grpSpPr>
          <a:xfrm rot="13449093">
            <a:off x="7055720" y="2964909"/>
            <a:ext cx="987440" cy="1501560"/>
            <a:chOff x="1306513" y="1644650"/>
            <a:chExt cx="1109663" cy="1687513"/>
          </a:xfrm>
        </p:grpSpPr>
        <p:sp>
          <p:nvSpPr>
            <p:cNvPr id="11" name="Freeform 18">
              <a:extLst>
                <a:ext uri="{FF2B5EF4-FFF2-40B4-BE49-F238E27FC236}">
                  <a16:creationId xmlns:a16="http://schemas.microsoft.com/office/drawing/2014/main" xmlns="" id="{0B6123E3-5C6F-4E54-B96B-728441B7F38B}"/>
                </a:ext>
              </a:extLst>
            </p:cNvPr>
            <p:cNvSpPr>
              <a:spLocks/>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12" name="Freeform 19">
              <a:extLst>
                <a:ext uri="{FF2B5EF4-FFF2-40B4-BE49-F238E27FC236}">
                  <a16:creationId xmlns:a16="http://schemas.microsoft.com/office/drawing/2014/main" xmlns="" id="{B456B0E6-91D4-4084-99CC-5742FCB71942}"/>
                </a:ext>
              </a:extLst>
            </p:cNvPr>
            <p:cNvSpPr>
              <a:spLocks/>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grpSp>
        <p:nvGrpSpPr>
          <p:cNvPr id="13" name="Group 83">
            <a:extLst>
              <a:ext uri="{FF2B5EF4-FFF2-40B4-BE49-F238E27FC236}">
                <a16:creationId xmlns:a16="http://schemas.microsoft.com/office/drawing/2014/main" xmlns="" id="{0F0CC896-FBD9-46F4-B725-137BB37D5EBD}"/>
              </a:ext>
            </a:extLst>
          </p:cNvPr>
          <p:cNvGrpSpPr/>
          <p:nvPr/>
        </p:nvGrpSpPr>
        <p:grpSpPr>
          <a:xfrm rot="7830861">
            <a:off x="4945356" y="2631424"/>
            <a:ext cx="1075713" cy="1635973"/>
            <a:chOff x="1306513" y="1644650"/>
            <a:chExt cx="1109663" cy="1687513"/>
          </a:xfrm>
        </p:grpSpPr>
        <p:sp>
          <p:nvSpPr>
            <p:cNvPr id="14" name="Freeform 18">
              <a:extLst>
                <a:ext uri="{FF2B5EF4-FFF2-40B4-BE49-F238E27FC236}">
                  <a16:creationId xmlns:a16="http://schemas.microsoft.com/office/drawing/2014/main" xmlns="" id="{9A983BD6-2CC3-418E-9C5D-8D2E7701325D}"/>
                </a:ext>
              </a:extLst>
            </p:cNvPr>
            <p:cNvSpPr>
              <a:spLocks/>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15" name="Freeform 19">
              <a:extLst>
                <a:ext uri="{FF2B5EF4-FFF2-40B4-BE49-F238E27FC236}">
                  <a16:creationId xmlns:a16="http://schemas.microsoft.com/office/drawing/2014/main" xmlns="" id="{8AFF0F60-4A7B-44F9-9942-BBA2403B2B98}"/>
                </a:ext>
              </a:extLst>
            </p:cNvPr>
            <p:cNvSpPr>
              <a:spLocks/>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grpSp>
        <p:nvGrpSpPr>
          <p:cNvPr id="16" name="Group 86">
            <a:extLst>
              <a:ext uri="{FF2B5EF4-FFF2-40B4-BE49-F238E27FC236}">
                <a16:creationId xmlns:a16="http://schemas.microsoft.com/office/drawing/2014/main" xmlns="" id="{5C8170C7-16EC-476C-AB5C-A846ACAE7549}"/>
              </a:ext>
            </a:extLst>
          </p:cNvPr>
          <p:cNvGrpSpPr/>
          <p:nvPr/>
        </p:nvGrpSpPr>
        <p:grpSpPr>
          <a:xfrm rot="10570456">
            <a:off x="6148996" y="2435144"/>
            <a:ext cx="1068098" cy="1624214"/>
            <a:chOff x="1306513" y="1644650"/>
            <a:chExt cx="1109663" cy="1687513"/>
          </a:xfrm>
        </p:grpSpPr>
        <p:sp>
          <p:nvSpPr>
            <p:cNvPr id="17" name="Freeform 18">
              <a:extLst>
                <a:ext uri="{FF2B5EF4-FFF2-40B4-BE49-F238E27FC236}">
                  <a16:creationId xmlns:a16="http://schemas.microsoft.com/office/drawing/2014/main" xmlns="" id="{87CC7CE6-BC06-4346-94EF-608EE93FA49B}"/>
                </a:ext>
              </a:extLst>
            </p:cNvPr>
            <p:cNvSpPr>
              <a:spLocks/>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18" name="Freeform 19">
              <a:extLst>
                <a:ext uri="{FF2B5EF4-FFF2-40B4-BE49-F238E27FC236}">
                  <a16:creationId xmlns:a16="http://schemas.microsoft.com/office/drawing/2014/main" xmlns="" id="{C97267EC-7D50-491B-9CF7-96747BCC1155}"/>
                </a:ext>
              </a:extLst>
            </p:cNvPr>
            <p:cNvSpPr>
              <a:spLocks/>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grpSp>
        <p:nvGrpSpPr>
          <p:cNvPr id="19" name="Group 89">
            <a:extLst>
              <a:ext uri="{FF2B5EF4-FFF2-40B4-BE49-F238E27FC236}">
                <a16:creationId xmlns:a16="http://schemas.microsoft.com/office/drawing/2014/main" xmlns="" id="{7A75C5C3-EDFF-43A5-89F3-A10ACFCE858F}"/>
              </a:ext>
            </a:extLst>
          </p:cNvPr>
          <p:cNvGrpSpPr/>
          <p:nvPr/>
        </p:nvGrpSpPr>
        <p:grpSpPr>
          <a:xfrm rot="14923554">
            <a:off x="7338208" y="4223930"/>
            <a:ext cx="692476" cy="1053136"/>
            <a:chOff x="1306513" y="1644650"/>
            <a:chExt cx="1109663" cy="1687513"/>
          </a:xfrm>
        </p:grpSpPr>
        <p:sp>
          <p:nvSpPr>
            <p:cNvPr id="20" name="Freeform 18">
              <a:extLst>
                <a:ext uri="{FF2B5EF4-FFF2-40B4-BE49-F238E27FC236}">
                  <a16:creationId xmlns:a16="http://schemas.microsoft.com/office/drawing/2014/main" xmlns="" id="{0F7EF1CF-3478-459F-8AA1-58757F65A4C7}"/>
                </a:ext>
              </a:extLst>
            </p:cNvPr>
            <p:cNvSpPr>
              <a:spLocks/>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21" name="Freeform 19">
              <a:extLst>
                <a:ext uri="{FF2B5EF4-FFF2-40B4-BE49-F238E27FC236}">
                  <a16:creationId xmlns:a16="http://schemas.microsoft.com/office/drawing/2014/main" xmlns="" id="{33C14818-6EDC-4C63-9638-04DDCEDEF417}"/>
                </a:ext>
              </a:extLst>
            </p:cNvPr>
            <p:cNvSpPr>
              <a:spLocks/>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grpSp>
        <p:nvGrpSpPr>
          <p:cNvPr id="22" name="Group 92">
            <a:extLst>
              <a:ext uri="{FF2B5EF4-FFF2-40B4-BE49-F238E27FC236}">
                <a16:creationId xmlns:a16="http://schemas.microsoft.com/office/drawing/2014/main" xmlns="" id="{67905043-F9C5-46E5-82EA-FACEECCDE48B}"/>
              </a:ext>
            </a:extLst>
          </p:cNvPr>
          <p:cNvGrpSpPr/>
          <p:nvPr/>
        </p:nvGrpSpPr>
        <p:grpSpPr>
          <a:xfrm>
            <a:off x="3509164" y="4038752"/>
            <a:ext cx="208235" cy="207602"/>
            <a:chOff x="2138511" y="2464802"/>
            <a:chExt cx="354012" cy="352956"/>
          </a:xfrm>
          <a:solidFill>
            <a:schemeClr val="accent1"/>
          </a:solidFill>
        </p:grpSpPr>
        <p:sp>
          <p:nvSpPr>
            <p:cNvPr id="23" name="Oval 93">
              <a:extLst>
                <a:ext uri="{FF2B5EF4-FFF2-40B4-BE49-F238E27FC236}">
                  <a16:creationId xmlns:a16="http://schemas.microsoft.com/office/drawing/2014/main" xmlns="" id="{9F907ADC-983E-48EC-AE84-F21DF13B325F}"/>
                </a:ext>
              </a:extLst>
            </p:cNvPr>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24" name="Freeform 94">
              <a:extLst>
                <a:ext uri="{FF2B5EF4-FFF2-40B4-BE49-F238E27FC236}">
                  <a16:creationId xmlns:a16="http://schemas.microsoft.com/office/drawing/2014/main" xmlns="" id="{C0A397D6-1A91-4586-BBFA-949382C0DB36}"/>
                </a:ext>
              </a:extLst>
            </p:cNvPr>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grpSp>
        <p:nvGrpSpPr>
          <p:cNvPr id="25" name="Group 95">
            <a:extLst>
              <a:ext uri="{FF2B5EF4-FFF2-40B4-BE49-F238E27FC236}">
                <a16:creationId xmlns:a16="http://schemas.microsoft.com/office/drawing/2014/main" xmlns="" id="{A6F3D740-6D11-4EBF-A0CA-4305125EE3AF}"/>
              </a:ext>
            </a:extLst>
          </p:cNvPr>
          <p:cNvGrpSpPr/>
          <p:nvPr/>
        </p:nvGrpSpPr>
        <p:grpSpPr>
          <a:xfrm>
            <a:off x="4489602" y="2542527"/>
            <a:ext cx="208235" cy="207602"/>
            <a:chOff x="2138511" y="2464802"/>
            <a:chExt cx="354012" cy="352956"/>
          </a:xfrm>
          <a:solidFill>
            <a:schemeClr val="accent2"/>
          </a:solidFill>
        </p:grpSpPr>
        <p:sp>
          <p:nvSpPr>
            <p:cNvPr id="26" name="Oval 96">
              <a:extLst>
                <a:ext uri="{FF2B5EF4-FFF2-40B4-BE49-F238E27FC236}">
                  <a16:creationId xmlns:a16="http://schemas.microsoft.com/office/drawing/2014/main" xmlns="" id="{5064E4BE-D2B9-4C8D-B99D-6F545BC75BB6}"/>
                </a:ext>
              </a:extLst>
            </p:cNvPr>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27" name="Freeform 97">
              <a:extLst>
                <a:ext uri="{FF2B5EF4-FFF2-40B4-BE49-F238E27FC236}">
                  <a16:creationId xmlns:a16="http://schemas.microsoft.com/office/drawing/2014/main" xmlns="" id="{24D71D33-5BF2-4039-836F-3DECD04DFA07}"/>
                </a:ext>
              </a:extLst>
            </p:cNvPr>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grpSp>
        <p:nvGrpSpPr>
          <p:cNvPr id="28" name="Group 101">
            <a:extLst>
              <a:ext uri="{FF2B5EF4-FFF2-40B4-BE49-F238E27FC236}">
                <a16:creationId xmlns:a16="http://schemas.microsoft.com/office/drawing/2014/main" xmlns="" id="{01EFEAD2-C1C1-454E-BB03-8FE82241DE60}"/>
              </a:ext>
            </a:extLst>
          </p:cNvPr>
          <p:cNvGrpSpPr/>
          <p:nvPr/>
        </p:nvGrpSpPr>
        <p:grpSpPr>
          <a:xfrm>
            <a:off x="8578498" y="3040637"/>
            <a:ext cx="208235" cy="207602"/>
            <a:chOff x="2138511" y="2464802"/>
            <a:chExt cx="354012" cy="352956"/>
          </a:xfrm>
          <a:solidFill>
            <a:schemeClr val="accent4"/>
          </a:solidFill>
        </p:grpSpPr>
        <p:sp>
          <p:nvSpPr>
            <p:cNvPr id="29" name="Oval 102">
              <a:extLst>
                <a:ext uri="{FF2B5EF4-FFF2-40B4-BE49-F238E27FC236}">
                  <a16:creationId xmlns:a16="http://schemas.microsoft.com/office/drawing/2014/main" xmlns="" id="{96F587E9-9301-4BE7-8844-85ADC8BEDD45}"/>
                </a:ext>
              </a:extLst>
            </p:cNvPr>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30" name="Freeform 103">
              <a:extLst>
                <a:ext uri="{FF2B5EF4-FFF2-40B4-BE49-F238E27FC236}">
                  <a16:creationId xmlns:a16="http://schemas.microsoft.com/office/drawing/2014/main" xmlns="" id="{6FFF7016-DD98-4F8A-AC35-5D8639AFB0AF}"/>
                </a:ext>
              </a:extLst>
            </p:cNvPr>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grpSp>
        <p:nvGrpSpPr>
          <p:cNvPr id="31" name="Group 104">
            <a:extLst>
              <a:ext uri="{FF2B5EF4-FFF2-40B4-BE49-F238E27FC236}">
                <a16:creationId xmlns:a16="http://schemas.microsoft.com/office/drawing/2014/main" xmlns="" id="{965C75F9-4D1E-452C-B609-83D460007F67}"/>
              </a:ext>
            </a:extLst>
          </p:cNvPr>
          <p:cNvGrpSpPr/>
          <p:nvPr/>
        </p:nvGrpSpPr>
        <p:grpSpPr>
          <a:xfrm>
            <a:off x="8531333" y="4128291"/>
            <a:ext cx="208235" cy="207602"/>
            <a:chOff x="2138511" y="2464802"/>
            <a:chExt cx="354012" cy="352956"/>
          </a:xfrm>
          <a:solidFill>
            <a:schemeClr val="accent5"/>
          </a:solidFill>
        </p:grpSpPr>
        <p:sp>
          <p:nvSpPr>
            <p:cNvPr id="32" name="Oval 105">
              <a:extLst>
                <a:ext uri="{FF2B5EF4-FFF2-40B4-BE49-F238E27FC236}">
                  <a16:creationId xmlns:a16="http://schemas.microsoft.com/office/drawing/2014/main" xmlns="" id="{FE8B932A-476B-4F03-A11C-3F02BEF397CA}"/>
                </a:ext>
              </a:extLst>
            </p:cNvPr>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33" name="Freeform 106">
              <a:extLst>
                <a:ext uri="{FF2B5EF4-FFF2-40B4-BE49-F238E27FC236}">
                  <a16:creationId xmlns:a16="http://schemas.microsoft.com/office/drawing/2014/main" xmlns="" id="{90847753-3413-4258-9BC8-84C53B2AF66D}"/>
                </a:ext>
              </a:extLst>
            </p:cNvPr>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grpSp>
        <p:nvGrpSpPr>
          <p:cNvPr id="34" name="Group 79">
            <a:extLst>
              <a:ext uri="{FF2B5EF4-FFF2-40B4-BE49-F238E27FC236}">
                <a16:creationId xmlns:a16="http://schemas.microsoft.com/office/drawing/2014/main" xmlns="" id="{B8B8942A-7072-4CE5-8BD2-04316757893D}"/>
              </a:ext>
            </a:extLst>
          </p:cNvPr>
          <p:cNvGrpSpPr/>
          <p:nvPr/>
        </p:nvGrpSpPr>
        <p:grpSpPr>
          <a:xfrm>
            <a:off x="1740005" y="4223290"/>
            <a:ext cx="2056720" cy="743929"/>
            <a:chOff x="682587" y="4570039"/>
            <a:chExt cx="2059706" cy="991960"/>
          </a:xfrm>
        </p:grpSpPr>
        <p:sp>
          <p:nvSpPr>
            <p:cNvPr id="35" name="TextBox 108">
              <a:extLst>
                <a:ext uri="{FF2B5EF4-FFF2-40B4-BE49-F238E27FC236}">
                  <a16:creationId xmlns:a16="http://schemas.microsoft.com/office/drawing/2014/main" xmlns="" id="{CEEB4C6E-AFFE-4E64-86E4-2464B7D75FF3}"/>
                </a:ext>
              </a:extLst>
            </p:cNvPr>
            <p:cNvSpPr txBox="1"/>
            <p:nvPr/>
          </p:nvSpPr>
          <p:spPr>
            <a:xfrm>
              <a:off x="796786" y="4869977"/>
              <a:ext cx="1945507" cy="692022"/>
            </a:xfrm>
            <a:prstGeom prst="rect">
              <a:avLst/>
            </a:prstGeom>
            <a:noFill/>
          </p:spPr>
          <p:txBody>
            <a:bodyPr wrap="square" rtlCol="0">
              <a:spAutoFit/>
            </a:bodyPr>
            <a:lstStyle/>
            <a:p>
              <a:pPr algn="r">
                <a:lnSpc>
                  <a:spcPct val="150000"/>
                </a:lnSpc>
              </a:pPr>
              <a:r>
                <a:rPr lang="zh-CN" altLang="en-US" sz="924" dirty="0">
                  <a:solidFill>
                    <a:prstClr val="white">
                      <a:lumMod val="65000"/>
                    </a:prstClr>
                  </a:solidFill>
                </a:rPr>
                <a:t>此处添加详细文本描述，建议与标题相关并符合整体语言风格</a:t>
              </a:r>
              <a:endParaRPr lang="en-US" sz="924" dirty="0">
                <a:solidFill>
                  <a:prstClr val="white">
                    <a:lumMod val="65000"/>
                  </a:prstClr>
                </a:solidFill>
              </a:endParaRPr>
            </a:p>
          </p:txBody>
        </p:sp>
        <p:sp>
          <p:nvSpPr>
            <p:cNvPr id="36" name="TextBox 109">
              <a:extLst>
                <a:ext uri="{FF2B5EF4-FFF2-40B4-BE49-F238E27FC236}">
                  <a16:creationId xmlns:a16="http://schemas.microsoft.com/office/drawing/2014/main" xmlns="" id="{475B263D-E644-4B75-A50B-EDD64EB483B2}"/>
                </a:ext>
              </a:extLst>
            </p:cNvPr>
            <p:cNvSpPr txBox="1"/>
            <p:nvPr/>
          </p:nvSpPr>
          <p:spPr>
            <a:xfrm>
              <a:off x="682587" y="4570039"/>
              <a:ext cx="2059706" cy="444078"/>
            </a:xfrm>
            <a:prstGeom prst="rect">
              <a:avLst/>
            </a:prstGeom>
            <a:noFill/>
          </p:spPr>
          <p:txBody>
            <a:bodyPr wrap="square" rtlCol="0">
              <a:spAutoFit/>
            </a:bodyPr>
            <a:lstStyle/>
            <a:p>
              <a:pPr algn="r"/>
              <a:r>
                <a:rPr lang="zh-CN" altLang="en-US" sz="1564" b="1" dirty="0">
                  <a:solidFill>
                    <a:prstClr val="white">
                      <a:lumMod val="50000"/>
                    </a:prstClr>
                  </a:solidFill>
                </a:rPr>
                <a:t>产品开发</a:t>
              </a:r>
              <a:endParaRPr lang="en-US" sz="1564" b="1" dirty="0">
                <a:solidFill>
                  <a:prstClr val="white">
                    <a:lumMod val="50000"/>
                  </a:prstClr>
                </a:solidFill>
              </a:endParaRPr>
            </a:p>
          </p:txBody>
        </p:sp>
      </p:grpSp>
      <p:grpSp>
        <p:nvGrpSpPr>
          <p:cNvPr id="37" name="Group 78">
            <a:extLst>
              <a:ext uri="{FF2B5EF4-FFF2-40B4-BE49-F238E27FC236}">
                <a16:creationId xmlns:a16="http://schemas.microsoft.com/office/drawing/2014/main" xmlns="" id="{C281CB48-2586-4BCD-8ABE-0706FEC14DE0}"/>
              </a:ext>
            </a:extLst>
          </p:cNvPr>
          <p:cNvGrpSpPr/>
          <p:nvPr/>
        </p:nvGrpSpPr>
        <p:grpSpPr>
          <a:xfrm>
            <a:off x="2647350" y="2734222"/>
            <a:ext cx="2056720" cy="743936"/>
            <a:chOff x="1892380" y="2584509"/>
            <a:chExt cx="2059706" cy="991971"/>
          </a:xfrm>
        </p:grpSpPr>
        <p:sp>
          <p:nvSpPr>
            <p:cNvPr id="38" name="TextBox 111">
              <a:extLst>
                <a:ext uri="{FF2B5EF4-FFF2-40B4-BE49-F238E27FC236}">
                  <a16:creationId xmlns:a16="http://schemas.microsoft.com/office/drawing/2014/main" xmlns="" id="{A1A74F29-529B-4DBC-9FC0-86970D67CFC9}"/>
                </a:ext>
              </a:extLst>
            </p:cNvPr>
            <p:cNvSpPr txBox="1"/>
            <p:nvPr/>
          </p:nvSpPr>
          <p:spPr>
            <a:xfrm>
              <a:off x="1983925" y="2884457"/>
              <a:ext cx="1968161" cy="692023"/>
            </a:xfrm>
            <a:prstGeom prst="rect">
              <a:avLst/>
            </a:prstGeom>
            <a:noFill/>
          </p:spPr>
          <p:txBody>
            <a:bodyPr wrap="square" rtlCol="0">
              <a:spAutoFit/>
            </a:bodyPr>
            <a:lstStyle/>
            <a:p>
              <a:pPr algn="r">
                <a:lnSpc>
                  <a:spcPct val="150000"/>
                </a:lnSpc>
              </a:pPr>
              <a:r>
                <a:rPr lang="zh-CN" altLang="en-US" sz="924" dirty="0">
                  <a:solidFill>
                    <a:prstClr val="white">
                      <a:lumMod val="65000"/>
                    </a:prstClr>
                  </a:solidFill>
                </a:rPr>
                <a:t>此处添加详细文本描述，建议与标题相关并符合整体语言风格</a:t>
              </a:r>
              <a:endParaRPr lang="en-US" sz="924" dirty="0">
                <a:solidFill>
                  <a:prstClr val="white">
                    <a:lumMod val="65000"/>
                  </a:prstClr>
                </a:solidFill>
              </a:endParaRPr>
            </a:p>
          </p:txBody>
        </p:sp>
        <p:sp>
          <p:nvSpPr>
            <p:cNvPr id="39" name="TextBox 112">
              <a:extLst>
                <a:ext uri="{FF2B5EF4-FFF2-40B4-BE49-F238E27FC236}">
                  <a16:creationId xmlns:a16="http://schemas.microsoft.com/office/drawing/2014/main" xmlns="" id="{098D5850-B45E-4AC8-9F17-100C623CAC83}"/>
                </a:ext>
              </a:extLst>
            </p:cNvPr>
            <p:cNvSpPr txBox="1"/>
            <p:nvPr/>
          </p:nvSpPr>
          <p:spPr>
            <a:xfrm>
              <a:off x="1892380" y="2584509"/>
              <a:ext cx="2059706" cy="444079"/>
            </a:xfrm>
            <a:prstGeom prst="rect">
              <a:avLst/>
            </a:prstGeom>
            <a:noFill/>
          </p:spPr>
          <p:txBody>
            <a:bodyPr wrap="square" rtlCol="0">
              <a:spAutoFit/>
            </a:bodyPr>
            <a:lstStyle/>
            <a:p>
              <a:pPr algn="r"/>
              <a:r>
                <a:rPr lang="zh-CN" altLang="en-US" sz="1564" b="1" dirty="0">
                  <a:solidFill>
                    <a:prstClr val="white">
                      <a:lumMod val="50000"/>
                    </a:prstClr>
                  </a:solidFill>
                </a:rPr>
                <a:t>计划</a:t>
              </a:r>
              <a:endParaRPr lang="en-US" sz="1564" b="1" dirty="0">
                <a:solidFill>
                  <a:prstClr val="white">
                    <a:lumMod val="50000"/>
                  </a:prstClr>
                </a:solidFill>
              </a:endParaRPr>
            </a:p>
          </p:txBody>
        </p:sp>
      </p:grpSp>
      <p:grpSp>
        <p:nvGrpSpPr>
          <p:cNvPr id="40" name="Group 113">
            <a:extLst>
              <a:ext uri="{FF2B5EF4-FFF2-40B4-BE49-F238E27FC236}">
                <a16:creationId xmlns:a16="http://schemas.microsoft.com/office/drawing/2014/main" xmlns="" id="{F6E90E4A-4C37-4E41-A0C6-9F7C30944E02}"/>
              </a:ext>
            </a:extLst>
          </p:cNvPr>
          <p:cNvGrpSpPr/>
          <p:nvPr/>
        </p:nvGrpSpPr>
        <p:grpSpPr>
          <a:xfrm>
            <a:off x="7436931" y="2096757"/>
            <a:ext cx="2183892" cy="743935"/>
            <a:chOff x="4733039" y="5007070"/>
            <a:chExt cx="2368013" cy="991968"/>
          </a:xfrm>
        </p:grpSpPr>
        <p:sp>
          <p:nvSpPr>
            <p:cNvPr id="41" name="TextBox 114">
              <a:extLst>
                <a:ext uri="{FF2B5EF4-FFF2-40B4-BE49-F238E27FC236}">
                  <a16:creationId xmlns:a16="http://schemas.microsoft.com/office/drawing/2014/main" xmlns="" id="{94CF7117-8089-4B07-A68F-FC939A91F8FD}"/>
                </a:ext>
              </a:extLst>
            </p:cNvPr>
            <p:cNvSpPr txBox="1"/>
            <p:nvPr/>
          </p:nvSpPr>
          <p:spPr>
            <a:xfrm>
              <a:off x="4733039" y="5307016"/>
              <a:ext cx="2113165" cy="692022"/>
            </a:xfrm>
            <a:prstGeom prst="rect">
              <a:avLst/>
            </a:prstGeom>
            <a:noFill/>
          </p:spPr>
          <p:txBody>
            <a:bodyPr wrap="square" rtlCol="0">
              <a:spAutoFit/>
            </a:bodyPr>
            <a:lstStyle/>
            <a:p>
              <a:pPr>
                <a:lnSpc>
                  <a:spcPct val="150000"/>
                </a:lnSpc>
              </a:pPr>
              <a:r>
                <a:rPr lang="zh-CN" altLang="en-US" sz="924" dirty="0">
                  <a:solidFill>
                    <a:prstClr val="white">
                      <a:lumMod val="65000"/>
                    </a:prstClr>
                  </a:solidFill>
                </a:rPr>
                <a:t>此处添加详细文本描述，建议与标题相关并符合整体语言风格</a:t>
              </a:r>
              <a:endParaRPr lang="en-US" sz="924" dirty="0">
                <a:solidFill>
                  <a:prstClr val="white">
                    <a:lumMod val="65000"/>
                  </a:prstClr>
                </a:solidFill>
              </a:endParaRPr>
            </a:p>
          </p:txBody>
        </p:sp>
        <p:sp>
          <p:nvSpPr>
            <p:cNvPr id="42" name="TextBox 115">
              <a:extLst>
                <a:ext uri="{FF2B5EF4-FFF2-40B4-BE49-F238E27FC236}">
                  <a16:creationId xmlns:a16="http://schemas.microsoft.com/office/drawing/2014/main" xmlns="" id="{819AF7A6-3FB8-4F97-86D8-1ED23E657646}"/>
                </a:ext>
              </a:extLst>
            </p:cNvPr>
            <p:cNvSpPr txBox="1"/>
            <p:nvPr/>
          </p:nvSpPr>
          <p:spPr>
            <a:xfrm>
              <a:off x="4733039" y="5007070"/>
              <a:ext cx="2368013" cy="444078"/>
            </a:xfrm>
            <a:prstGeom prst="rect">
              <a:avLst/>
            </a:prstGeom>
            <a:noFill/>
          </p:spPr>
          <p:txBody>
            <a:bodyPr wrap="square" rtlCol="0">
              <a:spAutoFit/>
            </a:bodyPr>
            <a:lstStyle/>
            <a:p>
              <a:r>
                <a:rPr lang="zh-CN" altLang="en-US" sz="1564" b="1" dirty="0">
                  <a:solidFill>
                    <a:prstClr val="white">
                      <a:lumMod val="50000"/>
                    </a:prstClr>
                  </a:solidFill>
                </a:rPr>
                <a:t>设计</a:t>
              </a:r>
              <a:endParaRPr lang="en-US" sz="1564" b="1" dirty="0">
                <a:solidFill>
                  <a:prstClr val="white">
                    <a:lumMod val="50000"/>
                  </a:prstClr>
                </a:solidFill>
              </a:endParaRPr>
            </a:p>
          </p:txBody>
        </p:sp>
      </p:grpSp>
      <p:grpSp>
        <p:nvGrpSpPr>
          <p:cNvPr id="43" name="Group 116">
            <a:extLst>
              <a:ext uri="{FF2B5EF4-FFF2-40B4-BE49-F238E27FC236}">
                <a16:creationId xmlns:a16="http://schemas.microsoft.com/office/drawing/2014/main" xmlns="" id="{4C969F39-9CD7-47A0-9627-C46FC3998800}"/>
              </a:ext>
            </a:extLst>
          </p:cNvPr>
          <p:cNvGrpSpPr/>
          <p:nvPr/>
        </p:nvGrpSpPr>
        <p:grpSpPr>
          <a:xfrm>
            <a:off x="8552909" y="3281948"/>
            <a:ext cx="1899557" cy="957258"/>
            <a:chOff x="6608445" y="5007074"/>
            <a:chExt cx="2059707" cy="1276413"/>
          </a:xfrm>
        </p:grpSpPr>
        <p:sp>
          <p:nvSpPr>
            <p:cNvPr id="44" name="TextBox 117">
              <a:extLst>
                <a:ext uri="{FF2B5EF4-FFF2-40B4-BE49-F238E27FC236}">
                  <a16:creationId xmlns:a16="http://schemas.microsoft.com/office/drawing/2014/main" xmlns="" id="{24022A2B-D548-4F82-B526-6E9F97E473DE}"/>
                </a:ext>
              </a:extLst>
            </p:cNvPr>
            <p:cNvSpPr txBox="1"/>
            <p:nvPr/>
          </p:nvSpPr>
          <p:spPr>
            <a:xfrm>
              <a:off x="6608445" y="5307013"/>
              <a:ext cx="1971663" cy="976474"/>
            </a:xfrm>
            <a:prstGeom prst="rect">
              <a:avLst/>
            </a:prstGeom>
            <a:noFill/>
          </p:spPr>
          <p:txBody>
            <a:bodyPr wrap="square" rtlCol="0">
              <a:spAutoFit/>
            </a:bodyPr>
            <a:lstStyle/>
            <a:p>
              <a:pPr>
                <a:lnSpc>
                  <a:spcPct val="150000"/>
                </a:lnSpc>
              </a:pPr>
              <a:r>
                <a:rPr lang="zh-CN" altLang="en-US" sz="924" dirty="0">
                  <a:solidFill>
                    <a:prstClr val="white">
                      <a:lumMod val="65000"/>
                    </a:prstClr>
                  </a:solidFill>
                </a:rPr>
                <a:t>此处添加详细文本描述，建议与标题相关并符合整体语言风格</a:t>
              </a:r>
              <a:endParaRPr lang="en-US" sz="924" dirty="0">
                <a:solidFill>
                  <a:prstClr val="white">
                    <a:lumMod val="65000"/>
                  </a:prstClr>
                </a:solidFill>
              </a:endParaRPr>
            </a:p>
          </p:txBody>
        </p:sp>
        <p:sp>
          <p:nvSpPr>
            <p:cNvPr id="45" name="TextBox 118">
              <a:extLst>
                <a:ext uri="{FF2B5EF4-FFF2-40B4-BE49-F238E27FC236}">
                  <a16:creationId xmlns:a16="http://schemas.microsoft.com/office/drawing/2014/main" xmlns="" id="{7A8A32D1-8E78-4214-8265-004FFE912622}"/>
                </a:ext>
              </a:extLst>
            </p:cNvPr>
            <p:cNvSpPr txBox="1"/>
            <p:nvPr/>
          </p:nvSpPr>
          <p:spPr>
            <a:xfrm>
              <a:off x="6608446" y="5007074"/>
              <a:ext cx="2059706" cy="444077"/>
            </a:xfrm>
            <a:prstGeom prst="rect">
              <a:avLst/>
            </a:prstGeom>
            <a:noFill/>
          </p:spPr>
          <p:txBody>
            <a:bodyPr wrap="square" rtlCol="0">
              <a:spAutoFit/>
            </a:bodyPr>
            <a:lstStyle/>
            <a:p>
              <a:r>
                <a:rPr lang="zh-CN" altLang="en-US" sz="1564" b="1" dirty="0">
                  <a:solidFill>
                    <a:prstClr val="white">
                      <a:lumMod val="50000"/>
                    </a:prstClr>
                  </a:solidFill>
                </a:rPr>
                <a:t>生产</a:t>
              </a:r>
              <a:endParaRPr lang="en-US" sz="1564" b="1" dirty="0">
                <a:solidFill>
                  <a:prstClr val="white">
                    <a:lumMod val="50000"/>
                  </a:prstClr>
                </a:solidFill>
              </a:endParaRPr>
            </a:p>
          </p:txBody>
        </p:sp>
      </p:grpSp>
      <p:grpSp>
        <p:nvGrpSpPr>
          <p:cNvPr id="46" name="Group 119">
            <a:extLst>
              <a:ext uri="{FF2B5EF4-FFF2-40B4-BE49-F238E27FC236}">
                <a16:creationId xmlns:a16="http://schemas.microsoft.com/office/drawing/2014/main" xmlns="" id="{E92D0E4F-F077-4D6B-A896-540274289F27}"/>
              </a:ext>
            </a:extLst>
          </p:cNvPr>
          <p:cNvGrpSpPr/>
          <p:nvPr/>
        </p:nvGrpSpPr>
        <p:grpSpPr>
          <a:xfrm>
            <a:off x="8577292" y="4397885"/>
            <a:ext cx="1899556" cy="743930"/>
            <a:chOff x="9094001" y="5046568"/>
            <a:chExt cx="2059706" cy="991961"/>
          </a:xfrm>
        </p:grpSpPr>
        <p:sp>
          <p:nvSpPr>
            <p:cNvPr id="47" name="TextBox 120">
              <a:extLst>
                <a:ext uri="{FF2B5EF4-FFF2-40B4-BE49-F238E27FC236}">
                  <a16:creationId xmlns:a16="http://schemas.microsoft.com/office/drawing/2014/main" xmlns="" id="{16998863-E117-4666-9136-F23E8CEA40C0}"/>
                </a:ext>
              </a:extLst>
            </p:cNvPr>
            <p:cNvSpPr txBox="1"/>
            <p:nvPr/>
          </p:nvSpPr>
          <p:spPr>
            <a:xfrm>
              <a:off x="9094001" y="5346507"/>
              <a:ext cx="2059706" cy="692022"/>
            </a:xfrm>
            <a:prstGeom prst="rect">
              <a:avLst/>
            </a:prstGeom>
            <a:noFill/>
          </p:spPr>
          <p:txBody>
            <a:bodyPr wrap="square" rtlCol="0">
              <a:spAutoFit/>
            </a:bodyPr>
            <a:lstStyle/>
            <a:p>
              <a:pPr>
                <a:lnSpc>
                  <a:spcPct val="150000"/>
                </a:lnSpc>
              </a:pPr>
              <a:r>
                <a:rPr lang="zh-CN" altLang="en-US" sz="924" dirty="0">
                  <a:solidFill>
                    <a:prstClr val="white">
                      <a:lumMod val="65000"/>
                    </a:prstClr>
                  </a:solidFill>
                </a:rPr>
                <a:t>此处添加详细文本描述，建议与标题相关并符合整体语言风格</a:t>
              </a:r>
              <a:endParaRPr lang="en-US" altLang="zh-CN" sz="924" dirty="0">
                <a:solidFill>
                  <a:prstClr val="white">
                    <a:lumMod val="65000"/>
                  </a:prstClr>
                </a:solidFill>
              </a:endParaRPr>
            </a:p>
          </p:txBody>
        </p:sp>
        <p:sp>
          <p:nvSpPr>
            <p:cNvPr id="48" name="TextBox 121">
              <a:extLst>
                <a:ext uri="{FF2B5EF4-FFF2-40B4-BE49-F238E27FC236}">
                  <a16:creationId xmlns:a16="http://schemas.microsoft.com/office/drawing/2014/main" xmlns="" id="{BB8AC1C3-0B81-4C82-888E-F77D9372E157}"/>
                </a:ext>
              </a:extLst>
            </p:cNvPr>
            <p:cNvSpPr txBox="1"/>
            <p:nvPr/>
          </p:nvSpPr>
          <p:spPr>
            <a:xfrm>
              <a:off x="9094001" y="5046568"/>
              <a:ext cx="2059706" cy="444078"/>
            </a:xfrm>
            <a:prstGeom prst="rect">
              <a:avLst/>
            </a:prstGeom>
            <a:noFill/>
          </p:spPr>
          <p:txBody>
            <a:bodyPr wrap="square" rtlCol="0">
              <a:spAutoFit/>
            </a:bodyPr>
            <a:lstStyle/>
            <a:p>
              <a:r>
                <a:rPr lang="zh-CN" altLang="en-US" sz="1564" b="1" dirty="0">
                  <a:solidFill>
                    <a:prstClr val="white">
                      <a:lumMod val="50000"/>
                    </a:prstClr>
                  </a:solidFill>
                </a:rPr>
                <a:t>产品集成</a:t>
              </a:r>
              <a:endParaRPr lang="en-US" sz="1564" b="1" dirty="0">
                <a:solidFill>
                  <a:prstClr val="white">
                    <a:lumMod val="50000"/>
                  </a:prstClr>
                </a:solidFill>
              </a:endParaRPr>
            </a:p>
          </p:txBody>
        </p:sp>
      </p:grpSp>
      <p:grpSp>
        <p:nvGrpSpPr>
          <p:cNvPr id="49" name="Group 122">
            <a:extLst>
              <a:ext uri="{FF2B5EF4-FFF2-40B4-BE49-F238E27FC236}">
                <a16:creationId xmlns:a16="http://schemas.microsoft.com/office/drawing/2014/main" xmlns="" id="{E5649722-8EE2-460D-AF0F-C4E91A77A0B6}"/>
              </a:ext>
            </a:extLst>
          </p:cNvPr>
          <p:cNvGrpSpPr/>
          <p:nvPr/>
        </p:nvGrpSpPr>
        <p:grpSpPr>
          <a:xfrm>
            <a:off x="4469187" y="4099462"/>
            <a:ext cx="349703" cy="350350"/>
            <a:chOff x="5346700" y="-104775"/>
            <a:chExt cx="835025" cy="836613"/>
          </a:xfrm>
          <a:solidFill>
            <a:schemeClr val="bg1"/>
          </a:solidFill>
        </p:grpSpPr>
        <p:sp>
          <p:nvSpPr>
            <p:cNvPr id="50" name="Freeform 5">
              <a:extLst>
                <a:ext uri="{FF2B5EF4-FFF2-40B4-BE49-F238E27FC236}">
                  <a16:creationId xmlns:a16="http://schemas.microsoft.com/office/drawing/2014/main" xmlns="" id="{26AC2257-A486-4783-86F0-FB987E0FB785}"/>
                </a:ext>
              </a:extLst>
            </p:cNvPr>
            <p:cNvSpPr>
              <a:spLocks noEditPoints="1"/>
            </p:cNvSpPr>
            <p:nvPr/>
          </p:nvSpPr>
          <p:spPr bwMode="auto">
            <a:xfrm>
              <a:off x="5346700" y="-104775"/>
              <a:ext cx="835025" cy="836613"/>
            </a:xfrm>
            <a:custGeom>
              <a:avLst/>
              <a:gdLst>
                <a:gd name="T0" fmla="*/ 138 w 220"/>
                <a:gd name="T1" fmla="*/ 0 h 220"/>
                <a:gd name="T2" fmla="*/ 55 w 220"/>
                <a:gd name="T3" fmla="*/ 83 h 220"/>
                <a:gd name="T4" fmla="*/ 65 w 220"/>
                <a:gd name="T5" fmla="*/ 121 h 220"/>
                <a:gd name="T6" fmla="*/ 7 w 220"/>
                <a:gd name="T7" fmla="*/ 178 h 220"/>
                <a:gd name="T8" fmla="*/ 7 w 220"/>
                <a:gd name="T9" fmla="*/ 178 h 220"/>
                <a:gd name="T10" fmla="*/ 0 w 220"/>
                <a:gd name="T11" fmla="*/ 196 h 220"/>
                <a:gd name="T12" fmla="*/ 24 w 220"/>
                <a:gd name="T13" fmla="*/ 220 h 220"/>
                <a:gd name="T14" fmla="*/ 42 w 220"/>
                <a:gd name="T15" fmla="*/ 213 h 220"/>
                <a:gd name="T16" fmla="*/ 42 w 220"/>
                <a:gd name="T17" fmla="*/ 213 h 220"/>
                <a:gd name="T18" fmla="*/ 99 w 220"/>
                <a:gd name="T19" fmla="*/ 155 h 220"/>
                <a:gd name="T20" fmla="*/ 138 w 220"/>
                <a:gd name="T21" fmla="*/ 165 h 220"/>
                <a:gd name="T22" fmla="*/ 220 w 220"/>
                <a:gd name="T23" fmla="*/ 83 h 220"/>
                <a:gd name="T24" fmla="*/ 138 w 220"/>
                <a:gd name="T25" fmla="*/ 0 h 220"/>
                <a:gd name="T26" fmla="*/ 33 w 220"/>
                <a:gd name="T27" fmla="*/ 204 h 220"/>
                <a:gd name="T28" fmla="*/ 24 w 220"/>
                <a:gd name="T29" fmla="*/ 208 h 220"/>
                <a:gd name="T30" fmla="*/ 12 w 220"/>
                <a:gd name="T31" fmla="*/ 196 h 220"/>
                <a:gd name="T32" fmla="*/ 16 w 220"/>
                <a:gd name="T33" fmla="*/ 187 h 220"/>
                <a:gd name="T34" fmla="*/ 16 w 220"/>
                <a:gd name="T35" fmla="*/ 187 h 220"/>
                <a:gd name="T36" fmla="*/ 71 w 220"/>
                <a:gd name="T37" fmla="*/ 132 h 220"/>
                <a:gd name="T38" fmla="*/ 88 w 220"/>
                <a:gd name="T39" fmla="*/ 149 h 220"/>
                <a:gd name="T40" fmla="*/ 33 w 220"/>
                <a:gd name="T41" fmla="*/ 204 h 220"/>
                <a:gd name="T42" fmla="*/ 138 w 220"/>
                <a:gd name="T43" fmla="*/ 151 h 220"/>
                <a:gd name="T44" fmla="*/ 69 w 220"/>
                <a:gd name="T45" fmla="*/ 83 h 220"/>
                <a:gd name="T46" fmla="*/ 138 w 220"/>
                <a:gd name="T47" fmla="*/ 14 h 220"/>
                <a:gd name="T48" fmla="*/ 206 w 220"/>
                <a:gd name="T49" fmla="*/ 83 h 220"/>
                <a:gd name="T50" fmla="*/ 138 w 220"/>
                <a:gd name="T51" fmla="*/ 15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0" h="220">
                  <a:moveTo>
                    <a:pt x="138" y="0"/>
                  </a:moveTo>
                  <a:cubicBezTo>
                    <a:pt x="92" y="0"/>
                    <a:pt x="55" y="37"/>
                    <a:pt x="55" y="83"/>
                  </a:cubicBezTo>
                  <a:cubicBezTo>
                    <a:pt x="55" y="96"/>
                    <a:pt x="58" y="110"/>
                    <a:pt x="65" y="121"/>
                  </a:cubicBezTo>
                  <a:cubicBezTo>
                    <a:pt x="7" y="178"/>
                    <a:pt x="7" y="178"/>
                    <a:pt x="7" y="178"/>
                  </a:cubicBezTo>
                  <a:cubicBezTo>
                    <a:pt x="7" y="178"/>
                    <a:pt x="7" y="178"/>
                    <a:pt x="7" y="178"/>
                  </a:cubicBezTo>
                  <a:cubicBezTo>
                    <a:pt x="3" y="183"/>
                    <a:pt x="0" y="189"/>
                    <a:pt x="0" y="196"/>
                  </a:cubicBezTo>
                  <a:cubicBezTo>
                    <a:pt x="0" y="209"/>
                    <a:pt x="11" y="220"/>
                    <a:pt x="24" y="220"/>
                  </a:cubicBezTo>
                  <a:cubicBezTo>
                    <a:pt x="31" y="220"/>
                    <a:pt x="37" y="217"/>
                    <a:pt x="42" y="213"/>
                  </a:cubicBezTo>
                  <a:cubicBezTo>
                    <a:pt x="42" y="213"/>
                    <a:pt x="42" y="213"/>
                    <a:pt x="42" y="213"/>
                  </a:cubicBezTo>
                  <a:cubicBezTo>
                    <a:pt x="99" y="155"/>
                    <a:pt x="99" y="155"/>
                    <a:pt x="99" y="155"/>
                  </a:cubicBezTo>
                  <a:cubicBezTo>
                    <a:pt x="110" y="162"/>
                    <a:pt x="124" y="165"/>
                    <a:pt x="138" y="165"/>
                  </a:cubicBezTo>
                  <a:cubicBezTo>
                    <a:pt x="183" y="165"/>
                    <a:pt x="220" y="128"/>
                    <a:pt x="220" y="83"/>
                  </a:cubicBezTo>
                  <a:cubicBezTo>
                    <a:pt x="220" y="37"/>
                    <a:pt x="183" y="0"/>
                    <a:pt x="138" y="0"/>
                  </a:cubicBezTo>
                  <a:close/>
                  <a:moveTo>
                    <a:pt x="33" y="204"/>
                  </a:moveTo>
                  <a:cubicBezTo>
                    <a:pt x="31" y="206"/>
                    <a:pt x="28" y="208"/>
                    <a:pt x="24" y="208"/>
                  </a:cubicBezTo>
                  <a:cubicBezTo>
                    <a:pt x="18" y="208"/>
                    <a:pt x="12" y="202"/>
                    <a:pt x="12" y="196"/>
                  </a:cubicBezTo>
                  <a:cubicBezTo>
                    <a:pt x="12" y="192"/>
                    <a:pt x="14" y="189"/>
                    <a:pt x="16" y="187"/>
                  </a:cubicBezTo>
                  <a:cubicBezTo>
                    <a:pt x="16" y="187"/>
                    <a:pt x="16" y="187"/>
                    <a:pt x="16" y="187"/>
                  </a:cubicBezTo>
                  <a:cubicBezTo>
                    <a:pt x="71" y="132"/>
                    <a:pt x="71" y="132"/>
                    <a:pt x="71" y="132"/>
                  </a:cubicBezTo>
                  <a:cubicBezTo>
                    <a:pt x="76" y="138"/>
                    <a:pt x="82" y="144"/>
                    <a:pt x="88" y="149"/>
                  </a:cubicBezTo>
                  <a:lnTo>
                    <a:pt x="33" y="204"/>
                  </a:lnTo>
                  <a:close/>
                  <a:moveTo>
                    <a:pt x="138" y="151"/>
                  </a:moveTo>
                  <a:cubicBezTo>
                    <a:pt x="100" y="151"/>
                    <a:pt x="69" y="120"/>
                    <a:pt x="69" y="83"/>
                  </a:cubicBezTo>
                  <a:cubicBezTo>
                    <a:pt x="69" y="45"/>
                    <a:pt x="100" y="14"/>
                    <a:pt x="138" y="14"/>
                  </a:cubicBezTo>
                  <a:cubicBezTo>
                    <a:pt x="175" y="14"/>
                    <a:pt x="206" y="45"/>
                    <a:pt x="206" y="83"/>
                  </a:cubicBezTo>
                  <a:cubicBezTo>
                    <a:pt x="206" y="120"/>
                    <a:pt x="175" y="151"/>
                    <a:pt x="138" y="1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51" name="Freeform 6">
              <a:extLst>
                <a:ext uri="{FF2B5EF4-FFF2-40B4-BE49-F238E27FC236}">
                  <a16:creationId xmlns:a16="http://schemas.microsoft.com/office/drawing/2014/main" xmlns="" id="{15AAA16A-3DE3-43A6-A61C-3CE6D6EC8DFB}"/>
                </a:ext>
              </a:extLst>
            </p:cNvPr>
            <p:cNvSpPr>
              <a:spLocks/>
            </p:cNvSpPr>
            <p:nvPr/>
          </p:nvSpPr>
          <p:spPr bwMode="auto">
            <a:xfrm>
              <a:off x="5684838" y="25400"/>
              <a:ext cx="196850" cy="196850"/>
            </a:xfrm>
            <a:custGeom>
              <a:avLst/>
              <a:gdLst>
                <a:gd name="T0" fmla="*/ 49 w 52"/>
                <a:gd name="T1" fmla="*/ 0 h 52"/>
                <a:gd name="T2" fmla="*/ 0 w 52"/>
                <a:gd name="T3" fmla="*/ 49 h 52"/>
                <a:gd name="T4" fmla="*/ 4 w 52"/>
                <a:gd name="T5" fmla="*/ 52 h 52"/>
                <a:gd name="T6" fmla="*/ 7 w 52"/>
                <a:gd name="T7" fmla="*/ 49 h 52"/>
                <a:gd name="T8" fmla="*/ 49 w 52"/>
                <a:gd name="T9" fmla="*/ 7 h 52"/>
                <a:gd name="T10" fmla="*/ 52 w 52"/>
                <a:gd name="T11" fmla="*/ 4 h 52"/>
                <a:gd name="T12" fmla="*/ 49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49" y="0"/>
                  </a:moveTo>
                  <a:cubicBezTo>
                    <a:pt x="22" y="0"/>
                    <a:pt x="0" y="22"/>
                    <a:pt x="0" y="49"/>
                  </a:cubicBezTo>
                  <a:cubicBezTo>
                    <a:pt x="0" y="50"/>
                    <a:pt x="2" y="52"/>
                    <a:pt x="4" y="52"/>
                  </a:cubicBezTo>
                  <a:cubicBezTo>
                    <a:pt x="6" y="52"/>
                    <a:pt x="7" y="50"/>
                    <a:pt x="7" y="49"/>
                  </a:cubicBezTo>
                  <a:cubicBezTo>
                    <a:pt x="7" y="26"/>
                    <a:pt x="26" y="7"/>
                    <a:pt x="49" y="7"/>
                  </a:cubicBezTo>
                  <a:cubicBezTo>
                    <a:pt x="50" y="7"/>
                    <a:pt x="52" y="6"/>
                    <a:pt x="52" y="4"/>
                  </a:cubicBezTo>
                  <a:cubicBezTo>
                    <a:pt x="52" y="2"/>
                    <a:pt x="50" y="0"/>
                    <a:pt x="4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grpSp>
        <p:nvGrpSpPr>
          <p:cNvPr id="52" name="Group 125">
            <a:extLst>
              <a:ext uri="{FF2B5EF4-FFF2-40B4-BE49-F238E27FC236}">
                <a16:creationId xmlns:a16="http://schemas.microsoft.com/office/drawing/2014/main" xmlns="" id="{2F676DFE-C9EC-44CF-B4DC-27968A82FD03}"/>
              </a:ext>
            </a:extLst>
          </p:cNvPr>
          <p:cNvGrpSpPr/>
          <p:nvPr/>
        </p:nvGrpSpPr>
        <p:grpSpPr>
          <a:xfrm>
            <a:off x="5188456" y="3157910"/>
            <a:ext cx="331430" cy="330647"/>
            <a:chOff x="6294438" y="-201613"/>
            <a:chExt cx="687387" cy="685801"/>
          </a:xfrm>
          <a:solidFill>
            <a:schemeClr val="bg1"/>
          </a:solidFill>
        </p:grpSpPr>
        <p:sp>
          <p:nvSpPr>
            <p:cNvPr id="53" name="Freeform 10">
              <a:extLst>
                <a:ext uri="{FF2B5EF4-FFF2-40B4-BE49-F238E27FC236}">
                  <a16:creationId xmlns:a16="http://schemas.microsoft.com/office/drawing/2014/main" xmlns="" id="{CD12AC0E-3D83-473B-89C2-E89291DED253}"/>
                </a:ext>
              </a:extLst>
            </p:cNvPr>
            <p:cNvSpPr>
              <a:spLocks noEditPoints="1"/>
            </p:cNvSpPr>
            <p:nvPr/>
          </p:nvSpPr>
          <p:spPr bwMode="auto">
            <a:xfrm>
              <a:off x="6294438" y="-201613"/>
              <a:ext cx="687387" cy="685801"/>
            </a:xfrm>
            <a:custGeom>
              <a:avLst/>
              <a:gdLst>
                <a:gd name="T0" fmla="*/ 163 w 180"/>
                <a:gd name="T1" fmla="*/ 0 h 180"/>
                <a:gd name="T2" fmla="*/ 39 w 180"/>
                <a:gd name="T3" fmla="*/ 0 h 180"/>
                <a:gd name="T4" fmla="*/ 23 w 180"/>
                <a:gd name="T5" fmla="*/ 17 h 180"/>
                <a:gd name="T6" fmla="*/ 23 w 180"/>
                <a:gd name="T7" fmla="*/ 28 h 180"/>
                <a:gd name="T8" fmla="*/ 17 w 180"/>
                <a:gd name="T9" fmla="*/ 28 h 180"/>
                <a:gd name="T10" fmla="*/ 0 w 180"/>
                <a:gd name="T11" fmla="*/ 45 h 180"/>
                <a:gd name="T12" fmla="*/ 0 w 180"/>
                <a:gd name="T13" fmla="*/ 158 h 180"/>
                <a:gd name="T14" fmla="*/ 23 w 180"/>
                <a:gd name="T15" fmla="*/ 180 h 180"/>
                <a:gd name="T16" fmla="*/ 158 w 180"/>
                <a:gd name="T17" fmla="*/ 180 h 180"/>
                <a:gd name="T18" fmla="*/ 180 w 180"/>
                <a:gd name="T19" fmla="*/ 158 h 180"/>
                <a:gd name="T20" fmla="*/ 180 w 180"/>
                <a:gd name="T21" fmla="*/ 17 h 180"/>
                <a:gd name="T22" fmla="*/ 163 w 180"/>
                <a:gd name="T23" fmla="*/ 0 h 180"/>
                <a:gd name="T24" fmla="*/ 169 w 180"/>
                <a:gd name="T25" fmla="*/ 158 h 180"/>
                <a:gd name="T26" fmla="*/ 158 w 180"/>
                <a:gd name="T27" fmla="*/ 169 h 180"/>
                <a:gd name="T28" fmla="*/ 23 w 180"/>
                <a:gd name="T29" fmla="*/ 169 h 180"/>
                <a:gd name="T30" fmla="*/ 11 w 180"/>
                <a:gd name="T31" fmla="*/ 158 h 180"/>
                <a:gd name="T32" fmla="*/ 11 w 180"/>
                <a:gd name="T33" fmla="*/ 45 h 180"/>
                <a:gd name="T34" fmla="*/ 17 w 180"/>
                <a:gd name="T35" fmla="*/ 39 h 180"/>
                <a:gd name="T36" fmla="*/ 23 w 180"/>
                <a:gd name="T37" fmla="*/ 39 h 180"/>
                <a:gd name="T38" fmla="*/ 23 w 180"/>
                <a:gd name="T39" fmla="*/ 152 h 180"/>
                <a:gd name="T40" fmla="*/ 28 w 180"/>
                <a:gd name="T41" fmla="*/ 158 h 180"/>
                <a:gd name="T42" fmla="*/ 34 w 180"/>
                <a:gd name="T43" fmla="*/ 152 h 180"/>
                <a:gd name="T44" fmla="*/ 34 w 180"/>
                <a:gd name="T45" fmla="*/ 17 h 180"/>
                <a:gd name="T46" fmla="*/ 39 w 180"/>
                <a:gd name="T47" fmla="*/ 11 h 180"/>
                <a:gd name="T48" fmla="*/ 163 w 180"/>
                <a:gd name="T49" fmla="*/ 11 h 180"/>
                <a:gd name="T50" fmla="*/ 169 w 180"/>
                <a:gd name="T51" fmla="*/ 17 h 180"/>
                <a:gd name="T52" fmla="*/ 169 w 180"/>
                <a:gd name="T53"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0" h="180">
                  <a:moveTo>
                    <a:pt x="163" y="0"/>
                  </a:moveTo>
                  <a:cubicBezTo>
                    <a:pt x="39" y="0"/>
                    <a:pt x="39" y="0"/>
                    <a:pt x="39" y="0"/>
                  </a:cubicBezTo>
                  <a:cubicBezTo>
                    <a:pt x="30" y="0"/>
                    <a:pt x="23" y="8"/>
                    <a:pt x="23" y="17"/>
                  </a:cubicBezTo>
                  <a:cubicBezTo>
                    <a:pt x="23" y="28"/>
                    <a:pt x="23" y="28"/>
                    <a:pt x="23" y="28"/>
                  </a:cubicBezTo>
                  <a:cubicBezTo>
                    <a:pt x="17" y="28"/>
                    <a:pt x="17" y="28"/>
                    <a:pt x="17" y="28"/>
                  </a:cubicBezTo>
                  <a:cubicBezTo>
                    <a:pt x="8" y="28"/>
                    <a:pt x="0" y="36"/>
                    <a:pt x="0" y="45"/>
                  </a:cubicBezTo>
                  <a:cubicBezTo>
                    <a:pt x="0" y="158"/>
                    <a:pt x="0" y="158"/>
                    <a:pt x="0" y="158"/>
                  </a:cubicBezTo>
                  <a:cubicBezTo>
                    <a:pt x="0" y="170"/>
                    <a:pt x="10" y="180"/>
                    <a:pt x="23" y="180"/>
                  </a:cubicBezTo>
                  <a:cubicBezTo>
                    <a:pt x="158" y="180"/>
                    <a:pt x="158" y="180"/>
                    <a:pt x="158" y="180"/>
                  </a:cubicBezTo>
                  <a:cubicBezTo>
                    <a:pt x="170" y="180"/>
                    <a:pt x="180" y="170"/>
                    <a:pt x="180" y="158"/>
                  </a:cubicBezTo>
                  <a:cubicBezTo>
                    <a:pt x="180" y="17"/>
                    <a:pt x="180" y="17"/>
                    <a:pt x="180" y="17"/>
                  </a:cubicBezTo>
                  <a:cubicBezTo>
                    <a:pt x="180" y="8"/>
                    <a:pt x="172" y="0"/>
                    <a:pt x="163" y="0"/>
                  </a:cubicBezTo>
                  <a:close/>
                  <a:moveTo>
                    <a:pt x="169" y="158"/>
                  </a:moveTo>
                  <a:cubicBezTo>
                    <a:pt x="169" y="164"/>
                    <a:pt x="164" y="169"/>
                    <a:pt x="158" y="169"/>
                  </a:cubicBezTo>
                  <a:cubicBezTo>
                    <a:pt x="23" y="169"/>
                    <a:pt x="23" y="169"/>
                    <a:pt x="23" y="169"/>
                  </a:cubicBezTo>
                  <a:cubicBezTo>
                    <a:pt x="16" y="169"/>
                    <a:pt x="11" y="164"/>
                    <a:pt x="11" y="158"/>
                  </a:cubicBezTo>
                  <a:cubicBezTo>
                    <a:pt x="11" y="45"/>
                    <a:pt x="11" y="45"/>
                    <a:pt x="11" y="45"/>
                  </a:cubicBezTo>
                  <a:cubicBezTo>
                    <a:pt x="11" y="42"/>
                    <a:pt x="14" y="39"/>
                    <a:pt x="17" y="39"/>
                  </a:cubicBezTo>
                  <a:cubicBezTo>
                    <a:pt x="23" y="39"/>
                    <a:pt x="23" y="39"/>
                    <a:pt x="23" y="39"/>
                  </a:cubicBezTo>
                  <a:cubicBezTo>
                    <a:pt x="23" y="152"/>
                    <a:pt x="23" y="152"/>
                    <a:pt x="23" y="152"/>
                  </a:cubicBezTo>
                  <a:cubicBezTo>
                    <a:pt x="23" y="155"/>
                    <a:pt x="25" y="158"/>
                    <a:pt x="28" y="158"/>
                  </a:cubicBezTo>
                  <a:cubicBezTo>
                    <a:pt x="31" y="158"/>
                    <a:pt x="34" y="155"/>
                    <a:pt x="34" y="152"/>
                  </a:cubicBezTo>
                  <a:cubicBezTo>
                    <a:pt x="34" y="17"/>
                    <a:pt x="34" y="17"/>
                    <a:pt x="34" y="17"/>
                  </a:cubicBezTo>
                  <a:cubicBezTo>
                    <a:pt x="34" y="14"/>
                    <a:pt x="36" y="11"/>
                    <a:pt x="39" y="11"/>
                  </a:cubicBezTo>
                  <a:cubicBezTo>
                    <a:pt x="163" y="11"/>
                    <a:pt x="163" y="11"/>
                    <a:pt x="163" y="11"/>
                  </a:cubicBezTo>
                  <a:cubicBezTo>
                    <a:pt x="166" y="11"/>
                    <a:pt x="169" y="14"/>
                    <a:pt x="169" y="17"/>
                  </a:cubicBezTo>
                  <a:lnTo>
                    <a:pt x="169"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54" name="Freeform 11">
              <a:extLst>
                <a:ext uri="{FF2B5EF4-FFF2-40B4-BE49-F238E27FC236}">
                  <a16:creationId xmlns:a16="http://schemas.microsoft.com/office/drawing/2014/main" xmlns="" id="{0A2C72D8-82FE-4871-932D-3B664580D8D3}"/>
                </a:ext>
              </a:extLst>
            </p:cNvPr>
            <p:cNvSpPr>
              <a:spLocks/>
            </p:cNvSpPr>
            <p:nvPr/>
          </p:nvSpPr>
          <p:spPr bwMode="auto">
            <a:xfrm>
              <a:off x="6702425" y="58737"/>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55" name="Freeform 12">
              <a:extLst>
                <a:ext uri="{FF2B5EF4-FFF2-40B4-BE49-F238E27FC236}">
                  <a16:creationId xmlns:a16="http://schemas.microsoft.com/office/drawing/2014/main" xmlns="" id="{3F860FAD-6B75-498F-A833-2C8E11AF32CF}"/>
                </a:ext>
              </a:extLst>
            </p:cNvPr>
            <p:cNvSpPr>
              <a:spLocks/>
            </p:cNvSpPr>
            <p:nvPr/>
          </p:nvSpPr>
          <p:spPr bwMode="auto">
            <a:xfrm>
              <a:off x="6702425" y="-6350"/>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56" name="Freeform 13">
              <a:extLst>
                <a:ext uri="{FF2B5EF4-FFF2-40B4-BE49-F238E27FC236}">
                  <a16:creationId xmlns:a16="http://schemas.microsoft.com/office/drawing/2014/main" xmlns="" id="{985B344B-8B72-470B-8E30-48E419E5508F}"/>
                </a:ext>
              </a:extLst>
            </p:cNvPr>
            <p:cNvSpPr>
              <a:spLocks/>
            </p:cNvSpPr>
            <p:nvPr/>
          </p:nvSpPr>
          <p:spPr bwMode="auto">
            <a:xfrm>
              <a:off x="6702425" y="-71438"/>
              <a:ext cx="192087" cy="19050"/>
            </a:xfrm>
            <a:custGeom>
              <a:avLst/>
              <a:gdLst>
                <a:gd name="T0" fmla="*/ 3 w 50"/>
                <a:gd name="T1" fmla="*/ 5 h 5"/>
                <a:gd name="T2" fmla="*/ 48 w 50"/>
                <a:gd name="T3" fmla="*/ 5 h 5"/>
                <a:gd name="T4" fmla="*/ 50 w 50"/>
                <a:gd name="T5" fmla="*/ 3 h 5"/>
                <a:gd name="T6" fmla="*/ 48 w 50"/>
                <a:gd name="T7" fmla="*/ 0 h 5"/>
                <a:gd name="T8" fmla="*/ 3 w 50"/>
                <a:gd name="T9" fmla="*/ 0 h 5"/>
                <a:gd name="T10" fmla="*/ 0 w 50"/>
                <a:gd name="T11" fmla="*/ 3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3"/>
                  </a:cubicBezTo>
                  <a:cubicBezTo>
                    <a:pt x="50" y="1"/>
                    <a:pt x="49" y="0"/>
                    <a:pt x="48" y="0"/>
                  </a:cubicBezTo>
                  <a:cubicBezTo>
                    <a:pt x="3" y="0"/>
                    <a:pt x="3" y="0"/>
                    <a:pt x="3" y="0"/>
                  </a:cubicBezTo>
                  <a:cubicBezTo>
                    <a:pt x="1" y="0"/>
                    <a:pt x="0" y="1"/>
                    <a:pt x="0" y="3"/>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57" name="Freeform 14">
              <a:extLst>
                <a:ext uri="{FF2B5EF4-FFF2-40B4-BE49-F238E27FC236}">
                  <a16:creationId xmlns:a16="http://schemas.microsoft.com/office/drawing/2014/main" xmlns="" id="{4E399A42-1F44-4FED-A39D-D36D1C335E1D}"/>
                </a:ext>
              </a:extLst>
            </p:cNvPr>
            <p:cNvSpPr>
              <a:spLocks/>
            </p:cNvSpPr>
            <p:nvPr/>
          </p:nvSpPr>
          <p:spPr bwMode="auto">
            <a:xfrm>
              <a:off x="6465888"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58" name="Freeform 15">
              <a:extLst>
                <a:ext uri="{FF2B5EF4-FFF2-40B4-BE49-F238E27FC236}">
                  <a16:creationId xmlns:a16="http://schemas.microsoft.com/office/drawing/2014/main" xmlns="" id="{E49FFF4E-609B-4D34-8C9B-3731F35F675C}"/>
                </a:ext>
              </a:extLst>
            </p:cNvPr>
            <p:cNvSpPr>
              <a:spLocks/>
            </p:cNvSpPr>
            <p:nvPr/>
          </p:nvSpPr>
          <p:spPr bwMode="auto">
            <a:xfrm>
              <a:off x="6465888"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59" name="Freeform 16">
              <a:extLst>
                <a:ext uri="{FF2B5EF4-FFF2-40B4-BE49-F238E27FC236}">
                  <a16:creationId xmlns:a16="http://schemas.microsoft.com/office/drawing/2014/main" xmlns="" id="{EA962DAB-0A5A-454B-B996-54938C372FB5}"/>
                </a:ext>
              </a:extLst>
            </p:cNvPr>
            <p:cNvSpPr>
              <a:spLocks/>
            </p:cNvSpPr>
            <p:nvPr/>
          </p:nvSpPr>
          <p:spPr bwMode="auto">
            <a:xfrm>
              <a:off x="6465888"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60" name="Freeform 17">
              <a:extLst>
                <a:ext uri="{FF2B5EF4-FFF2-40B4-BE49-F238E27FC236}">
                  <a16:creationId xmlns:a16="http://schemas.microsoft.com/office/drawing/2014/main" xmlns="" id="{D3C262D3-2D73-4649-B704-68FE66C37AC2}"/>
                </a:ext>
              </a:extLst>
            </p:cNvPr>
            <p:cNvSpPr>
              <a:spLocks/>
            </p:cNvSpPr>
            <p:nvPr/>
          </p:nvSpPr>
          <p:spPr bwMode="auto">
            <a:xfrm>
              <a:off x="6702425"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61" name="Freeform 18">
              <a:extLst>
                <a:ext uri="{FF2B5EF4-FFF2-40B4-BE49-F238E27FC236}">
                  <a16:creationId xmlns:a16="http://schemas.microsoft.com/office/drawing/2014/main" xmlns="" id="{11D0B504-6BF0-4977-9F03-9C636B42E949}"/>
                </a:ext>
              </a:extLst>
            </p:cNvPr>
            <p:cNvSpPr>
              <a:spLocks/>
            </p:cNvSpPr>
            <p:nvPr/>
          </p:nvSpPr>
          <p:spPr bwMode="auto">
            <a:xfrm>
              <a:off x="6702425"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62" name="Freeform 19">
              <a:extLst>
                <a:ext uri="{FF2B5EF4-FFF2-40B4-BE49-F238E27FC236}">
                  <a16:creationId xmlns:a16="http://schemas.microsoft.com/office/drawing/2014/main" xmlns="" id="{2BB664EE-CB07-4F43-82F0-97FE9DE0E9CC}"/>
                </a:ext>
              </a:extLst>
            </p:cNvPr>
            <p:cNvSpPr>
              <a:spLocks/>
            </p:cNvSpPr>
            <p:nvPr/>
          </p:nvSpPr>
          <p:spPr bwMode="auto">
            <a:xfrm>
              <a:off x="6702425"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63" name="Freeform 20">
              <a:extLst>
                <a:ext uri="{FF2B5EF4-FFF2-40B4-BE49-F238E27FC236}">
                  <a16:creationId xmlns:a16="http://schemas.microsoft.com/office/drawing/2014/main" xmlns="" id="{C0DE8C76-DCEF-4673-9E01-65D3B0947E0C}"/>
                </a:ext>
              </a:extLst>
            </p:cNvPr>
            <p:cNvSpPr>
              <a:spLocks/>
            </p:cNvSpPr>
            <p:nvPr/>
          </p:nvSpPr>
          <p:spPr bwMode="auto">
            <a:xfrm>
              <a:off x="6465888" y="119062"/>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64" name="Freeform 21">
              <a:extLst>
                <a:ext uri="{FF2B5EF4-FFF2-40B4-BE49-F238E27FC236}">
                  <a16:creationId xmlns:a16="http://schemas.microsoft.com/office/drawing/2014/main" xmlns="" id="{F216348E-7955-45D6-95E8-82DE16F2F6CC}"/>
                </a:ext>
              </a:extLst>
            </p:cNvPr>
            <p:cNvSpPr>
              <a:spLocks/>
            </p:cNvSpPr>
            <p:nvPr/>
          </p:nvSpPr>
          <p:spPr bwMode="auto">
            <a:xfrm>
              <a:off x="6465888" y="184150"/>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65" name="Freeform 22">
              <a:extLst>
                <a:ext uri="{FF2B5EF4-FFF2-40B4-BE49-F238E27FC236}">
                  <a16:creationId xmlns:a16="http://schemas.microsoft.com/office/drawing/2014/main" xmlns="" id="{0DBE084F-6C8A-4ACE-AA6D-380EAF52194F}"/>
                </a:ext>
              </a:extLst>
            </p:cNvPr>
            <p:cNvSpPr>
              <a:spLocks noEditPoints="1"/>
            </p:cNvSpPr>
            <p:nvPr/>
          </p:nvSpPr>
          <p:spPr bwMode="auto">
            <a:xfrm>
              <a:off x="6465888" y="-112713"/>
              <a:ext cx="195262" cy="190500"/>
            </a:xfrm>
            <a:custGeom>
              <a:avLst/>
              <a:gdLst>
                <a:gd name="T0" fmla="*/ 6 w 51"/>
                <a:gd name="T1" fmla="*/ 50 h 50"/>
                <a:gd name="T2" fmla="*/ 45 w 51"/>
                <a:gd name="T3" fmla="*/ 50 h 50"/>
                <a:gd name="T4" fmla="*/ 51 w 51"/>
                <a:gd name="T5" fmla="*/ 44 h 50"/>
                <a:gd name="T6" fmla="*/ 51 w 51"/>
                <a:gd name="T7" fmla="*/ 5 h 50"/>
                <a:gd name="T8" fmla="*/ 45 w 51"/>
                <a:gd name="T9" fmla="*/ 0 h 50"/>
                <a:gd name="T10" fmla="*/ 6 w 51"/>
                <a:gd name="T11" fmla="*/ 0 h 50"/>
                <a:gd name="T12" fmla="*/ 0 w 51"/>
                <a:gd name="T13" fmla="*/ 5 h 50"/>
                <a:gd name="T14" fmla="*/ 0 w 51"/>
                <a:gd name="T15" fmla="*/ 44 h 50"/>
                <a:gd name="T16" fmla="*/ 6 w 51"/>
                <a:gd name="T17" fmla="*/ 50 h 50"/>
                <a:gd name="T18" fmla="*/ 11 w 51"/>
                <a:gd name="T19" fmla="*/ 11 h 50"/>
                <a:gd name="T20" fmla="*/ 39 w 51"/>
                <a:gd name="T21" fmla="*/ 11 h 50"/>
                <a:gd name="T22" fmla="*/ 39 w 51"/>
                <a:gd name="T23" fmla="*/ 39 h 50"/>
                <a:gd name="T24" fmla="*/ 11 w 51"/>
                <a:gd name="T25" fmla="*/ 39 h 50"/>
                <a:gd name="T26" fmla="*/ 11 w 51"/>
                <a:gd name="T27" fmla="*/ 1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0">
                  <a:moveTo>
                    <a:pt x="6" y="50"/>
                  </a:moveTo>
                  <a:cubicBezTo>
                    <a:pt x="45" y="50"/>
                    <a:pt x="45" y="50"/>
                    <a:pt x="45" y="50"/>
                  </a:cubicBezTo>
                  <a:cubicBezTo>
                    <a:pt x="48" y="50"/>
                    <a:pt x="51" y="48"/>
                    <a:pt x="51" y="44"/>
                  </a:cubicBezTo>
                  <a:cubicBezTo>
                    <a:pt x="51" y="5"/>
                    <a:pt x="51" y="5"/>
                    <a:pt x="51" y="5"/>
                  </a:cubicBezTo>
                  <a:cubicBezTo>
                    <a:pt x="51" y="2"/>
                    <a:pt x="48" y="0"/>
                    <a:pt x="45" y="0"/>
                  </a:cubicBezTo>
                  <a:cubicBezTo>
                    <a:pt x="6" y="0"/>
                    <a:pt x="6" y="0"/>
                    <a:pt x="6" y="0"/>
                  </a:cubicBezTo>
                  <a:cubicBezTo>
                    <a:pt x="3" y="0"/>
                    <a:pt x="0" y="2"/>
                    <a:pt x="0" y="5"/>
                  </a:cubicBezTo>
                  <a:cubicBezTo>
                    <a:pt x="0" y="44"/>
                    <a:pt x="0" y="44"/>
                    <a:pt x="0" y="44"/>
                  </a:cubicBezTo>
                  <a:cubicBezTo>
                    <a:pt x="0" y="48"/>
                    <a:pt x="3" y="50"/>
                    <a:pt x="6" y="50"/>
                  </a:cubicBezTo>
                  <a:close/>
                  <a:moveTo>
                    <a:pt x="11" y="11"/>
                  </a:moveTo>
                  <a:cubicBezTo>
                    <a:pt x="39" y="11"/>
                    <a:pt x="39" y="11"/>
                    <a:pt x="39" y="11"/>
                  </a:cubicBezTo>
                  <a:cubicBezTo>
                    <a:pt x="39" y="39"/>
                    <a:pt x="39" y="39"/>
                    <a:pt x="39" y="39"/>
                  </a:cubicBezTo>
                  <a:cubicBezTo>
                    <a:pt x="11" y="39"/>
                    <a:pt x="11" y="39"/>
                    <a:pt x="11" y="39"/>
                  </a:cubicBezTo>
                  <a:lnTo>
                    <a:pt x="11"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sp>
        <p:nvSpPr>
          <p:cNvPr id="66" name="Freeform 26">
            <a:extLst>
              <a:ext uri="{FF2B5EF4-FFF2-40B4-BE49-F238E27FC236}">
                <a16:creationId xmlns:a16="http://schemas.microsoft.com/office/drawing/2014/main" xmlns="" id="{38334EA5-6B6A-4779-B5FA-20D9CEE6619E}"/>
              </a:ext>
            </a:extLst>
          </p:cNvPr>
          <p:cNvSpPr>
            <a:spLocks noEditPoints="1"/>
          </p:cNvSpPr>
          <p:nvPr/>
        </p:nvSpPr>
        <p:spPr bwMode="auto">
          <a:xfrm>
            <a:off x="6424435" y="2902587"/>
            <a:ext cx="395422" cy="384085"/>
          </a:xfrm>
          <a:custGeom>
            <a:avLst/>
            <a:gdLst>
              <a:gd name="T0" fmla="*/ 188 w 263"/>
              <a:gd name="T1" fmla="*/ 0 h 256"/>
              <a:gd name="T2" fmla="*/ 111 w 263"/>
              <a:gd name="T3" fmla="*/ 54 h 256"/>
              <a:gd name="T4" fmla="*/ 111 w 263"/>
              <a:gd name="T5" fmla="*/ 55 h 256"/>
              <a:gd name="T6" fmla="*/ 28 w 263"/>
              <a:gd name="T7" fmla="*/ 138 h 256"/>
              <a:gd name="T8" fmla="*/ 1 w 263"/>
              <a:gd name="T9" fmla="*/ 220 h 256"/>
              <a:gd name="T10" fmla="*/ 28 w 263"/>
              <a:gd name="T11" fmla="*/ 256 h 256"/>
              <a:gd name="T12" fmla="*/ 105 w 263"/>
              <a:gd name="T13" fmla="*/ 237 h 256"/>
              <a:gd name="T14" fmla="*/ 241 w 263"/>
              <a:gd name="T15" fmla="*/ 105 h 256"/>
              <a:gd name="T16" fmla="*/ 128 w 263"/>
              <a:gd name="T17" fmla="*/ 190 h 256"/>
              <a:gd name="T18" fmla="*/ 198 w 263"/>
              <a:gd name="T19" fmla="*/ 94 h 256"/>
              <a:gd name="T20" fmla="*/ 190 w 263"/>
              <a:gd name="T21" fmla="*/ 134 h 256"/>
              <a:gd name="T22" fmla="*/ 128 w 263"/>
              <a:gd name="T23" fmla="*/ 196 h 256"/>
              <a:gd name="T24" fmla="*/ 118 w 263"/>
              <a:gd name="T25" fmla="*/ 162 h 256"/>
              <a:gd name="T26" fmla="*/ 91 w 263"/>
              <a:gd name="T27" fmla="*/ 136 h 256"/>
              <a:gd name="T28" fmla="*/ 184 w 263"/>
              <a:gd name="T29" fmla="*/ 72 h 256"/>
              <a:gd name="T30" fmla="*/ 118 w 263"/>
              <a:gd name="T31" fmla="*/ 162 h 256"/>
              <a:gd name="T32" fmla="*/ 61 w 263"/>
              <a:gd name="T33" fmla="*/ 128 h 256"/>
              <a:gd name="T34" fmla="*/ 159 w 263"/>
              <a:gd name="T35" fmla="*/ 57 h 256"/>
              <a:gd name="T36" fmla="*/ 33 w 263"/>
              <a:gd name="T37" fmla="*/ 239 h 256"/>
              <a:gd name="T38" fmla="*/ 16 w 263"/>
              <a:gd name="T39" fmla="*/ 228 h 256"/>
              <a:gd name="T40" fmla="*/ 25 w 263"/>
              <a:gd name="T41" fmla="*/ 193 h 256"/>
              <a:gd name="T42" fmla="*/ 63 w 263"/>
              <a:gd name="T43" fmla="*/ 231 h 256"/>
              <a:gd name="T44" fmla="*/ 71 w 263"/>
              <a:gd name="T45" fmla="*/ 229 h 256"/>
              <a:gd name="T46" fmla="*/ 27 w 263"/>
              <a:gd name="T47" fmla="*/ 185 h 256"/>
              <a:gd name="T48" fmla="*/ 39 w 263"/>
              <a:gd name="T49" fmla="*/ 150 h 256"/>
              <a:gd name="T50" fmla="*/ 103 w 263"/>
              <a:gd name="T51" fmla="*/ 220 h 256"/>
              <a:gd name="T52" fmla="*/ 71 w 263"/>
              <a:gd name="T53" fmla="*/ 229 h 256"/>
              <a:gd name="T54" fmla="*/ 216 w 263"/>
              <a:gd name="T55" fmla="*/ 108 h 256"/>
              <a:gd name="T56" fmla="*/ 196 w 263"/>
              <a:gd name="T57" fmla="*/ 60 h 256"/>
              <a:gd name="T58" fmla="*/ 162 w 263"/>
              <a:gd name="T59" fmla="*/ 26 h 256"/>
              <a:gd name="T60" fmla="*/ 224 w 263"/>
              <a:gd name="T61" fmla="*/ 32 h 256"/>
              <a:gd name="T62" fmla="*/ 230 w 263"/>
              <a:gd name="T63" fmla="*/ 9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3" h="256">
                <a:moveTo>
                  <a:pt x="235" y="21"/>
                </a:moveTo>
                <a:cubicBezTo>
                  <a:pt x="222" y="8"/>
                  <a:pt x="205" y="0"/>
                  <a:pt x="188" y="0"/>
                </a:cubicBezTo>
                <a:cubicBezTo>
                  <a:pt x="173" y="0"/>
                  <a:pt x="160" y="5"/>
                  <a:pt x="150" y="15"/>
                </a:cubicBezTo>
                <a:cubicBezTo>
                  <a:pt x="111" y="54"/>
                  <a:pt x="111" y="54"/>
                  <a:pt x="111" y="54"/>
                </a:cubicBezTo>
                <a:cubicBezTo>
                  <a:pt x="111" y="54"/>
                  <a:pt x="111" y="54"/>
                  <a:pt x="111" y="55"/>
                </a:cubicBezTo>
                <a:cubicBezTo>
                  <a:pt x="111" y="55"/>
                  <a:pt x="111" y="55"/>
                  <a:pt x="111" y="55"/>
                </a:cubicBezTo>
                <a:cubicBezTo>
                  <a:pt x="111" y="55"/>
                  <a:pt x="111" y="55"/>
                  <a:pt x="111" y="55"/>
                </a:cubicBezTo>
                <a:cubicBezTo>
                  <a:pt x="28" y="138"/>
                  <a:pt x="28" y="138"/>
                  <a:pt x="28" y="138"/>
                </a:cubicBezTo>
                <a:cubicBezTo>
                  <a:pt x="24" y="142"/>
                  <a:pt x="22" y="147"/>
                  <a:pt x="20" y="152"/>
                </a:cubicBezTo>
                <a:cubicBezTo>
                  <a:pt x="1" y="220"/>
                  <a:pt x="1" y="220"/>
                  <a:pt x="1" y="220"/>
                </a:cubicBezTo>
                <a:cubicBezTo>
                  <a:pt x="1" y="220"/>
                  <a:pt x="0" y="225"/>
                  <a:pt x="0" y="228"/>
                </a:cubicBezTo>
                <a:cubicBezTo>
                  <a:pt x="0" y="243"/>
                  <a:pt x="13" y="256"/>
                  <a:pt x="28" y="256"/>
                </a:cubicBezTo>
                <a:cubicBezTo>
                  <a:pt x="31" y="256"/>
                  <a:pt x="37" y="255"/>
                  <a:pt x="37" y="255"/>
                </a:cubicBezTo>
                <a:cubicBezTo>
                  <a:pt x="105" y="237"/>
                  <a:pt x="105" y="237"/>
                  <a:pt x="105" y="237"/>
                </a:cubicBezTo>
                <a:cubicBezTo>
                  <a:pt x="110" y="235"/>
                  <a:pt x="115" y="232"/>
                  <a:pt x="119" y="229"/>
                </a:cubicBezTo>
                <a:cubicBezTo>
                  <a:pt x="241" y="105"/>
                  <a:pt x="241" y="105"/>
                  <a:pt x="241" y="105"/>
                </a:cubicBezTo>
                <a:cubicBezTo>
                  <a:pt x="263" y="83"/>
                  <a:pt x="261" y="46"/>
                  <a:pt x="235" y="21"/>
                </a:cubicBezTo>
                <a:close/>
                <a:moveTo>
                  <a:pt x="128" y="190"/>
                </a:moveTo>
                <a:cubicBezTo>
                  <a:pt x="127" y="183"/>
                  <a:pt x="125" y="176"/>
                  <a:pt x="122" y="169"/>
                </a:cubicBezTo>
                <a:cubicBezTo>
                  <a:pt x="198" y="94"/>
                  <a:pt x="198" y="94"/>
                  <a:pt x="198" y="94"/>
                </a:cubicBezTo>
                <a:cubicBezTo>
                  <a:pt x="203" y="108"/>
                  <a:pt x="200" y="124"/>
                  <a:pt x="190" y="134"/>
                </a:cubicBezTo>
                <a:cubicBezTo>
                  <a:pt x="190" y="134"/>
                  <a:pt x="190" y="134"/>
                  <a:pt x="190" y="134"/>
                </a:cubicBezTo>
                <a:cubicBezTo>
                  <a:pt x="190" y="134"/>
                  <a:pt x="190" y="134"/>
                  <a:pt x="190" y="134"/>
                </a:cubicBezTo>
                <a:cubicBezTo>
                  <a:pt x="128" y="196"/>
                  <a:pt x="128" y="196"/>
                  <a:pt x="128" y="196"/>
                </a:cubicBezTo>
                <a:cubicBezTo>
                  <a:pt x="128" y="194"/>
                  <a:pt x="128" y="192"/>
                  <a:pt x="128" y="190"/>
                </a:cubicBezTo>
                <a:close/>
                <a:moveTo>
                  <a:pt x="118" y="162"/>
                </a:moveTo>
                <a:cubicBezTo>
                  <a:pt x="115" y="157"/>
                  <a:pt x="112" y="152"/>
                  <a:pt x="108" y="148"/>
                </a:cubicBezTo>
                <a:cubicBezTo>
                  <a:pt x="103" y="143"/>
                  <a:pt x="97" y="140"/>
                  <a:pt x="91" y="136"/>
                </a:cubicBezTo>
                <a:cubicBezTo>
                  <a:pt x="168" y="60"/>
                  <a:pt x="168" y="60"/>
                  <a:pt x="168" y="60"/>
                </a:cubicBezTo>
                <a:cubicBezTo>
                  <a:pt x="174" y="63"/>
                  <a:pt x="179" y="66"/>
                  <a:pt x="184" y="72"/>
                </a:cubicBezTo>
                <a:cubicBezTo>
                  <a:pt x="189" y="76"/>
                  <a:pt x="192" y="81"/>
                  <a:pt x="195" y="86"/>
                </a:cubicBezTo>
                <a:lnTo>
                  <a:pt x="118" y="162"/>
                </a:lnTo>
                <a:close/>
                <a:moveTo>
                  <a:pt x="84" y="133"/>
                </a:moveTo>
                <a:cubicBezTo>
                  <a:pt x="76" y="130"/>
                  <a:pt x="69" y="128"/>
                  <a:pt x="61" y="128"/>
                </a:cubicBezTo>
                <a:cubicBezTo>
                  <a:pt x="123" y="66"/>
                  <a:pt x="123" y="66"/>
                  <a:pt x="123" y="66"/>
                </a:cubicBezTo>
                <a:cubicBezTo>
                  <a:pt x="132" y="56"/>
                  <a:pt x="146" y="54"/>
                  <a:pt x="159" y="57"/>
                </a:cubicBezTo>
                <a:lnTo>
                  <a:pt x="84" y="133"/>
                </a:lnTo>
                <a:close/>
                <a:moveTo>
                  <a:pt x="33" y="239"/>
                </a:moveTo>
                <a:cubicBezTo>
                  <a:pt x="32" y="239"/>
                  <a:pt x="30" y="240"/>
                  <a:pt x="28" y="240"/>
                </a:cubicBezTo>
                <a:cubicBezTo>
                  <a:pt x="21" y="240"/>
                  <a:pt x="16" y="235"/>
                  <a:pt x="16" y="228"/>
                </a:cubicBezTo>
                <a:cubicBezTo>
                  <a:pt x="16" y="227"/>
                  <a:pt x="17" y="224"/>
                  <a:pt x="17" y="224"/>
                </a:cubicBezTo>
                <a:cubicBezTo>
                  <a:pt x="25" y="193"/>
                  <a:pt x="25" y="193"/>
                  <a:pt x="25" y="193"/>
                </a:cubicBezTo>
                <a:cubicBezTo>
                  <a:pt x="34" y="193"/>
                  <a:pt x="44" y="196"/>
                  <a:pt x="52" y="204"/>
                </a:cubicBezTo>
                <a:cubicBezTo>
                  <a:pt x="60" y="212"/>
                  <a:pt x="64" y="222"/>
                  <a:pt x="63" y="231"/>
                </a:cubicBezTo>
                <a:lnTo>
                  <a:pt x="33" y="239"/>
                </a:lnTo>
                <a:close/>
                <a:moveTo>
                  <a:pt x="71" y="229"/>
                </a:moveTo>
                <a:cubicBezTo>
                  <a:pt x="71" y="218"/>
                  <a:pt x="66" y="207"/>
                  <a:pt x="58" y="198"/>
                </a:cubicBezTo>
                <a:cubicBezTo>
                  <a:pt x="49" y="190"/>
                  <a:pt x="38" y="185"/>
                  <a:pt x="27" y="185"/>
                </a:cubicBezTo>
                <a:cubicBezTo>
                  <a:pt x="35" y="156"/>
                  <a:pt x="35" y="156"/>
                  <a:pt x="35" y="156"/>
                </a:cubicBezTo>
                <a:cubicBezTo>
                  <a:pt x="36" y="154"/>
                  <a:pt x="37" y="152"/>
                  <a:pt x="39" y="150"/>
                </a:cubicBezTo>
                <a:cubicBezTo>
                  <a:pt x="55" y="139"/>
                  <a:pt x="79" y="142"/>
                  <a:pt x="96" y="160"/>
                </a:cubicBezTo>
                <a:cubicBezTo>
                  <a:pt x="115" y="178"/>
                  <a:pt x="117" y="204"/>
                  <a:pt x="103" y="220"/>
                </a:cubicBezTo>
                <a:cubicBezTo>
                  <a:pt x="103" y="221"/>
                  <a:pt x="102" y="221"/>
                  <a:pt x="101" y="221"/>
                </a:cubicBezTo>
                <a:lnTo>
                  <a:pt x="71" y="229"/>
                </a:lnTo>
                <a:close/>
                <a:moveTo>
                  <a:pt x="230" y="94"/>
                </a:moveTo>
                <a:cubicBezTo>
                  <a:pt x="216" y="108"/>
                  <a:pt x="216" y="108"/>
                  <a:pt x="216" y="108"/>
                </a:cubicBezTo>
                <a:cubicBezTo>
                  <a:pt x="216" y="106"/>
                  <a:pt x="216" y="104"/>
                  <a:pt x="216" y="102"/>
                </a:cubicBezTo>
                <a:cubicBezTo>
                  <a:pt x="215" y="87"/>
                  <a:pt x="207" y="72"/>
                  <a:pt x="196" y="60"/>
                </a:cubicBezTo>
                <a:cubicBezTo>
                  <a:pt x="183" y="47"/>
                  <a:pt x="165" y="40"/>
                  <a:pt x="148" y="40"/>
                </a:cubicBezTo>
                <a:cubicBezTo>
                  <a:pt x="162" y="26"/>
                  <a:pt x="162" y="26"/>
                  <a:pt x="162" y="26"/>
                </a:cubicBezTo>
                <a:cubicBezTo>
                  <a:pt x="168" y="20"/>
                  <a:pt x="177" y="16"/>
                  <a:pt x="188" y="16"/>
                </a:cubicBezTo>
                <a:cubicBezTo>
                  <a:pt x="200" y="16"/>
                  <a:pt x="214" y="22"/>
                  <a:pt x="224" y="32"/>
                </a:cubicBezTo>
                <a:cubicBezTo>
                  <a:pt x="233" y="41"/>
                  <a:pt x="239" y="53"/>
                  <a:pt x="240" y="65"/>
                </a:cubicBezTo>
                <a:cubicBezTo>
                  <a:pt x="241" y="76"/>
                  <a:pt x="237" y="87"/>
                  <a:pt x="230" y="94"/>
                </a:cubicBezTo>
                <a:close/>
              </a:path>
            </a:pathLst>
          </a:custGeom>
          <a:solidFill>
            <a:schemeClr val="bg1"/>
          </a:solidFill>
          <a:ln>
            <a:noFill/>
          </a:ln>
        </p:spPr>
        <p:txBody>
          <a:bodyPr vert="horz" wrap="square" lIns="68572" tIns="34286" rIns="68572" bIns="34286" numCol="1" anchor="t" anchorCtr="0" compatLnSpc="1">
            <a:prstTxWarp prst="textNoShape">
              <a:avLst/>
            </a:prstTxWarp>
          </a:bodyPr>
          <a:lstStyle/>
          <a:p>
            <a:endParaRPr lang="id-ID" sz="1280">
              <a:solidFill>
                <a:prstClr val="black"/>
              </a:solidFill>
            </a:endParaRPr>
          </a:p>
        </p:txBody>
      </p:sp>
      <p:grpSp>
        <p:nvGrpSpPr>
          <p:cNvPr id="67" name="Group 140">
            <a:extLst>
              <a:ext uri="{FF2B5EF4-FFF2-40B4-BE49-F238E27FC236}">
                <a16:creationId xmlns:a16="http://schemas.microsoft.com/office/drawing/2014/main" xmlns="" id="{09E96E57-DD60-4858-A980-16912CC27C16}"/>
              </a:ext>
            </a:extLst>
          </p:cNvPr>
          <p:cNvGrpSpPr/>
          <p:nvPr/>
        </p:nvGrpSpPr>
        <p:grpSpPr>
          <a:xfrm>
            <a:off x="7537775" y="3355679"/>
            <a:ext cx="349005" cy="397604"/>
            <a:chOff x="6980238" y="-342900"/>
            <a:chExt cx="1150937" cy="1311275"/>
          </a:xfrm>
          <a:solidFill>
            <a:schemeClr val="bg1"/>
          </a:solidFill>
        </p:grpSpPr>
        <p:sp>
          <p:nvSpPr>
            <p:cNvPr id="68" name="Freeform 30">
              <a:extLst>
                <a:ext uri="{FF2B5EF4-FFF2-40B4-BE49-F238E27FC236}">
                  <a16:creationId xmlns:a16="http://schemas.microsoft.com/office/drawing/2014/main" xmlns="" id="{209C1A7C-F839-4657-9E86-8C27BDCAF4B1}"/>
                </a:ext>
              </a:extLst>
            </p:cNvPr>
            <p:cNvSpPr>
              <a:spLocks noEditPoints="1"/>
            </p:cNvSpPr>
            <p:nvPr/>
          </p:nvSpPr>
          <p:spPr bwMode="auto">
            <a:xfrm>
              <a:off x="6980238" y="-342900"/>
              <a:ext cx="1150937" cy="1311275"/>
            </a:xfrm>
            <a:custGeom>
              <a:avLst/>
              <a:gdLst>
                <a:gd name="T0" fmla="*/ 152 w 304"/>
                <a:gd name="T1" fmla="*/ 0 h 347"/>
                <a:gd name="T2" fmla="*/ 0 w 304"/>
                <a:gd name="T3" fmla="*/ 71 h 347"/>
                <a:gd name="T4" fmla="*/ 0 w 304"/>
                <a:gd name="T5" fmla="*/ 277 h 347"/>
                <a:gd name="T6" fmla="*/ 152 w 304"/>
                <a:gd name="T7" fmla="*/ 347 h 347"/>
                <a:gd name="T8" fmla="*/ 304 w 304"/>
                <a:gd name="T9" fmla="*/ 277 h 347"/>
                <a:gd name="T10" fmla="*/ 304 w 304"/>
                <a:gd name="T11" fmla="*/ 71 h 347"/>
                <a:gd name="T12" fmla="*/ 152 w 304"/>
                <a:gd name="T13" fmla="*/ 0 h 347"/>
                <a:gd name="T14" fmla="*/ 282 w 304"/>
                <a:gd name="T15" fmla="*/ 277 h 347"/>
                <a:gd name="T16" fmla="*/ 152 w 304"/>
                <a:gd name="T17" fmla="*/ 326 h 347"/>
                <a:gd name="T18" fmla="*/ 22 w 304"/>
                <a:gd name="T19" fmla="*/ 277 h 347"/>
                <a:gd name="T20" fmla="*/ 22 w 304"/>
                <a:gd name="T21" fmla="*/ 236 h 347"/>
                <a:gd name="T22" fmla="*/ 152 w 304"/>
                <a:gd name="T23" fmla="*/ 271 h 347"/>
                <a:gd name="T24" fmla="*/ 282 w 304"/>
                <a:gd name="T25" fmla="*/ 236 h 347"/>
                <a:gd name="T26" fmla="*/ 282 w 304"/>
                <a:gd name="T27" fmla="*/ 277 h 347"/>
                <a:gd name="T28" fmla="*/ 282 w 304"/>
                <a:gd name="T29" fmla="*/ 212 h 347"/>
                <a:gd name="T30" fmla="*/ 282 w 304"/>
                <a:gd name="T31" fmla="*/ 212 h 347"/>
                <a:gd name="T32" fmla="*/ 282 w 304"/>
                <a:gd name="T33" fmla="*/ 212 h 347"/>
                <a:gd name="T34" fmla="*/ 152 w 304"/>
                <a:gd name="T35" fmla="*/ 261 h 347"/>
                <a:gd name="T36" fmla="*/ 22 w 304"/>
                <a:gd name="T37" fmla="*/ 212 h 347"/>
                <a:gd name="T38" fmla="*/ 22 w 304"/>
                <a:gd name="T39" fmla="*/ 212 h 347"/>
                <a:gd name="T40" fmla="*/ 22 w 304"/>
                <a:gd name="T41" fmla="*/ 212 h 347"/>
                <a:gd name="T42" fmla="*/ 22 w 304"/>
                <a:gd name="T43" fmla="*/ 171 h 347"/>
                <a:gd name="T44" fmla="*/ 152 w 304"/>
                <a:gd name="T45" fmla="*/ 206 h 347"/>
                <a:gd name="T46" fmla="*/ 282 w 304"/>
                <a:gd name="T47" fmla="*/ 171 h 347"/>
                <a:gd name="T48" fmla="*/ 282 w 304"/>
                <a:gd name="T49" fmla="*/ 212 h 347"/>
                <a:gd name="T50" fmla="*/ 282 w 304"/>
                <a:gd name="T51" fmla="*/ 147 h 347"/>
                <a:gd name="T52" fmla="*/ 282 w 304"/>
                <a:gd name="T53" fmla="*/ 147 h 347"/>
                <a:gd name="T54" fmla="*/ 282 w 304"/>
                <a:gd name="T55" fmla="*/ 147 h 347"/>
                <a:gd name="T56" fmla="*/ 152 w 304"/>
                <a:gd name="T57" fmla="*/ 195 h 347"/>
                <a:gd name="T58" fmla="*/ 22 w 304"/>
                <a:gd name="T59" fmla="*/ 147 h 347"/>
                <a:gd name="T60" fmla="*/ 22 w 304"/>
                <a:gd name="T61" fmla="*/ 147 h 347"/>
                <a:gd name="T62" fmla="*/ 22 w 304"/>
                <a:gd name="T63" fmla="*/ 147 h 347"/>
                <a:gd name="T64" fmla="*/ 22 w 304"/>
                <a:gd name="T65" fmla="*/ 109 h 347"/>
                <a:gd name="T66" fmla="*/ 152 w 304"/>
                <a:gd name="T67" fmla="*/ 141 h 347"/>
                <a:gd name="T68" fmla="*/ 282 w 304"/>
                <a:gd name="T69" fmla="*/ 109 h 347"/>
                <a:gd name="T70" fmla="*/ 282 w 304"/>
                <a:gd name="T71" fmla="*/ 147 h 347"/>
                <a:gd name="T72" fmla="*/ 152 w 304"/>
                <a:gd name="T73" fmla="*/ 119 h 347"/>
                <a:gd name="T74" fmla="*/ 22 w 304"/>
                <a:gd name="T75" fmla="*/ 71 h 347"/>
                <a:gd name="T76" fmla="*/ 152 w 304"/>
                <a:gd name="T77" fmla="*/ 22 h 347"/>
                <a:gd name="T78" fmla="*/ 282 w 304"/>
                <a:gd name="T79" fmla="*/ 71 h 347"/>
                <a:gd name="T80" fmla="*/ 152 w 304"/>
                <a:gd name="T81" fmla="*/ 11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4" h="347">
                  <a:moveTo>
                    <a:pt x="152" y="0"/>
                  </a:moveTo>
                  <a:cubicBezTo>
                    <a:pt x="79" y="0"/>
                    <a:pt x="0" y="22"/>
                    <a:pt x="0" y="71"/>
                  </a:cubicBezTo>
                  <a:cubicBezTo>
                    <a:pt x="0" y="277"/>
                    <a:pt x="0" y="277"/>
                    <a:pt x="0" y="277"/>
                  </a:cubicBezTo>
                  <a:cubicBezTo>
                    <a:pt x="0" y="325"/>
                    <a:pt x="79" y="347"/>
                    <a:pt x="152" y="347"/>
                  </a:cubicBezTo>
                  <a:cubicBezTo>
                    <a:pt x="225" y="347"/>
                    <a:pt x="304" y="325"/>
                    <a:pt x="304" y="277"/>
                  </a:cubicBezTo>
                  <a:cubicBezTo>
                    <a:pt x="304" y="71"/>
                    <a:pt x="304" y="71"/>
                    <a:pt x="304" y="71"/>
                  </a:cubicBezTo>
                  <a:cubicBezTo>
                    <a:pt x="304" y="22"/>
                    <a:pt x="225" y="0"/>
                    <a:pt x="152" y="0"/>
                  </a:cubicBezTo>
                  <a:close/>
                  <a:moveTo>
                    <a:pt x="282" y="277"/>
                  </a:moveTo>
                  <a:cubicBezTo>
                    <a:pt x="282" y="304"/>
                    <a:pt x="224" y="326"/>
                    <a:pt x="152" y="326"/>
                  </a:cubicBezTo>
                  <a:cubicBezTo>
                    <a:pt x="80" y="326"/>
                    <a:pt x="22" y="304"/>
                    <a:pt x="22" y="277"/>
                  </a:cubicBezTo>
                  <a:cubicBezTo>
                    <a:pt x="22" y="236"/>
                    <a:pt x="22" y="236"/>
                    <a:pt x="22" y="236"/>
                  </a:cubicBezTo>
                  <a:cubicBezTo>
                    <a:pt x="44" y="259"/>
                    <a:pt x="98" y="271"/>
                    <a:pt x="152" y="271"/>
                  </a:cubicBezTo>
                  <a:cubicBezTo>
                    <a:pt x="206" y="271"/>
                    <a:pt x="260" y="259"/>
                    <a:pt x="282" y="236"/>
                  </a:cubicBezTo>
                  <a:lnTo>
                    <a:pt x="282" y="277"/>
                  </a:lnTo>
                  <a:close/>
                  <a:moveTo>
                    <a:pt x="282" y="212"/>
                  </a:moveTo>
                  <a:cubicBezTo>
                    <a:pt x="282" y="212"/>
                    <a:pt x="282" y="212"/>
                    <a:pt x="282" y="212"/>
                  </a:cubicBezTo>
                  <a:cubicBezTo>
                    <a:pt x="282" y="212"/>
                    <a:pt x="282" y="212"/>
                    <a:pt x="282" y="212"/>
                  </a:cubicBezTo>
                  <a:cubicBezTo>
                    <a:pt x="282" y="239"/>
                    <a:pt x="224" y="261"/>
                    <a:pt x="152" y="261"/>
                  </a:cubicBezTo>
                  <a:cubicBezTo>
                    <a:pt x="80" y="261"/>
                    <a:pt x="22" y="239"/>
                    <a:pt x="22" y="212"/>
                  </a:cubicBezTo>
                  <a:cubicBezTo>
                    <a:pt x="22" y="212"/>
                    <a:pt x="22" y="212"/>
                    <a:pt x="22" y="212"/>
                  </a:cubicBezTo>
                  <a:cubicBezTo>
                    <a:pt x="22" y="212"/>
                    <a:pt x="22" y="212"/>
                    <a:pt x="22" y="212"/>
                  </a:cubicBezTo>
                  <a:cubicBezTo>
                    <a:pt x="22" y="171"/>
                    <a:pt x="22" y="171"/>
                    <a:pt x="22" y="171"/>
                  </a:cubicBezTo>
                  <a:cubicBezTo>
                    <a:pt x="44" y="194"/>
                    <a:pt x="98" y="206"/>
                    <a:pt x="152" y="206"/>
                  </a:cubicBezTo>
                  <a:cubicBezTo>
                    <a:pt x="206" y="206"/>
                    <a:pt x="260" y="194"/>
                    <a:pt x="282" y="171"/>
                  </a:cubicBezTo>
                  <a:lnTo>
                    <a:pt x="282" y="212"/>
                  </a:lnTo>
                  <a:close/>
                  <a:moveTo>
                    <a:pt x="282" y="147"/>
                  </a:moveTo>
                  <a:cubicBezTo>
                    <a:pt x="282" y="147"/>
                    <a:pt x="282" y="147"/>
                    <a:pt x="282" y="147"/>
                  </a:cubicBezTo>
                  <a:cubicBezTo>
                    <a:pt x="282" y="147"/>
                    <a:pt x="282" y="147"/>
                    <a:pt x="282" y="147"/>
                  </a:cubicBezTo>
                  <a:cubicBezTo>
                    <a:pt x="282" y="174"/>
                    <a:pt x="224" y="195"/>
                    <a:pt x="152" y="195"/>
                  </a:cubicBezTo>
                  <a:cubicBezTo>
                    <a:pt x="80" y="195"/>
                    <a:pt x="22" y="174"/>
                    <a:pt x="22" y="147"/>
                  </a:cubicBezTo>
                  <a:cubicBezTo>
                    <a:pt x="22" y="147"/>
                    <a:pt x="22" y="147"/>
                    <a:pt x="22" y="147"/>
                  </a:cubicBezTo>
                  <a:cubicBezTo>
                    <a:pt x="22" y="147"/>
                    <a:pt x="22" y="147"/>
                    <a:pt x="22" y="147"/>
                  </a:cubicBezTo>
                  <a:cubicBezTo>
                    <a:pt x="22" y="109"/>
                    <a:pt x="22" y="109"/>
                    <a:pt x="22" y="109"/>
                  </a:cubicBezTo>
                  <a:cubicBezTo>
                    <a:pt x="50" y="131"/>
                    <a:pt x="102" y="141"/>
                    <a:pt x="152" y="141"/>
                  </a:cubicBezTo>
                  <a:cubicBezTo>
                    <a:pt x="202" y="141"/>
                    <a:pt x="254" y="131"/>
                    <a:pt x="282" y="109"/>
                  </a:cubicBezTo>
                  <a:lnTo>
                    <a:pt x="282" y="147"/>
                  </a:lnTo>
                  <a:close/>
                  <a:moveTo>
                    <a:pt x="152" y="119"/>
                  </a:moveTo>
                  <a:cubicBezTo>
                    <a:pt x="80" y="119"/>
                    <a:pt x="22" y="98"/>
                    <a:pt x="22" y="71"/>
                  </a:cubicBezTo>
                  <a:cubicBezTo>
                    <a:pt x="22" y="44"/>
                    <a:pt x="80" y="22"/>
                    <a:pt x="152" y="22"/>
                  </a:cubicBezTo>
                  <a:cubicBezTo>
                    <a:pt x="224" y="22"/>
                    <a:pt x="282" y="44"/>
                    <a:pt x="282" y="71"/>
                  </a:cubicBezTo>
                  <a:cubicBezTo>
                    <a:pt x="282" y="98"/>
                    <a:pt x="224" y="119"/>
                    <a:pt x="152"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69" name="Oval 31">
              <a:extLst>
                <a:ext uri="{FF2B5EF4-FFF2-40B4-BE49-F238E27FC236}">
                  <a16:creationId xmlns:a16="http://schemas.microsoft.com/office/drawing/2014/main" xmlns="" id="{36291D92-C74E-47BB-8153-47F3D3C5B07A}"/>
                </a:ext>
              </a:extLst>
            </p:cNvPr>
            <p:cNvSpPr>
              <a:spLocks noChangeArrowheads="1"/>
            </p:cNvSpPr>
            <p:nvPr/>
          </p:nvSpPr>
          <p:spPr bwMode="auto">
            <a:xfrm>
              <a:off x="7885113" y="681038"/>
              <a:ext cx="82550"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70" name="Oval 32">
              <a:extLst>
                <a:ext uri="{FF2B5EF4-FFF2-40B4-BE49-F238E27FC236}">
                  <a16:creationId xmlns:a16="http://schemas.microsoft.com/office/drawing/2014/main" xmlns="" id="{806022F7-4BCA-425F-9423-AC94488AEF74}"/>
                </a:ext>
              </a:extLst>
            </p:cNvPr>
            <p:cNvSpPr>
              <a:spLocks noChangeArrowheads="1"/>
            </p:cNvSpPr>
            <p:nvPr/>
          </p:nvSpPr>
          <p:spPr bwMode="auto">
            <a:xfrm>
              <a:off x="7885113" y="434975"/>
              <a:ext cx="82550"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71" name="Oval 33">
              <a:extLst>
                <a:ext uri="{FF2B5EF4-FFF2-40B4-BE49-F238E27FC236}">
                  <a16:creationId xmlns:a16="http://schemas.microsoft.com/office/drawing/2014/main" xmlns="" id="{18943699-DE58-4E00-A454-9427C9CFFA36}"/>
                </a:ext>
              </a:extLst>
            </p:cNvPr>
            <p:cNvSpPr>
              <a:spLocks noChangeArrowheads="1"/>
            </p:cNvSpPr>
            <p:nvPr/>
          </p:nvSpPr>
          <p:spPr bwMode="auto">
            <a:xfrm>
              <a:off x="7885113" y="190500"/>
              <a:ext cx="82550"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grpSp>
        <p:nvGrpSpPr>
          <p:cNvPr id="72" name="Group 145">
            <a:extLst>
              <a:ext uri="{FF2B5EF4-FFF2-40B4-BE49-F238E27FC236}">
                <a16:creationId xmlns:a16="http://schemas.microsoft.com/office/drawing/2014/main" xmlns="" id="{55382D51-C40E-4F63-8326-54A4989622AF}"/>
              </a:ext>
            </a:extLst>
          </p:cNvPr>
          <p:cNvGrpSpPr/>
          <p:nvPr/>
        </p:nvGrpSpPr>
        <p:grpSpPr>
          <a:xfrm>
            <a:off x="7532296" y="4482447"/>
            <a:ext cx="470403" cy="470377"/>
            <a:chOff x="5899150" y="-1111250"/>
            <a:chExt cx="2832101" cy="2832100"/>
          </a:xfrm>
          <a:solidFill>
            <a:schemeClr val="bg1"/>
          </a:solidFill>
        </p:grpSpPr>
        <p:sp>
          <p:nvSpPr>
            <p:cNvPr id="73" name="Freeform 37">
              <a:extLst>
                <a:ext uri="{FF2B5EF4-FFF2-40B4-BE49-F238E27FC236}">
                  <a16:creationId xmlns:a16="http://schemas.microsoft.com/office/drawing/2014/main" xmlns="" id="{5DB74791-E3B0-4B89-958E-EEF0F84F23BD}"/>
                </a:ext>
              </a:extLst>
            </p:cNvPr>
            <p:cNvSpPr>
              <a:spLocks noEditPoints="1"/>
            </p:cNvSpPr>
            <p:nvPr/>
          </p:nvSpPr>
          <p:spPr bwMode="auto">
            <a:xfrm>
              <a:off x="5899150" y="-1111250"/>
              <a:ext cx="2832101" cy="2832100"/>
            </a:xfrm>
            <a:custGeom>
              <a:avLst/>
              <a:gdLst>
                <a:gd name="T0" fmla="*/ 499 w 752"/>
                <a:gd name="T1" fmla="*/ 68 h 752"/>
                <a:gd name="T2" fmla="*/ 68 w 752"/>
                <a:gd name="T3" fmla="*/ 253 h 752"/>
                <a:gd name="T4" fmla="*/ 253 w 752"/>
                <a:gd name="T5" fmla="*/ 684 h 752"/>
                <a:gd name="T6" fmla="*/ 684 w 752"/>
                <a:gd name="T7" fmla="*/ 499 h 752"/>
                <a:gd name="T8" fmla="*/ 499 w 752"/>
                <a:gd name="T9" fmla="*/ 68 h 752"/>
                <a:gd name="T10" fmla="*/ 268 w 752"/>
                <a:gd name="T11" fmla="*/ 646 h 752"/>
                <a:gd name="T12" fmla="*/ 106 w 752"/>
                <a:gd name="T13" fmla="*/ 268 h 752"/>
                <a:gd name="T14" fmla="*/ 484 w 752"/>
                <a:gd name="T15" fmla="*/ 106 h 752"/>
                <a:gd name="T16" fmla="*/ 646 w 752"/>
                <a:gd name="T17" fmla="*/ 484 h 752"/>
                <a:gd name="T18" fmla="*/ 268 w 752"/>
                <a:gd name="T19" fmla="*/ 646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2" h="752">
                  <a:moveTo>
                    <a:pt x="499" y="68"/>
                  </a:moveTo>
                  <a:cubicBezTo>
                    <a:pt x="329" y="0"/>
                    <a:pt x="136" y="82"/>
                    <a:pt x="68" y="253"/>
                  </a:cubicBezTo>
                  <a:cubicBezTo>
                    <a:pt x="0" y="423"/>
                    <a:pt x="82" y="616"/>
                    <a:pt x="253" y="684"/>
                  </a:cubicBezTo>
                  <a:cubicBezTo>
                    <a:pt x="423" y="752"/>
                    <a:pt x="616" y="670"/>
                    <a:pt x="684" y="499"/>
                  </a:cubicBezTo>
                  <a:cubicBezTo>
                    <a:pt x="752" y="329"/>
                    <a:pt x="670" y="136"/>
                    <a:pt x="499" y="68"/>
                  </a:cubicBezTo>
                  <a:close/>
                  <a:moveTo>
                    <a:pt x="268" y="646"/>
                  </a:moveTo>
                  <a:cubicBezTo>
                    <a:pt x="119" y="586"/>
                    <a:pt x="47" y="417"/>
                    <a:pt x="106" y="268"/>
                  </a:cubicBezTo>
                  <a:cubicBezTo>
                    <a:pt x="166" y="119"/>
                    <a:pt x="335" y="47"/>
                    <a:pt x="484" y="106"/>
                  </a:cubicBezTo>
                  <a:cubicBezTo>
                    <a:pt x="633" y="166"/>
                    <a:pt x="705" y="335"/>
                    <a:pt x="646" y="484"/>
                  </a:cubicBezTo>
                  <a:cubicBezTo>
                    <a:pt x="586" y="633"/>
                    <a:pt x="417" y="705"/>
                    <a:pt x="268" y="6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74" name="Freeform 38">
              <a:extLst>
                <a:ext uri="{FF2B5EF4-FFF2-40B4-BE49-F238E27FC236}">
                  <a16:creationId xmlns:a16="http://schemas.microsoft.com/office/drawing/2014/main" xmlns="" id="{850564CD-A73E-4015-A2A0-AB0205F1B725}"/>
                </a:ext>
              </a:extLst>
            </p:cNvPr>
            <p:cNvSpPr>
              <a:spLocks noEditPoints="1"/>
            </p:cNvSpPr>
            <p:nvPr/>
          </p:nvSpPr>
          <p:spPr bwMode="auto">
            <a:xfrm>
              <a:off x="7137400" y="127000"/>
              <a:ext cx="354013" cy="354013"/>
            </a:xfrm>
            <a:custGeom>
              <a:avLst/>
              <a:gdLst>
                <a:gd name="T0" fmla="*/ 62 w 94"/>
                <a:gd name="T1" fmla="*/ 9 h 94"/>
                <a:gd name="T2" fmla="*/ 9 w 94"/>
                <a:gd name="T3" fmla="*/ 32 h 94"/>
                <a:gd name="T4" fmla="*/ 32 w 94"/>
                <a:gd name="T5" fmla="*/ 86 h 94"/>
                <a:gd name="T6" fmla="*/ 86 w 94"/>
                <a:gd name="T7" fmla="*/ 62 h 94"/>
                <a:gd name="T8" fmla="*/ 62 w 94"/>
                <a:gd name="T9" fmla="*/ 9 h 94"/>
                <a:gd name="T10" fmla="*/ 39 w 94"/>
                <a:gd name="T11" fmla="*/ 66 h 94"/>
                <a:gd name="T12" fmla="*/ 28 w 94"/>
                <a:gd name="T13" fmla="*/ 39 h 94"/>
                <a:gd name="T14" fmla="*/ 55 w 94"/>
                <a:gd name="T15" fmla="*/ 28 h 94"/>
                <a:gd name="T16" fmla="*/ 66 w 94"/>
                <a:gd name="T17" fmla="*/ 55 h 94"/>
                <a:gd name="T18" fmla="*/ 39 w 94"/>
                <a:gd name="T19" fmla="*/ 6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94">
                  <a:moveTo>
                    <a:pt x="62" y="9"/>
                  </a:moveTo>
                  <a:cubicBezTo>
                    <a:pt x="41" y="0"/>
                    <a:pt x="17" y="10"/>
                    <a:pt x="9" y="32"/>
                  </a:cubicBezTo>
                  <a:cubicBezTo>
                    <a:pt x="0" y="53"/>
                    <a:pt x="10" y="77"/>
                    <a:pt x="32" y="86"/>
                  </a:cubicBezTo>
                  <a:cubicBezTo>
                    <a:pt x="53" y="94"/>
                    <a:pt x="77" y="84"/>
                    <a:pt x="86" y="62"/>
                  </a:cubicBezTo>
                  <a:cubicBezTo>
                    <a:pt x="94" y="41"/>
                    <a:pt x="84" y="17"/>
                    <a:pt x="62" y="9"/>
                  </a:cubicBezTo>
                  <a:close/>
                  <a:moveTo>
                    <a:pt x="39" y="66"/>
                  </a:moveTo>
                  <a:cubicBezTo>
                    <a:pt x="29" y="62"/>
                    <a:pt x="24" y="50"/>
                    <a:pt x="28" y="39"/>
                  </a:cubicBezTo>
                  <a:cubicBezTo>
                    <a:pt x="32" y="29"/>
                    <a:pt x="44" y="24"/>
                    <a:pt x="55" y="28"/>
                  </a:cubicBezTo>
                  <a:cubicBezTo>
                    <a:pt x="65" y="32"/>
                    <a:pt x="71" y="44"/>
                    <a:pt x="66" y="55"/>
                  </a:cubicBezTo>
                  <a:cubicBezTo>
                    <a:pt x="62" y="65"/>
                    <a:pt x="50" y="71"/>
                    <a:pt x="3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75" name="Freeform 39">
              <a:extLst>
                <a:ext uri="{FF2B5EF4-FFF2-40B4-BE49-F238E27FC236}">
                  <a16:creationId xmlns:a16="http://schemas.microsoft.com/office/drawing/2014/main" xmlns="" id="{CC79F8FE-2788-4756-B285-41EDC176DD53}"/>
                </a:ext>
              </a:extLst>
            </p:cNvPr>
            <p:cNvSpPr>
              <a:spLocks noEditPoints="1"/>
            </p:cNvSpPr>
            <p:nvPr/>
          </p:nvSpPr>
          <p:spPr bwMode="auto">
            <a:xfrm>
              <a:off x="6783388" y="-225425"/>
              <a:ext cx="1062038" cy="1060450"/>
            </a:xfrm>
            <a:custGeom>
              <a:avLst/>
              <a:gdLst>
                <a:gd name="T0" fmla="*/ 187 w 282"/>
                <a:gd name="T1" fmla="*/ 25 h 282"/>
                <a:gd name="T2" fmla="*/ 25 w 282"/>
                <a:gd name="T3" fmla="*/ 95 h 282"/>
                <a:gd name="T4" fmla="*/ 95 w 282"/>
                <a:gd name="T5" fmla="*/ 257 h 282"/>
                <a:gd name="T6" fmla="*/ 257 w 282"/>
                <a:gd name="T7" fmla="*/ 187 h 282"/>
                <a:gd name="T8" fmla="*/ 187 w 282"/>
                <a:gd name="T9" fmla="*/ 25 h 282"/>
                <a:gd name="T10" fmla="*/ 110 w 282"/>
                <a:gd name="T11" fmla="*/ 218 h 282"/>
                <a:gd name="T12" fmla="*/ 64 w 282"/>
                <a:gd name="T13" fmla="*/ 110 h 282"/>
                <a:gd name="T14" fmla="*/ 172 w 282"/>
                <a:gd name="T15" fmla="*/ 64 h 282"/>
                <a:gd name="T16" fmla="*/ 218 w 282"/>
                <a:gd name="T17" fmla="*/ 172 h 282"/>
                <a:gd name="T18" fmla="*/ 110 w 282"/>
                <a:gd name="T19" fmla="*/ 21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2" h="282">
                  <a:moveTo>
                    <a:pt x="187" y="25"/>
                  </a:moveTo>
                  <a:cubicBezTo>
                    <a:pt x="123" y="0"/>
                    <a:pt x="51" y="31"/>
                    <a:pt x="25" y="95"/>
                  </a:cubicBezTo>
                  <a:cubicBezTo>
                    <a:pt x="0" y="159"/>
                    <a:pt x="31" y="231"/>
                    <a:pt x="95" y="257"/>
                  </a:cubicBezTo>
                  <a:cubicBezTo>
                    <a:pt x="159" y="282"/>
                    <a:pt x="231" y="251"/>
                    <a:pt x="257" y="187"/>
                  </a:cubicBezTo>
                  <a:cubicBezTo>
                    <a:pt x="282" y="123"/>
                    <a:pt x="251" y="51"/>
                    <a:pt x="187" y="25"/>
                  </a:cubicBezTo>
                  <a:close/>
                  <a:moveTo>
                    <a:pt x="110" y="218"/>
                  </a:moveTo>
                  <a:cubicBezTo>
                    <a:pt x="68" y="201"/>
                    <a:pt x="47" y="153"/>
                    <a:pt x="64" y="110"/>
                  </a:cubicBezTo>
                  <a:cubicBezTo>
                    <a:pt x="81" y="68"/>
                    <a:pt x="129" y="47"/>
                    <a:pt x="172" y="64"/>
                  </a:cubicBezTo>
                  <a:cubicBezTo>
                    <a:pt x="214" y="81"/>
                    <a:pt x="235" y="129"/>
                    <a:pt x="218" y="172"/>
                  </a:cubicBezTo>
                  <a:cubicBezTo>
                    <a:pt x="201" y="214"/>
                    <a:pt x="153" y="235"/>
                    <a:pt x="110" y="2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76" name="Freeform 40">
              <a:extLst>
                <a:ext uri="{FF2B5EF4-FFF2-40B4-BE49-F238E27FC236}">
                  <a16:creationId xmlns:a16="http://schemas.microsoft.com/office/drawing/2014/main" xmlns="" id="{E8C9BDEE-40CC-4B3D-8C24-09843B57C134}"/>
                </a:ext>
              </a:extLst>
            </p:cNvPr>
            <p:cNvSpPr>
              <a:spLocks/>
            </p:cNvSpPr>
            <p:nvPr/>
          </p:nvSpPr>
          <p:spPr bwMode="auto">
            <a:xfrm>
              <a:off x="7499350" y="477838"/>
              <a:ext cx="403225" cy="411163"/>
            </a:xfrm>
            <a:custGeom>
              <a:avLst/>
              <a:gdLst>
                <a:gd name="T0" fmla="*/ 105 w 107"/>
                <a:gd name="T1" fmla="*/ 16 h 109"/>
                <a:gd name="T2" fmla="*/ 99 w 107"/>
                <a:gd name="T3" fmla="*/ 2 h 109"/>
                <a:gd name="T4" fmla="*/ 86 w 107"/>
                <a:gd name="T5" fmla="*/ 8 h 109"/>
                <a:gd name="T6" fmla="*/ 86 w 107"/>
                <a:gd name="T7" fmla="*/ 8 h 109"/>
                <a:gd name="T8" fmla="*/ 8 w 107"/>
                <a:gd name="T9" fmla="*/ 88 h 109"/>
                <a:gd name="T10" fmla="*/ 3 w 107"/>
                <a:gd name="T11" fmla="*/ 101 h 109"/>
                <a:gd name="T12" fmla="*/ 16 w 107"/>
                <a:gd name="T13" fmla="*/ 107 h 109"/>
                <a:gd name="T14" fmla="*/ 17 w 107"/>
                <a:gd name="T15" fmla="*/ 106 h 109"/>
                <a:gd name="T16" fmla="*/ 105 w 107"/>
                <a:gd name="T17" fmla="*/ 1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9">
                  <a:moveTo>
                    <a:pt x="105" y="16"/>
                  </a:moveTo>
                  <a:cubicBezTo>
                    <a:pt x="107" y="10"/>
                    <a:pt x="105" y="4"/>
                    <a:pt x="99" y="2"/>
                  </a:cubicBezTo>
                  <a:cubicBezTo>
                    <a:pt x="94" y="0"/>
                    <a:pt x="88" y="3"/>
                    <a:pt x="86" y="8"/>
                  </a:cubicBezTo>
                  <a:cubicBezTo>
                    <a:pt x="86" y="8"/>
                    <a:pt x="86" y="8"/>
                    <a:pt x="86" y="8"/>
                  </a:cubicBezTo>
                  <a:cubicBezTo>
                    <a:pt x="71" y="45"/>
                    <a:pt x="42" y="73"/>
                    <a:pt x="8" y="88"/>
                  </a:cubicBezTo>
                  <a:cubicBezTo>
                    <a:pt x="3" y="90"/>
                    <a:pt x="0" y="96"/>
                    <a:pt x="3" y="101"/>
                  </a:cubicBezTo>
                  <a:cubicBezTo>
                    <a:pt x="5" y="106"/>
                    <a:pt x="11" y="109"/>
                    <a:pt x="16" y="107"/>
                  </a:cubicBezTo>
                  <a:cubicBezTo>
                    <a:pt x="17" y="107"/>
                    <a:pt x="17" y="106"/>
                    <a:pt x="17" y="106"/>
                  </a:cubicBezTo>
                  <a:cubicBezTo>
                    <a:pt x="56" y="89"/>
                    <a:pt x="88" y="58"/>
                    <a:pt x="10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77" name="Freeform 41">
              <a:extLst>
                <a:ext uri="{FF2B5EF4-FFF2-40B4-BE49-F238E27FC236}">
                  <a16:creationId xmlns:a16="http://schemas.microsoft.com/office/drawing/2014/main" xmlns="" id="{24126424-3511-42DA-B9AE-B6E5994DD390}"/>
                </a:ext>
              </a:extLst>
            </p:cNvPr>
            <p:cNvSpPr>
              <a:spLocks/>
            </p:cNvSpPr>
            <p:nvPr/>
          </p:nvSpPr>
          <p:spPr bwMode="auto">
            <a:xfrm>
              <a:off x="7623175" y="595313"/>
              <a:ext cx="569913" cy="579438"/>
            </a:xfrm>
            <a:custGeom>
              <a:avLst/>
              <a:gdLst>
                <a:gd name="T0" fmla="*/ 143 w 151"/>
                <a:gd name="T1" fmla="*/ 2 h 154"/>
                <a:gd name="T2" fmla="*/ 130 w 151"/>
                <a:gd name="T3" fmla="*/ 8 h 154"/>
                <a:gd name="T4" fmla="*/ 8 w 151"/>
                <a:gd name="T5" fmla="*/ 133 h 154"/>
                <a:gd name="T6" fmla="*/ 2 w 151"/>
                <a:gd name="T7" fmla="*/ 146 h 154"/>
                <a:gd name="T8" fmla="*/ 16 w 151"/>
                <a:gd name="T9" fmla="*/ 152 h 154"/>
                <a:gd name="T10" fmla="*/ 17 w 151"/>
                <a:gd name="T11" fmla="*/ 151 h 154"/>
                <a:gd name="T12" fmla="*/ 149 w 151"/>
                <a:gd name="T13" fmla="*/ 16 h 154"/>
                <a:gd name="T14" fmla="*/ 143 w 151"/>
                <a:gd name="T15" fmla="*/ 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154">
                  <a:moveTo>
                    <a:pt x="143" y="2"/>
                  </a:moveTo>
                  <a:cubicBezTo>
                    <a:pt x="138" y="0"/>
                    <a:pt x="132" y="3"/>
                    <a:pt x="130" y="8"/>
                  </a:cubicBezTo>
                  <a:cubicBezTo>
                    <a:pt x="106" y="66"/>
                    <a:pt x="61" y="110"/>
                    <a:pt x="8" y="133"/>
                  </a:cubicBezTo>
                  <a:cubicBezTo>
                    <a:pt x="3" y="135"/>
                    <a:pt x="0" y="141"/>
                    <a:pt x="2" y="146"/>
                  </a:cubicBezTo>
                  <a:cubicBezTo>
                    <a:pt x="5" y="152"/>
                    <a:pt x="11" y="154"/>
                    <a:pt x="16" y="152"/>
                  </a:cubicBezTo>
                  <a:cubicBezTo>
                    <a:pt x="16" y="152"/>
                    <a:pt x="16" y="152"/>
                    <a:pt x="17" y="151"/>
                  </a:cubicBezTo>
                  <a:cubicBezTo>
                    <a:pt x="75" y="126"/>
                    <a:pt x="124" y="79"/>
                    <a:pt x="149" y="16"/>
                  </a:cubicBezTo>
                  <a:cubicBezTo>
                    <a:pt x="151" y="10"/>
                    <a:pt x="149" y="4"/>
                    <a:pt x="14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78" name="Freeform 42">
              <a:extLst>
                <a:ext uri="{FF2B5EF4-FFF2-40B4-BE49-F238E27FC236}">
                  <a16:creationId xmlns:a16="http://schemas.microsoft.com/office/drawing/2014/main" xmlns="" id="{1ECBE1F1-D73A-47AD-99BD-DBA5A9F8413C}"/>
                </a:ext>
              </a:extLst>
            </p:cNvPr>
            <p:cNvSpPr>
              <a:spLocks/>
            </p:cNvSpPr>
            <p:nvPr/>
          </p:nvSpPr>
          <p:spPr bwMode="auto">
            <a:xfrm>
              <a:off x="7562850" y="538163"/>
              <a:ext cx="485775" cy="493713"/>
            </a:xfrm>
            <a:custGeom>
              <a:avLst/>
              <a:gdLst>
                <a:gd name="T0" fmla="*/ 121 w 129"/>
                <a:gd name="T1" fmla="*/ 2 h 131"/>
                <a:gd name="T2" fmla="*/ 107 w 129"/>
                <a:gd name="T3" fmla="*/ 7 h 131"/>
                <a:gd name="T4" fmla="*/ 7 w 129"/>
                <a:gd name="T5" fmla="*/ 110 h 131"/>
                <a:gd name="T6" fmla="*/ 7 w 129"/>
                <a:gd name="T7" fmla="*/ 110 h 131"/>
                <a:gd name="T8" fmla="*/ 2 w 129"/>
                <a:gd name="T9" fmla="*/ 123 h 131"/>
                <a:gd name="T10" fmla="*/ 16 w 129"/>
                <a:gd name="T11" fmla="*/ 129 h 131"/>
                <a:gd name="T12" fmla="*/ 16 w 129"/>
                <a:gd name="T13" fmla="*/ 128 h 131"/>
                <a:gd name="T14" fmla="*/ 127 w 129"/>
                <a:gd name="T15" fmla="*/ 15 h 131"/>
                <a:gd name="T16" fmla="*/ 121 w 129"/>
                <a:gd name="T17" fmla="*/ 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131">
                  <a:moveTo>
                    <a:pt x="121" y="2"/>
                  </a:moveTo>
                  <a:cubicBezTo>
                    <a:pt x="115" y="0"/>
                    <a:pt x="109" y="2"/>
                    <a:pt x="107" y="7"/>
                  </a:cubicBezTo>
                  <a:cubicBezTo>
                    <a:pt x="88" y="55"/>
                    <a:pt x="51" y="91"/>
                    <a:pt x="7" y="110"/>
                  </a:cubicBezTo>
                  <a:cubicBezTo>
                    <a:pt x="7" y="110"/>
                    <a:pt x="7" y="110"/>
                    <a:pt x="7" y="110"/>
                  </a:cubicBezTo>
                  <a:cubicBezTo>
                    <a:pt x="2" y="112"/>
                    <a:pt x="0" y="118"/>
                    <a:pt x="2" y="123"/>
                  </a:cubicBezTo>
                  <a:cubicBezTo>
                    <a:pt x="4" y="129"/>
                    <a:pt x="10" y="131"/>
                    <a:pt x="16" y="129"/>
                  </a:cubicBezTo>
                  <a:cubicBezTo>
                    <a:pt x="16" y="129"/>
                    <a:pt x="16" y="128"/>
                    <a:pt x="16" y="128"/>
                  </a:cubicBezTo>
                  <a:cubicBezTo>
                    <a:pt x="65" y="107"/>
                    <a:pt x="105" y="68"/>
                    <a:pt x="127" y="15"/>
                  </a:cubicBezTo>
                  <a:cubicBezTo>
                    <a:pt x="129" y="10"/>
                    <a:pt x="126" y="4"/>
                    <a:pt x="12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79" name="Freeform 43">
              <a:extLst>
                <a:ext uri="{FF2B5EF4-FFF2-40B4-BE49-F238E27FC236}">
                  <a16:creationId xmlns:a16="http://schemas.microsoft.com/office/drawing/2014/main" xmlns="" id="{2EB4E680-4B56-44F5-9E86-737B5054F5F7}"/>
                </a:ext>
              </a:extLst>
            </p:cNvPr>
            <p:cNvSpPr>
              <a:spLocks/>
            </p:cNvSpPr>
            <p:nvPr/>
          </p:nvSpPr>
          <p:spPr bwMode="auto">
            <a:xfrm>
              <a:off x="6727825" y="-279400"/>
              <a:ext cx="401638" cy="411163"/>
            </a:xfrm>
            <a:custGeom>
              <a:avLst/>
              <a:gdLst>
                <a:gd name="T0" fmla="*/ 104 w 107"/>
                <a:gd name="T1" fmla="*/ 8 h 109"/>
                <a:gd name="T2" fmla="*/ 91 w 107"/>
                <a:gd name="T3" fmla="*/ 2 h 109"/>
                <a:gd name="T4" fmla="*/ 90 w 107"/>
                <a:gd name="T5" fmla="*/ 3 h 109"/>
                <a:gd name="T6" fmla="*/ 2 w 107"/>
                <a:gd name="T7" fmla="*/ 93 h 109"/>
                <a:gd name="T8" fmla="*/ 2 w 107"/>
                <a:gd name="T9" fmla="*/ 93 h 109"/>
                <a:gd name="T10" fmla="*/ 8 w 107"/>
                <a:gd name="T11" fmla="*/ 107 h 109"/>
                <a:gd name="T12" fmla="*/ 21 w 107"/>
                <a:gd name="T13" fmla="*/ 101 h 109"/>
                <a:gd name="T14" fmla="*/ 21 w 107"/>
                <a:gd name="T15" fmla="*/ 101 h 109"/>
                <a:gd name="T16" fmla="*/ 99 w 107"/>
                <a:gd name="T17" fmla="*/ 22 h 109"/>
                <a:gd name="T18" fmla="*/ 104 w 107"/>
                <a:gd name="T19" fmla="*/ 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 h="109">
                  <a:moveTo>
                    <a:pt x="104" y="8"/>
                  </a:moveTo>
                  <a:cubicBezTo>
                    <a:pt x="102" y="3"/>
                    <a:pt x="96" y="0"/>
                    <a:pt x="91" y="2"/>
                  </a:cubicBezTo>
                  <a:cubicBezTo>
                    <a:pt x="91" y="3"/>
                    <a:pt x="90" y="3"/>
                    <a:pt x="90" y="3"/>
                  </a:cubicBezTo>
                  <a:cubicBezTo>
                    <a:pt x="51" y="20"/>
                    <a:pt x="19" y="51"/>
                    <a:pt x="2" y="93"/>
                  </a:cubicBezTo>
                  <a:cubicBezTo>
                    <a:pt x="2" y="93"/>
                    <a:pt x="2" y="93"/>
                    <a:pt x="2" y="93"/>
                  </a:cubicBezTo>
                  <a:cubicBezTo>
                    <a:pt x="0" y="99"/>
                    <a:pt x="2" y="105"/>
                    <a:pt x="8" y="107"/>
                  </a:cubicBezTo>
                  <a:cubicBezTo>
                    <a:pt x="13" y="109"/>
                    <a:pt x="19" y="106"/>
                    <a:pt x="21" y="101"/>
                  </a:cubicBezTo>
                  <a:cubicBezTo>
                    <a:pt x="21" y="101"/>
                    <a:pt x="21" y="101"/>
                    <a:pt x="21" y="101"/>
                  </a:cubicBezTo>
                  <a:cubicBezTo>
                    <a:pt x="36" y="64"/>
                    <a:pt x="65" y="36"/>
                    <a:pt x="99" y="22"/>
                  </a:cubicBezTo>
                  <a:cubicBezTo>
                    <a:pt x="104" y="19"/>
                    <a:pt x="107" y="13"/>
                    <a:pt x="10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80" name="Freeform 44">
              <a:extLst>
                <a:ext uri="{FF2B5EF4-FFF2-40B4-BE49-F238E27FC236}">
                  <a16:creationId xmlns:a16="http://schemas.microsoft.com/office/drawing/2014/main" xmlns="" id="{039B8B29-8372-4073-9D3E-268A2A09359B}"/>
                </a:ext>
              </a:extLst>
            </p:cNvPr>
            <p:cNvSpPr>
              <a:spLocks/>
            </p:cNvSpPr>
            <p:nvPr/>
          </p:nvSpPr>
          <p:spPr bwMode="auto">
            <a:xfrm>
              <a:off x="6437313" y="-565150"/>
              <a:ext cx="568325" cy="579438"/>
            </a:xfrm>
            <a:custGeom>
              <a:avLst/>
              <a:gdLst>
                <a:gd name="T0" fmla="*/ 149 w 151"/>
                <a:gd name="T1" fmla="*/ 8 h 154"/>
                <a:gd name="T2" fmla="*/ 135 w 151"/>
                <a:gd name="T3" fmla="*/ 2 h 154"/>
                <a:gd name="T4" fmla="*/ 134 w 151"/>
                <a:gd name="T5" fmla="*/ 3 h 154"/>
                <a:gd name="T6" fmla="*/ 2 w 151"/>
                <a:gd name="T7" fmla="*/ 138 h 154"/>
                <a:gd name="T8" fmla="*/ 8 w 151"/>
                <a:gd name="T9" fmla="*/ 152 h 154"/>
                <a:gd name="T10" fmla="*/ 21 w 151"/>
                <a:gd name="T11" fmla="*/ 146 h 154"/>
                <a:gd name="T12" fmla="*/ 143 w 151"/>
                <a:gd name="T13" fmla="*/ 21 h 154"/>
                <a:gd name="T14" fmla="*/ 149 w 151"/>
                <a:gd name="T15" fmla="*/ 8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154">
                  <a:moveTo>
                    <a:pt x="149" y="8"/>
                  </a:moveTo>
                  <a:cubicBezTo>
                    <a:pt x="146" y="2"/>
                    <a:pt x="140" y="0"/>
                    <a:pt x="135" y="2"/>
                  </a:cubicBezTo>
                  <a:cubicBezTo>
                    <a:pt x="135" y="2"/>
                    <a:pt x="135" y="2"/>
                    <a:pt x="134" y="3"/>
                  </a:cubicBezTo>
                  <a:cubicBezTo>
                    <a:pt x="76" y="28"/>
                    <a:pt x="27" y="75"/>
                    <a:pt x="2" y="138"/>
                  </a:cubicBezTo>
                  <a:cubicBezTo>
                    <a:pt x="0" y="144"/>
                    <a:pt x="2" y="150"/>
                    <a:pt x="8" y="152"/>
                  </a:cubicBezTo>
                  <a:cubicBezTo>
                    <a:pt x="13" y="154"/>
                    <a:pt x="19" y="152"/>
                    <a:pt x="21" y="146"/>
                  </a:cubicBezTo>
                  <a:cubicBezTo>
                    <a:pt x="45" y="88"/>
                    <a:pt x="90" y="44"/>
                    <a:pt x="143" y="21"/>
                  </a:cubicBezTo>
                  <a:cubicBezTo>
                    <a:pt x="148" y="19"/>
                    <a:pt x="151" y="13"/>
                    <a:pt x="14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81" name="Freeform 45">
              <a:extLst>
                <a:ext uri="{FF2B5EF4-FFF2-40B4-BE49-F238E27FC236}">
                  <a16:creationId xmlns:a16="http://schemas.microsoft.com/office/drawing/2014/main" xmlns="" id="{0DB8C933-A8E3-4BD3-9C05-49D5533AA7E4}"/>
                </a:ext>
              </a:extLst>
            </p:cNvPr>
            <p:cNvSpPr>
              <a:spLocks/>
            </p:cNvSpPr>
            <p:nvPr/>
          </p:nvSpPr>
          <p:spPr bwMode="auto">
            <a:xfrm>
              <a:off x="6580188" y="-422275"/>
              <a:ext cx="485775" cy="496888"/>
            </a:xfrm>
            <a:custGeom>
              <a:avLst/>
              <a:gdLst>
                <a:gd name="T0" fmla="*/ 122 w 129"/>
                <a:gd name="T1" fmla="*/ 21 h 132"/>
                <a:gd name="T2" fmla="*/ 127 w 129"/>
                <a:gd name="T3" fmla="*/ 8 h 132"/>
                <a:gd name="T4" fmla="*/ 113 w 129"/>
                <a:gd name="T5" fmla="*/ 2 h 132"/>
                <a:gd name="T6" fmla="*/ 113 w 129"/>
                <a:gd name="T7" fmla="*/ 3 h 132"/>
                <a:gd name="T8" fmla="*/ 2 w 129"/>
                <a:gd name="T9" fmla="*/ 116 h 132"/>
                <a:gd name="T10" fmla="*/ 8 w 129"/>
                <a:gd name="T11" fmla="*/ 129 h 132"/>
                <a:gd name="T12" fmla="*/ 22 w 129"/>
                <a:gd name="T13" fmla="*/ 124 h 132"/>
                <a:gd name="T14" fmla="*/ 122 w 129"/>
                <a:gd name="T15" fmla="*/ 21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32">
                  <a:moveTo>
                    <a:pt x="122" y="21"/>
                  </a:moveTo>
                  <a:cubicBezTo>
                    <a:pt x="127" y="19"/>
                    <a:pt x="129" y="13"/>
                    <a:pt x="127" y="8"/>
                  </a:cubicBezTo>
                  <a:cubicBezTo>
                    <a:pt x="125" y="2"/>
                    <a:pt x="119" y="0"/>
                    <a:pt x="113" y="2"/>
                  </a:cubicBezTo>
                  <a:cubicBezTo>
                    <a:pt x="113" y="2"/>
                    <a:pt x="113" y="3"/>
                    <a:pt x="113" y="3"/>
                  </a:cubicBezTo>
                  <a:cubicBezTo>
                    <a:pt x="64" y="24"/>
                    <a:pt x="24" y="63"/>
                    <a:pt x="2" y="116"/>
                  </a:cubicBezTo>
                  <a:cubicBezTo>
                    <a:pt x="0" y="121"/>
                    <a:pt x="3" y="127"/>
                    <a:pt x="8" y="129"/>
                  </a:cubicBezTo>
                  <a:cubicBezTo>
                    <a:pt x="14" y="132"/>
                    <a:pt x="20" y="129"/>
                    <a:pt x="22" y="124"/>
                  </a:cubicBezTo>
                  <a:cubicBezTo>
                    <a:pt x="41" y="76"/>
                    <a:pt x="78" y="40"/>
                    <a:pt x="1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grpSp>
        <p:nvGrpSpPr>
          <p:cNvPr id="82" name="Group 101">
            <a:extLst>
              <a:ext uri="{FF2B5EF4-FFF2-40B4-BE49-F238E27FC236}">
                <a16:creationId xmlns:a16="http://schemas.microsoft.com/office/drawing/2014/main" xmlns="" id="{4B59A4D2-ED37-4B4F-B28B-7AC0A85B6BEB}"/>
              </a:ext>
            </a:extLst>
          </p:cNvPr>
          <p:cNvGrpSpPr/>
          <p:nvPr/>
        </p:nvGrpSpPr>
        <p:grpSpPr>
          <a:xfrm>
            <a:off x="7256841" y="2119999"/>
            <a:ext cx="208235" cy="207602"/>
            <a:chOff x="2138511" y="2464802"/>
            <a:chExt cx="354012" cy="352956"/>
          </a:xfrm>
          <a:solidFill>
            <a:schemeClr val="accent4"/>
          </a:solidFill>
        </p:grpSpPr>
        <p:sp>
          <p:nvSpPr>
            <p:cNvPr id="83" name="Oval 102">
              <a:extLst>
                <a:ext uri="{FF2B5EF4-FFF2-40B4-BE49-F238E27FC236}">
                  <a16:creationId xmlns:a16="http://schemas.microsoft.com/office/drawing/2014/main" xmlns="" id="{D5561E51-00EE-4658-89ED-DA08639B4542}"/>
                </a:ext>
              </a:extLst>
            </p:cNvPr>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sp>
          <p:nvSpPr>
            <p:cNvPr id="84" name="Freeform 103">
              <a:extLst>
                <a:ext uri="{FF2B5EF4-FFF2-40B4-BE49-F238E27FC236}">
                  <a16:creationId xmlns:a16="http://schemas.microsoft.com/office/drawing/2014/main" xmlns="" id="{BBA0D89C-BB52-476F-974F-FADC2C52C148}"/>
                </a:ext>
              </a:extLst>
            </p:cNvPr>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4" tIns="32512" rIns="65024" bIns="32512" numCol="1" anchor="t" anchorCtr="0" compatLnSpc="1">
              <a:prstTxWarp prst="textNoShape">
                <a:avLst/>
              </a:prstTxWarp>
            </a:bodyPr>
            <a:lstStyle/>
            <a:p>
              <a:endParaRPr lang="id-ID" sz="1280">
                <a:solidFill>
                  <a:prstClr val="black"/>
                </a:solidFill>
              </a:endParaRPr>
            </a:p>
          </p:txBody>
        </p:sp>
      </p:grpSp>
    </p:spTree>
    <p:extLst>
      <p:ext uri="{BB962C8B-B14F-4D97-AF65-F5344CB8AC3E}">
        <p14:creationId xmlns:p14="http://schemas.microsoft.com/office/powerpoint/2010/main" val="128722886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 fill="hold"/>
                                        <p:tgtEl>
                                          <p:spTgt spid="4"/>
                                        </p:tgtEl>
                                        <p:attrNameLst>
                                          <p:attrName>ppt_x</p:attrName>
                                        </p:attrNameLst>
                                      </p:cBhvr>
                                      <p:tavLst>
                                        <p:tav tm="0">
                                          <p:val>
                                            <p:strVal val="#ppt_x"/>
                                          </p:val>
                                        </p:tav>
                                        <p:tav tm="100000">
                                          <p:val>
                                            <p:strVal val="#ppt_x"/>
                                          </p:val>
                                        </p:tav>
                                      </p:tavLst>
                                    </p:anim>
                                    <p:anim calcmode="lin" valueType="num">
                                      <p:cBhvr additive="base">
                                        <p:cTn id="8" dur="2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00" fill="hold"/>
                                        <p:tgtEl>
                                          <p:spTgt spid="3"/>
                                        </p:tgtEl>
                                        <p:attrNameLst>
                                          <p:attrName>ppt_x</p:attrName>
                                        </p:attrNameLst>
                                      </p:cBhvr>
                                      <p:tavLst>
                                        <p:tav tm="0">
                                          <p:val>
                                            <p:strVal val="#ppt_x"/>
                                          </p:val>
                                        </p:tav>
                                        <p:tav tm="100000">
                                          <p:val>
                                            <p:strVal val="#ppt_x"/>
                                          </p:val>
                                        </p:tav>
                                      </p:tavLst>
                                    </p:anim>
                                    <p:anim calcmode="lin" valueType="num">
                                      <p:cBhvr additive="base">
                                        <p:cTn id="12" dur="2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200"/>
                            </p:stCondLst>
                            <p:childTnLst>
                              <p:par>
                                <p:cTn id="14" presetID="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200" fill="hold"/>
                                        <p:tgtEl>
                                          <p:spTgt spid="6"/>
                                        </p:tgtEl>
                                        <p:attrNameLst>
                                          <p:attrName>ppt_x</p:attrName>
                                        </p:attrNameLst>
                                      </p:cBhvr>
                                      <p:tavLst>
                                        <p:tav tm="0">
                                          <p:val>
                                            <p:strVal val="#ppt_x"/>
                                          </p:val>
                                        </p:tav>
                                        <p:tav tm="100000">
                                          <p:val>
                                            <p:strVal val="#ppt_x"/>
                                          </p:val>
                                        </p:tav>
                                      </p:tavLst>
                                    </p:anim>
                                    <p:anim calcmode="lin" valueType="num">
                                      <p:cBhvr additive="base">
                                        <p:cTn id="17" dur="200" fill="hold"/>
                                        <p:tgtEl>
                                          <p:spTgt spid="6"/>
                                        </p:tgtEl>
                                        <p:attrNameLst>
                                          <p:attrName>ppt_y</p:attrName>
                                        </p:attrNameLst>
                                      </p:cBhvr>
                                      <p:tavLst>
                                        <p:tav tm="0">
                                          <p:val>
                                            <p:strVal val="1+#ppt_h/2"/>
                                          </p:val>
                                        </p:tav>
                                        <p:tav tm="100000">
                                          <p:val>
                                            <p:strVal val="#ppt_y"/>
                                          </p:val>
                                        </p:tav>
                                      </p:tavLst>
                                    </p:anim>
                                  </p:childTnLst>
                                </p:cTn>
                              </p:par>
                            </p:childTnLst>
                          </p:cTn>
                        </p:par>
                        <p:par>
                          <p:cTn id="18" fill="hold">
                            <p:stCondLst>
                              <p:cond delay="400"/>
                            </p:stCondLst>
                            <p:childTnLst>
                              <p:par>
                                <p:cTn id="19" presetID="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200" fill="hold"/>
                                        <p:tgtEl>
                                          <p:spTgt spid="7"/>
                                        </p:tgtEl>
                                        <p:attrNameLst>
                                          <p:attrName>ppt_x</p:attrName>
                                        </p:attrNameLst>
                                      </p:cBhvr>
                                      <p:tavLst>
                                        <p:tav tm="0">
                                          <p:val>
                                            <p:strVal val="0-#ppt_w/2"/>
                                          </p:val>
                                        </p:tav>
                                        <p:tav tm="100000">
                                          <p:val>
                                            <p:strVal val="#ppt_x"/>
                                          </p:val>
                                        </p:tav>
                                      </p:tavLst>
                                    </p:anim>
                                    <p:anim calcmode="lin" valueType="num">
                                      <p:cBhvr additive="base">
                                        <p:cTn id="22" dur="2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9"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200" fill="hold"/>
                                        <p:tgtEl>
                                          <p:spTgt spid="13"/>
                                        </p:tgtEl>
                                        <p:attrNameLst>
                                          <p:attrName>ppt_x</p:attrName>
                                        </p:attrNameLst>
                                      </p:cBhvr>
                                      <p:tavLst>
                                        <p:tav tm="0">
                                          <p:val>
                                            <p:strVal val="0-#ppt_w/2"/>
                                          </p:val>
                                        </p:tav>
                                        <p:tav tm="100000">
                                          <p:val>
                                            <p:strVal val="#ppt_x"/>
                                          </p:val>
                                        </p:tav>
                                      </p:tavLst>
                                    </p:anim>
                                    <p:anim calcmode="lin" valueType="num">
                                      <p:cBhvr additive="base">
                                        <p:cTn id="26" dur="200" fill="hold"/>
                                        <p:tgtEl>
                                          <p:spTgt spid="13"/>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200" fill="hold"/>
                                        <p:tgtEl>
                                          <p:spTgt spid="16"/>
                                        </p:tgtEl>
                                        <p:attrNameLst>
                                          <p:attrName>ppt_x</p:attrName>
                                        </p:attrNameLst>
                                      </p:cBhvr>
                                      <p:tavLst>
                                        <p:tav tm="0">
                                          <p:val>
                                            <p:strVal val="#ppt_x"/>
                                          </p:val>
                                        </p:tav>
                                        <p:tav tm="100000">
                                          <p:val>
                                            <p:strVal val="#ppt_x"/>
                                          </p:val>
                                        </p:tav>
                                      </p:tavLst>
                                    </p:anim>
                                    <p:anim calcmode="lin" valueType="num">
                                      <p:cBhvr additive="base">
                                        <p:cTn id="30" dur="200" fill="hold"/>
                                        <p:tgtEl>
                                          <p:spTgt spid="16"/>
                                        </p:tgtEl>
                                        <p:attrNameLst>
                                          <p:attrName>ppt_y</p:attrName>
                                        </p:attrNameLst>
                                      </p:cBhvr>
                                      <p:tavLst>
                                        <p:tav tm="0">
                                          <p:val>
                                            <p:strVal val="0-#ppt_h/2"/>
                                          </p:val>
                                        </p:tav>
                                        <p:tav tm="100000">
                                          <p:val>
                                            <p:strVal val="#ppt_y"/>
                                          </p:val>
                                        </p:tav>
                                      </p:tavLst>
                                    </p:anim>
                                  </p:childTnLst>
                                </p:cTn>
                              </p:par>
                              <p:par>
                                <p:cTn id="31" presetID="2" presetClass="entr" presetSubtype="3"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200" fill="hold"/>
                                        <p:tgtEl>
                                          <p:spTgt spid="10"/>
                                        </p:tgtEl>
                                        <p:attrNameLst>
                                          <p:attrName>ppt_x</p:attrName>
                                        </p:attrNameLst>
                                      </p:cBhvr>
                                      <p:tavLst>
                                        <p:tav tm="0">
                                          <p:val>
                                            <p:strVal val="1+#ppt_w/2"/>
                                          </p:val>
                                        </p:tav>
                                        <p:tav tm="100000">
                                          <p:val>
                                            <p:strVal val="#ppt_x"/>
                                          </p:val>
                                        </p:tav>
                                      </p:tavLst>
                                    </p:anim>
                                    <p:anim calcmode="lin" valueType="num">
                                      <p:cBhvr additive="base">
                                        <p:cTn id="34" dur="200" fill="hold"/>
                                        <p:tgtEl>
                                          <p:spTgt spid="10"/>
                                        </p:tgtEl>
                                        <p:attrNameLst>
                                          <p:attrName>ppt_y</p:attrName>
                                        </p:attrNameLst>
                                      </p:cBhvr>
                                      <p:tavLst>
                                        <p:tav tm="0">
                                          <p:val>
                                            <p:strVal val="0-#ppt_h/2"/>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200" fill="hold"/>
                                        <p:tgtEl>
                                          <p:spTgt spid="19"/>
                                        </p:tgtEl>
                                        <p:attrNameLst>
                                          <p:attrName>ppt_x</p:attrName>
                                        </p:attrNameLst>
                                      </p:cBhvr>
                                      <p:tavLst>
                                        <p:tav tm="0">
                                          <p:val>
                                            <p:strVal val="1+#ppt_w/2"/>
                                          </p:val>
                                        </p:tav>
                                        <p:tav tm="100000">
                                          <p:val>
                                            <p:strVal val="#ppt_x"/>
                                          </p:val>
                                        </p:tav>
                                      </p:tavLst>
                                    </p:anim>
                                    <p:anim calcmode="lin" valueType="num">
                                      <p:cBhvr additive="base">
                                        <p:cTn id="38" dur="200" fill="hold"/>
                                        <p:tgtEl>
                                          <p:spTgt spid="19"/>
                                        </p:tgtEl>
                                        <p:attrNameLst>
                                          <p:attrName>ppt_y</p:attrName>
                                        </p:attrNameLst>
                                      </p:cBhvr>
                                      <p:tavLst>
                                        <p:tav tm="0">
                                          <p:val>
                                            <p:strVal val="#ppt_y"/>
                                          </p:val>
                                        </p:tav>
                                        <p:tav tm="100000">
                                          <p:val>
                                            <p:strVal val="#ppt_y"/>
                                          </p:val>
                                        </p:tav>
                                      </p:tavLst>
                                    </p:anim>
                                  </p:childTnLst>
                                </p:cTn>
                              </p:par>
                            </p:childTnLst>
                          </p:cTn>
                        </p:par>
                        <p:par>
                          <p:cTn id="39" fill="hold">
                            <p:stCondLst>
                              <p:cond delay="600"/>
                            </p:stCondLst>
                            <p:childTnLst>
                              <p:par>
                                <p:cTn id="40" presetID="53" presetClass="entr" presetSubtype="16"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200" fill="hold"/>
                                        <p:tgtEl>
                                          <p:spTgt spid="49"/>
                                        </p:tgtEl>
                                        <p:attrNameLst>
                                          <p:attrName>ppt_w</p:attrName>
                                        </p:attrNameLst>
                                      </p:cBhvr>
                                      <p:tavLst>
                                        <p:tav tm="0">
                                          <p:val>
                                            <p:fltVal val="0"/>
                                          </p:val>
                                        </p:tav>
                                        <p:tav tm="100000">
                                          <p:val>
                                            <p:strVal val="#ppt_w"/>
                                          </p:val>
                                        </p:tav>
                                      </p:tavLst>
                                    </p:anim>
                                    <p:anim calcmode="lin" valueType="num">
                                      <p:cBhvr>
                                        <p:cTn id="43" dur="200" fill="hold"/>
                                        <p:tgtEl>
                                          <p:spTgt spid="49"/>
                                        </p:tgtEl>
                                        <p:attrNameLst>
                                          <p:attrName>ppt_h</p:attrName>
                                        </p:attrNameLst>
                                      </p:cBhvr>
                                      <p:tavLst>
                                        <p:tav tm="0">
                                          <p:val>
                                            <p:fltVal val="0"/>
                                          </p:val>
                                        </p:tav>
                                        <p:tav tm="100000">
                                          <p:val>
                                            <p:strVal val="#ppt_h"/>
                                          </p:val>
                                        </p:tav>
                                      </p:tavLst>
                                    </p:anim>
                                    <p:animEffect transition="in" filter="fade">
                                      <p:cBhvr>
                                        <p:cTn id="44" dur="2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p:cTn id="47" dur="200" fill="hold"/>
                                        <p:tgtEl>
                                          <p:spTgt spid="52"/>
                                        </p:tgtEl>
                                        <p:attrNameLst>
                                          <p:attrName>ppt_w</p:attrName>
                                        </p:attrNameLst>
                                      </p:cBhvr>
                                      <p:tavLst>
                                        <p:tav tm="0">
                                          <p:val>
                                            <p:fltVal val="0"/>
                                          </p:val>
                                        </p:tav>
                                        <p:tav tm="100000">
                                          <p:val>
                                            <p:strVal val="#ppt_w"/>
                                          </p:val>
                                        </p:tav>
                                      </p:tavLst>
                                    </p:anim>
                                    <p:anim calcmode="lin" valueType="num">
                                      <p:cBhvr>
                                        <p:cTn id="48" dur="200" fill="hold"/>
                                        <p:tgtEl>
                                          <p:spTgt spid="52"/>
                                        </p:tgtEl>
                                        <p:attrNameLst>
                                          <p:attrName>ppt_h</p:attrName>
                                        </p:attrNameLst>
                                      </p:cBhvr>
                                      <p:tavLst>
                                        <p:tav tm="0">
                                          <p:val>
                                            <p:fltVal val="0"/>
                                          </p:val>
                                        </p:tav>
                                        <p:tav tm="100000">
                                          <p:val>
                                            <p:strVal val="#ppt_h"/>
                                          </p:val>
                                        </p:tav>
                                      </p:tavLst>
                                    </p:anim>
                                    <p:animEffect transition="in" filter="fade">
                                      <p:cBhvr>
                                        <p:cTn id="49" dur="200"/>
                                        <p:tgtEl>
                                          <p:spTgt spid="5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6"/>
                                        </p:tgtEl>
                                        <p:attrNameLst>
                                          <p:attrName>style.visibility</p:attrName>
                                        </p:attrNameLst>
                                      </p:cBhvr>
                                      <p:to>
                                        <p:strVal val="visible"/>
                                      </p:to>
                                    </p:set>
                                    <p:anim calcmode="lin" valueType="num">
                                      <p:cBhvr>
                                        <p:cTn id="52" dur="200" fill="hold"/>
                                        <p:tgtEl>
                                          <p:spTgt spid="66"/>
                                        </p:tgtEl>
                                        <p:attrNameLst>
                                          <p:attrName>ppt_w</p:attrName>
                                        </p:attrNameLst>
                                      </p:cBhvr>
                                      <p:tavLst>
                                        <p:tav tm="0">
                                          <p:val>
                                            <p:fltVal val="0"/>
                                          </p:val>
                                        </p:tav>
                                        <p:tav tm="100000">
                                          <p:val>
                                            <p:strVal val="#ppt_w"/>
                                          </p:val>
                                        </p:tav>
                                      </p:tavLst>
                                    </p:anim>
                                    <p:anim calcmode="lin" valueType="num">
                                      <p:cBhvr>
                                        <p:cTn id="53" dur="200" fill="hold"/>
                                        <p:tgtEl>
                                          <p:spTgt spid="66"/>
                                        </p:tgtEl>
                                        <p:attrNameLst>
                                          <p:attrName>ppt_h</p:attrName>
                                        </p:attrNameLst>
                                      </p:cBhvr>
                                      <p:tavLst>
                                        <p:tav tm="0">
                                          <p:val>
                                            <p:fltVal val="0"/>
                                          </p:val>
                                        </p:tav>
                                        <p:tav tm="100000">
                                          <p:val>
                                            <p:strVal val="#ppt_h"/>
                                          </p:val>
                                        </p:tav>
                                      </p:tavLst>
                                    </p:anim>
                                    <p:animEffect transition="in" filter="fade">
                                      <p:cBhvr>
                                        <p:cTn id="54" dur="200"/>
                                        <p:tgtEl>
                                          <p:spTgt spid="66"/>
                                        </p:tgtEl>
                                      </p:cBhvr>
                                    </p:animEffect>
                                  </p:childTnLst>
                                </p:cTn>
                              </p:par>
                              <p:par>
                                <p:cTn id="55" presetID="53" presetClass="entr" presetSubtype="16" fill="hold" nodeType="with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p:cTn id="57" dur="200" fill="hold"/>
                                        <p:tgtEl>
                                          <p:spTgt spid="67"/>
                                        </p:tgtEl>
                                        <p:attrNameLst>
                                          <p:attrName>ppt_w</p:attrName>
                                        </p:attrNameLst>
                                      </p:cBhvr>
                                      <p:tavLst>
                                        <p:tav tm="0">
                                          <p:val>
                                            <p:fltVal val="0"/>
                                          </p:val>
                                        </p:tav>
                                        <p:tav tm="100000">
                                          <p:val>
                                            <p:strVal val="#ppt_w"/>
                                          </p:val>
                                        </p:tav>
                                      </p:tavLst>
                                    </p:anim>
                                    <p:anim calcmode="lin" valueType="num">
                                      <p:cBhvr>
                                        <p:cTn id="58" dur="200" fill="hold"/>
                                        <p:tgtEl>
                                          <p:spTgt spid="67"/>
                                        </p:tgtEl>
                                        <p:attrNameLst>
                                          <p:attrName>ppt_h</p:attrName>
                                        </p:attrNameLst>
                                      </p:cBhvr>
                                      <p:tavLst>
                                        <p:tav tm="0">
                                          <p:val>
                                            <p:fltVal val="0"/>
                                          </p:val>
                                        </p:tav>
                                        <p:tav tm="100000">
                                          <p:val>
                                            <p:strVal val="#ppt_h"/>
                                          </p:val>
                                        </p:tav>
                                      </p:tavLst>
                                    </p:anim>
                                    <p:animEffect transition="in" filter="fade">
                                      <p:cBhvr>
                                        <p:cTn id="59" dur="200"/>
                                        <p:tgtEl>
                                          <p:spTgt spid="67"/>
                                        </p:tgtEl>
                                      </p:cBhvr>
                                    </p:animEffect>
                                  </p:childTnLst>
                                </p:cTn>
                              </p:par>
                              <p:par>
                                <p:cTn id="60" presetID="53" presetClass="entr" presetSubtype="16" fill="hold" nodeType="withEffect">
                                  <p:stCondLst>
                                    <p:cond delay="0"/>
                                  </p:stCondLst>
                                  <p:childTnLst>
                                    <p:set>
                                      <p:cBhvr>
                                        <p:cTn id="61" dur="1" fill="hold">
                                          <p:stCondLst>
                                            <p:cond delay="0"/>
                                          </p:stCondLst>
                                        </p:cTn>
                                        <p:tgtEl>
                                          <p:spTgt spid="72"/>
                                        </p:tgtEl>
                                        <p:attrNameLst>
                                          <p:attrName>style.visibility</p:attrName>
                                        </p:attrNameLst>
                                      </p:cBhvr>
                                      <p:to>
                                        <p:strVal val="visible"/>
                                      </p:to>
                                    </p:set>
                                    <p:anim calcmode="lin" valueType="num">
                                      <p:cBhvr>
                                        <p:cTn id="62" dur="200" fill="hold"/>
                                        <p:tgtEl>
                                          <p:spTgt spid="72"/>
                                        </p:tgtEl>
                                        <p:attrNameLst>
                                          <p:attrName>ppt_w</p:attrName>
                                        </p:attrNameLst>
                                      </p:cBhvr>
                                      <p:tavLst>
                                        <p:tav tm="0">
                                          <p:val>
                                            <p:fltVal val="0"/>
                                          </p:val>
                                        </p:tav>
                                        <p:tav tm="100000">
                                          <p:val>
                                            <p:strVal val="#ppt_w"/>
                                          </p:val>
                                        </p:tav>
                                      </p:tavLst>
                                    </p:anim>
                                    <p:anim calcmode="lin" valueType="num">
                                      <p:cBhvr>
                                        <p:cTn id="63" dur="200" fill="hold"/>
                                        <p:tgtEl>
                                          <p:spTgt spid="72"/>
                                        </p:tgtEl>
                                        <p:attrNameLst>
                                          <p:attrName>ppt_h</p:attrName>
                                        </p:attrNameLst>
                                      </p:cBhvr>
                                      <p:tavLst>
                                        <p:tav tm="0">
                                          <p:val>
                                            <p:fltVal val="0"/>
                                          </p:val>
                                        </p:tav>
                                        <p:tav tm="100000">
                                          <p:val>
                                            <p:strVal val="#ppt_h"/>
                                          </p:val>
                                        </p:tav>
                                      </p:tavLst>
                                    </p:anim>
                                    <p:animEffect transition="in" filter="fade">
                                      <p:cBhvr>
                                        <p:cTn id="64" dur="200"/>
                                        <p:tgtEl>
                                          <p:spTgt spid="72"/>
                                        </p:tgtEl>
                                      </p:cBhvr>
                                    </p:animEffect>
                                  </p:childTnLst>
                                </p:cTn>
                              </p:par>
                            </p:childTnLst>
                          </p:cTn>
                        </p:par>
                        <p:par>
                          <p:cTn id="65" fill="hold">
                            <p:stCondLst>
                              <p:cond delay="800"/>
                            </p:stCondLst>
                            <p:childTnLst>
                              <p:par>
                                <p:cTn id="66" presetID="53" presetClass="entr" presetSubtype="16" fill="hold"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p:cTn id="68" dur="200" fill="hold"/>
                                        <p:tgtEl>
                                          <p:spTgt spid="22"/>
                                        </p:tgtEl>
                                        <p:attrNameLst>
                                          <p:attrName>ppt_w</p:attrName>
                                        </p:attrNameLst>
                                      </p:cBhvr>
                                      <p:tavLst>
                                        <p:tav tm="0">
                                          <p:val>
                                            <p:fltVal val="0"/>
                                          </p:val>
                                        </p:tav>
                                        <p:tav tm="100000">
                                          <p:val>
                                            <p:strVal val="#ppt_w"/>
                                          </p:val>
                                        </p:tav>
                                      </p:tavLst>
                                    </p:anim>
                                    <p:anim calcmode="lin" valueType="num">
                                      <p:cBhvr>
                                        <p:cTn id="69" dur="200" fill="hold"/>
                                        <p:tgtEl>
                                          <p:spTgt spid="22"/>
                                        </p:tgtEl>
                                        <p:attrNameLst>
                                          <p:attrName>ppt_h</p:attrName>
                                        </p:attrNameLst>
                                      </p:cBhvr>
                                      <p:tavLst>
                                        <p:tav tm="0">
                                          <p:val>
                                            <p:fltVal val="0"/>
                                          </p:val>
                                        </p:tav>
                                        <p:tav tm="100000">
                                          <p:val>
                                            <p:strVal val="#ppt_h"/>
                                          </p:val>
                                        </p:tav>
                                      </p:tavLst>
                                    </p:anim>
                                    <p:animEffect transition="in" filter="fade">
                                      <p:cBhvr>
                                        <p:cTn id="70" dur="200"/>
                                        <p:tgtEl>
                                          <p:spTgt spid="22"/>
                                        </p:tgtEl>
                                      </p:cBhvr>
                                    </p:animEffect>
                                  </p:childTnLst>
                                </p:cTn>
                              </p:par>
                              <p:par>
                                <p:cTn id="71" presetID="10" presetClass="entr" presetSubtype="0" fill="hold"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200"/>
                                        <p:tgtEl>
                                          <p:spTgt spid="34"/>
                                        </p:tgtEl>
                                      </p:cBhvr>
                                    </p:animEffect>
                                  </p:childTnLst>
                                </p:cTn>
                              </p:par>
                            </p:childTnLst>
                          </p:cTn>
                        </p:par>
                        <p:par>
                          <p:cTn id="74" fill="hold">
                            <p:stCondLst>
                              <p:cond delay="1000"/>
                            </p:stCondLst>
                            <p:childTnLst>
                              <p:par>
                                <p:cTn id="75" presetID="53" presetClass="entr" presetSubtype="16" fill="hold" nodeType="after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200" fill="hold"/>
                                        <p:tgtEl>
                                          <p:spTgt spid="25"/>
                                        </p:tgtEl>
                                        <p:attrNameLst>
                                          <p:attrName>ppt_w</p:attrName>
                                        </p:attrNameLst>
                                      </p:cBhvr>
                                      <p:tavLst>
                                        <p:tav tm="0">
                                          <p:val>
                                            <p:fltVal val="0"/>
                                          </p:val>
                                        </p:tav>
                                        <p:tav tm="100000">
                                          <p:val>
                                            <p:strVal val="#ppt_w"/>
                                          </p:val>
                                        </p:tav>
                                      </p:tavLst>
                                    </p:anim>
                                    <p:anim calcmode="lin" valueType="num">
                                      <p:cBhvr>
                                        <p:cTn id="78" dur="200" fill="hold"/>
                                        <p:tgtEl>
                                          <p:spTgt spid="25"/>
                                        </p:tgtEl>
                                        <p:attrNameLst>
                                          <p:attrName>ppt_h</p:attrName>
                                        </p:attrNameLst>
                                      </p:cBhvr>
                                      <p:tavLst>
                                        <p:tav tm="0">
                                          <p:val>
                                            <p:fltVal val="0"/>
                                          </p:val>
                                        </p:tav>
                                        <p:tav tm="100000">
                                          <p:val>
                                            <p:strVal val="#ppt_h"/>
                                          </p:val>
                                        </p:tav>
                                      </p:tavLst>
                                    </p:anim>
                                    <p:animEffect transition="in" filter="fade">
                                      <p:cBhvr>
                                        <p:cTn id="79" dur="200"/>
                                        <p:tgtEl>
                                          <p:spTgt spid="25"/>
                                        </p:tgtEl>
                                      </p:cBhvr>
                                    </p:animEffect>
                                  </p:childTnLst>
                                </p:cTn>
                              </p:par>
                              <p:par>
                                <p:cTn id="80" presetID="10" presetClass="entr" presetSubtype="0" fill="hold" nodeType="with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fade">
                                      <p:cBhvr>
                                        <p:cTn id="82" dur="200"/>
                                        <p:tgtEl>
                                          <p:spTgt spid="37"/>
                                        </p:tgtEl>
                                      </p:cBhvr>
                                    </p:animEffect>
                                  </p:childTnLst>
                                </p:cTn>
                              </p:par>
                            </p:childTnLst>
                          </p:cTn>
                        </p:par>
                        <p:par>
                          <p:cTn id="83" fill="hold">
                            <p:stCondLst>
                              <p:cond delay="1200"/>
                            </p:stCondLst>
                            <p:childTnLst>
                              <p:par>
                                <p:cTn id="84" presetID="53" presetClass="entr" presetSubtype="16" fill="hold" nodeType="afterEffect">
                                  <p:stCondLst>
                                    <p:cond delay="0"/>
                                  </p:stCondLst>
                                  <p:childTnLst>
                                    <p:set>
                                      <p:cBhvr>
                                        <p:cTn id="85" dur="1" fill="hold">
                                          <p:stCondLst>
                                            <p:cond delay="0"/>
                                          </p:stCondLst>
                                        </p:cTn>
                                        <p:tgtEl>
                                          <p:spTgt spid="82"/>
                                        </p:tgtEl>
                                        <p:attrNameLst>
                                          <p:attrName>style.visibility</p:attrName>
                                        </p:attrNameLst>
                                      </p:cBhvr>
                                      <p:to>
                                        <p:strVal val="visible"/>
                                      </p:to>
                                    </p:set>
                                    <p:anim calcmode="lin" valueType="num">
                                      <p:cBhvr>
                                        <p:cTn id="86" dur="200" fill="hold"/>
                                        <p:tgtEl>
                                          <p:spTgt spid="82"/>
                                        </p:tgtEl>
                                        <p:attrNameLst>
                                          <p:attrName>ppt_w</p:attrName>
                                        </p:attrNameLst>
                                      </p:cBhvr>
                                      <p:tavLst>
                                        <p:tav tm="0">
                                          <p:val>
                                            <p:fltVal val="0"/>
                                          </p:val>
                                        </p:tav>
                                        <p:tav tm="100000">
                                          <p:val>
                                            <p:strVal val="#ppt_w"/>
                                          </p:val>
                                        </p:tav>
                                      </p:tavLst>
                                    </p:anim>
                                    <p:anim calcmode="lin" valueType="num">
                                      <p:cBhvr>
                                        <p:cTn id="87" dur="200" fill="hold"/>
                                        <p:tgtEl>
                                          <p:spTgt spid="82"/>
                                        </p:tgtEl>
                                        <p:attrNameLst>
                                          <p:attrName>ppt_h</p:attrName>
                                        </p:attrNameLst>
                                      </p:cBhvr>
                                      <p:tavLst>
                                        <p:tav tm="0">
                                          <p:val>
                                            <p:fltVal val="0"/>
                                          </p:val>
                                        </p:tav>
                                        <p:tav tm="100000">
                                          <p:val>
                                            <p:strVal val="#ppt_h"/>
                                          </p:val>
                                        </p:tav>
                                      </p:tavLst>
                                    </p:anim>
                                    <p:animEffect transition="in" filter="fade">
                                      <p:cBhvr>
                                        <p:cTn id="88" dur="200"/>
                                        <p:tgtEl>
                                          <p:spTgt spid="82"/>
                                        </p:tgtEl>
                                      </p:cBhvr>
                                    </p:animEffect>
                                  </p:childTnLst>
                                </p:cTn>
                              </p:par>
                              <p:par>
                                <p:cTn id="89" presetID="10" presetClass="entr" presetSubtype="0" fill="hold" nodeType="with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fade">
                                      <p:cBhvr>
                                        <p:cTn id="91" dur="200"/>
                                        <p:tgtEl>
                                          <p:spTgt spid="40"/>
                                        </p:tgtEl>
                                      </p:cBhvr>
                                    </p:animEffect>
                                  </p:childTnLst>
                                </p:cTn>
                              </p:par>
                            </p:childTnLst>
                          </p:cTn>
                        </p:par>
                        <p:par>
                          <p:cTn id="92" fill="hold">
                            <p:stCondLst>
                              <p:cond delay="1400"/>
                            </p:stCondLst>
                            <p:childTnLst>
                              <p:par>
                                <p:cTn id="93" presetID="53" presetClass="entr" presetSubtype="16" fill="hold" nodeType="afterEffect">
                                  <p:stCondLst>
                                    <p:cond delay="0"/>
                                  </p:stCondLst>
                                  <p:childTnLst>
                                    <p:set>
                                      <p:cBhvr>
                                        <p:cTn id="94" dur="1" fill="hold">
                                          <p:stCondLst>
                                            <p:cond delay="0"/>
                                          </p:stCondLst>
                                        </p:cTn>
                                        <p:tgtEl>
                                          <p:spTgt spid="28"/>
                                        </p:tgtEl>
                                        <p:attrNameLst>
                                          <p:attrName>style.visibility</p:attrName>
                                        </p:attrNameLst>
                                      </p:cBhvr>
                                      <p:to>
                                        <p:strVal val="visible"/>
                                      </p:to>
                                    </p:set>
                                    <p:anim calcmode="lin" valueType="num">
                                      <p:cBhvr>
                                        <p:cTn id="95" dur="200" fill="hold"/>
                                        <p:tgtEl>
                                          <p:spTgt spid="28"/>
                                        </p:tgtEl>
                                        <p:attrNameLst>
                                          <p:attrName>ppt_w</p:attrName>
                                        </p:attrNameLst>
                                      </p:cBhvr>
                                      <p:tavLst>
                                        <p:tav tm="0">
                                          <p:val>
                                            <p:fltVal val="0"/>
                                          </p:val>
                                        </p:tav>
                                        <p:tav tm="100000">
                                          <p:val>
                                            <p:strVal val="#ppt_w"/>
                                          </p:val>
                                        </p:tav>
                                      </p:tavLst>
                                    </p:anim>
                                    <p:anim calcmode="lin" valueType="num">
                                      <p:cBhvr>
                                        <p:cTn id="96" dur="200" fill="hold"/>
                                        <p:tgtEl>
                                          <p:spTgt spid="28"/>
                                        </p:tgtEl>
                                        <p:attrNameLst>
                                          <p:attrName>ppt_h</p:attrName>
                                        </p:attrNameLst>
                                      </p:cBhvr>
                                      <p:tavLst>
                                        <p:tav tm="0">
                                          <p:val>
                                            <p:fltVal val="0"/>
                                          </p:val>
                                        </p:tav>
                                        <p:tav tm="100000">
                                          <p:val>
                                            <p:strVal val="#ppt_h"/>
                                          </p:val>
                                        </p:tav>
                                      </p:tavLst>
                                    </p:anim>
                                    <p:animEffect transition="in" filter="fade">
                                      <p:cBhvr>
                                        <p:cTn id="97" dur="200"/>
                                        <p:tgtEl>
                                          <p:spTgt spid="28"/>
                                        </p:tgtEl>
                                      </p:cBhvr>
                                    </p:animEffect>
                                  </p:childTnLst>
                                </p:cTn>
                              </p:par>
                              <p:par>
                                <p:cTn id="98" presetID="10" presetClass="entr" presetSubtype="0" fill="hold" nodeType="withEffect">
                                  <p:stCondLst>
                                    <p:cond delay="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200"/>
                                        <p:tgtEl>
                                          <p:spTgt spid="43"/>
                                        </p:tgtEl>
                                      </p:cBhvr>
                                    </p:animEffect>
                                  </p:childTnLst>
                                </p:cTn>
                              </p:par>
                            </p:childTnLst>
                          </p:cTn>
                        </p:par>
                        <p:par>
                          <p:cTn id="101" fill="hold">
                            <p:stCondLst>
                              <p:cond delay="1600"/>
                            </p:stCondLst>
                            <p:childTnLst>
                              <p:par>
                                <p:cTn id="102" presetID="53" presetClass="entr" presetSubtype="16" fill="hold" nodeType="afterEffect">
                                  <p:stCondLst>
                                    <p:cond delay="0"/>
                                  </p:stCondLst>
                                  <p:childTnLst>
                                    <p:set>
                                      <p:cBhvr>
                                        <p:cTn id="103" dur="1" fill="hold">
                                          <p:stCondLst>
                                            <p:cond delay="0"/>
                                          </p:stCondLst>
                                        </p:cTn>
                                        <p:tgtEl>
                                          <p:spTgt spid="31"/>
                                        </p:tgtEl>
                                        <p:attrNameLst>
                                          <p:attrName>style.visibility</p:attrName>
                                        </p:attrNameLst>
                                      </p:cBhvr>
                                      <p:to>
                                        <p:strVal val="visible"/>
                                      </p:to>
                                    </p:set>
                                    <p:anim calcmode="lin" valueType="num">
                                      <p:cBhvr>
                                        <p:cTn id="104" dur="200" fill="hold"/>
                                        <p:tgtEl>
                                          <p:spTgt spid="31"/>
                                        </p:tgtEl>
                                        <p:attrNameLst>
                                          <p:attrName>ppt_w</p:attrName>
                                        </p:attrNameLst>
                                      </p:cBhvr>
                                      <p:tavLst>
                                        <p:tav tm="0">
                                          <p:val>
                                            <p:fltVal val="0"/>
                                          </p:val>
                                        </p:tav>
                                        <p:tav tm="100000">
                                          <p:val>
                                            <p:strVal val="#ppt_w"/>
                                          </p:val>
                                        </p:tav>
                                      </p:tavLst>
                                    </p:anim>
                                    <p:anim calcmode="lin" valueType="num">
                                      <p:cBhvr>
                                        <p:cTn id="105" dur="200" fill="hold"/>
                                        <p:tgtEl>
                                          <p:spTgt spid="31"/>
                                        </p:tgtEl>
                                        <p:attrNameLst>
                                          <p:attrName>ppt_h</p:attrName>
                                        </p:attrNameLst>
                                      </p:cBhvr>
                                      <p:tavLst>
                                        <p:tav tm="0">
                                          <p:val>
                                            <p:fltVal val="0"/>
                                          </p:val>
                                        </p:tav>
                                        <p:tav tm="100000">
                                          <p:val>
                                            <p:strVal val="#ppt_h"/>
                                          </p:val>
                                        </p:tav>
                                      </p:tavLst>
                                    </p:anim>
                                    <p:animEffect transition="in" filter="fade">
                                      <p:cBhvr>
                                        <p:cTn id="106" dur="200"/>
                                        <p:tgtEl>
                                          <p:spTgt spid="31"/>
                                        </p:tgtEl>
                                      </p:cBhvr>
                                    </p:animEffect>
                                  </p:childTnLst>
                                </p:cTn>
                              </p:par>
                              <p:par>
                                <p:cTn id="107" presetID="10" presetClass="entr" presetSubtype="0" fill="hold" nodeType="withEffect">
                                  <p:stCondLst>
                                    <p:cond delay="0"/>
                                  </p:stCondLst>
                                  <p:childTnLst>
                                    <p:set>
                                      <p:cBhvr>
                                        <p:cTn id="108" dur="1" fill="hold">
                                          <p:stCondLst>
                                            <p:cond delay="0"/>
                                          </p:stCondLst>
                                        </p:cTn>
                                        <p:tgtEl>
                                          <p:spTgt spid="46"/>
                                        </p:tgtEl>
                                        <p:attrNameLst>
                                          <p:attrName>style.visibility</p:attrName>
                                        </p:attrNameLst>
                                      </p:cBhvr>
                                      <p:to>
                                        <p:strVal val="visible"/>
                                      </p:to>
                                    </p:set>
                                    <p:animEffect transition="in" filter="fade">
                                      <p:cBhvr>
                                        <p:cTn id="109" dur="2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6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Up Arrow 64">
            <a:extLst>
              <a:ext uri="{FF2B5EF4-FFF2-40B4-BE49-F238E27FC236}">
                <a16:creationId xmlns:a16="http://schemas.microsoft.com/office/drawing/2014/main" xmlns="" id="{62650203-B5DB-4BC3-AEDE-740BF3C51165}"/>
              </a:ext>
            </a:extLst>
          </p:cNvPr>
          <p:cNvSpPr/>
          <p:nvPr/>
        </p:nvSpPr>
        <p:spPr>
          <a:xfrm>
            <a:off x="5830491" y="1540361"/>
            <a:ext cx="321681" cy="3583963"/>
          </a:xfrm>
          <a:prstGeom prst="upArrow">
            <a:avLst>
              <a:gd name="adj1" fmla="val 50000"/>
              <a:gd name="adj2" fmla="val 6714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6" tIns="32508" rIns="65016" bIns="32508" rtlCol="0" anchor="ctr"/>
          <a:lstStyle/>
          <a:p>
            <a:pPr algn="ctr">
              <a:lnSpc>
                <a:spcPct val="120000"/>
              </a:lnSpc>
            </a:pPr>
            <a:endParaRPr lang="en-US" sz="11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Bent Arrow 65">
            <a:extLst>
              <a:ext uri="{FF2B5EF4-FFF2-40B4-BE49-F238E27FC236}">
                <a16:creationId xmlns:a16="http://schemas.microsoft.com/office/drawing/2014/main" xmlns="" id="{E6EFD7B2-0502-4854-ADD2-712169E2ACBD}"/>
              </a:ext>
            </a:extLst>
          </p:cNvPr>
          <p:cNvSpPr/>
          <p:nvPr/>
        </p:nvSpPr>
        <p:spPr>
          <a:xfrm>
            <a:off x="5909981" y="2163160"/>
            <a:ext cx="2029314" cy="2961165"/>
          </a:xfrm>
          <a:prstGeom prst="bentArrow">
            <a:avLst>
              <a:gd name="adj1" fmla="val 8879"/>
              <a:gd name="adj2" fmla="val 9038"/>
              <a:gd name="adj3" fmla="val 15734"/>
              <a:gd name="adj4" fmla="val 194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6" tIns="32508" rIns="65016" bIns="32508" rtlCol="0" anchor="ctr"/>
          <a:lstStyle/>
          <a:p>
            <a:pPr algn="ctr">
              <a:lnSpc>
                <a:spcPct val="120000"/>
              </a:lnSpc>
            </a:pPr>
            <a:endParaRPr lang="en-US" sz="11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Bent Arrow 53">
            <a:extLst>
              <a:ext uri="{FF2B5EF4-FFF2-40B4-BE49-F238E27FC236}">
                <a16:creationId xmlns:a16="http://schemas.microsoft.com/office/drawing/2014/main" xmlns="" id="{5F9B516E-41C9-450B-93F8-502D6FE8C9B7}"/>
              </a:ext>
            </a:extLst>
          </p:cNvPr>
          <p:cNvSpPr/>
          <p:nvPr/>
        </p:nvSpPr>
        <p:spPr>
          <a:xfrm flipH="1">
            <a:off x="4062205" y="2758697"/>
            <a:ext cx="2029314" cy="2365627"/>
          </a:xfrm>
          <a:prstGeom prst="bentArrow">
            <a:avLst>
              <a:gd name="adj1" fmla="val 8879"/>
              <a:gd name="adj2" fmla="val 9038"/>
              <a:gd name="adj3" fmla="val 15734"/>
              <a:gd name="adj4" fmla="val 194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6" tIns="32508" rIns="65016" bIns="32508" rtlCol="0" anchor="ctr"/>
          <a:lstStyle/>
          <a:p>
            <a:pPr algn="ctr">
              <a:lnSpc>
                <a:spcPct val="120000"/>
              </a:lnSpc>
            </a:pPr>
            <a:endParaRPr lang="en-US" sz="11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Bent Arrow 50">
            <a:extLst>
              <a:ext uri="{FF2B5EF4-FFF2-40B4-BE49-F238E27FC236}">
                <a16:creationId xmlns:a16="http://schemas.microsoft.com/office/drawing/2014/main" xmlns="" id="{A7064C20-424C-4BB4-B72C-A9956E3E0392}"/>
              </a:ext>
            </a:extLst>
          </p:cNvPr>
          <p:cNvSpPr/>
          <p:nvPr/>
        </p:nvSpPr>
        <p:spPr>
          <a:xfrm>
            <a:off x="5910954" y="3089551"/>
            <a:ext cx="1800561" cy="2034772"/>
          </a:xfrm>
          <a:prstGeom prst="bentArrow">
            <a:avLst>
              <a:gd name="adj1" fmla="val 10194"/>
              <a:gd name="adj2" fmla="val 9038"/>
              <a:gd name="adj3" fmla="val 14263"/>
              <a:gd name="adj4" fmla="val 2493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6" tIns="32508" rIns="65016" bIns="32508" rtlCol="0" anchor="ctr"/>
          <a:lstStyle/>
          <a:p>
            <a:pPr algn="ctr">
              <a:lnSpc>
                <a:spcPct val="120000"/>
              </a:lnSpc>
            </a:pPr>
            <a:endParaRPr lang="en-US" sz="11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Bent Arrow 56">
            <a:extLst>
              <a:ext uri="{FF2B5EF4-FFF2-40B4-BE49-F238E27FC236}">
                <a16:creationId xmlns:a16="http://schemas.microsoft.com/office/drawing/2014/main" xmlns="" id="{35AD197A-DC16-4BDE-ABA5-05131691D52B}"/>
              </a:ext>
            </a:extLst>
          </p:cNvPr>
          <p:cNvSpPr/>
          <p:nvPr/>
        </p:nvSpPr>
        <p:spPr>
          <a:xfrm flipH="1">
            <a:off x="4544538" y="3606590"/>
            <a:ext cx="1546980" cy="1618806"/>
          </a:xfrm>
          <a:prstGeom prst="bentArrow">
            <a:avLst>
              <a:gd name="adj1" fmla="val 13458"/>
              <a:gd name="adj2" fmla="val 12349"/>
              <a:gd name="adj3" fmla="val 17061"/>
              <a:gd name="adj4" fmla="val 300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6" tIns="32508" rIns="65016" bIns="32508" rtlCol="0" anchor="ctr"/>
          <a:lstStyle/>
          <a:p>
            <a:pPr algn="ctr">
              <a:lnSpc>
                <a:spcPct val="120000"/>
              </a:lnSpc>
            </a:pPr>
            <a:endParaRPr lang="en-US" sz="11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66">
            <a:extLst>
              <a:ext uri="{FF2B5EF4-FFF2-40B4-BE49-F238E27FC236}">
                <a16:creationId xmlns:a16="http://schemas.microsoft.com/office/drawing/2014/main" xmlns="" id="{328FDDAA-9F79-4B55-AFD1-6B63D0FABA3D}"/>
              </a:ext>
            </a:extLst>
          </p:cNvPr>
          <p:cNvSpPr txBox="1"/>
          <p:nvPr/>
        </p:nvSpPr>
        <p:spPr>
          <a:xfrm>
            <a:off x="3023542" y="3571674"/>
            <a:ext cx="1495662" cy="822787"/>
          </a:xfrm>
          <a:prstGeom prst="rect">
            <a:avLst/>
          </a:prstGeom>
          <a:noFill/>
        </p:spPr>
        <p:txBody>
          <a:bodyPr wrap="square" lIns="65016" tIns="32508" rIns="65016" bIns="32508" rtlCol="0">
            <a:spAutoFit/>
          </a:bodyPr>
          <a:lstStyle/>
          <a:p>
            <a:pPr algn="r">
              <a:lnSpc>
                <a:spcPct val="120000"/>
              </a:lnSpc>
            </a:pPr>
            <a:r>
              <a:rPr lang="zh-CN" altLang="en-US" sz="1400" b="1" dirty="0">
                <a:solidFill>
                  <a:schemeClr val="bg1">
                    <a:lumMod val="65000"/>
                  </a:schemeClr>
                </a:solidFill>
                <a:latin typeface="微软雅黑" pitchFamily="34" charset="-122"/>
                <a:ea typeface="微软雅黑" pitchFamily="34" charset="-122"/>
                <a:cs typeface="+mn-ea"/>
                <a:sym typeface="Arial" panose="020B0604020202020204" pitchFamily="34" charset="0"/>
              </a:rPr>
              <a:t>文字内容</a:t>
            </a:r>
            <a:endParaRPr lang="en-US" sz="1400" b="1" dirty="0">
              <a:solidFill>
                <a:schemeClr val="bg1">
                  <a:lumMod val="65000"/>
                </a:schemeClr>
              </a:solidFill>
              <a:latin typeface="微软雅黑" pitchFamily="34" charset="-122"/>
              <a:ea typeface="微软雅黑" pitchFamily="34" charset="-122"/>
              <a:cs typeface="+mn-ea"/>
              <a:sym typeface="Arial" panose="020B0604020202020204" pitchFamily="34" charset="0"/>
            </a:endParaRPr>
          </a:p>
          <a:p>
            <a:pPr algn="r">
              <a:lnSpc>
                <a:spcPct val="120000"/>
              </a:lnSpc>
            </a:pPr>
            <a:r>
              <a:rPr lang="zh-CN" alt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68">
            <a:extLst>
              <a:ext uri="{FF2B5EF4-FFF2-40B4-BE49-F238E27FC236}">
                <a16:creationId xmlns:a16="http://schemas.microsoft.com/office/drawing/2014/main" xmlns="" id="{22357D56-3A02-4E15-991C-EFED43A29852}"/>
              </a:ext>
            </a:extLst>
          </p:cNvPr>
          <p:cNvSpPr txBox="1"/>
          <p:nvPr/>
        </p:nvSpPr>
        <p:spPr>
          <a:xfrm>
            <a:off x="2576293" y="2701487"/>
            <a:ext cx="1476160" cy="822787"/>
          </a:xfrm>
          <a:prstGeom prst="rect">
            <a:avLst/>
          </a:prstGeom>
          <a:noFill/>
        </p:spPr>
        <p:txBody>
          <a:bodyPr wrap="square" lIns="65016" tIns="32508" rIns="65016" bIns="32508" rtlCol="0">
            <a:spAutoFit/>
          </a:bodyPr>
          <a:lstStyle/>
          <a:p>
            <a:pPr algn="r">
              <a:lnSpc>
                <a:spcPct val="120000"/>
              </a:lnSpc>
            </a:pPr>
            <a:r>
              <a:rPr lang="zh-CN" alt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r">
              <a:lnSpc>
                <a:spcPct val="120000"/>
              </a:lnSpc>
            </a:pPr>
            <a:r>
              <a:rPr lang="zh-CN" alt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69">
            <a:extLst>
              <a:ext uri="{FF2B5EF4-FFF2-40B4-BE49-F238E27FC236}">
                <a16:creationId xmlns:a16="http://schemas.microsoft.com/office/drawing/2014/main" xmlns="" id="{DE87A3CE-DB21-481D-8691-0F2A2CB6452A}"/>
              </a:ext>
            </a:extLst>
          </p:cNvPr>
          <p:cNvSpPr txBox="1"/>
          <p:nvPr/>
        </p:nvSpPr>
        <p:spPr>
          <a:xfrm>
            <a:off x="7789233" y="2997192"/>
            <a:ext cx="1476160" cy="822787"/>
          </a:xfrm>
          <a:prstGeom prst="rect">
            <a:avLst/>
          </a:prstGeom>
          <a:noFill/>
        </p:spPr>
        <p:txBody>
          <a:bodyPr wrap="square" lIns="65016" tIns="32508" rIns="65016" bIns="32508" rtlCol="0">
            <a:spAutoFit/>
          </a:bodyPr>
          <a:lstStyle/>
          <a:p>
            <a:pPr>
              <a:lnSpc>
                <a:spcPct val="120000"/>
              </a:lnSpc>
            </a:pPr>
            <a:r>
              <a:rPr lang="zh-CN" alt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zh-CN" alt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en-US"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70">
            <a:extLst>
              <a:ext uri="{FF2B5EF4-FFF2-40B4-BE49-F238E27FC236}">
                <a16:creationId xmlns:a16="http://schemas.microsoft.com/office/drawing/2014/main" xmlns="" id="{750FE37F-3C1A-4B20-9E67-49818702277A}"/>
              </a:ext>
            </a:extLst>
          </p:cNvPr>
          <p:cNvSpPr txBox="1"/>
          <p:nvPr/>
        </p:nvSpPr>
        <p:spPr>
          <a:xfrm>
            <a:off x="4300858" y="1618674"/>
            <a:ext cx="1476160" cy="656588"/>
          </a:xfrm>
          <a:prstGeom prst="rect">
            <a:avLst/>
          </a:prstGeom>
          <a:noFill/>
        </p:spPr>
        <p:txBody>
          <a:bodyPr wrap="square" lIns="65016" tIns="32508" rIns="65016" bIns="32508" rtlCol="0">
            <a:spAutoFit/>
          </a:bodyPr>
          <a:lstStyle/>
          <a:p>
            <a:pPr algn="r">
              <a:lnSpc>
                <a:spcPct val="120000"/>
              </a:lnSpc>
            </a:pPr>
            <a:r>
              <a:rPr lang="zh-CN" alt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r">
              <a:lnSpc>
                <a:spcPct val="120000"/>
              </a:lnSpc>
            </a:pPr>
            <a:r>
              <a:rPr lang="zh-CN" alt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71">
            <a:extLst>
              <a:ext uri="{FF2B5EF4-FFF2-40B4-BE49-F238E27FC236}">
                <a16:creationId xmlns:a16="http://schemas.microsoft.com/office/drawing/2014/main" xmlns="" id="{ABB52D6C-BFE3-46F8-B20E-CBFCB6F8C68B}"/>
              </a:ext>
            </a:extLst>
          </p:cNvPr>
          <p:cNvSpPr txBox="1"/>
          <p:nvPr/>
        </p:nvSpPr>
        <p:spPr>
          <a:xfrm>
            <a:off x="7958799" y="2018932"/>
            <a:ext cx="1476160" cy="822787"/>
          </a:xfrm>
          <a:prstGeom prst="rect">
            <a:avLst/>
          </a:prstGeom>
          <a:noFill/>
        </p:spPr>
        <p:txBody>
          <a:bodyPr wrap="square" lIns="65016" tIns="32508" rIns="65016" bIns="32508" rtlCol="0">
            <a:spAutoFit/>
          </a:bodyPr>
          <a:lstStyle/>
          <a:p>
            <a:pPr>
              <a:lnSpc>
                <a:spcPct val="120000"/>
              </a:lnSpc>
            </a:pPr>
            <a:r>
              <a:rPr lang="zh-CN" alt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zh-CN" alt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en-US"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245">
            <a:extLst>
              <a:ext uri="{FF2B5EF4-FFF2-40B4-BE49-F238E27FC236}">
                <a16:creationId xmlns:a16="http://schemas.microsoft.com/office/drawing/2014/main" xmlns="" id="{666905F6-BF50-4D64-8C07-40F6CD029364}"/>
              </a:ext>
            </a:extLst>
          </p:cNvPr>
          <p:cNvSpPr>
            <a:spLocks/>
          </p:cNvSpPr>
          <p:nvPr/>
        </p:nvSpPr>
        <p:spPr bwMode="auto">
          <a:xfrm>
            <a:off x="5403349" y="4002493"/>
            <a:ext cx="287912" cy="287967"/>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1"/>
          </a:solidFill>
          <a:ln w="9525">
            <a:noFill/>
            <a:round/>
            <a:headEnd/>
            <a:tailEnd/>
          </a:ln>
        </p:spPr>
        <p:txBody>
          <a:bodyPr vert="horz" wrap="square" lIns="79390" tIns="39695" rIns="79390" bIns="39695" numCol="1" anchor="t" anchorCtr="0" compatLnSpc="1">
            <a:prstTxWarp prst="textNoShape">
              <a:avLst/>
            </a:prstTxWarp>
          </a:bodyPr>
          <a:lstStyle/>
          <a:p>
            <a:pPr>
              <a:lnSpc>
                <a:spcPct val="120000"/>
              </a:lnSpc>
            </a:pPr>
            <a:endParaRPr lang="en-US" sz="11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5">
            <a:extLst>
              <a:ext uri="{FF2B5EF4-FFF2-40B4-BE49-F238E27FC236}">
                <a16:creationId xmlns:a16="http://schemas.microsoft.com/office/drawing/2014/main" xmlns="" id="{B434E3DA-D8B5-4769-8240-209A78389001}"/>
              </a:ext>
            </a:extLst>
          </p:cNvPr>
          <p:cNvSpPr>
            <a:spLocks noEditPoints="1"/>
          </p:cNvSpPr>
          <p:nvPr/>
        </p:nvSpPr>
        <p:spPr bwMode="auto">
          <a:xfrm>
            <a:off x="6219104" y="1740462"/>
            <a:ext cx="321563" cy="321623"/>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accent3"/>
          </a:solidFill>
          <a:ln w="9525">
            <a:noFill/>
            <a:round/>
            <a:headEnd/>
            <a:tailEnd/>
          </a:ln>
        </p:spPr>
        <p:txBody>
          <a:bodyPr vert="horz" wrap="square" lIns="79390" tIns="39695" rIns="79390" bIns="39695" numCol="1" anchor="t" anchorCtr="0" compatLnSpc="1">
            <a:prstTxWarp prst="textNoShape">
              <a:avLst/>
            </a:prstTxWarp>
          </a:bodyPr>
          <a:lstStyle/>
          <a:p>
            <a:pPr>
              <a:lnSpc>
                <a:spcPct val="120000"/>
              </a:lnSpc>
            </a:pPr>
            <a:endParaRPr lang="en-US" sz="11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17">
            <a:extLst>
              <a:ext uri="{FF2B5EF4-FFF2-40B4-BE49-F238E27FC236}">
                <a16:creationId xmlns:a16="http://schemas.microsoft.com/office/drawing/2014/main" xmlns="" id="{48D09178-2BCA-4FF0-8E63-9EA0B04182CC}"/>
              </a:ext>
            </a:extLst>
          </p:cNvPr>
          <p:cNvSpPr>
            <a:spLocks noEditPoints="1"/>
          </p:cNvSpPr>
          <p:nvPr/>
        </p:nvSpPr>
        <p:spPr bwMode="auto">
          <a:xfrm>
            <a:off x="5448066" y="3173647"/>
            <a:ext cx="328951" cy="246761"/>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accent2"/>
          </a:solidFill>
          <a:ln w="9525">
            <a:noFill/>
            <a:round/>
            <a:headEnd/>
            <a:tailEnd/>
          </a:ln>
        </p:spPr>
        <p:txBody>
          <a:bodyPr vert="horz" wrap="square" lIns="79390" tIns="39695" rIns="79390" bIns="39695" numCol="1" anchor="t" anchorCtr="0" compatLnSpc="1">
            <a:prstTxWarp prst="textNoShape">
              <a:avLst/>
            </a:prstTxWarp>
          </a:bodyPr>
          <a:lstStyle/>
          <a:p>
            <a:pPr>
              <a:lnSpc>
                <a:spcPct val="120000"/>
              </a:lnSpc>
            </a:pPr>
            <a:endParaRPr lang="en-US" sz="11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16">
            <a:extLst>
              <a:ext uri="{FF2B5EF4-FFF2-40B4-BE49-F238E27FC236}">
                <a16:creationId xmlns:a16="http://schemas.microsoft.com/office/drawing/2014/main" xmlns="" id="{6DAF5549-1E82-434C-8D5E-8AF36ABA2729}"/>
              </a:ext>
            </a:extLst>
          </p:cNvPr>
          <p:cNvSpPr>
            <a:spLocks noEditPoints="1"/>
          </p:cNvSpPr>
          <p:nvPr/>
        </p:nvSpPr>
        <p:spPr bwMode="auto">
          <a:xfrm>
            <a:off x="6229890" y="3484226"/>
            <a:ext cx="294408" cy="296466"/>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accent1"/>
          </a:solidFill>
          <a:ln w="9525">
            <a:noFill/>
            <a:round/>
            <a:headEnd/>
            <a:tailEnd/>
          </a:ln>
        </p:spPr>
        <p:txBody>
          <a:bodyPr vert="horz" wrap="square" lIns="79390" tIns="39695" rIns="79390" bIns="39695" numCol="1" anchor="t" anchorCtr="0" compatLnSpc="1">
            <a:prstTxWarp prst="textNoShape">
              <a:avLst/>
            </a:prstTxWarp>
          </a:bodyPr>
          <a:lstStyle/>
          <a:p>
            <a:pPr>
              <a:lnSpc>
                <a:spcPct val="120000"/>
              </a:lnSpc>
            </a:pPr>
            <a:endParaRPr lang="en-US" sz="11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35">
            <a:extLst>
              <a:ext uri="{FF2B5EF4-FFF2-40B4-BE49-F238E27FC236}">
                <a16:creationId xmlns:a16="http://schemas.microsoft.com/office/drawing/2014/main" xmlns="" id="{5649909A-4352-4590-ABCA-4E8B88CB8DA9}"/>
              </a:ext>
            </a:extLst>
          </p:cNvPr>
          <p:cNvSpPr>
            <a:spLocks noEditPoints="1"/>
          </p:cNvSpPr>
          <p:nvPr/>
        </p:nvSpPr>
        <p:spPr bwMode="auto">
          <a:xfrm>
            <a:off x="6199750" y="2578107"/>
            <a:ext cx="263385" cy="246761"/>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accent2"/>
          </a:solidFill>
          <a:ln w="9525">
            <a:noFill/>
            <a:round/>
            <a:headEnd/>
            <a:tailEnd/>
          </a:ln>
        </p:spPr>
        <p:txBody>
          <a:bodyPr vert="horz" wrap="square" lIns="79390" tIns="39695" rIns="79390" bIns="39695" numCol="1" anchor="t" anchorCtr="0" compatLnSpc="1">
            <a:prstTxWarp prst="textNoShape">
              <a:avLst/>
            </a:prstTxWarp>
          </a:bodyPr>
          <a:lstStyle/>
          <a:p>
            <a:pPr>
              <a:lnSpc>
                <a:spcPct val="120000"/>
              </a:lnSpc>
            </a:pPr>
            <a:endParaRPr lang="en-US" sz="1100" dirty="0">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6577084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upLeft)">
                                      <p:cBhvr>
                                        <p:cTn id="7" dur="1000"/>
                                        <p:tgtEl>
                                          <p:spTgt spid="8"/>
                                        </p:tgtEl>
                                      </p:cBhvr>
                                    </p:animEffect>
                                  </p:childTnLst>
                                </p:cTn>
                              </p:par>
                            </p:childTnLst>
                          </p:cTn>
                        </p:par>
                        <p:par>
                          <p:cTn id="8" fill="hold">
                            <p:stCondLst>
                              <p:cond delay="1000"/>
                            </p:stCondLst>
                            <p:childTnLst>
                              <p:par>
                                <p:cTn id="9" presetID="53"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right)">
                                      <p:cBhvr>
                                        <p:cTn id="17" dur="500"/>
                                        <p:tgtEl>
                                          <p:spTgt spid="9"/>
                                        </p:tgtEl>
                                      </p:cBhvr>
                                    </p:animEffect>
                                  </p:childTnLst>
                                </p:cTn>
                              </p:par>
                            </p:childTnLst>
                          </p:cTn>
                        </p:par>
                        <p:par>
                          <p:cTn id="18" fill="hold">
                            <p:stCondLst>
                              <p:cond delay="2000"/>
                            </p:stCondLst>
                            <p:childTnLst>
                              <p:par>
                                <p:cTn id="19" presetID="18" presetClass="entr" presetSubtype="3"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trips(upRight)">
                                      <p:cBhvr>
                                        <p:cTn id="21" dur="1000"/>
                                        <p:tgtEl>
                                          <p:spTgt spid="7"/>
                                        </p:tgtEl>
                                      </p:cBhvr>
                                    </p:animEffect>
                                  </p:childTnLst>
                                </p:cTn>
                              </p:par>
                            </p:childTnLst>
                          </p:cTn>
                        </p:par>
                        <p:par>
                          <p:cTn id="22" fill="hold">
                            <p:stCondLst>
                              <p:cond delay="3000"/>
                            </p:stCondLst>
                            <p:childTnLst>
                              <p:par>
                                <p:cTn id="23" presetID="53"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4000"/>
                            </p:stCondLst>
                            <p:childTnLst>
                              <p:par>
                                <p:cTn id="33" presetID="18" presetClass="entr" presetSubtype="9"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strips(upLeft)">
                                      <p:cBhvr>
                                        <p:cTn id="35" dur="1000"/>
                                        <p:tgtEl>
                                          <p:spTgt spid="6"/>
                                        </p:tgtEl>
                                      </p:cBhvr>
                                    </p:animEffect>
                                  </p:childTnLst>
                                </p:cTn>
                              </p:par>
                            </p:childTnLst>
                          </p:cTn>
                        </p:par>
                        <p:par>
                          <p:cTn id="36" fill="hold">
                            <p:stCondLst>
                              <p:cond delay="5000"/>
                            </p:stCondLst>
                            <p:childTnLst>
                              <p:par>
                                <p:cTn id="37" presetID="53"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childTnLst>
                          </p:cTn>
                        </p:par>
                        <p:par>
                          <p:cTn id="42" fill="hold">
                            <p:stCondLst>
                              <p:cond delay="5500"/>
                            </p:stCondLst>
                            <p:childTnLst>
                              <p:par>
                                <p:cTn id="43" presetID="22" presetClass="entr" presetSubtype="2"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right)">
                                      <p:cBhvr>
                                        <p:cTn id="45" dur="500"/>
                                        <p:tgtEl>
                                          <p:spTgt spid="10"/>
                                        </p:tgtEl>
                                      </p:cBhvr>
                                    </p:animEffect>
                                  </p:childTnLst>
                                </p:cTn>
                              </p:par>
                            </p:childTnLst>
                          </p:cTn>
                        </p:par>
                        <p:par>
                          <p:cTn id="46" fill="hold">
                            <p:stCondLst>
                              <p:cond delay="6000"/>
                            </p:stCondLst>
                            <p:childTnLst>
                              <p:par>
                                <p:cTn id="47" presetID="18" presetClass="entr" presetSubtype="3"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strips(upRight)">
                                      <p:cBhvr>
                                        <p:cTn id="49" dur="1000"/>
                                        <p:tgtEl>
                                          <p:spTgt spid="4"/>
                                        </p:tgtEl>
                                      </p:cBhvr>
                                    </p:animEffect>
                                  </p:childTnLst>
                                </p:cTn>
                              </p:par>
                            </p:childTnLst>
                          </p:cTn>
                        </p:par>
                        <p:par>
                          <p:cTn id="50" fill="hold">
                            <p:stCondLst>
                              <p:cond delay="7000"/>
                            </p:stCondLst>
                            <p:childTnLst>
                              <p:par>
                                <p:cTn id="51" presetID="53"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childTnLst>
                          </p:cTn>
                        </p:par>
                        <p:par>
                          <p:cTn id="56" fill="hold">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par>
                          <p:cTn id="60" fill="hold">
                            <p:stCondLst>
                              <p:cond delay="8000"/>
                            </p:stCondLst>
                            <p:childTnLst>
                              <p:par>
                                <p:cTn id="61" presetID="18" presetClass="entr" presetSubtype="9" fill="hold" grpId="0" nodeType="after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strips(upLeft)">
                                      <p:cBhvr>
                                        <p:cTn id="63" dur="1000"/>
                                        <p:tgtEl>
                                          <p:spTgt spid="3"/>
                                        </p:tgtEl>
                                      </p:cBhvr>
                                    </p:animEffect>
                                  </p:childTnLst>
                                </p:cTn>
                              </p:par>
                            </p:childTnLst>
                          </p:cTn>
                        </p:par>
                        <p:par>
                          <p:cTn id="64" fill="hold">
                            <p:stCondLst>
                              <p:cond delay="9000"/>
                            </p:stCondLst>
                            <p:childTnLst>
                              <p:par>
                                <p:cTn id="65" presetID="53"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childTnLst>
                          </p:cTn>
                        </p:par>
                        <p:par>
                          <p:cTn id="70" fill="hold">
                            <p:stCondLst>
                              <p:cond delay="9500"/>
                            </p:stCondLst>
                            <p:childTnLst>
                              <p:par>
                                <p:cTn id="71" presetID="22" presetClass="entr" presetSubtype="2"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right)">
                                      <p:cBhvr>
                                        <p:cTn id="7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p:bldP spid="10" grpId="0"/>
      <p:bldP spid="11" grpId="0"/>
      <p:bldP spid="12" grpId="0"/>
      <p:bldP spid="13" grpId="0"/>
      <p:bldP spid="14" grpId="0" animBg="1"/>
      <p:bldP spid="15" grpId="0" animBg="1"/>
      <p:bldP spid="16" grpId="0" animBg="1"/>
      <p:bldP spid="17" grpId="0" animBg="1"/>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îṣļîḑé-Freeform: Shape 2">
            <a:extLst>
              <a:ext uri="{FF2B5EF4-FFF2-40B4-BE49-F238E27FC236}">
                <a16:creationId xmlns:a16="http://schemas.microsoft.com/office/drawing/2014/main" xmlns="" id="{5DFE6360-ECDE-4F4A-BC77-66D580B183DC}"/>
              </a:ext>
            </a:extLst>
          </p:cNvPr>
          <p:cNvSpPr/>
          <p:nvPr/>
        </p:nvSpPr>
        <p:spPr>
          <a:xfrm>
            <a:off x="4709694" y="2159965"/>
            <a:ext cx="3044037" cy="2284645"/>
          </a:xfrm>
          <a:custGeom>
            <a:avLst/>
            <a:gdLst>
              <a:gd name="connsiteX0" fmla="*/ 242980 w 3585882"/>
              <a:gd name="connsiteY0" fmla="*/ 2691317 h 2782757"/>
              <a:gd name="connsiteX1" fmla="*/ 0 w 3585882"/>
              <a:gd name="connsiteY1" fmla="*/ 1792941 h 2782757"/>
              <a:gd name="connsiteX2" fmla="*/ 1792941 w 3585882"/>
              <a:gd name="connsiteY2" fmla="*/ 0 h 2782757"/>
              <a:gd name="connsiteX3" fmla="*/ 3585882 w 3585882"/>
              <a:gd name="connsiteY3" fmla="*/ 1792941 h 2782757"/>
              <a:gd name="connsiteX4" fmla="*/ 3342903 w 3585882"/>
              <a:gd name="connsiteY4" fmla="*/ 2691317 h 2782757"/>
              <a:gd name="connsiteX5" fmla="*/ 334420 w 3585882"/>
              <a:gd name="connsiteY5" fmla="*/ 2782757 h 2782757"/>
              <a:gd name="connsiteX0" fmla="*/ 242980 w 3585882"/>
              <a:gd name="connsiteY0" fmla="*/ 2691317 h 2691317"/>
              <a:gd name="connsiteX1" fmla="*/ 0 w 3585882"/>
              <a:gd name="connsiteY1" fmla="*/ 1792941 h 2691317"/>
              <a:gd name="connsiteX2" fmla="*/ 1792941 w 3585882"/>
              <a:gd name="connsiteY2" fmla="*/ 0 h 2691317"/>
              <a:gd name="connsiteX3" fmla="*/ 3585882 w 3585882"/>
              <a:gd name="connsiteY3" fmla="*/ 1792941 h 2691317"/>
              <a:gd name="connsiteX4" fmla="*/ 3342903 w 3585882"/>
              <a:gd name="connsiteY4" fmla="*/ 2691317 h 26913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5882" h="2691317">
                <a:moveTo>
                  <a:pt x="242980" y="2691317"/>
                </a:moveTo>
                <a:cubicBezTo>
                  <a:pt x="87926" y="2427846"/>
                  <a:pt x="0" y="2120662"/>
                  <a:pt x="0" y="1792941"/>
                </a:cubicBezTo>
                <a:cubicBezTo>
                  <a:pt x="0" y="802727"/>
                  <a:pt x="802727" y="0"/>
                  <a:pt x="1792941" y="0"/>
                </a:cubicBezTo>
                <a:cubicBezTo>
                  <a:pt x="2783155" y="0"/>
                  <a:pt x="3585882" y="802727"/>
                  <a:pt x="3585882" y="1792941"/>
                </a:cubicBezTo>
                <a:cubicBezTo>
                  <a:pt x="3585882" y="2120662"/>
                  <a:pt x="3497956" y="2427846"/>
                  <a:pt x="3342903" y="2691317"/>
                </a:cubicBezTo>
              </a:path>
            </a:pathLst>
          </a:custGeom>
          <a:noFill/>
          <a:ln w="88900" cap="rnd">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îṣļîḑé-Oval 4">
            <a:extLst>
              <a:ext uri="{FF2B5EF4-FFF2-40B4-BE49-F238E27FC236}">
                <a16:creationId xmlns:a16="http://schemas.microsoft.com/office/drawing/2014/main" xmlns="" id="{8C9F5098-E163-4EB2-8160-FFF1D318D42E}"/>
              </a:ext>
            </a:extLst>
          </p:cNvPr>
          <p:cNvSpPr/>
          <p:nvPr/>
        </p:nvSpPr>
        <p:spPr>
          <a:xfrm>
            <a:off x="6832910" y="2167574"/>
            <a:ext cx="494655" cy="4946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îṣļîḑé-Oval 7">
            <a:extLst>
              <a:ext uri="{FF2B5EF4-FFF2-40B4-BE49-F238E27FC236}">
                <a16:creationId xmlns:a16="http://schemas.microsoft.com/office/drawing/2014/main" xmlns="" id="{EB099439-D372-4A3E-AFFA-AD12801DE4E0}"/>
              </a:ext>
            </a:extLst>
          </p:cNvPr>
          <p:cNvSpPr/>
          <p:nvPr/>
        </p:nvSpPr>
        <p:spPr>
          <a:xfrm>
            <a:off x="7494988" y="3453680"/>
            <a:ext cx="494655" cy="4946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îṣļîḑé-Oval 10">
            <a:extLst>
              <a:ext uri="{FF2B5EF4-FFF2-40B4-BE49-F238E27FC236}">
                <a16:creationId xmlns:a16="http://schemas.microsoft.com/office/drawing/2014/main" xmlns="" id="{DCA8F6CB-4FA7-4CEA-82C1-BB7AF2BA5FD8}"/>
              </a:ext>
            </a:extLst>
          </p:cNvPr>
          <p:cNvSpPr/>
          <p:nvPr/>
        </p:nvSpPr>
        <p:spPr>
          <a:xfrm>
            <a:off x="4473782" y="3453680"/>
            <a:ext cx="494655" cy="4946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îṣļîḑé-Oval 13">
            <a:extLst>
              <a:ext uri="{FF2B5EF4-FFF2-40B4-BE49-F238E27FC236}">
                <a16:creationId xmlns:a16="http://schemas.microsoft.com/office/drawing/2014/main" xmlns="" id="{C9612DE0-453A-4844-993C-A77686F83249}"/>
              </a:ext>
            </a:extLst>
          </p:cNvPr>
          <p:cNvSpPr/>
          <p:nvPr/>
        </p:nvSpPr>
        <p:spPr>
          <a:xfrm>
            <a:off x="5135859" y="2167574"/>
            <a:ext cx="494655" cy="4946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9" name="组合 8">
            <a:extLst>
              <a:ext uri="{FF2B5EF4-FFF2-40B4-BE49-F238E27FC236}">
                <a16:creationId xmlns:a16="http://schemas.microsoft.com/office/drawing/2014/main" xmlns="" id="{D4923190-D70E-4D3B-875B-D01CEEBC842B}"/>
              </a:ext>
            </a:extLst>
          </p:cNvPr>
          <p:cNvGrpSpPr/>
          <p:nvPr/>
        </p:nvGrpSpPr>
        <p:grpSpPr>
          <a:xfrm>
            <a:off x="1488960" y="2013994"/>
            <a:ext cx="9600587" cy="2170686"/>
            <a:chOff x="-151582" y="1381983"/>
            <a:chExt cx="9600587" cy="2170686"/>
          </a:xfrm>
        </p:grpSpPr>
        <p:grpSp>
          <p:nvGrpSpPr>
            <p:cNvPr id="10" name="Group 15">
              <a:extLst>
                <a:ext uri="{FF2B5EF4-FFF2-40B4-BE49-F238E27FC236}">
                  <a16:creationId xmlns:a16="http://schemas.microsoft.com/office/drawing/2014/main" xmlns="" id="{A1B2DDE0-8AF6-4FF7-B1B6-7584E57CB9F5}"/>
                </a:ext>
              </a:extLst>
            </p:cNvPr>
            <p:cNvGrpSpPr/>
            <p:nvPr/>
          </p:nvGrpSpPr>
          <p:grpSpPr>
            <a:xfrm>
              <a:off x="322729" y="1381983"/>
              <a:ext cx="2751283" cy="548514"/>
              <a:chOff x="-277166" y="2293341"/>
              <a:chExt cx="3241017" cy="646150"/>
            </a:xfrm>
          </p:grpSpPr>
          <p:sp>
            <p:nvSpPr>
              <p:cNvPr id="21" name="îṣļîḑé-TextBox 16">
                <a:extLst>
                  <a:ext uri="{FF2B5EF4-FFF2-40B4-BE49-F238E27FC236}">
                    <a16:creationId xmlns:a16="http://schemas.microsoft.com/office/drawing/2014/main" xmlns="" id="{C99D230B-7736-4F0A-A42B-7FD2A1CD00B1}"/>
                  </a:ext>
                </a:extLst>
              </p:cNvPr>
              <p:cNvSpPr txBox="1">
                <a:spLocks/>
              </p:cNvSpPr>
              <p:nvPr/>
            </p:nvSpPr>
            <p:spPr bwMode="auto">
              <a:xfrm>
                <a:off x="-277166" y="2547925"/>
                <a:ext cx="3241017" cy="391566"/>
              </a:xfrm>
              <a:prstGeom prst="rect">
                <a:avLst/>
              </a:prstGeom>
            </p:spPr>
            <p:txBody>
              <a:bodyPr wrap="square" lIns="0" tIns="0" rIns="0" bIns="0" anchor="t" anchorCtr="0">
                <a:noAutofit/>
              </a:bodyPr>
              <a:lstStyle/>
              <a:p>
                <a:pPr algn="r">
                  <a:lnSpc>
                    <a:spcPct val="120000"/>
                  </a:lnSpc>
                  <a:defRPr/>
                </a:pPr>
                <a:r>
                  <a:rPr lang="zh-CN" altLang="en-US" sz="1400" dirty="0"/>
                  <a:t>点击输入替换内</a:t>
                </a:r>
                <a:r>
                  <a:rPr lang="zh-CN" altLang="en-US" sz="1400" dirty="0" smtClean="0"/>
                  <a:t>容编辑文字</a:t>
                </a:r>
                <a:endParaRPr lang="en-US" altLang="zh-CN" sz="1400" dirty="0"/>
              </a:p>
              <a:p>
                <a:pPr algn="r">
                  <a:lnSpc>
                    <a:spcPct val="120000"/>
                  </a:lnSpc>
                  <a:defRPr/>
                </a:pPr>
                <a:r>
                  <a:rPr lang="zh-CN" altLang="en-US" sz="1400" dirty="0"/>
                  <a:t>点击输入替换内</a:t>
                </a:r>
                <a:r>
                  <a:rPr lang="zh-CN" altLang="en-US" sz="1400" dirty="0" smtClean="0"/>
                  <a:t>容编辑文字</a:t>
                </a:r>
                <a:endParaRPr lang="zh-CN" altLang="en-US" sz="1400" dirty="0"/>
              </a:p>
            </p:txBody>
          </p:sp>
          <p:sp>
            <p:nvSpPr>
              <p:cNvPr id="22" name="îṣļîḑé-TextBox 17">
                <a:extLst>
                  <a:ext uri="{FF2B5EF4-FFF2-40B4-BE49-F238E27FC236}">
                    <a16:creationId xmlns:a16="http://schemas.microsoft.com/office/drawing/2014/main" xmlns="" id="{C67744BC-EF97-4DA2-AA22-65587E2203D1}"/>
                  </a:ext>
                </a:extLst>
              </p:cNvPr>
              <p:cNvSpPr txBox="1">
                <a:spLocks/>
              </p:cNvSpPr>
              <p:nvPr/>
            </p:nvSpPr>
            <p:spPr bwMode="auto">
              <a:xfrm>
                <a:off x="1014550" y="2293341"/>
                <a:ext cx="1949300" cy="217536"/>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92500" lnSpcReduction="20000"/>
                <a:sp3d/>
              </a:bodyPr>
              <a:lstStyle/>
              <a:p>
                <a:pPr algn="r">
                  <a:buClr>
                    <a:prstClr val="white"/>
                  </a:buClr>
                  <a:defRPr/>
                </a:pPr>
                <a:r>
                  <a:rPr lang="zh-CN" altLang="en-US" sz="1600" b="1">
                    <a:solidFill>
                      <a:schemeClr val="accent1"/>
                    </a:solidFill>
                  </a:rPr>
                  <a:t>标题文本预设</a:t>
                </a:r>
              </a:p>
            </p:txBody>
          </p:sp>
        </p:grpSp>
        <p:grpSp>
          <p:nvGrpSpPr>
            <p:cNvPr id="11" name="Group 18">
              <a:extLst>
                <a:ext uri="{FF2B5EF4-FFF2-40B4-BE49-F238E27FC236}">
                  <a16:creationId xmlns:a16="http://schemas.microsoft.com/office/drawing/2014/main" xmlns="" id="{2C58E987-D94C-45B3-BC7E-DB3294FCDA39}"/>
                </a:ext>
              </a:extLst>
            </p:cNvPr>
            <p:cNvGrpSpPr/>
            <p:nvPr/>
          </p:nvGrpSpPr>
          <p:grpSpPr>
            <a:xfrm>
              <a:off x="6086537" y="1398604"/>
              <a:ext cx="2789115" cy="698092"/>
              <a:chOff x="789450" y="2293341"/>
              <a:chExt cx="3285584" cy="822353"/>
            </a:xfrm>
          </p:grpSpPr>
          <p:sp>
            <p:nvSpPr>
              <p:cNvPr id="19" name="îṣļîḑé-TextBox 19">
                <a:extLst>
                  <a:ext uri="{FF2B5EF4-FFF2-40B4-BE49-F238E27FC236}">
                    <a16:creationId xmlns:a16="http://schemas.microsoft.com/office/drawing/2014/main" xmlns="" id="{FBF4D060-F11E-4B19-8070-533051F02434}"/>
                  </a:ext>
                </a:extLst>
              </p:cNvPr>
              <p:cNvSpPr txBox="1">
                <a:spLocks/>
              </p:cNvSpPr>
              <p:nvPr/>
            </p:nvSpPr>
            <p:spPr bwMode="auto">
              <a:xfrm>
                <a:off x="952104" y="2724128"/>
                <a:ext cx="3122930" cy="391566"/>
              </a:xfrm>
              <a:prstGeom prst="rect">
                <a:avLst/>
              </a:prstGeom>
            </p:spPr>
            <p:txBody>
              <a:bodyPr wrap="square" lIns="0" tIns="0" rIns="0" bIns="0" anchor="t" anchorCtr="0">
                <a:noAutofit/>
              </a:bodyPr>
              <a:lstStyle/>
              <a:p>
                <a:pPr>
                  <a:lnSpc>
                    <a:spcPct val="120000"/>
                  </a:lnSpc>
                  <a:defRPr/>
                </a:pPr>
                <a:r>
                  <a:rPr lang="zh-CN" altLang="en-US" sz="1400" dirty="0"/>
                  <a:t>点击输入替换内</a:t>
                </a:r>
                <a:r>
                  <a:rPr lang="zh-CN" altLang="en-US" sz="1400" dirty="0" smtClean="0"/>
                  <a:t>容编辑文字</a:t>
                </a:r>
                <a:endParaRPr lang="en-US" altLang="zh-CN" sz="1400" dirty="0"/>
              </a:p>
              <a:p>
                <a:pPr>
                  <a:lnSpc>
                    <a:spcPct val="120000"/>
                  </a:lnSpc>
                  <a:defRPr/>
                </a:pPr>
                <a:r>
                  <a:rPr lang="zh-CN" altLang="en-US" sz="1400" dirty="0"/>
                  <a:t>点击输入替换内</a:t>
                </a:r>
                <a:r>
                  <a:rPr lang="zh-CN" altLang="en-US" sz="1400" dirty="0" smtClean="0"/>
                  <a:t>容编辑文字</a:t>
                </a:r>
                <a:endParaRPr lang="zh-CN" altLang="en-US" sz="1400" dirty="0"/>
              </a:p>
            </p:txBody>
          </p:sp>
          <p:sp>
            <p:nvSpPr>
              <p:cNvPr id="20" name="îṣļîḑé-TextBox 20">
                <a:extLst>
                  <a:ext uri="{FF2B5EF4-FFF2-40B4-BE49-F238E27FC236}">
                    <a16:creationId xmlns:a16="http://schemas.microsoft.com/office/drawing/2014/main" xmlns="" id="{7F78E82B-4A72-4517-B239-55410C793E9F}"/>
                  </a:ext>
                </a:extLst>
              </p:cNvPr>
              <p:cNvSpPr txBox="1">
                <a:spLocks/>
              </p:cNvSpPr>
              <p:nvPr/>
            </p:nvSpPr>
            <p:spPr bwMode="auto">
              <a:xfrm>
                <a:off x="789450" y="2293341"/>
                <a:ext cx="1949300" cy="217536"/>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92500" lnSpcReduction="20000"/>
                <a:sp3d/>
              </a:bodyPr>
              <a:lstStyle/>
              <a:p>
                <a:pPr>
                  <a:buClr>
                    <a:prstClr val="white"/>
                  </a:buClr>
                  <a:defRPr/>
                </a:pPr>
                <a:r>
                  <a:rPr lang="zh-CN" altLang="en-US" sz="1600" b="1">
                    <a:solidFill>
                      <a:schemeClr val="accent2"/>
                    </a:solidFill>
                  </a:rPr>
                  <a:t>标题文本预设</a:t>
                </a:r>
              </a:p>
            </p:txBody>
          </p:sp>
        </p:grpSp>
        <p:grpSp>
          <p:nvGrpSpPr>
            <p:cNvPr id="12" name="Group 21">
              <a:extLst>
                <a:ext uri="{FF2B5EF4-FFF2-40B4-BE49-F238E27FC236}">
                  <a16:creationId xmlns:a16="http://schemas.microsoft.com/office/drawing/2014/main" xmlns="" id="{30303D3C-D955-4097-8A5A-9663B86AEBC4}"/>
                </a:ext>
              </a:extLst>
            </p:cNvPr>
            <p:cNvGrpSpPr/>
            <p:nvPr/>
          </p:nvGrpSpPr>
          <p:grpSpPr>
            <a:xfrm>
              <a:off x="-151582" y="2837954"/>
              <a:ext cx="2640290" cy="548513"/>
              <a:chOff x="-718908" y="3875651"/>
              <a:chExt cx="3110266" cy="646149"/>
            </a:xfrm>
          </p:grpSpPr>
          <p:sp>
            <p:nvSpPr>
              <p:cNvPr id="17" name="îṣļîḑé-TextBox 22">
                <a:extLst>
                  <a:ext uri="{FF2B5EF4-FFF2-40B4-BE49-F238E27FC236}">
                    <a16:creationId xmlns:a16="http://schemas.microsoft.com/office/drawing/2014/main" xmlns="" id="{E22708CE-E379-4110-84A1-B0FC61E609A5}"/>
                  </a:ext>
                </a:extLst>
              </p:cNvPr>
              <p:cNvSpPr txBox="1">
                <a:spLocks/>
              </p:cNvSpPr>
              <p:nvPr/>
            </p:nvSpPr>
            <p:spPr bwMode="auto">
              <a:xfrm>
                <a:off x="-718908" y="4130234"/>
                <a:ext cx="3110266" cy="391566"/>
              </a:xfrm>
              <a:prstGeom prst="rect">
                <a:avLst/>
              </a:prstGeom>
            </p:spPr>
            <p:txBody>
              <a:bodyPr wrap="square" lIns="0" tIns="0" rIns="0" bIns="0" anchor="t" anchorCtr="0">
                <a:noAutofit/>
              </a:bodyPr>
              <a:lstStyle/>
              <a:p>
                <a:pPr algn="r">
                  <a:lnSpc>
                    <a:spcPct val="120000"/>
                  </a:lnSpc>
                  <a:defRPr/>
                </a:pPr>
                <a:r>
                  <a:rPr lang="zh-CN" altLang="en-US" sz="1400" dirty="0"/>
                  <a:t>点击输入替换内</a:t>
                </a:r>
                <a:r>
                  <a:rPr lang="zh-CN" altLang="en-US" sz="1400" dirty="0" smtClean="0"/>
                  <a:t>容编辑文字</a:t>
                </a:r>
                <a:endParaRPr lang="en-US" altLang="zh-CN" sz="1400" dirty="0"/>
              </a:p>
              <a:p>
                <a:pPr algn="r">
                  <a:lnSpc>
                    <a:spcPct val="120000"/>
                  </a:lnSpc>
                  <a:defRPr/>
                </a:pPr>
                <a:r>
                  <a:rPr lang="zh-CN" altLang="en-US" sz="1400" dirty="0"/>
                  <a:t>点击输入替换内</a:t>
                </a:r>
                <a:r>
                  <a:rPr lang="zh-CN" altLang="en-US" sz="1400" dirty="0" smtClean="0"/>
                  <a:t>容编辑文字</a:t>
                </a:r>
                <a:endParaRPr lang="zh-CN" altLang="en-US" sz="1400" dirty="0"/>
              </a:p>
            </p:txBody>
          </p:sp>
          <p:sp>
            <p:nvSpPr>
              <p:cNvPr id="18" name="îṣļîḑé-TextBox 23">
                <a:extLst>
                  <a:ext uri="{FF2B5EF4-FFF2-40B4-BE49-F238E27FC236}">
                    <a16:creationId xmlns:a16="http://schemas.microsoft.com/office/drawing/2014/main" xmlns="" id="{7FE3AF31-5046-4DF5-B2BB-B54CD39046E0}"/>
                  </a:ext>
                </a:extLst>
              </p:cNvPr>
              <p:cNvSpPr txBox="1">
                <a:spLocks/>
              </p:cNvSpPr>
              <p:nvPr/>
            </p:nvSpPr>
            <p:spPr bwMode="auto">
              <a:xfrm>
                <a:off x="442056" y="3875651"/>
                <a:ext cx="1949300" cy="217536"/>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92500" lnSpcReduction="20000"/>
                <a:sp3d/>
              </a:bodyPr>
              <a:lstStyle/>
              <a:p>
                <a:pPr algn="r">
                  <a:buClr>
                    <a:prstClr val="white"/>
                  </a:buClr>
                  <a:defRPr/>
                </a:pPr>
                <a:r>
                  <a:rPr lang="zh-CN" altLang="en-US" sz="1600" b="1">
                    <a:solidFill>
                      <a:schemeClr val="accent3"/>
                    </a:solidFill>
                  </a:rPr>
                  <a:t>标题文本预设</a:t>
                </a:r>
              </a:p>
            </p:txBody>
          </p:sp>
        </p:grpSp>
        <p:grpSp>
          <p:nvGrpSpPr>
            <p:cNvPr id="13" name="Group 24">
              <a:extLst>
                <a:ext uri="{FF2B5EF4-FFF2-40B4-BE49-F238E27FC236}">
                  <a16:creationId xmlns:a16="http://schemas.microsoft.com/office/drawing/2014/main" xmlns="" id="{2CD3D5AD-923E-4A75-988D-0114FA492681}"/>
                </a:ext>
              </a:extLst>
            </p:cNvPr>
            <p:cNvGrpSpPr/>
            <p:nvPr/>
          </p:nvGrpSpPr>
          <p:grpSpPr>
            <a:xfrm>
              <a:off x="6651231" y="2854577"/>
              <a:ext cx="2797774" cy="698092"/>
              <a:chOff x="789450" y="2293341"/>
              <a:chExt cx="3295783" cy="822353"/>
            </a:xfrm>
          </p:grpSpPr>
          <p:sp>
            <p:nvSpPr>
              <p:cNvPr id="15" name="îṣļîḑé-TextBox 25">
                <a:extLst>
                  <a:ext uri="{FF2B5EF4-FFF2-40B4-BE49-F238E27FC236}">
                    <a16:creationId xmlns:a16="http://schemas.microsoft.com/office/drawing/2014/main" xmlns="" id="{94FEF78A-49E8-49D0-99E9-161715366312}"/>
                  </a:ext>
                </a:extLst>
              </p:cNvPr>
              <p:cNvSpPr txBox="1">
                <a:spLocks/>
              </p:cNvSpPr>
              <p:nvPr/>
            </p:nvSpPr>
            <p:spPr bwMode="auto">
              <a:xfrm>
                <a:off x="946655" y="2724128"/>
                <a:ext cx="3138578" cy="391566"/>
              </a:xfrm>
              <a:prstGeom prst="rect">
                <a:avLst/>
              </a:prstGeom>
            </p:spPr>
            <p:txBody>
              <a:bodyPr wrap="square" lIns="0" tIns="0" rIns="0" bIns="0" anchor="t" anchorCtr="0">
                <a:noAutofit/>
              </a:bodyPr>
              <a:lstStyle/>
              <a:p>
                <a:pPr>
                  <a:lnSpc>
                    <a:spcPct val="120000"/>
                  </a:lnSpc>
                  <a:defRPr/>
                </a:pPr>
                <a:r>
                  <a:rPr lang="zh-CN" altLang="en-US" sz="1400" dirty="0"/>
                  <a:t>点击输入替换内</a:t>
                </a:r>
                <a:r>
                  <a:rPr lang="zh-CN" altLang="en-US" sz="1400" dirty="0" smtClean="0"/>
                  <a:t>容编辑文字</a:t>
                </a:r>
                <a:endParaRPr lang="en-US" altLang="zh-CN" sz="1400" dirty="0"/>
              </a:p>
              <a:p>
                <a:pPr>
                  <a:lnSpc>
                    <a:spcPct val="120000"/>
                  </a:lnSpc>
                  <a:defRPr/>
                </a:pPr>
                <a:r>
                  <a:rPr lang="zh-CN" altLang="en-US" sz="1400" dirty="0"/>
                  <a:t>点击输入替换内</a:t>
                </a:r>
                <a:r>
                  <a:rPr lang="zh-CN" altLang="en-US" sz="1400" dirty="0" smtClean="0"/>
                  <a:t>容编辑文字</a:t>
                </a:r>
                <a:endParaRPr lang="zh-CN" altLang="en-US" sz="1400" dirty="0"/>
              </a:p>
            </p:txBody>
          </p:sp>
          <p:sp>
            <p:nvSpPr>
              <p:cNvPr id="16" name="îṣļîḑé-TextBox 26">
                <a:extLst>
                  <a:ext uri="{FF2B5EF4-FFF2-40B4-BE49-F238E27FC236}">
                    <a16:creationId xmlns:a16="http://schemas.microsoft.com/office/drawing/2014/main" xmlns="" id="{785A92C3-BD06-4CBD-A965-2FD00B185D14}"/>
                  </a:ext>
                </a:extLst>
              </p:cNvPr>
              <p:cNvSpPr txBox="1">
                <a:spLocks/>
              </p:cNvSpPr>
              <p:nvPr/>
            </p:nvSpPr>
            <p:spPr bwMode="auto">
              <a:xfrm>
                <a:off x="789450" y="2293341"/>
                <a:ext cx="1949300" cy="217536"/>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92500" lnSpcReduction="20000"/>
                <a:sp3d/>
              </a:bodyPr>
              <a:lstStyle/>
              <a:p>
                <a:pPr>
                  <a:buClr>
                    <a:prstClr val="white"/>
                  </a:buClr>
                  <a:defRPr/>
                </a:pPr>
                <a:r>
                  <a:rPr lang="zh-CN" altLang="en-US" sz="1600" b="1">
                    <a:solidFill>
                      <a:schemeClr val="accent4"/>
                    </a:solidFill>
                  </a:rPr>
                  <a:t>标题文本预设</a:t>
                </a:r>
              </a:p>
            </p:txBody>
          </p:sp>
        </p:grpSp>
      </p:grpSp>
      <p:sp>
        <p:nvSpPr>
          <p:cNvPr id="23" name="îṣļîḑé-Freeform: Shape 28">
            <a:extLst>
              <a:ext uri="{FF2B5EF4-FFF2-40B4-BE49-F238E27FC236}">
                <a16:creationId xmlns:a16="http://schemas.microsoft.com/office/drawing/2014/main" xmlns="" id="{AA95F3A0-18ED-4326-9173-97E5833E8D3D}"/>
              </a:ext>
            </a:extLst>
          </p:cNvPr>
          <p:cNvSpPr>
            <a:spLocks/>
          </p:cNvSpPr>
          <p:nvPr/>
        </p:nvSpPr>
        <p:spPr bwMode="auto">
          <a:xfrm>
            <a:off x="5135859" y="2173533"/>
            <a:ext cx="474903" cy="474903"/>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accent1"/>
          </a:solidFill>
          <a:ln>
            <a:noFill/>
          </a:ln>
          <a:extLst/>
        </p:spPr>
        <p:txBody>
          <a:bodyPr anchor="ctr"/>
          <a:lstStyle/>
          <a:p>
            <a:pPr algn="ctr"/>
            <a:endParaRPr/>
          </a:p>
        </p:txBody>
      </p:sp>
      <p:sp>
        <p:nvSpPr>
          <p:cNvPr id="24" name="îṣļîḑé-Freeform: Shape 29">
            <a:extLst>
              <a:ext uri="{FF2B5EF4-FFF2-40B4-BE49-F238E27FC236}">
                <a16:creationId xmlns:a16="http://schemas.microsoft.com/office/drawing/2014/main" xmlns="" id="{8575948B-5A86-41E0-875A-46F6023C4C0C}"/>
              </a:ext>
            </a:extLst>
          </p:cNvPr>
          <p:cNvSpPr>
            <a:spLocks/>
          </p:cNvSpPr>
          <p:nvPr/>
        </p:nvSpPr>
        <p:spPr bwMode="auto">
          <a:xfrm>
            <a:off x="6851649" y="2167574"/>
            <a:ext cx="474903" cy="474903"/>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2"/>
          </a:solidFill>
          <a:ln>
            <a:noFill/>
          </a:ln>
          <a:extLst/>
        </p:spPr>
        <p:txBody>
          <a:bodyPr anchor="ctr"/>
          <a:lstStyle/>
          <a:p>
            <a:pPr algn="ctr"/>
            <a:endParaRPr/>
          </a:p>
        </p:txBody>
      </p:sp>
      <p:sp>
        <p:nvSpPr>
          <p:cNvPr id="25" name="îṣļîḑé-Freeform: Shape 30">
            <a:extLst>
              <a:ext uri="{FF2B5EF4-FFF2-40B4-BE49-F238E27FC236}">
                <a16:creationId xmlns:a16="http://schemas.microsoft.com/office/drawing/2014/main" xmlns="" id="{42FBDED7-56FC-4B41-95E9-71BF1C6334F7}"/>
              </a:ext>
            </a:extLst>
          </p:cNvPr>
          <p:cNvSpPr>
            <a:spLocks/>
          </p:cNvSpPr>
          <p:nvPr/>
        </p:nvSpPr>
        <p:spPr bwMode="auto">
          <a:xfrm>
            <a:off x="7504863" y="3463556"/>
            <a:ext cx="474903" cy="474903"/>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accent4"/>
          </a:solidFill>
          <a:ln>
            <a:noFill/>
          </a:ln>
          <a:extLst/>
        </p:spPr>
        <p:txBody>
          <a:bodyPr anchor="ctr"/>
          <a:lstStyle/>
          <a:p>
            <a:pPr algn="ctr"/>
            <a:endParaRPr/>
          </a:p>
        </p:txBody>
      </p:sp>
      <p:sp>
        <p:nvSpPr>
          <p:cNvPr id="26" name="îṣļîḑé-Freeform: Shape 31">
            <a:extLst>
              <a:ext uri="{FF2B5EF4-FFF2-40B4-BE49-F238E27FC236}">
                <a16:creationId xmlns:a16="http://schemas.microsoft.com/office/drawing/2014/main" xmlns="" id="{76739FC8-C8C7-4DFC-9EE3-767EC99C1DC9}"/>
              </a:ext>
            </a:extLst>
          </p:cNvPr>
          <p:cNvSpPr>
            <a:spLocks/>
          </p:cNvSpPr>
          <p:nvPr/>
        </p:nvSpPr>
        <p:spPr bwMode="auto">
          <a:xfrm>
            <a:off x="4483658" y="3463556"/>
            <a:ext cx="474903" cy="474903"/>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accent3"/>
          </a:solidFill>
          <a:ln>
            <a:noFill/>
          </a:ln>
          <a:extLst/>
        </p:spPr>
        <p:txBody>
          <a:bodyPr anchor="ctr"/>
          <a:lstStyle/>
          <a:p>
            <a:pPr algn="ctr"/>
            <a:endParaRPr/>
          </a:p>
        </p:txBody>
      </p:sp>
    </p:spTree>
    <p:extLst>
      <p:ext uri="{BB962C8B-B14F-4D97-AF65-F5344CB8AC3E}">
        <p14:creationId xmlns:p14="http://schemas.microsoft.com/office/powerpoint/2010/main" val="74031990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p:cTn id="54" dur="500" fill="hold"/>
                                        <p:tgtEl>
                                          <p:spTgt spid="9"/>
                                        </p:tgtEl>
                                        <p:attrNameLst>
                                          <p:attrName>ppt_w</p:attrName>
                                        </p:attrNameLst>
                                      </p:cBhvr>
                                      <p:tavLst>
                                        <p:tav tm="0">
                                          <p:val>
                                            <p:fltVal val="0"/>
                                          </p:val>
                                        </p:tav>
                                        <p:tav tm="100000">
                                          <p:val>
                                            <p:strVal val="#ppt_w"/>
                                          </p:val>
                                        </p:tav>
                                      </p:tavLst>
                                    </p:anim>
                                    <p:anim calcmode="lin" valueType="num">
                                      <p:cBhvr>
                                        <p:cTn id="55" dur="500" fill="hold"/>
                                        <p:tgtEl>
                                          <p:spTgt spid="9"/>
                                        </p:tgtEl>
                                        <p:attrNameLst>
                                          <p:attrName>ppt_h</p:attrName>
                                        </p:attrNameLst>
                                      </p:cBhvr>
                                      <p:tavLst>
                                        <p:tav tm="0">
                                          <p:val>
                                            <p:fltVal val="0"/>
                                          </p:val>
                                        </p:tav>
                                        <p:tav tm="100000">
                                          <p:val>
                                            <p:strVal val="#ppt_h"/>
                                          </p:val>
                                        </p:tav>
                                      </p:tavLst>
                                    </p:anim>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23" grpId="0" animBg="1"/>
      <p:bldP spid="24" grpId="0" animBg="1"/>
      <p:bldP spid="25" grpId="0" animBg="1"/>
      <p:bldP spid="2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19523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AF54927E-1820-43C6-AEA9-A34AEEE5B505}"/>
              </a:ext>
            </a:extLst>
          </p:cNvPr>
          <p:cNvSpPr txBox="1"/>
          <p:nvPr/>
        </p:nvSpPr>
        <p:spPr>
          <a:xfrm>
            <a:off x="2716306" y="3044279"/>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背景知识介绍</a:t>
            </a:r>
          </a:p>
        </p:txBody>
      </p:sp>
    </p:spTree>
    <p:extLst>
      <p:ext uri="{BB962C8B-B14F-4D97-AF65-F5344CB8AC3E}">
        <p14:creationId xmlns:p14="http://schemas.microsoft.com/office/powerpoint/2010/main" val="227030978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13">
            <a:extLst>
              <a:ext uri="{FF2B5EF4-FFF2-40B4-BE49-F238E27FC236}">
                <a16:creationId xmlns:a16="http://schemas.microsoft.com/office/drawing/2014/main" xmlns="" id="{F0F4CAC6-941B-4B77-BEF9-C49967CB2B26}"/>
              </a:ext>
            </a:extLst>
          </p:cNvPr>
          <p:cNvSpPr/>
          <p:nvPr/>
        </p:nvSpPr>
        <p:spPr bwMode="auto">
          <a:xfrm>
            <a:off x="4219185" y="2967008"/>
            <a:ext cx="1825625" cy="1462088"/>
          </a:xfrm>
          <a:custGeom>
            <a:avLst/>
            <a:gdLst>
              <a:gd name="T0" fmla="*/ 171 w 767"/>
              <a:gd name="T1" fmla="*/ 135 h 614"/>
              <a:gd name="T2" fmla="*/ 213 w 767"/>
              <a:gd name="T3" fmla="*/ 94 h 614"/>
              <a:gd name="T4" fmla="*/ 555 w 767"/>
              <a:gd name="T5" fmla="*/ 95 h 614"/>
              <a:gd name="T6" fmla="*/ 596 w 767"/>
              <a:gd name="T7" fmla="*/ 137 h 614"/>
              <a:gd name="T8" fmla="*/ 767 w 767"/>
              <a:gd name="T9" fmla="*/ 308 h 614"/>
              <a:gd name="T10" fmla="*/ 595 w 767"/>
              <a:gd name="T11" fmla="*/ 479 h 614"/>
              <a:gd name="T12" fmla="*/ 554 w 767"/>
              <a:gd name="T13" fmla="*/ 520 h 614"/>
              <a:gd name="T14" fmla="*/ 211 w 767"/>
              <a:gd name="T15" fmla="*/ 519 h 614"/>
              <a:gd name="T16" fmla="*/ 170 w 767"/>
              <a:gd name="T17" fmla="*/ 478 h 614"/>
              <a:gd name="T18" fmla="*/ 0 w 767"/>
              <a:gd name="T19" fmla="*/ 306 h 614"/>
              <a:gd name="T20" fmla="*/ 171 w 767"/>
              <a:gd name="T21" fmla="*/ 1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7" h="614">
                <a:moveTo>
                  <a:pt x="171" y="135"/>
                </a:moveTo>
                <a:cubicBezTo>
                  <a:pt x="213" y="94"/>
                  <a:pt x="213" y="94"/>
                  <a:pt x="213" y="94"/>
                </a:cubicBezTo>
                <a:cubicBezTo>
                  <a:pt x="307" y="0"/>
                  <a:pt x="461" y="1"/>
                  <a:pt x="555" y="95"/>
                </a:cubicBezTo>
                <a:cubicBezTo>
                  <a:pt x="596" y="137"/>
                  <a:pt x="596" y="137"/>
                  <a:pt x="596" y="137"/>
                </a:cubicBezTo>
                <a:cubicBezTo>
                  <a:pt x="767" y="308"/>
                  <a:pt x="767" y="308"/>
                  <a:pt x="767" y="308"/>
                </a:cubicBezTo>
                <a:cubicBezTo>
                  <a:pt x="595" y="479"/>
                  <a:pt x="595" y="479"/>
                  <a:pt x="595" y="479"/>
                </a:cubicBezTo>
                <a:cubicBezTo>
                  <a:pt x="554" y="520"/>
                  <a:pt x="554" y="520"/>
                  <a:pt x="554" y="520"/>
                </a:cubicBezTo>
                <a:cubicBezTo>
                  <a:pt x="459" y="614"/>
                  <a:pt x="305" y="613"/>
                  <a:pt x="211" y="519"/>
                </a:cubicBezTo>
                <a:cubicBezTo>
                  <a:pt x="170" y="478"/>
                  <a:pt x="170" y="478"/>
                  <a:pt x="170" y="478"/>
                </a:cubicBezTo>
                <a:cubicBezTo>
                  <a:pt x="0" y="306"/>
                  <a:pt x="0" y="306"/>
                  <a:pt x="0" y="306"/>
                </a:cubicBezTo>
                <a:lnTo>
                  <a:pt x="171" y="135"/>
                </a:lnTo>
                <a:close/>
              </a:path>
            </a:pathLst>
          </a:custGeom>
          <a:solidFill>
            <a:srgbClr val="003D40"/>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7" name="Freeform 19">
            <a:extLst>
              <a:ext uri="{FF2B5EF4-FFF2-40B4-BE49-F238E27FC236}">
                <a16:creationId xmlns:a16="http://schemas.microsoft.com/office/drawing/2014/main" xmlns="" id="{D7580380-DDA2-4F9A-9593-3FC0C37B37B2}"/>
              </a:ext>
            </a:extLst>
          </p:cNvPr>
          <p:cNvSpPr/>
          <p:nvPr/>
        </p:nvSpPr>
        <p:spPr bwMode="auto">
          <a:xfrm>
            <a:off x="5363772" y="1822420"/>
            <a:ext cx="1460500" cy="1825625"/>
          </a:xfrm>
          <a:custGeom>
            <a:avLst/>
            <a:gdLst>
              <a:gd name="T0" fmla="*/ 477 w 613"/>
              <a:gd name="T1" fmla="*/ 171 h 767"/>
              <a:gd name="T2" fmla="*/ 519 w 613"/>
              <a:gd name="T3" fmla="*/ 212 h 767"/>
              <a:gd name="T4" fmla="*/ 519 w 613"/>
              <a:gd name="T5" fmla="*/ 555 h 767"/>
              <a:gd name="T6" fmla="*/ 477 w 613"/>
              <a:gd name="T7" fmla="*/ 596 h 767"/>
              <a:gd name="T8" fmla="*/ 306 w 613"/>
              <a:gd name="T9" fmla="*/ 767 h 767"/>
              <a:gd name="T10" fmla="*/ 135 w 613"/>
              <a:gd name="T11" fmla="*/ 596 h 767"/>
              <a:gd name="T12" fmla="*/ 94 w 613"/>
              <a:gd name="T13" fmla="*/ 555 h 767"/>
              <a:gd name="T14" fmla="*/ 94 w 613"/>
              <a:gd name="T15" fmla="*/ 212 h 767"/>
              <a:gd name="T16" fmla="*/ 135 w 613"/>
              <a:gd name="T17" fmla="*/ 171 h 767"/>
              <a:gd name="T18" fmla="*/ 306 w 613"/>
              <a:gd name="T19" fmla="*/ 0 h 767"/>
              <a:gd name="T20" fmla="*/ 477 w 613"/>
              <a:gd name="T21" fmla="*/ 171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3" h="767">
                <a:moveTo>
                  <a:pt x="477" y="171"/>
                </a:moveTo>
                <a:cubicBezTo>
                  <a:pt x="519" y="212"/>
                  <a:pt x="519" y="212"/>
                  <a:pt x="519" y="212"/>
                </a:cubicBezTo>
                <a:cubicBezTo>
                  <a:pt x="613" y="307"/>
                  <a:pt x="613" y="461"/>
                  <a:pt x="519" y="555"/>
                </a:cubicBezTo>
                <a:cubicBezTo>
                  <a:pt x="477" y="596"/>
                  <a:pt x="477" y="596"/>
                  <a:pt x="477" y="596"/>
                </a:cubicBezTo>
                <a:cubicBezTo>
                  <a:pt x="306" y="767"/>
                  <a:pt x="306" y="767"/>
                  <a:pt x="306" y="767"/>
                </a:cubicBezTo>
                <a:cubicBezTo>
                  <a:pt x="135" y="596"/>
                  <a:pt x="135" y="596"/>
                  <a:pt x="135" y="596"/>
                </a:cubicBezTo>
                <a:cubicBezTo>
                  <a:pt x="94" y="555"/>
                  <a:pt x="94" y="555"/>
                  <a:pt x="94" y="555"/>
                </a:cubicBezTo>
                <a:cubicBezTo>
                  <a:pt x="0" y="461"/>
                  <a:pt x="0" y="307"/>
                  <a:pt x="94" y="212"/>
                </a:cubicBezTo>
                <a:cubicBezTo>
                  <a:pt x="135" y="171"/>
                  <a:pt x="135" y="171"/>
                  <a:pt x="135" y="171"/>
                </a:cubicBezTo>
                <a:cubicBezTo>
                  <a:pt x="306" y="0"/>
                  <a:pt x="306" y="0"/>
                  <a:pt x="306" y="0"/>
                </a:cubicBezTo>
                <a:lnTo>
                  <a:pt x="477" y="171"/>
                </a:lnTo>
                <a:close/>
              </a:path>
            </a:pathLst>
          </a:custGeom>
          <a:solidFill>
            <a:srgbClr val="83594D"/>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8" name="Freeform 25">
            <a:extLst>
              <a:ext uri="{FF2B5EF4-FFF2-40B4-BE49-F238E27FC236}">
                <a16:creationId xmlns:a16="http://schemas.microsoft.com/office/drawing/2014/main" xmlns="" id="{DF5A54D1-75FC-413D-AF5D-F98BA83A1A35}"/>
              </a:ext>
            </a:extLst>
          </p:cNvPr>
          <p:cNvSpPr/>
          <p:nvPr/>
        </p:nvSpPr>
        <p:spPr bwMode="auto">
          <a:xfrm>
            <a:off x="6143235" y="2967008"/>
            <a:ext cx="1825625" cy="1462088"/>
          </a:xfrm>
          <a:custGeom>
            <a:avLst/>
            <a:gdLst>
              <a:gd name="T0" fmla="*/ 596 w 767"/>
              <a:gd name="T1" fmla="*/ 135 h 614"/>
              <a:gd name="T2" fmla="*/ 554 w 767"/>
              <a:gd name="T3" fmla="*/ 94 h 614"/>
              <a:gd name="T4" fmla="*/ 212 w 767"/>
              <a:gd name="T5" fmla="*/ 95 h 614"/>
              <a:gd name="T6" fmla="*/ 171 w 767"/>
              <a:gd name="T7" fmla="*/ 137 h 614"/>
              <a:gd name="T8" fmla="*/ 0 w 767"/>
              <a:gd name="T9" fmla="*/ 308 h 614"/>
              <a:gd name="T10" fmla="*/ 172 w 767"/>
              <a:gd name="T11" fmla="*/ 479 h 614"/>
              <a:gd name="T12" fmla="*/ 213 w 767"/>
              <a:gd name="T13" fmla="*/ 520 h 614"/>
              <a:gd name="T14" fmla="*/ 555 w 767"/>
              <a:gd name="T15" fmla="*/ 519 h 614"/>
              <a:gd name="T16" fmla="*/ 597 w 767"/>
              <a:gd name="T17" fmla="*/ 478 h 614"/>
              <a:gd name="T18" fmla="*/ 767 w 767"/>
              <a:gd name="T19" fmla="*/ 306 h 614"/>
              <a:gd name="T20" fmla="*/ 596 w 767"/>
              <a:gd name="T21" fmla="*/ 1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7" h="614">
                <a:moveTo>
                  <a:pt x="596" y="135"/>
                </a:moveTo>
                <a:cubicBezTo>
                  <a:pt x="554" y="94"/>
                  <a:pt x="554" y="94"/>
                  <a:pt x="554" y="94"/>
                </a:cubicBezTo>
                <a:cubicBezTo>
                  <a:pt x="460" y="0"/>
                  <a:pt x="306" y="1"/>
                  <a:pt x="212" y="95"/>
                </a:cubicBezTo>
                <a:cubicBezTo>
                  <a:pt x="171" y="137"/>
                  <a:pt x="171" y="137"/>
                  <a:pt x="171" y="137"/>
                </a:cubicBezTo>
                <a:cubicBezTo>
                  <a:pt x="0" y="308"/>
                  <a:pt x="0" y="308"/>
                  <a:pt x="0" y="308"/>
                </a:cubicBezTo>
                <a:cubicBezTo>
                  <a:pt x="172" y="479"/>
                  <a:pt x="172" y="479"/>
                  <a:pt x="172" y="479"/>
                </a:cubicBezTo>
                <a:cubicBezTo>
                  <a:pt x="213" y="520"/>
                  <a:pt x="213" y="520"/>
                  <a:pt x="213" y="520"/>
                </a:cubicBezTo>
                <a:cubicBezTo>
                  <a:pt x="307" y="614"/>
                  <a:pt x="461" y="613"/>
                  <a:pt x="555" y="519"/>
                </a:cubicBezTo>
                <a:cubicBezTo>
                  <a:pt x="597" y="478"/>
                  <a:pt x="597" y="478"/>
                  <a:pt x="597" y="478"/>
                </a:cubicBezTo>
                <a:cubicBezTo>
                  <a:pt x="767" y="306"/>
                  <a:pt x="767" y="306"/>
                  <a:pt x="767" y="306"/>
                </a:cubicBezTo>
                <a:lnTo>
                  <a:pt x="596" y="135"/>
                </a:lnTo>
                <a:close/>
              </a:path>
            </a:pathLst>
          </a:custGeom>
          <a:solidFill>
            <a:srgbClr val="003D40"/>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9" name="Freeform 19">
            <a:extLst>
              <a:ext uri="{FF2B5EF4-FFF2-40B4-BE49-F238E27FC236}">
                <a16:creationId xmlns:a16="http://schemas.microsoft.com/office/drawing/2014/main" xmlns="" id="{CBC29184-6188-4520-8312-8912FC4505E7}"/>
              </a:ext>
            </a:extLst>
          </p:cNvPr>
          <p:cNvSpPr/>
          <p:nvPr/>
        </p:nvSpPr>
        <p:spPr bwMode="auto">
          <a:xfrm>
            <a:off x="5363772" y="3781580"/>
            <a:ext cx="1460500" cy="1825625"/>
          </a:xfrm>
          <a:custGeom>
            <a:avLst/>
            <a:gdLst>
              <a:gd name="T0" fmla="*/ 477 w 613"/>
              <a:gd name="T1" fmla="*/ 171 h 767"/>
              <a:gd name="T2" fmla="*/ 519 w 613"/>
              <a:gd name="T3" fmla="*/ 212 h 767"/>
              <a:gd name="T4" fmla="*/ 519 w 613"/>
              <a:gd name="T5" fmla="*/ 555 h 767"/>
              <a:gd name="T6" fmla="*/ 477 w 613"/>
              <a:gd name="T7" fmla="*/ 596 h 767"/>
              <a:gd name="T8" fmla="*/ 306 w 613"/>
              <a:gd name="T9" fmla="*/ 767 h 767"/>
              <a:gd name="T10" fmla="*/ 135 w 613"/>
              <a:gd name="T11" fmla="*/ 596 h 767"/>
              <a:gd name="T12" fmla="*/ 94 w 613"/>
              <a:gd name="T13" fmla="*/ 555 h 767"/>
              <a:gd name="T14" fmla="*/ 94 w 613"/>
              <a:gd name="T15" fmla="*/ 212 h 767"/>
              <a:gd name="T16" fmla="*/ 135 w 613"/>
              <a:gd name="T17" fmla="*/ 171 h 767"/>
              <a:gd name="T18" fmla="*/ 306 w 613"/>
              <a:gd name="T19" fmla="*/ 0 h 767"/>
              <a:gd name="T20" fmla="*/ 477 w 613"/>
              <a:gd name="T21" fmla="*/ 171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3" h="767">
                <a:moveTo>
                  <a:pt x="477" y="171"/>
                </a:moveTo>
                <a:cubicBezTo>
                  <a:pt x="519" y="212"/>
                  <a:pt x="519" y="212"/>
                  <a:pt x="519" y="212"/>
                </a:cubicBezTo>
                <a:cubicBezTo>
                  <a:pt x="613" y="307"/>
                  <a:pt x="613" y="461"/>
                  <a:pt x="519" y="555"/>
                </a:cubicBezTo>
                <a:cubicBezTo>
                  <a:pt x="477" y="596"/>
                  <a:pt x="477" y="596"/>
                  <a:pt x="477" y="596"/>
                </a:cubicBezTo>
                <a:cubicBezTo>
                  <a:pt x="306" y="767"/>
                  <a:pt x="306" y="767"/>
                  <a:pt x="306" y="767"/>
                </a:cubicBezTo>
                <a:cubicBezTo>
                  <a:pt x="135" y="596"/>
                  <a:pt x="135" y="596"/>
                  <a:pt x="135" y="596"/>
                </a:cubicBezTo>
                <a:cubicBezTo>
                  <a:pt x="94" y="555"/>
                  <a:pt x="94" y="555"/>
                  <a:pt x="94" y="555"/>
                </a:cubicBezTo>
                <a:cubicBezTo>
                  <a:pt x="0" y="461"/>
                  <a:pt x="0" y="307"/>
                  <a:pt x="94" y="212"/>
                </a:cubicBezTo>
                <a:cubicBezTo>
                  <a:pt x="135" y="171"/>
                  <a:pt x="135" y="171"/>
                  <a:pt x="135" y="171"/>
                </a:cubicBezTo>
                <a:cubicBezTo>
                  <a:pt x="306" y="0"/>
                  <a:pt x="306" y="0"/>
                  <a:pt x="306" y="0"/>
                </a:cubicBezTo>
                <a:lnTo>
                  <a:pt x="477" y="171"/>
                </a:lnTo>
                <a:close/>
              </a:path>
            </a:pathLst>
          </a:custGeom>
          <a:solidFill>
            <a:srgbClr val="83594D"/>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0" name="TextBox 76">
            <a:extLst>
              <a:ext uri="{FF2B5EF4-FFF2-40B4-BE49-F238E27FC236}">
                <a16:creationId xmlns:a16="http://schemas.microsoft.com/office/drawing/2014/main" xmlns="" id="{77B4DA4F-5C78-431E-A580-015C9F4643C6}"/>
              </a:ext>
            </a:extLst>
          </p:cNvPr>
          <p:cNvSpPr txBox="1"/>
          <p:nvPr/>
        </p:nvSpPr>
        <p:spPr>
          <a:xfrm>
            <a:off x="7556186" y="1680469"/>
            <a:ext cx="1098541"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11" name="文本框 10">
            <a:extLst>
              <a:ext uri="{FF2B5EF4-FFF2-40B4-BE49-F238E27FC236}">
                <a16:creationId xmlns:a16="http://schemas.microsoft.com/office/drawing/2014/main" xmlns="" id="{91A48282-5CCB-456A-A057-E66AF22E21F9}"/>
              </a:ext>
            </a:extLst>
          </p:cNvPr>
          <p:cNvSpPr txBox="1"/>
          <p:nvPr/>
        </p:nvSpPr>
        <p:spPr>
          <a:xfrm>
            <a:off x="7556186" y="2049801"/>
            <a:ext cx="2791385" cy="1475740"/>
          </a:xfrm>
          <a:prstGeom prst="rect">
            <a:avLst/>
          </a:prstGeom>
          <a:noFill/>
        </p:spPr>
        <p:txBody>
          <a:bodyPr wrap="square" rtlCol="0">
            <a:spAutoFit/>
          </a:bodyPr>
          <a:lstStyle/>
          <a:p>
            <a:pPr algn="l">
              <a:lnSpc>
                <a:spcPct val="130000"/>
              </a:lnSpc>
            </a:pPr>
            <a:r>
              <a:rPr lang="zh-CN" sz="1400" dirty="0">
                <a:solidFill>
                  <a:schemeClr val="bg2">
                    <a:lumMod val="25000"/>
                  </a:schemeClr>
                </a:solidFill>
                <a:latin typeface="微软雅黑" panose="020B0503020204020204" charset="-122"/>
                <a:ea typeface="微软雅黑" panose="020B0503020204020204" charset="-122"/>
                <a:sym typeface="+mn-ea"/>
              </a:rPr>
              <a:t>请在此添加您的文字内容，请在此添加您的文字内容。请在此添加您的文字内容，请在此添加您的文字内容。</a:t>
            </a:r>
            <a:endParaRPr lang="zh-CN" altLang="zh-CN" sz="1400" dirty="0">
              <a:solidFill>
                <a:schemeClr val="bg2">
                  <a:lumMod val="25000"/>
                </a:schemeClr>
              </a:solidFill>
              <a:latin typeface="微软雅黑" panose="020B0503020204020204" charset="-122"/>
              <a:ea typeface="微软雅黑" panose="020B0503020204020204" charset="-122"/>
              <a:sym typeface="+mn-ea"/>
            </a:endParaRPr>
          </a:p>
          <a:p>
            <a:pPr algn="l">
              <a:lnSpc>
                <a:spcPct val="130000"/>
              </a:lnSpc>
            </a:pPr>
            <a:endParaRPr lang="en-US" altLang="zh-CN" sz="1400" dirty="0">
              <a:solidFill>
                <a:schemeClr val="tx1">
                  <a:lumMod val="75000"/>
                  <a:lumOff val="25000"/>
                </a:schemeClr>
              </a:solidFill>
              <a:latin typeface="微软雅黑" panose="020B0503020204020204" charset="-122"/>
              <a:ea typeface="微软雅黑" panose="020B0503020204020204" charset="-122"/>
            </a:endParaRPr>
          </a:p>
        </p:txBody>
      </p:sp>
      <p:sp>
        <p:nvSpPr>
          <p:cNvPr id="12" name="TextBox 76">
            <a:extLst>
              <a:ext uri="{FF2B5EF4-FFF2-40B4-BE49-F238E27FC236}">
                <a16:creationId xmlns:a16="http://schemas.microsoft.com/office/drawing/2014/main" xmlns="" id="{94755FB8-7152-4B53-A3E5-44A7A90F72FB}"/>
              </a:ext>
            </a:extLst>
          </p:cNvPr>
          <p:cNvSpPr txBox="1"/>
          <p:nvPr/>
        </p:nvSpPr>
        <p:spPr>
          <a:xfrm>
            <a:off x="7556186" y="4221633"/>
            <a:ext cx="1098541"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13" name="文本框 12">
            <a:extLst>
              <a:ext uri="{FF2B5EF4-FFF2-40B4-BE49-F238E27FC236}">
                <a16:creationId xmlns:a16="http://schemas.microsoft.com/office/drawing/2014/main" xmlns="" id="{4BCFD2E8-C6A8-4927-9E33-907AFEBF9EF6}"/>
              </a:ext>
            </a:extLst>
          </p:cNvPr>
          <p:cNvSpPr txBox="1"/>
          <p:nvPr/>
        </p:nvSpPr>
        <p:spPr>
          <a:xfrm>
            <a:off x="7556186" y="4590965"/>
            <a:ext cx="2791385" cy="1475740"/>
          </a:xfrm>
          <a:prstGeom prst="rect">
            <a:avLst/>
          </a:prstGeom>
          <a:noFill/>
        </p:spPr>
        <p:txBody>
          <a:bodyPr wrap="square" rtlCol="0">
            <a:spAutoFit/>
          </a:bodyPr>
          <a:lstStyle/>
          <a:p>
            <a:pPr algn="l">
              <a:lnSpc>
                <a:spcPct val="130000"/>
              </a:lnSpc>
            </a:pPr>
            <a:r>
              <a:rPr lang="zh-CN" sz="1400" dirty="0">
                <a:solidFill>
                  <a:schemeClr val="bg2">
                    <a:lumMod val="25000"/>
                  </a:schemeClr>
                </a:solidFill>
                <a:latin typeface="微软雅黑" panose="020B0503020204020204" charset="-122"/>
                <a:ea typeface="微软雅黑" panose="020B0503020204020204" charset="-122"/>
                <a:sym typeface="+mn-ea"/>
              </a:rPr>
              <a:t>请在此添加您的文字内容，请在此添加您的文字内容。请在此添加您的文字内容，请在此添加您的文字内容。</a:t>
            </a:r>
            <a:endParaRPr lang="zh-CN" altLang="zh-CN" sz="1400" dirty="0">
              <a:solidFill>
                <a:schemeClr val="bg2">
                  <a:lumMod val="25000"/>
                </a:schemeClr>
              </a:solidFill>
              <a:latin typeface="微软雅黑" panose="020B0503020204020204" charset="-122"/>
              <a:ea typeface="微软雅黑" panose="020B0503020204020204" charset="-122"/>
              <a:sym typeface="+mn-ea"/>
            </a:endParaRPr>
          </a:p>
          <a:p>
            <a:pPr algn="l">
              <a:lnSpc>
                <a:spcPct val="130000"/>
              </a:lnSpc>
            </a:pPr>
            <a:endParaRPr lang="en-US" altLang="zh-CN" sz="1400" dirty="0">
              <a:solidFill>
                <a:schemeClr val="tx1">
                  <a:lumMod val="75000"/>
                  <a:lumOff val="25000"/>
                </a:schemeClr>
              </a:solidFill>
              <a:latin typeface="微软雅黑" panose="020B0503020204020204" charset="-122"/>
              <a:ea typeface="微软雅黑" panose="020B0503020204020204" charset="-122"/>
            </a:endParaRPr>
          </a:p>
        </p:txBody>
      </p:sp>
      <p:sp>
        <p:nvSpPr>
          <p:cNvPr id="14" name="TextBox 76">
            <a:extLst>
              <a:ext uri="{FF2B5EF4-FFF2-40B4-BE49-F238E27FC236}">
                <a16:creationId xmlns:a16="http://schemas.microsoft.com/office/drawing/2014/main" xmlns="" id="{FBA10356-C881-4870-BE1B-0C939F0D27C0}"/>
              </a:ext>
            </a:extLst>
          </p:cNvPr>
          <p:cNvSpPr txBox="1"/>
          <p:nvPr/>
        </p:nvSpPr>
        <p:spPr>
          <a:xfrm>
            <a:off x="3529243" y="1680469"/>
            <a:ext cx="1098541" cy="369332"/>
          </a:xfrm>
          <a:prstGeom prst="rect">
            <a:avLst/>
          </a:prstGeom>
          <a:noFill/>
        </p:spPr>
        <p:txBody>
          <a:bodyPr wrap="square" rtlCol="0">
            <a:spAutoFit/>
          </a:bodyPr>
          <a:lstStyle/>
          <a:p>
            <a:pPr algn="r"/>
            <a:r>
              <a:rPr lang="zh-CN" altLang="en-US" b="1"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15" name="文本框 14">
            <a:extLst>
              <a:ext uri="{FF2B5EF4-FFF2-40B4-BE49-F238E27FC236}">
                <a16:creationId xmlns:a16="http://schemas.microsoft.com/office/drawing/2014/main" xmlns="" id="{9C4E338E-7D5C-4597-9092-31DC9F71DB71}"/>
              </a:ext>
            </a:extLst>
          </p:cNvPr>
          <p:cNvSpPr txBox="1"/>
          <p:nvPr/>
        </p:nvSpPr>
        <p:spPr>
          <a:xfrm>
            <a:off x="1809388" y="2049801"/>
            <a:ext cx="2818396" cy="1475740"/>
          </a:xfrm>
          <a:prstGeom prst="rect">
            <a:avLst/>
          </a:prstGeom>
          <a:noFill/>
        </p:spPr>
        <p:txBody>
          <a:bodyPr wrap="square" rtlCol="0">
            <a:spAutoFit/>
          </a:bodyPr>
          <a:lstStyle/>
          <a:p>
            <a:pPr algn="l">
              <a:lnSpc>
                <a:spcPct val="130000"/>
              </a:lnSpc>
            </a:pPr>
            <a:r>
              <a:rPr lang="zh-CN" sz="1400" dirty="0">
                <a:solidFill>
                  <a:schemeClr val="bg2">
                    <a:lumMod val="25000"/>
                  </a:schemeClr>
                </a:solidFill>
                <a:latin typeface="微软雅黑" panose="020B0503020204020204" charset="-122"/>
                <a:ea typeface="微软雅黑" panose="020B0503020204020204" charset="-122"/>
                <a:sym typeface="+mn-ea"/>
              </a:rPr>
              <a:t>请在此添加您的文字内容，请在此添加您的文字内容。请在此添加您的文字内容，请在此添加您的文字内容。</a:t>
            </a:r>
            <a:endParaRPr lang="zh-CN" altLang="zh-CN" sz="1400" dirty="0">
              <a:solidFill>
                <a:schemeClr val="bg2">
                  <a:lumMod val="25000"/>
                </a:schemeClr>
              </a:solidFill>
              <a:latin typeface="微软雅黑" panose="020B0503020204020204" charset="-122"/>
              <a:ea typeface="微软雅黑" panose="020B0503020204020204" charset="-122"/>
              <a:sym typeface="+mn-ea"/>
            </a:endParaRPr>
          </a:p>
          <a:p>
            <a:pPr algn="l">
              <a:lnSpc>
                <a:spcPct val="130000"/>
              </a:lnSpc>
            </a:pPr>
            <a:endParaRPr lang="en-US" altLang="zh-CN" sz="1400" dirty="0">
              <a:solidFill>
                <a:schemeClr val="tx1">
                  <a:lumMod val="75000"/>
                  <a:lumOff val="25000"/>
                </a:schemeClr>
              </a:solidFill>
              <a:latin typeface="微软雅黑" panose="020B0503020204020204" charset="-122"/>
              <a:ea typeface="微软雅黑" panose="020B0503020204020204" charset="-122"/>
            </a:endParaRPr>
          </a:p>
        </p:txBody>
      </p:sp>
      <p:sp>
        <p:nvSpPr>
          <p:cNvPr id="16" name="TextBox 76">
            <a:extLst>
              <a:ext uri="{FF2B5EF4-FFF2-40B4-BE49-F238E27FC236}">
                <a16:creationId xmlns:a16="http://schemas.microsoft.com/office/drawing/2014/main" xmlns="" id="{FADEB015-CCAC-41E8-831D-6F9F245BAB46}"/>
              </a:ext>
            </a:extLst>
          </p:cNvPr>
          <p:cNvSpPr txBox="1"/>
          <p:nvPr/>
        </p:nvSpPr>
        <p:spPr>
          <a:xfrm>
            <a:off x="3529243" y="4221633"/>
            <a:ext cx="1098541" cy="369332"/>
          </a:xfrm>
          <a:prstGeom prst="rect">
            <a:avLst/>
          </a:prstGeom>
          <a:noFill/>
        </p:spPr>
        <p:txBody>
          <a:bodyPr wrap="square" rtlCol="0">
            <a:spAutoFit/>
          </a:bodyPr>
          <a:lstStyle/>
          <a:p>
            <a:pPr algn="r"/>
            <a:r>
              <a:rPr lang="zh-CN" altLang="en-US" b="1"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17" name="文本框 16">
            <a:extLst>
              <a:ext uri="{FF2B5EF4-FFF2-40B4-BE49-F238E27FC236}">
                <a16:creationId xmlns:a16="http://schemas.microsoft.com/office/drawing/2014/main" xmlns="" id="{E80F7EFD-4EEE-4F8C-B730-6E72B3AF4488}"/>
              </a:ext>
            </a:extLst>
          </p:cNvPr>
          <p:cNvSpPr txBox="1"/>
          <p:nvPr/>
        </p:nvSpPr>
        <p:spPr>
          <a:xfrm>
            <a:off x="1809388" y="4590965"/>
            <a:ext cx="2818396" cy="1475740"/>
          </a:xfrm>
          <a:prstGeom prst="rect">
            <a:avLst/>
          </a:prstGeom>
          <a:noFill/>
        </p:spPr>
        <p:txBody>
          <a:bodyPr wrap="square" rtlCol="0">
            <a:spAutoFit/>
          </a:bodyPr>
          <a:lstStyle/>
          <a:p>
            <a:pPr algn="l">
              <a:lnSpc>
                <a:spcPct val="130000"/>
              </a:lnSpc>
            </a:pPr>
            <a:r>
              <a:rPr lang="zh-CN" sz="1400" dirty="0">
                <a:solidFill>
                  <a:schemeClr val="bg2">
                    <a:lumMod val="25000"/>
                  </a:schemeClr>
                </a:solidFill>
                <a:latin typeface="微软雅黑" panose="020B0503020204020204" charset="-122"/>
                <a:ea typeface="微软雅黑" panose="020B0503020204020204" charset="-122"/>
                <a:sym typeface="+mn-ea"/>
              </a:rPr>
              <a:t>请在此添加您的文字内容，请在此添加您的文字内容。请在此添加您的文字内容，请在此添加您的文字内容。</a:t>
            </a:r>
            <a:endParaRPr lang="zh-CN" altLang="zh-CN" sz="1400" dirty="0">
              <a:solidFill>
                <a:schemeClr val="bg2">
                  <a:lumMod val="25000"/>
                </a:schemeClr>
              </a:solidFill>
              <a:latin typeface="微软雅黑" panose="020B0503020204020204" charset="-122"/>
              <a:ea typeface="微软雅黑" panose="020B0503020204020204" charset="-122"/>
              <a:sym typeface="+mn-ea"/>
            </a:endParaRPr>
          </a:p>
          <a:p>
            <a:pPr algn="l">
              <a:lnSpc>
                <a:spcPct val="130000"/>
              </a:lnSpc>
            </a:pPr>
            <a:endParaRPr lang="en-US" altLang="zh-CN" sz="1400" dirty="0">
              <a:solidFill>
                <a:schemeClr val="tx1">
                  <a:lumMod val="75000"/>
                  <a:lumOff val="25000"/>
                </a:schemeClr>
              </a:solidFill>
              <a:latin typeface="微软雅黑" panose="020B0503020204020204" charset="-122"/>
              <a:ea typeface="微软雅黑" panose="020B0503020204020204" charset="-122"/>
            </a:endParaRPr>
          </a:p>
        </p:txBody>
      </p:sp>
      <p:sp>
        <p:nvSpPr>
          <p:cNvPr id="18" name="TextBox 76">
            <a:extLst>
              <a:ext uri="{FF2B5EF4-FFF2-40B4-BE49-F238E27FC236}">
                <a16:creationId xmlns:a16="http://schemas.microsoft.com/office/drawing/2014/main" xmlns="" id="{ED63C09F-5E93-4DFC-9F23-2DE0B6B838B6}"/>
              </a:ext>
            </a:extLst>
          </p:cNvPr>
          <p:cNvSpPr txBox="1"/>
          <p:nvPr/>
        </p:nvSpPr>
        <p:spPr>
          <a:xfrm>
            <a:off x="5542418" y="2319733"/>
            <a:ext cx="1098541" cy="830997"/>
          </a:xfrm>
          <a:prstGeom prst="rect">
            <a:avLst/>
          </a:prstGeom>
          <a:noFill/>
        </p:spPr>
        <p:txBody>
          <a:bodyPr wrap="square" rtlCol="0">
            <a:spAutoFit/>
          </a:bodyPr>
          <a:lstStyle/>
          <a:p>
            <a:pPr algn="ctr"/>
            <a:r>
              <a:rPr lang="en-US" altLang="zh-CN" sz="4800" b="1" dirty="0">
                <a:solidFill>
                  <a:schemeClr val="bg1"/>
                </a:solidFill>
                <a:latin typeface="微软雅黑" panose="020B0503020204020204" charset="-122"/>
                <a:ea typeface="微软雅黑" panose="020B0503020204020204" charset="-122"/>
              </a:rPr>
              <a:t>A</a:t>
            </a:r>
            <a:endParaRPr lang="zh-CN" altLang="en-US" sz="4800" b="1" dirty="0">
              <a:solidFill>
                <a:schemeClr val="bg1"/>
              </a:solidFill>
              <a:latin typeface="微软雅黑" panose="020B0503020204020204" charset="-122"/>
              <a:ea typeface="微软雅黑" panose="020B0503020204020204" charset="-122"/>
            </a:endParaRPr>
          </a:p>
        </p:txBody>
      </p:sp>
      <p:sp>
        <p:nvSpPr>
          <p:cNvPr id="19" name="TextBox 76">
            <a:extLst>
              <a:ext uri="{FF2B5EF4-FFF2-40B4-BE49-F238E27FC236}">
                <a16:creationId xmlns:a16="http://schemas.microsoft.com/office/drawing/2014/main" xmlns="" id="{42CC9BF0-D8C4-4C19-ABF2-485482C017A8}"/>
              </a:ext>
            </a:extLst>
          </p:cNvPr>
          <p:cNvSpPr txBox="1"/>
          <p:nvPr/>
        </p:nvSpPr>
        <p:spPr>
          <a:xfrm>
            <a:off x="5542418" y="4278893"/>
            <a:ext cx="1098541" cy="830997"/>
          </a:xfrm>
          <a:prstGeom prst="rect">
            <a:avLst/>
          </a:prstGeom>
          <a:noFill/>
        </p:spPr>
        <p:txBody>
          <a:bodyPr wrap="square" rtlCol="0">
            <a:spAutoFit/>
          </a:bodyPr>
          <a:lstStyle/>
          <a:p>
            <a:pPr algn="ctr"/>
            <a:r>
              <a:rPr lang="en-US" altLang="zh-CN" sz="4800" b="1" dirty="0">
                <a:solidFill>
                  <a:schemeClr val="bg1"/>
                </a:solidFill>
                <a:latin typeface="微软雅黑" panose="020B0503020204020204" charset="-122"/>
                <a:ea typeface="微软雅黑" panose="020B0503020204020204" charset="-122"/>
              </a:rPr>
              <a:t>D</a:t>
            </a:r>
            <a:endParaRPr lang="zh-CN" altLang="en-US" sz="4800" b="1" dirty="0">
              <a:solidFill>
                <a:schemeClr val="bg1"/>
              </a:solidFill>
              <a:latin typeface="微软雅黑" panose="020B0503020204020204" charset="-122"/>
              <a:ea typeface="微软雅黑" panose="020B0503020204020204" charset="-122"/>
            </a:endParaRPr>
          </a:p>
        </p:txBody>
      </p:sp>
      <p:sp>
        <p:nvSpPr>
          <p:cNvPr id="20" name="TextBox 76">
            <a:extLst>
              <a:ext uri="{FF2B5EF4-FFF2-40B4-BE49-F238E27FC236}">
                <a16:creationId xmlns:a16="http://schemas.microsoft.com/office/drawing/2014/main" xmlns="" id="{99F7AFCA-4F5F-40FA-B4A6-59284319D1E4}"/>
              </a:ext>
            </a:extLst>
          </p:cNvPr>
          <p:cNvSpPr txBox="1"/>
          <p:nvPr/>
        </p:nvSpPr>
        <p:spPr>
          <a:xfrm>
            <a:off x="6506776" y="3282553"/>
            <a:ext cx="1098541" cy="830997"/>
          </a:xfrm>
          <a:prstGeom prst="rect">
            <a:avLst/>
          </a:prstGeom>
          <a:noFill/>
        </p:spPr>
        <p:txBody>
          <a:bodyPr wrap="square" rtlCol="0">
            <a:spAutoFit/>
          </a:bodyPr>
          <a:lstStyle/>
          <a:p>
            <a:pPr algn="ctr"/>
            <a:r>
              <a:rPr lang="en-US" altLang="zh-CN" sz="4800" b="1" dirty="0">
                <a:solidFill>
                  <a:schemeClr val="bg1"/>
                </a:solidFill>
                <a:latin typeface="微软雅黑" panose="020B0503020204020204" charset="-122"/>
                <a:ea typeface="微软雅黑" panose="020B0503020204020204" charset="-122"/>
              </a:rPr>
              <a:t>C</a:t>
            </a:r>
            <a:endParaRPr lang="zh-CN" altLang="en-US" sz="4800" b="1" dirty="0">
              <a:solidFill>
                <a:schemeClr val="bg1"/>
              </a:solidFill>
              <a:latin typeface="微软雅黑" panose="020B0503020204020204" charset="-122"/>
              <a:ea typeface="微软雅黑" panose="020B0503020204020204" charset="-122"/>
            </a:endParaRPr>
          </a:p>
        </p:txBody>
      </p:sp>
      <p:sp>
        <p:nvSpPr>
          <p:cNvPr id="21" name="TextBox 76">
            <a:extLst>
              <a:ext uri="{FF2B5EF4-FFF2-40B4-BE49-F238E27FC236}">
                <a16:creationId xmlns:a16="http://schemas.microsoft.com/office/drawing/2014/main" xmlns="" id="{8817828A-E3E3-41D4-9A43-488876308221}"/>
              </a:ext>
            </a:extLst>
          </p:cNvPr>
          <p:cNvSpPr txBox="1"/>
          <p:nvPr/>
        </p:nvSpPr>
        <p:spPr>
          <a:xfrm>
            <a:off x="4578770" y="3282553"/>
            <a:ext cx="1098541" cy="830997"/>
          </a:xfrm>
          <a:prstGeom prst="rect">
            <a:avLst/>
          </a:prstGeom>
          <a:noFill/>
        </p:spPr>
        <p:txBody>
          <a:bodyPr wrap="square" rtlCol="0">
            <a:spAutoFit/>
          </a:bodyPr>
          <a:lstStyle/>
          <a:p>
            <a:pPr algn="ctr"/>
            <a:r>
              <a:rPr lang="en-US" altLang="zh-CN" sz="4800" b="1" dirty="0">
                <a:solidFill>
                  <a:schemeClr val="bg1"/>
                </a:solidFill>
                <a:latin typeface="微软雅黑" panose="020B0503020204020204" charset="-122"/>
                <a:ea typeface="微软雅黑" panose="020B0503020204020204" charset="-122"/>
              </a:rPr>
              <a:t>B</a:t>
            </a:r>
            <a:endParaRPr lang="zh-CN" altLang="en-US" sz="4800" b="1" dirty="0">
              <a:solidFill>
                <a:schemeClr val="bg1"/>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66621072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ircle(in)">
                                      <p:cBhvr>
                                        <p:cTn id="13" dur="2000"/>
                                        <p:tgtEl>
                                          <p:spTgt spid="8"/>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circle(in)">
                                      <p:cBhvr>
                                        <p:cTn id="16" dur="2000"/>
                                        <p:tgtEl>
                                          <p:spTgt spid="9"/>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ircle(in)">
                                      <p:cBhvr>
                                        <p:cTn id="19" dur="2000"/>
                                        <p:tgtEl>
                                          <p:spTgt spid="10"/>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2000"/>
                                        <p:tgtEl>
                                          <p:spTgt spid="11"/>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circle(in)">
                                      <p:cBhvr>
                                        <p:cTn id="25" dur="2000"/>
                                        <p:tgtEl>
                                          <p:spTgt spid="12"/>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circle(in)">
                                      <p:cBhvr>
                                        <p:cTn id="28" dur="2000"/>
                                        <p:tgtEl>
                                          <p:spTgt spid="13"/>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circle(in)">
                                      <p:cBhvr>
                                        <p:cTn id="31" dur="2000"/>
                                        <p:tgtEl>
                                          <p:spTgt spid="14"/>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circle(in)">
                                      <p:cBhvr>
                                        <p:cTn id="34" dur="2000"/>
                                        <p:tgtEl>
                                          <p:spTgt spid="15"/>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circle(in)">
                                      <p:cBhvr>
                                        <p:cTn id="37" dur="2000"/>
                                        <p:tgtEl>
                                          <p:spTgt spid="16"/>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circle(in)">
                                      <p:cBhvr>
                                        <p:cTn id="40" dur="2000"/>
                                        <p:tgtEl>
                                          <p:spTgt spid="17"/>
                                        </p:tgtEl>
                                      </p:cBhvr>
                                    </p:animEffect>
                                  </p:childTnLst>
                                </p:cTn>
                              </p:par>
                              <p:par>
                                <p:cTn id="41" presetID="6" presetClass="entr" presetSubtype="16"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circle(in)">
                                      <p:cBhvr>
                                        <p:cTn id="43" dur="2000"/>
                                        <p:tgtEl>
                                          <p:spTgt spid="18"/>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circle(in)">
                                      <p:cBhvr>
                                        <p:cTn id="46" dur="2000"/>
                                        <p:tgtEl>
                                          <p:spTgt spid="19"/>
                                        </p:tgtEl>
                                      </p:cBhvr>
                                    </p:animEffect>
                                  </p:childTnLst>
                                </p:cTn>
                              </p:par>
                              <p:par>
                                <p:cTn id="47" presetID="6" presetClass="entr" presetSubtype="16"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circle(in)">
                                      <p:cBhvr>
                                        <p:cTn id="49" dur="2000"/>
                                        <p:tgtEl>
                                          <p:spTgt spid="20"/>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circle(in)">
                                      <p:cBhvr>
                                        <p:cTn id="5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p:bldP spid="11" grpId="0"/>
      <p:bldP spid="12" grpId="0"/>
      <p:bldP spid="13" grpId="0"/>
      <p:bldP spid="14" grpId="0"/>
      <p:bldP spid="15" grpId="0"/>
      <p:bldP spid="16" grpId="0"/>
      <p:bldP spid="17" grpId="0"/>
      <p:bldP spid="18" grpId="0"/>
      <p:bldP spid="19"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五边形 144">
            <a:extLst>
              <a:ext uri="{FF2B5EF4-FFF2-40B4-BE49-F238E27FC236}">
                <a16:creationId xmlns:a16="http://schemas.microsoft.com/office/drawing/2014/main" xmlns="" id="{D95BC5E7-F079-4777-865F-20AEEBE75902}"/>
              </a:ext>
            </a:extLst>
          </p:cNvPr>
          <p:cNvSpPr/>
          <p:nvPr/>
        </p:nvSpPr>
        <p:spPr>
          <a:xfrm rot="10800000">
            <a:off x="6216967" y="1661944"/>
            <a:ext cx="4932045" cy="1429385"/>
          </a:xfrm>
          <a:prstGeom prst="homePlate">
            <a:avLst/>
          </a:prstGeom>
          <a:solidFill>
            <a:srgbClr val="106057"/>
          </a:solidFill>
          <a:ln>
            <a:noFill/>
          </a:ln>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nvGrpSpPr>
          <p:cNvPr id="7" name="组合 6">
            <a:extLst>
              <a:ext uri="{FF2B5EF4-FFF2-40B4-BE49-F238E27FC236}">
                <a16:creationId xmlns:a16="http://schemas.microsoft.com/office/drawing/2014/main" xmlns="" id="{DB640339-ECCA-4678-A296-2DB59A8055F6}"/>
              </a:ext>
            </a:extLst>
          </p:cNvPr>
          <p:cNvGrpSpPr/>
          <p:nvPr/>
        </p:nvGrpSpPr>
        <p:grpSpPr>
          <a:xfrm>
            <a:off x="6688137" y="2190899"/>
            <a:ext cx="425450" cy="434975"/>
            <a:chOff x="7697788" y="1117600"/>
            <a:chExt cx="587375" cy="600075"/>
          </a:xfrm>
        </p:grpSpPr>
        <p:sp>
          <p:nvSpPr>
            <p:cNvPr id="8" name="Freeform 10">
              <a:extLst>
                <a:ext uri="{FF2B5EF4-FFF2-40B4-BE49-F238E27FC236}">
                  <a16:creationId xmlns:a16="http://schemas.microsoft.com/office/drawing/2014/main" xmlns="" id="{0884BB4B-9CE7-402B-B0D1-D8AC6B2C9AEF}"/>
                </a:ext>
              </a:extLst>
            </p:cNvPr>
            <p:cNvSpPr/>
            <p:nvPr/>
          </p:nvSpPr>
          <p:spPr bwMode="auto">
            <a:xfrm>
              <a:off x="7697788" y="1212850"/>
              <a:ext cx="373063" cy="504825"/>
            </a:xfrm>
            <a:custGeom>
              <a:avLst/>
              <a:gdLst>
                <a:gd name="T0" fmla="*/ 86 w 99"/>
                <a:gd name="T1" fmla="*/ 74 h 132"/>
                <a:gd name="T2" fmla="*/ 51 w 99"/>
                <a:gd name="T3" fmla="*/ 74 h 132"/>
                <a:gd name="T4" fmla="*/ 18 w 99"/>
                <a:gd name="T5" fmla="*/ 41 h 132"/>
                <a:gd name="T6" fmla="*/ 18 w 99"/>
                <a:gd name="T7" fmla="*/ 0 h 132"/>
                <a:gd name="T8" fmla="*/ 7 w 99"/>
                <a:gd name="T9" fmla="*/ 6 h 132"/>
                <a:gd name="T10" fmla="*/ 0 w 99"/>
                <a:gd name="T11" fmla="*/ 23 h 132"/>
                <a:gd name="T12" fmla="*/ 0 w 99"/>
                <a:gd name="T13" fmla="*/ 65 h 132"/>
                <a:gd name="T14" fmla="*/ 7 w 99"/>
                <a:gd name="T15" fmla="*/ 83 h 132"/>
                <a:gd name="T16" fmla="*/ 25 w 99"/>
                <a:gd name="T17" fmla="*/ 90 h 132"/>
                <a:gd name="T18" fmla="*/ 25 w 99"/>
                <a:gd name="T19" fmla="*/ 90 h 132"/>
                <a:gd name="T20" fmla="*/ 26 w 99"/>
                <a:gd name="T21" fmla="*/ 105 h 132"/>
                <a:gd name="T22" fmla="*/ 26 w 99"/>
                <a:gd name="T23" fmla="*/ 122 h 132"/>
                <a:gd name="T24" fmla="*/ 35 w 99"/>
                <a:gd name="T25" fmla="*/ 126 h 132"/>
                <a:gd name="T26" fmla="*/ 57 w 99"/>
                <a:gd name="T27" fmla="*/ 100 h 132"/>
                <a:gd name="T28" fmla="*/ 67 w 99"/>
                <a:gd name="T29" fmla="*/ 90 h 132"/>
                <a:gd name="T30" fmla="*/ 99 w 99"/>
                <a:gd name="T31" fmla="*/ 90 h 132"/>
                <a:gd name="T32" fmla="*/ 92 w 99"/>
                <a:gd name="T33" fmla="*/ 82 h 132"/>
                <a:gd name="T34" fmla="*/ 86 w 99"/>
                <a:gd name="T35" fmla="*/ 7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32">
                  <a:moveTo>
                    <a:pt x="86" y="74"/>
                  </a:moveTo>
                  <a:cubicBezTo>
                    <a:pt x="51" y="74"/>
                    <a:pt x="51" y="74"/>
                    <a:pt x="51" y="74"/>
                  </a:cubicBezTo>
                  <a:cubicBezTo>
                    <a:pt x="33" y="74"/>
                    <a:pt x="18" y="60"/>
                    <a:pt x="18" y="41"/>
                  </a:cubicBezTo>
                  <a:cubicBezTo>
                    <a:pt x="18" y="0"/>
                    <a:pt x="18" y="0"/>
                    <a:pt x="18" y="0"/>
                  </a:cubicBezTo>
                  <a:cubicBezTo>
                    <a:pt x="14" y="1"/>
                    <a:pt x="10" y="3"/>
                    <a:pt x="7" y="6"/>
                  </a:cubicBezTo>
                  <a:cubicBezTo>
                    <a:pt x="3" y="10"/>
                    <a:pt x="0" y="17"/>
                    <a:pt x="0" y="23"/>
                  </a:cubicBezTo>
                  <a:cubicBezTo>
                    <a:pt x="0" y="65"/>
                    <a:pt x="0" y="65"/>
                    <a:pt x="0" y="65"/>
                  </a:cubicBezTo>
                  <a:cubicBezTo>
                    <a:pt x="0" y="72"/>
                    <a:pt x="3" y="78"/>
                    <a:pt x="7" y="83"/>
                  </a:cubicBezTo>
                  <a:cubicBezTo>
                    <a:pt x="12" y="87"/>
                    <a:pt x="18" y="90"/>
                    <a:pt x="25" y="90"/>
                  </a:cubicBezTo>
                  <a:cubicBezTo>
                    <a:pt x="25" y="90"/>
                    <a:pt x="25" y="90"/>
                    <a:pt x="25" y="90"/>
                  </a:cubicBezTo>
                  <a:cubicBezTo>
                    <a:pt x="25" y="92"/>
                    <a:pt x="26" y="98"/>
                    <a:pt x="26" y="105"/>
                  </a:cubicBezTo>
                  <a:cubicBezTo>
                    <a:pt x="26" y="122"/>
                    <a:pt x="26" y="122"/>
                    <a:pt x="26" y="122"/>
                  </a:cubicBezTo>
                  <a:cubicBezTo>
                    <a:pt x="26" y="130"/>
                    <a:pt x="30" y="132"/>
                    <a:pt x="35" y="126"/>
                  </a:cubicBezTo>
                  <a:cubicBezTo>
                    <a:pt x="57" y="100"/>
                    <a:pt x="57" y="100"/>
                    <a:pt x="57" y="100"/>
                  </a:cubicBezTo>
                  <a:cubicBezTo>
                    <a:pt x="61" y="96"/>
                    <a:pt x="65" y="92"/>
                    <a:pt x="67" y="90"/>
                  </a:cubicBezTo>
                  <a:cubicBezTo>
                    <a:pt x="99" y="90"/>
                    <a:pt x="99" y="90"/>
                    <a:pt x="99" y="90"/>
                  </a:cubicBezTo>
                  <a:cubicBezTo>
                    <a:pt x="92" y="82"/>
                    <a:pt x="92" y="82"/>
                    <a:pt x="92" y="82"/>
                  </a:cubicBezTo>
                  <a:cubicBezTo>
                    <a:pt x="90" y="79"/>
                    <a:pt x="88" y="76"/>
                    <a:pt x="86" y="7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9" name="Freeform 11">
              <a:extLst>
                <a:ext uri="{FF2B5EF4-FFF2-40B4-BE49-F238E27FC236}">
                  <a16:creationId xmlns:a16="http://schemas.microsoft.com/office/drawing/2014/main" xmlns="" id="{7A3828FB-053E-4637-BC4A-8E7FB9CE639E}"/>
                </a:ext>
              </a:extLst>
            </p:cNvPr>
            <p:cNvSpPr>
              <a:spLocks noEditPoints="1"/>
            </p:cNvSpPr>
            <p:nvPr/>
          </p:nvSpPr>
          <p:spPr bwMode="auto">
            <a:xfrm>
              <a:off x="7799388" y="1117600"/>
              <a:ext cx="485775" cy="508000"/>
            </a:xfrm>
            <a:custGeom>
              <a:avLst/>
              <a:gdLst>
                <a:gd name="T0" fmla="*/ 122 w 129"/>
                <a:gd name="T1" fmla="*/ 7 h 133"/>
                <a:gd name="T2" fmla="*/ 104 w 129"/>
                <a:gd name="T3" fmla="*/ 0 h 133"/>
                <a:gd name="T4" fmla="*/ 24 w 129"/>
                <a:gd name="T5" fmla="*/ 0 h 133"/>
                <a:gd name="T6" fmla="*/ 7 w 129"/>
                <a:gd name="T7" fmla="*/ 7 h 133"/>
                <a:gd name="T8" fmla="*/ 0 w 129"/>
                <a:gd name="T9" fmla="*/ 24 h 133"/>
                <a:gd name="T10" fmla="*/ 0 w 129"/>
                <a:gd name="T11" fmla="*/ 66 h 133"/>
                <a:gd name="T12" fmla="*/ 24 w 129"/>
                <a:gd name="T13" fmla="*/ 91 h 133"/>
                <a:gd name="T14" fmla="*/ 63 w 129"/>
                <a:gd name="T15" fmla="*/ 91 h 133"/>
                <a:gd name="T16" fmla="*/ 72 w 129"/>
                <a:gd name="T17" fmla="*/ 101 h 133"/>
                <a:gd name="T18" fmla="*/ 94 w 129"/>
                <a:gd name="T19" fmla="*/ 127 h 133"/>
                <a:gd name="T20" fmla="*/ 104 w 129"/>
                <a:gd name="T21" fmla="*/ 123 h 133"/>
                <a:gd name="T22" fmla="*/ 104 w 129"/>
                <a:gd name="T23" fmla="*/ 106 h 133"/>
                <a:gd name="T24" fmla="*/ 104 w 129"/>
                <a:gd name="T25" fmla="*/ 91 h 133"/>
                <a:gd name="T26" fmla="*/ 104 w 129"/>
                <a:gd name="T27" fmla="*/ 91 h 133"/>
                <a:gd name="T28" fmla="*/ 122 w 129"/>
                <a:gd name="T29" fmla="*/ 84 h 133"/>
                <a:gd name="T30" fmla="*/ 129 w 129"/>
                <a:gd name="T31" fmla="*/ 66 h 133"/>
                <a:gd name="T32" fmla="*/ 129 w 129"/>
                <a:gd name="T33" fmla="*/ 24 h 133"/>
                <a:gd name="T34" fmla="*/ 122 w 129"/>
                <a:gd name="T35" fmla="*/ 7 h 133"/>
                <a:gd name="T36" fmla="*/ 38 w 129"/>
                <a:gd name="T37" fmla="*/ 57 h 133"/>
                <a:gd name="T38" fmla="*/ 28 w 129"/>
                <a:gd name="T39" fmla="*/ 47 h 133"/>
                <a:gd name="T40" fmla="*/ 38 w 129"/>
                <a:gd name="T41" fmla="*/ 37 h 133"/>
                <a:gd name="T42" fmla="*/ 48 w 129"/>
                <a:gd name="T43" fmla="*/ 47 h 133"/>
                <a:gd name="T44" fmla="*/ 38 w 129"/>
                <a:gd name="T45" fmla="*/ 57 h 133"/>
                <a:gd name="T46" fmla="*/ 66 w 129"/>
                <a:gd name="T47" fmla="*/ 57 h 133"/>
                <a:gd name="T48" fmla="*/ 56 w 129"/>
                <a:gd name="T49" fmla="*/ 47 h 133"/>
                <a:gd name="T50" fmla="*/ 66 w 129"/>
                <a:gd name="T51" fmla="*/ 37 h 133"/>
                <a:gd name="T52" fmla="*/ 76 w 129"/>
                <a:gd name="T53" fmla="*/ 47 h 133"/>
                <a:gd name="T54" fmla="*/ 66 w 129"/>
                <a:gd name="T55" fmla="*/ 57 h 133"/>
                <a:gd name="T56" fmla="*/ 94 w 129"/>
                <a:gd name="T57" fmla="*/ 57 h 133"/>
                <a:gd name="T58" fmla="*/ 84 w 129"/>
                <a:gd name="T59" fmla="*/ 47 h 133"/>
                <a:gd name="T60" fmla="*/ 94 w 129"/>
                <a:gd name="T61" fmla="*/ 37 h 133"/>
                <a:gd name="T62" fmla="*/ 103 w 129"/>
                <a:gd name="T63" fmla="*/ 47 h 133"/>
                <a:gd name="T64" fmla="*/ 94 w 129"/>
                <a:gd name="T65" fmla="*/ 5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 h="133">
                  <a:moveTo>
                    <a:pt x="122" y="7"/>
                  </a:moveTo>
                  <a:cubicBezTo>
                    <a:pt x="117" y="2"/>
                    <a:pt x="111" y="0"/>
                    <a:pt x="104" y="0"/>
                  </a:cubicBezTo>
                  <a:cubicBezTo>
                    <a:pt x="24" y="0"/>
                    <a:pt x="24" y="0"/>
                    <a:pt x="24" y="0"/>
                  </a:cubicBezTo>
                  <a:cubicBezTo>
                    <a:pt x="18" y="0"/>
                    <a:pt x="12" y="2"/>
                    <a:pt x="7" y="7"/>
                  </a:cubicBezTo>
                  <a:cubicBezTo>
                    <a:pt x="2" y="11"/>
                    <a:pt x="0" y="18"/>
                    <a:pt x="0" y="24"/>
                  </a:cubicBezTo>
                  <a:cubicBezTo>
                    <a:pt x="0" y="66"/>
                    <a:pt x="0" y="66"/>
                    <a:pt x="0" y="66"/>
                  </a:cubicBezTo>
                  <a:cubicBezTo>
                    <a:pt x="0" y="80"/>
                    <a:pt x="11" y="91"/>
                    <a:pt x="24" y="91"/>
                  </a:cubicBezTo>
                  <a:cubicBezTo>
                    <a:pt x="63" y="91"/>
                    <a:pt x="63" y="91"/>
                    <a:pt x="63" y="91"/>
                  </a:cubicBezTo>
                  <a:cubicBezTo>
                    <a:pt x="64" y="93"/>
                    <a:pt x="68" y="97"/>
                    <a:pt x="72" y="101"/>
                  </a:cubicBezTo>
                  <a:cubicBezTo>
                    <a:pt x="94" y="127"/>
                    <a:pt x="94" y="127"/>
                    <a:pt x="94" y="127"/>
                  </a:cubicBezTo>
                  <a:cubicBezTo>
                    <a:pt x="99" y="133"/>
                    <a:pt x="104" y="131"/>
                    <a:pt x="104" y="123"/>
                  </a:cubicBezTo>
                  <a:cubicBezTo>
                    <a:pt x="104" y="106"/>
                    <a:pt x="104" y="106"/>
                    <a:pt x="104" y="106"/>
                  </a:cubicBezTo>
                  <a:cubicBezTo>
                    <a:pt x="104" y="99"/>
                    <a:pt x="104" y="93"/>
                    <a:pt x="104" y="91"/>
                  </a:cubicBezTo>
                  <a:cubicBezTo>
                    <a:pt x="104" y="91"/>
                    <a:pt x="104" y="91"/>
                    <a:pt x="104" y="91"/>
                  </a:cubicBezTo>
                  <a:cubicBezTo>
                    <a:pt x="111" y="91"/>
                    <a:pt x="117" y="88"/>
                    <a:pt x="122" y="84"/>
                  </a:cubicBezTo>
                  <a:cubicBezTo>
                    <a:pt x="126" y="79"/>
                    <a:pt x="129" y="73"/>
                    <a:pt x="129" y="66"/>
                  </a:cubicBezTo>
                  <a:cubicBezTo>
                    <a:pt x="129" y="24"/>
                    <a:pt x="129" y="24"/>
                    <a:pt x="129" y="24"/>
                  </a:cubicBezTo>
                  <a:cubicBezTo>
                    <a:pt x="129" y="18"/>
                    <a:pt x="126" y="11"/>
                    <a:pt x="122" y="7"/>
                  </a:cubicBezTo>
                  <a:close/>
                  <a:moveTo>
                    <a:pt x="38" y="57"/>
                  </a:moveTo>
                  <a:cubicBezTo>
                    <a:pt x="33" y="57"/>
                    <a:pt x="28" y="53"/>
                    <a:pt x="28" y="47"/>
                  </a:cubicBezTo>
                  <a:cubicBezTo>
                    <a:pt x="28" y="42"/>
                    <a:pt x="33" y="37"/>
                    <a:pt x="38" y="37"/>
                  </a:cubicBezTo>
                  <a:cubicBezTo>
                    <a:pt x="44" y="37"/>
                    <a:pt x="48" y="42"/>
                    <a:pt x="48" y="47"/>
                  </a:cubicBezTo>
                  <a:cubicBezTo>
                    <a:pt x="48" y="53"/>
                    <a:pt x="44" y="57"/>
                    <a:pt x="38" y="57"/>
                  </a:cubicBezTo>
                  <a:close/>
                  <a:moveTo>
                    <a:pt x="66" y="57"/>
                  </a:moveTo>
                  <a:cubicBezTo>
                    <a:pt x="60" y="57"/>
                    <a:pt x="56" y="53"/>
                    <a:pt x="56" y="47"/>
                  </a:cubicBezTo>
                  <a:cubicBezTo>
                    <a:pt x="56" y="42"/>
                    <a:pt x="60" y="37"/>
                    <a:pt x="66" y="37"/>
                  </a:cubicBezTo>
                  <a:cubicBezTo>
                    <a:pt x="71" y="37"/>
                    <a:pt x="76" y="42"/>
                    <a:pt x="76" y="47"/>
                  </a:cubicBezTo>
                  <a:cubicBezTo>
                    <a:pt x="76" y="53"/>
                    <a:pt x="71" y="57"/>
                    <a:pt x="66" y="57"/>
                  </a:cubicBezTo>
                  <a:close/>
                  <a:moveTo>
                    <a:pt x="94" y="57"/>
                  </a:moveTo>
                  <a:cubicBezTo>
                    <a:pt x="88" y="57"/>
                    <a:pt x="84" y="53"/>
                    <a:pt x="84" y="47"/>
                  </a:cubicBezTo>
                  <a:cubicBezTo>
                    <a:pt x="84" y="42"/>
                    <a:pt x="88" y="37"/>
                    <a:pt x="94" y="37"/>
                  </a:cubicBezTo>
                  <a:cubicBezTo>
                    <a:pt x="99" y="37"/>
                    <a:pt x="103" y="42"/>
                    <a:pt x="103" y="47"/>
                  </a:cubicBezTo>
                  <a:cubicBezTo>
                    <a:pt x="103" y="53"/>
                    <a:pt x="99" y="57"/>
                    <a:pt x="94" y="5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sp>
        <p:nvSpPr>
          <p:cNvPr id="10" name="TextBox 55">
            <a:extLst>
              <a:ext uri="{FF2B5EF4-FFF2-40B4-BE49-F238E27FC236}">
                <a16:creationId xmlns:a16="http://schemas.microsoft.com/office/drawing/2014/main" xmlns="" id="{54F7BC45-7778-4CCF-8903-5F5D187EF1FC}"/>
              </a:ext>
            </a:extLst>
          </p:cNvPr>
          <p:cNvSpPr txBox="1">
            <a:spLocks noChangeArrowheads="1"/>
          </p:cNvSpPr>
          <p:nvPr/>
        </p:nvSpPr>
        <p:spPr bwMode="auto">
          <a:xfrm>
            <a:off x="7486332" y="1682264"/>
            <a:ext cx="2291715" cy="461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defTabSz="914400"/>
            <a:r>
              <a:rPr lang="en-US" altLang="zh-CN" sz="2400" dirty="0">
                <a:solidFill>
                  <a:prstClr val="white"/>
                </a:solidFill>
                <a:latin typeface="微软雅黑" panose="020B0503020204020204" charset="-122"/>
                <a:ea typeface="微软雅黑" panose="020B0503020204020204" charset="-122"/>
              </a:rPr>
              <a:t>03</a:t>
            </a:r>
            <a:r>
              <a:rPr lang="zh-CN" altLang="en-US" sz="2000" dirty="0">
                <a:solidFill>
                  <a:prstClr val="white"/>
                </a:solidFill>
                <a:latin typeface="微软雅黑" panose="020B0503020204020204" charset="-122"/>
                <a:ea typeface="微软雅黑" panose="020B0503020204020204" charset="-122"/>
              </a:rPr>
              <a:t>点击添加标题</a:t>
            </a:r>
          </a:p>
        </p:txBody>
      </p:sp>
      <p:sp>
        <p:nvSpPr>
          <p:cNvPr id="11" name="五边形 135">
            <a:extLst>
              <a:ext uri="{FF2B5EF4-FFF2-40B4-BE49-F238E27FC236}">
                <a16:creationId xmlns:a16="http://schemas.microsoft.com/office/drawing/2014/main" xmlns="" id="{1D411714-D70D-4B51-BCB6-E7F38A8D9820}"/>
              </a:ext>
            </a:extLst>
          </p:cNvPr>
          <p:cNvSpPr/>
          <p:nvPr/>
        </p:nvSpPr>
        <p:spPr>
          <a:xfrm>
            <a:off x="1055052" y="1654324"/>
            <a:ext cx="4932045" cy="1429385"/>
          </a:xfrm>
          <a:prstGeom prst="homePlate">
            <a:avLst/>
          </a:prstGeom>
          <a:solidFill>
            <a:srgbClr val="003D40"/>
          </a:solidFill>
          <a:ln>
            <a:noFill/>
          </a:ln>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nvGrpSpPr>
          <p:cNvPr id="12" name="组合 11">
            <a:extLst>
              <a:ext uri="{FF2B5EF4-FFF2-40B4-BE49-F238E27FC236}">
                <a16:creationId xmlns:a16="http://schemas.microsoft.com/office/drawing/2014/main" xmlns="" id="{4E31DD18-E2B0-4C60-B734-6868AAA701A3}"/>
              </a:ext>
            </a:extLst>
          </p:cNvPr>
          <p:cNvGrpSpPr/>
          <p:nvPr/>
        </p:nvGrpSpPr>
        <p:grpSpPr>
          <a:xfrm>
            <a:off x="5085397" y="2235349"/>
            <a:ext cx="436880" cy="323215"/>
            <a:chOff x="6483350" y="1236663"/>
            <a:chExt cx="722313" cy="446087"/>
          </a:xfrm>
        </p:grpSpPr>
        <p:sp>
          <p:nvSpPr>
            <p:cNvPr id="13" name="Freeform 18">
              <a:extLst>
                <a:ext uri="{FF2B5EF4-FFF2-40B4-BE49-F238E27FC236}">
                  <a16:creationId xmlns:a16="http://schemas.microsoft.com/office/drawing/2014/main" xmlns="" id="{FFFF7845-61EA-449D-8270-B7DD16BAB9E6}"/>
                </a:ext>
              </a:extLst>
            </p:cNvPr>
            <p:cNvSpPr>
              <a:spLocks noEditPoints="1"/>
            </p:cNvSpPr>
            <p:nvPr/>
          </p:nvSpPr>
          <p:spPr bwMode="auto">
            <a:xfrm>
              <a:off x="6483350" y="1270000"/>
              <a:ext cx="722313" cy="412750"/>
            </a:xfrm>
            <a:custGeom>
              <a:avLst/>
              <a:gdLst>
                <a:gd name="T0" fmla="*/ 191 w 192"/>
                <a:gd name="T1" fmla="*/ 0 h 108"/>
                <a:gd name="T2" fmla="*/ 191 w 192"/>
                <a:gd name="T3" fmla="*/ 0 h 108"/>
                <a:gd name="T4" fmla="*/ 112 w 192"/>
                <a:gd name="T5" fmla="*/ 53 h 108"/>
                <a:gd name="T6" fmla="*/ 96 w 192"/>
                <a:gd name="T7" fmla="*/ 58 h 108"/>
                <a:gd name="T8" fmla="*/ 96 w 192"/>
                <a:gd name="T9" fmla="*/ 58 h 108"/>
                <a:gd name="T10" fmla="*/ 80 w 192"/>
                <a:gd name="T11" fmla="*/ 53 h 108"/>
                <a:gd name="T12" fmla="*/ 1 w 192"/>
                <a:gd name="T13" fmla="*/ 0 h 108"/>
                <a:gd name="T14" fmla="*/ 1 w 192"/>
                <a:gd name="T15" fmla="*/ 0 h 108"/>
                <a:gd name="T16" fmla="*/ 0 w 192"/>
                <a:gd name="T17" fmla="*/ 5 h 108"/>
                <a:gd name="T18" fmla="*/ 0 w 192"/>
                <a:gd name="T19" fmla="*/ 91 h 108"/>
                <a:gd name="T20" fmla="*/ 16 w 192"/>
                <a:gd name="T21" fmla="*/ 108 h 108"/>
                <a:gd name="T22" fmla="*/ 176 w 192"/>
                <a:gd name="T23" fmla="*/ 108 h 108"/>
                <a:gd name="T24" fmla="*/ 192 w 192"/>
                <a:gd name="T25" fmla="*/ 91 h 108"/>
                <a:gd name="T26" fmla="*/ 192 w 192"/>
                <a:gd name="T27" fmla="*/ 5 h 108"/>
                <a:gd name="T28" fmla="*/ 191 w 192"/>
                <a:gd name="T29" fmla="*/ 0 h 108"/>
                <a:gd name="T30" fmla="*/ 65 w 192"/>
                <a:gd name="T31" fmla="*/ 61 h 108"/>
                <a:gd name="T32" fmla="*/ 17 w 192"/>
                <a:gd name="T33" fmla="*/ 97 h 108"/>
                <a:gd name="T34" fmla="*/ 15 w 192"/>
                <a:gd name="T35" fmla="*/ 98 h 108"/>
                <a:gd name="T36" fmla="*/ 12 w 192"/>
                <a:gd name="T37" fmla="*/ 96 h 108"/>
                <a:gd name="T38" fmla="*/ 11 w 192"/>
                <a:gd name="T39" fmla="*/ 94 h 108"/>
                <a:gd name="T40" fmla="*/ 13 w 192"/>
                <a:gd name="T41" fmla="*/ 91 h 108"/>
                <a:gd name="T42" fmla="*/ 60 w 192"/>
                <a:gd name="T43" fmla="*/ 56 h 108"/>
                <a:gd name="T44" fmla="*/ 63 w 192"/>
                <a:gd name="T45" fmla="*/ 55 h 108"/>
                <a:gd name="T46" fmla="*/ 66 w 192"/>
                <a:gd name="T47" fmla="*/ 56 h 108"/>
                <a:gd name="T48" fmla="*/ 66 w 192"/>
                <a:gd name="T49" fmla="*/ 59 h 108"/>
                <a:gd name="T50" fmla="*/ 65 w 192"/>
                <a:gd name="T51" fmla="*/ 61 h 108"/>
                <a:gd name="T52" fmla="*/ 181 w 192"/>
                <a:gd name="T53" fmla="*/ 96 h 108"/>
                <a:gd name="T54" fmla="*/ 178 w 192"/>
                <a:gd name="T55" fmla="*/ 98 h 108"/>
                <a:gd name="T56" fmla="*/ 176 w 192"/>
                <a:gd name="T57" fmla="*/ 97 h 108"/>
                <a:gd name="T58" fmla="*/ 126 w 192"/>
                <a:gd name="T59" fmla="*/ 61 h 108"/>
                <a:gd name="T60" fmla="*/ 126 w 192"/>
                <a:gd name="T61" fmla="*/ 55 h 108"/>
                <a:gd name="T62" fmla="*/ 129 w 192"/>
                <a:gd name="T63" fmla="*/ 54 h 108"/>
                <a:gd name="T64" fmla="*/ 131 w 192"/>
                <a:gd name="T65" fmla="*/ 55 h 108"/>
                <a:gd name="T66" fmla="*/ 180 w 192"/>
                <a:gd name="T67" fmla="*/ 91 h 108"/>
                <a:gd name="T68" fmla="*/ 181 w 192"/>
                <a:gd name="T69" fmla="*/ 94 h 108"/>
                <a:gd name="T70" fmla="*/ 181 w 192"/>
                <a:gd name="T71"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08">
                  <a:moveTo>
                    <a:pt x="191" y="0"/>
                  </a:moveTo>
                  <a:cubicBezTo>
                    <a:pt x="191" y="0"/>
                    <a:pt x="191" y="0"/>
                    <a:pt x="191" y="0"/>
                  </a:cubicBezTo>
                  <a:cubicBezTo>
                    <a:pt x="112" y="53"/>
                    <a:pt x="112" y="53"/>
                    <a:pt x="112" y="53"/>
                  </a:cubicBezTo>
                  <a:cubicBezTo>
                    <a:pt x="108" y="56"/>
                    <a:pt x="102" y="58"/>
                    <a:pt x="96" y="58"/>
                  </a:cubicBezTo>
                  <a:cubicBezTo>
                    <a:pt x="96" y="58"/>
                    <a:pt x="96" y="58"/>
                    <a:pt x="96" y="58"/>
                  </a:cubicBezTo>
                  <a:cubicBezTo>
                    <a:pt x="90" y="58"/>
                    <a:pt x="84" y="56"/>
                    <a:pt x="80" y="53"/>
                  </a:cubicBezTo>
                  <a:cubicBezTo>
                    <a:pt x="1" y="0"/>
                    <a:pt x="1" y="0"/>
                    <a:pt x="1" y="0"/>
                  </a:cubicBezTo>
                  <a:cubicBezTo>
                    <a:pt x="1" y="0"/>
                    <a:pt x="1" y="0"/>
                    <a:pt x="1" y="0"/>
                  </a:cubicBezTo>
                  <a:cubicBezTo>
                    <a:pt x="0" y="1"/>
                    <a:pt x="0" y="3"/>
                    <a:pt x="0" y="5"/>
                  </a:cubicBezTo>
                  <a:cubicBezTo>
                    <a:pt x="0" y="91"/>
                    <a:pt x="0" y="91"/>
                    <a:pt x="0" y="91"/>
                  </a:cubicBezTo>
                  <a:cubicBezTo>
                    <a:pt x="0" y="100"/>
                    <a:pt x="7" y="108"/>
                    <a:pt x="16" y="108"/>
                  </a:cubicBezTo>
                  <a:cubicBezTo>
                    <a:pt x="176" y="108"/>
                    <a:pt x="176" y="108"/>
                    <a:pt x="176" y="108"/>
                  </a:cubicBezTo>
                  <a:cubicBezTo>
                    <a:pt x="185" y="108"/>
                    <a:pt x="192" y="100"/>
                    <a:pt x="192" y="91"/>
                  </a:cubicBezTo>
                  <a:cubicBezTo>
                    <a:pt x="192" y="5"/>
                    <a:pt x="192" y="5"/>
                    <a:pt x="192" y="5"/>
                  </a:cubicBezTo>
                  <a:cubicBezTo>
                    <a:pt x="192" y="3"/>
                    <a:pt x="192" y="1"/>
                    <a:pt x="191" y="0"/>
                  </a:cubicBezTo>
                  <a:close/>
                  <a:moveTo>
                    <a:pt x="65" y="61"/>
                  </a:moveTo>
                  <a:cubicBezTo>
                    <a:pt x="17" y="97"/>
                    <a:pt x="17" y="97"/>
                    <a:pt x="17" y="97"/>
                  </a:cubicBezTo>
                  <a:cubicBezTo>
                    <a:pt x="17" y="98"/>
                    <a:pt x="16" y="98"/>
                    <a:pt x="15" y="98"/>
                  </a:cubicBezTo>
                  <a:cubicBezTo>
                    <a:pt x="14" y="98"/>
                    <a:pt x="13" y="97"/>
                    <a:pt x="12" y="96"/>
                  </a:cubicBezTo>
                  <a:cubicBezTo>
                    <a:pt x="11" y="96"/>
                    <a:pt x="11" y="95"/>
                    <a:pt x="11" y="94"/>
                  </a:cubicBezTo>
                  <a:cubicBezTo>
                    <a:pt x="11" y="93"/>
                    <a:pt x="12" y="92"/>
                    <a:pt x="13" y="91"/>
                  </a:cubicBezTo>
                  <a:cubicBezTo>
                    <a:pt x="60" y="56"/>
                    <a:pt x="60" y="56"/>
                    <a:pt x="60" y="56"/>
                  </a:cubicBezTo>
                  <a:cubicBezTo>
                    <a:pt x="61" y="55"/>
                    <a:pt x="62" y="55"/>
                    <a:pt x="63" y="55"/>
                  </a:cubicBezTo>
                  <a:cubicBezTo>
                    <a:pt x="64" y="55"/>
                    <a:pt x="65" y="55"/>
                    <a:pt x="66" y="56"/>
                  </a:cubicBezTo>
                  <a:cubicBezTo>
                    <a:pt x="66" y="57"/>
                    <a:pt x="66" y="58"/>
                    <a:pt x="66" y="59"/>
                  </a:cubicBezTo>
                  <a:cubicBezTo>
                    <a:pt x="66" y="60"/>
                    <a:pt x="66" y="61"/>
                    <a:pt x="65" y="61"/>
                  </a:cubicBezTo>
                  <a:close/>
                  <a:moveTo>
                    <a:pt x="181" y="96"/>
                  </a:moveTo>
                  <a:cubicBezTo>
                    <a:pt x="180" y="97"/>
                    <a:pt x="179" y="98"/>
                    <a:pt x="178" y="98"/>
                  </a:cubicBezTo>
                  <a:cubicBezTo>
                    <a:pt x="177" y="98"/>
                    <a:pt x="176" y="97"/>
                    <a:pt x="176" y="97"/>
                  </a:cubicBezTo>
                  <a:cubicBezTo>
                    <a:pt x="126" y="61"/>
                    <a:pt x="126" y="61"/>
                    <a:pt x="126" y="61"/>
                  </a:cubicBezTo>
                  <a:cubicBezTo>
                    <a:pt x="125" y="59"/>
                    <a:pt x="125" y="57"/>
                    <a:pt x="126" y="55"/>
                  </a:cubicBezTo>
                  <a:cubicBezTo>
                    <a:pt x="126" y="54"/>
                    <a:pt x="128" y="54"/>
                    <a:pt x="129" y="54"/>
                  </a:cubicBezTo>
                  <a:cubicBezTo>
                    <a:pt x="129" y="54"/>
                    <a:pt x="130" y="54"/>
                    <a:pt x="131" y="55"/>
                  </a:cubicBezTo>
                  <a:cubicBezTo>
                    <a:pt x="180" y="91"/>
                    <a:pt x="180" y="91"/>
                    <a:pt x="180" y="91"/>
                  </a:cubicBezTo>
                  <a:cubicBezTo>
                    <a:pt x="181" y="92"/>
                    <a:pt x="181" y="93"/>
                    <a:pt x="181" y="94"/>
                  </a:cubicBezTo>
                  <a:cubicBezTo>
                    <a:pt x="182" y="94"/>
                    <a:pt x="181" y="95"/>
                    <a:pt x="181"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14" name="Freeform 19">
              <a:extLst>
                <a:ext uri="{FF2B5EF4-FFF2-40B4-BE49-F238E27FC236}">
                  <a16:creationId xmlns:a16="http://schemas.microsoft.com/office/drawing/2014/main" xmlns="" id="{EF4C4EDA-1A26-4907-B637-58A5CF3DCCE2}"/>
                </a:ext>
              </a:extLst>
            </p:cNvPr>
            <p:cNvSpPr/>
            <p:nvPr/>
          </p:nvSpPr>
          <p:spPr bwMode="auto">
            <a:xfrm>
              <a:off x="6505575" y="1236663"/>
              <a:ext cx="677863" cy="225425"/>
            </a:xfrm>
            <a:custGeom>
              <a:avLst/>
              <a:gdLst>
                <a:gd name="T0" fmla="*/ 90 w 180"/>
                <a:gd name="T1" fmla="*/ 59 h 59"/>
                <a:gd name="T2" fmla="*/ 101 w 180"/>
                <a:gd name="T3" fmla="*/ 56 h 59"/>
                <a:gd name="T4" fmla="*/ 180 w 180"/>
                <a:gd name="T5" fmla="*/ 2 h 59"/>
                <a:gd name="T6" fmla="*/ 175 w 180"/>
                <a:gd name="T7" fmla="*/ 0 h 59"/>
                <a:gd name="T8" fmla="*/ 5 w 180"/>
                <a:gd name="T9" fmla="*/ 0 h 59"/>
                <a:gd name="T10" fmla="*/ 0 w 180"/>
                <a:gd name="T11" fmla="*/ 2 h 59"/>
                <a:gd name="T12" fmla="*/ 79 w 180"/>
                <a:gd name="T13" fmla="*/ 56 h 59"/>
                <a:gd name="T14" fmla="*/ 90 w 180"/>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59">
                  <a:moveTo>
                    <a:pt x="90" y="59"/>
                  </a:moveTo>
                  <a:cubicBezTo>
                    <a:pt x="94" y="59"/>
                    <a:pt x="98" y="58"/>
                    <a:pt x="101" y="56"/>
                  </a:cubicBezTo>
                  <a:cubicBezTo>
                    <a:pt x="180" y="2"/>
                    <a:pt x="180" y="2"/>
                    <a:pt x="180" y="2"/>
                  </a:cubicBezTo>
                  <a:cubicBezTo>
                    <a:pt x="179" y="1"/>
                    <a:pt x="177" y="1"/>
                    <a:pt x="175" y="0"/>
                  </a:cubicBezTo>
                  <a:cubicBezTo>
                    <a:pt x="5" y="0"/>
                    <a:pt x="5" y="0"/>
                    <a:pt x="5" y="0"/>
                  </a:cubicBezTo>
                  <a:cubicBezTo>
                    <a:pt x="3" y="0"/>
                    <a:pt x="1" y="1"/>
                    <a:pt x="0" y="2"/>
                  </a:cubicBezTo>
                  <a:cubicBezTo>
                    <a:pt x="79" y="56"/>
                    <a:pt x="79" y="56"/>
                    <a:pt x="79" y="56"/>
                  </a:cubicBezTo>
                  <a:cubicBezTo>
                    <a:pt x="82" y="58"/>
                    <a:pt x="86" y="59"/>
                    <a:pt x="90"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sp>
        <p:nvSpPr>
          <p:cNvPr id="15" name="TextBox 55">
            <a:extLst>
              <a:ext uri="{FF2B5EF4-FFF2-40B4-BE49-F238E27FC236}">
                <a16:creationId xmlns:a16="http://schemas.microsoft.com/office/drawing/2014/main" xmlns="" id="{E4419B8A-ECC6-4732-8BCE-E328F96A395B}"/>
              </a:ext>
            </a:extLst>
          </p:cNvPr>
          <p:cNvSpPr txBox="1">
            <a:spLocks noChangeArrowheads="1"/>
          </p:cNvSpPr>
          <p:nvPr/>
        </p:nvSpPr>
        <p:spPr bwMode="auto">
          <a:xfrm>
            <a:off x="1383347" y="1714649"/>
            <a:ext cx="2345690" cy="461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defTabSz="914400"/>
            <a:r>
              <a:rPr lang="en-US" altLang="zh-CN" sz="2400" dirty="0">
                <a:solidFill>
                  <a:prstClr val="white"/>
                </a:solidFill>
                <a:latin typeface="微软雅黑" panose="020B0503020204020204" charset="-122"/>
                <a:ea typeface="微软雅黑" panose="020B0503020204020204" charset="-122"/>
              </a:rPr>
              <a:t>01</a:t>
            </a:r>
            <a:r>
              <a:rPr lang="zh-CN" altLang="en-US" sz="2000" dirty="0">
                <a:solidFill>
                  <a:prstClr val="white"/>
                </a:solidFill>
                <a:latin typeface="微软雅黑" panose="020B0503020204020204" charset="-122"/>
                <a:ea typeface="微软雅黑" panose="020B0503020204020204" charset="-122"/>
              </a:rPr>
              <a:t>点击添加标题</a:t>
            </a:r>
          </a:p>
        </p:txBody>
      </p:sp>
      <p:sp>
        <p:nvSpPr>
          <p:cNvPr id="16" name="五边形 117">
            <a:extLst>
              <a:ext uri="{FF2B5EF4-FFF2-40B4-BE49-F238E27FC236}">
                <a16:creationId xmlns:a16="http://schemas.microsoft.com/office/drawing/2014/main" xmlns="" id="{12DDE273-7FAE-4A0A-8CF0-B6983FC4AF36}"/>
              </a:ext>
            </a:extLst>
          </p:cNvPr>
          <p:cNvSpPr/>
          <p:nvPr/>
        </p:nvSpPr>
        <p:spPr>
          <a:xfrm>
            <a:off x="1055052" y="3212614"/>
            <a:ext cx="4932045" cy="1429385"/>
          </a:xfrm>
          <a:prstGeom prst="homePlate">
            <a:avLst/>
          </a:prstGeom>
          <a:solidFill>
            <a:srgbClr val="106057"/>
          </a:solidFill>
          <a:ln>
            <a:noFill/>
          </a:ln>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nvGrpSpPr>
          <p:cNvPr id="17" name="组合 16">
            <a:extLst>
              <a:ext uri="{FF2B5EF4-FFF2-40B4-BE49-F238E27FC236}">
                <a16:creationId xmlns:a16="http://schemas.microsoft.com/office/drawing/2014/main" xmlns="" id="{5D44C43B-B74C-4A9C-9054-5C3E02AB6F01}"/>
              </a:ext>
            </a:extLst>
          </p:cNvPr>
          <p:cNvGrpSpPr/>
          <p:nvPr/>
        </p:nvGrpSpPr>
        <p:grpSpPr>
          <a:xfrm>
            <a:off x="5072062" y="3704104"/>
            <a:ext cx="484505" cy="523240"/>
            <a:chOff x="5603875" y="1076325"/>
            <a:chExt cx="668338" cy="722313"/>
          </a:xfrm>
        </p:grpSpPr>
        <p:sp>
          <p:nvSpPr>
            <p:cNvPr id="18" name="Freeform 12">
              <a:extLst>
                <a:ext uri="{FF2B5EF4-FFF2-40B4-BE49-F238E27FC236}">
                  <a16:creationId xmlns:a16="http://schemas.microsoft.com/office/drawing/2014/main" xmlns="" id="{985DC5B0-8CA7-4794-A9DE-96F1E10CA6F7}"/>
                </a:ext>
              </a:extLst>
            </p:cNvPr>
            <p:cNvSpPr>
              <a:spLocks noEditPoints="1"/>
            </p:cNvSpPr>
            <p:nvPr/>
          </p:nvSpPr>
          <p:spPr bwMode="auto">
            <a:xfrm>
              <a:off x="5603875" y="1076325"/>
              <a:ext cx="604838" cy="541338"/>
            </a:xfrm>
            <a:custGeom>
              <a:avLst/>
              <a:gdLst>
                <a:gd name="T0" fmla="*/ 85 w 161"/>
                <a:gd name="T1" fmla="*/ 85 h 142"/>
                <a:gd name="T2" fmla="*/ 115 w 161"/>
                <a:gd name="T3" fmla="*/ 117 h 142"/>
                <a:gd name="T4" fmla="*/ 122 w 161"/>
                <a:gd name="T5" fmla="*/ 97 h 142"/>
                <a:gd name="T6" fmla="*/ 97 w 161"/>
                <a:gd name="T7" fmla="*/ 85 h 142"/>
                <a:gd name="T8" fmla="*/ 85 w 161"/>
                <a:gd name="T9" fmla="*/ 0 h 142"/>
                <a:gd name="T10" fmla="*/ 117 w 161"/>
                <a:gd name="T11" fmla="*/ 40 h 142"/>
                <a:gd name="T12" fmla="*/ 85 w 161"/>
                <a:gd name="T13" fmla="*/ 47 h 142"/>
                <a:gd name="T14" fmla="*/ 106 w 161"/>
                <a:gd name="T15" fmla="*/ 79 h 142"/>
                <a:gd name="T16" fmla="*/ 123 w 161"/>
                <a:gd name="T17" fmla="*/ 74 h 142"/>
                <a:gd name="T18" fmla="*/ 85 w 161"/>
                <a:gd name="T19" fmla="*/ 47 h 142"/>
                <a:gd name="T20" fmla="*/ 110 w 161"/>
                <a:gd name="T21" fmla="*/ 123 h 142"/>
                <a:gd name="T22" fmla="*/ 85 w 161"/>
                <a:gd name="T23" fmla="*/ 139 h 142"/>
                <a:gd name="T24" fmla="*/ 0 w 161"/>
                <a:gd name="T25" fmla="*/ 85 h 142"/>
                <a:gd name="T26" fmla="*/ 36 w 161"/>
                <a:gd name="T27" fmla="*/ 117 h 142"/>
                <a:gd name="T28" fmla="*/ 37 w 161"/>
                <a:gd name="T29" fmla="*/ 47 h 142"/>
                <a:gd name="T30" fmla="*/ 0 w 161"/>
                <a:gd name="T31" fmla="*/ 79 h 142"/>
                <a:gd name="T32" fmla="*/ 37 w 161"/>
                <a:gd name="T33" fmla="*/ 47 h 142"/>
                <a:gd name="T34" fmla="*/ 11 w 161"/>
                <a:gd name="T35" fmla="*/ 123 h 142"/>
                <a:gd name="T36" fmla="*/ 38 w 161"/>
                <a:gd name="T37" fmla="*/ 123 h 142"/>
                <a:gd name="T38" fmla="*/ 41 w 161"/>
                <a:gd name="T39" fmla="*/ 79 h 142"/>
                <a:gd name="T40" fmla="*/ 77 w 161"/>
                <a:gd name="T41" fmla="*/ 47 h 142"/>
                <a:gd name="T42" fmla="*/ 41 w 161"/>
                <a:gd name="T43" fmla="*/ 79 h 142"/>
                <a:gd name="T44" fmla="*/ 117 w 161"/>
                <a:gd name="T45" fmla="*/ 20 h 142"/>
                <a:gd name="T46" fmla="*/ 152 w 161"/>
                <a:gd name="T47" fmla="*/ 40 h 142"/>
                <a:gd name="T48" fmla="*/ 155 w 161"/>
                <a:gd name="T49" fmla="*/ 47 h 142"/>
                <a:gd name="T50" fmla="*/ 130 w 161"/>
                <a:gd name="T51" fmla="*/ 71 h 142"/>
                <a:gd name="T52" fmla="*/ 161 w 161"/>
                <a:gd name="T53" fmla="*/ 63 h 142"/>
                <a:gd name="T54" fmla="*/ 53 w 161"/>
                <a:gd name="T55" fmla="*/ 23 h 142"/>
                <a:gd name="T56" fmla="*/ 77 w 161"/>
                <a:gd name="T57" fmla="*/ 40 h 142"/>
                <a:gd name="T58" fmla="*/ 53 w 161"/>
                <a:gd name="T59" fmla="*/ 23 h 142"/>
                <a:gd name="T60" fmla="*/ 57 w 161"/>
                <a:gd name="T61" fmla="*/ 4 h 142"/>
                <a:gd name="T62" fmla="*/ 38 w 161"/>
                <a:gd name="T63" fmla="*/ 40 h 142"/>
                <a:gd name="T64" fmla="*/ 53 w 161"/>
                <a:gd name="T65" fmla="*/ 141 h 142"/>
                <a:gd name="T66" fmla="*/ 63 w 161"/>
                <a:gd name="T67" fmla="*/ 142 h 142"/>
                <a:gd name="T68" fmla="*/ 77 w 161"/>
                <a:gd name="T69" fmla="*/ 123 h 142"/>
                <a:gd name="T70" fmla="*/ 53 w 161"/>
                <a:gd name="T71" fmla="*/ 141 h 142"/>
                <a:gd name="T72" fmla="*/ 77 w 161"/>
                <a:gd name="T73" fmla="*/ 117 h 142"/>
                <a:gd name="T74" fmla="*/ 41 w 161"/>
                <a:gd name="T75" fmla="*/ 8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1" h="142">
                  <a:moveTo>
                    <a:pt x="97" y="85"/>
                  </a:moveTo>
                  <a:cubicBezTo>
                    <a:pt x="85" y="85"/>
                    <a:pt x="85" y="85"/>
                    <a:pt x="85" y="85"/>
                  </a:cubicBezTo>
                  <a:cubicBezTo>
                    <a:pt x="85" y="117"/>
                    <a:pt x="85" y="117"/>
                    <a:pt x="85" y="117"/>
                  </a:cubicBezTo>
                  <a:cubicBezTo>
                    <a:pt x="115" y="117"/>
                    <a:pt x="115" y="117"/>
                    <a:pt x="115" y="117"/>
                  </a:cubicBezTo>
                  <a:cubicBezTo>
                    <a:pt x="117" y="112"/>
                    <a:pt x="120" y="108"/>
                    <a:pt x="121" y="105"/>
                  </a:cubicBezTo>
                  <a:cubicBezTo>
                    <a:pt x="122" y="102"/>
                    <a:pt x="122" y="100"/>
                    <a:pt x="122" y="97"/>
                  </a:cubicBezTo>
                  <a:cubicBezTo>
                    <a:pt x="110" y="92"/>
                    <a:pt x="110" y="92"/>
                    <a:pt x="110" y="92"/>
                  </a:cubicBezTo>
                  <a:lnTo>
                    <a:pt x="97" y="85"/>
                  </a:lnTo>
                  <a:close/>
                  <a:moveTo>
                    <a:pt x="110" y="23"/>
                  </a:moveTo>
                  <a:cubicBezTo>
                    <a:pt x="103" y="10"/>
                    <a:pt x="94" y="2"/>
                    <a:pt x="85" y="0"/>
                  </a:cubicBezTo>
                  <a:cubicBezTo>
                    <a:pt x="85" y="40"/>
                    <a:pt x="85" y="40"/>
                    <a:pt x="85" y="40"/>
                  </a:cubicBezTo>
                  <a:cubicBezTo>
                    <a:pt x="117" y="40"/>
                    <a:pt x="117" y="40"/>
                    <a:pt x="117" y="40"/>
                  </a:cubicBezTo>
                  <a:cubicBezTo>
                    <a:pt x="115" y="34"/>
                    <a:pt x="113" y="28"/>
                    <a:pt x="110" y="23"/>
                  </a:cubicBezTo>
                  <a:close/>
                  <a:moveTo>
                    <a:pt x="85" y="47"/>
                  </a:moveTo>
                  <a:cubicBezTo>
                    <a:pt x="85" y="79"/>
                    <a:pt x="85" y="79"/>
                    <a:pt x="85" y="79"/>
                  </a:cubicBezTo>
                  <a:cubicBezTo>
                    <a:pt x="106" y="79"/>
                    <a:pt x="106" y="79"/>
                    <a:pt x="106" y="79"/>
                  </a:cubicBezTo>
                  <a:cubicBezTo>
                    <a:pt x="112" y="77"/>
                    <a:pt x="112" y="77"/>
                    <a:pt x="112" y="77"/>
                  </a:cubicBezTo>
                  <a:cubicBezTo>
                    <a:pt x="123" y="74"/>
                    <a:pt x="123" y="74"/>
                    <a:pt x="123" y="74"/>
                  </a:cubicBezTo>
                  <a:cubicBezTo>
                    <a:pt x="122" y="64"/>
                    <a:pt x="121" y="55"/>
                    <a:pt x="119" y="47"/>
                  </a:cubicBezTo>
                  <a:lnTo>
                    <a:pt x="85" y="47"/>
                  </a:lnTo>
                  <a:close/>
                  <a:moveTo>
                    <a:pt x="85" y="139"/>
                  </a:moveTo>
                  <a:cubicBezTo>
                    <a:pt x="96" y="135"/>
                    <a:pt x="104" y="129"/>
                    <a:pt x="110" y="123"/>
                  </a:cubicBezTo>
                  <a:cubicBezTo>
                    <a:pt x="85" y="123"/>
                    <a:pt x="85" y="123"/>
                    <a:pt x="85" y="123"/>
                  </a:cubicBezTo>
                  <a:lnTo>
                    <a:pt x="85" y="139"/>
                  </a:lnTo>
                  <a:close/>
                  <a:moveTo>
                    <a:pt x="33" y="85"/>
                  </a:moveTo>
                  <a:cubicBezTo>
                    <a:pt x="0" y="85"/>
                    <a:pt x="0" y="85"/>
                    <a:pt x="0" y="85"/>
                  </a:cubicBezTo>
                  <a:cubicBezTo>
                    <a:pt x="1" y="96"/>
                    <a:pt x="3" y="107"/>
                    <a:pt x="8" y="117"/>
                  </a:cubicBezTo>
                  <a:cubicBezTo>
                    <a:pt x="36" y="117"/>
                    <a:pt x="36" y="117"/>
                    <a:pt x="36" y="117"/>
                  </a:cubicBezTo>
                  <a:cubicBezTo>
                    <a:pt x="34" y="107"/>
                    <a:pt x="33" y="96"/>
                    <a:pt x="33" y="85"/>
                  </a:cubicBezTo>
                  <a:close/>
                  <a:moveTo>
                    <a:pt x="37" y="47"/>
                  </a:moveTo>
                  <a:cubicBezTo>
                    <a:pt x="8" y="47"/>
                    <a:pt x="8" y="47"/>
                    <a:pt x="8" y="47"/>
                  </a:cubicBezTo>
                  <a:cubicBezTo>
                    <a:pt x="4" y="56"/>
                    <a:pt x="1" y="67"/>
                    <a:pt x="0" y="79"/>
                  </a:cubicBezTo>
                  <a:cubicBezTo>
                    <a:pt x="33" y="79"/>
                    <a:pt x="33" y="79"/>
                    <a:pt x="33" y="79"/>
                  </a:cubicBezTo>
                  <a:cubicBezTo>
                    <a:pt x="33" y="67"/>
                    <a:pt x="34" y="57"/>
                    <a:pt x="37" y="47"/>
                  </a:cubicBezTo>
                  <a:close/>
                  <a:moveTo>
                    <a:pt x="11" y="123"/>
                  </a:moveTo>
                  <a:cubicBezTo>
                    <a:pt x="11" y="123"/>
                    <a:pt x="11" y="123"/>
                    <a:pt x="11" y="123"/>
                  </a:cubicBezTo>
                  <a:cubicBezTo>
                    <a:pt x="22" y="133"/>
                    <a:pt x="34" y="138"/>
                    <a:pt x="44" y="140"/>
                  </a:cubicBezTo>
                  <a:cubicBezTo>
                    <a:pt x="42" y="135"/>
                    <a:pt x="40" y="129"/>
                    <a:pt x="38" y="123"/>
                  </a:cubicBezTo>
                  <a:lnTo>
                    <a:pt x="11" y="123"/>
                  </a:lnTo>
                  <a:close/>
                  <a:moveTo>
                    <a:pt x="41" y="79"/>
                  </a:moveTo>
                  <a:cubicBezTo>
                    <a:pt x="77" y="79"/>
                    <a:pt x="77" y="79"/>
                    <a:pt x="77" y="79"/>
                  </a:cubicBezTo>
                  <a:cubicBezTo>
                    <a:pt x="77" y="47"/>
                    <a:pt x="77" y="47"/>
                    <a:pt x="77" y="47"/>
                  </a:cubicBezTo>
                  <a:cubicBezTo>
                    <a:pt x="45" y="47"/>
                    <a:pt x="45" y="47"/>
                    <a:pt x="45" y="47"/>
                  </a:cubicBezTo>
                  <a:cubicBezTo>
                    <a:pt x="42" y="56"/>
                    <a:pt x="41" y="67"/>
                    <a:pt x="41" y="79"/>
                  </a:cubicBezTo>
                  <a:close/>
                  <a:moveTo>
                    <a:pt x="106" y="4"/>
                  </a:moveTo>
                  <a:cubicBezTo>
                    <a:pt x="110" y="8"/>
                    <a:pt x="114" y="14"/>
                    <a:pt x="117" y="20"/>
                  </a:cubicBezTo>
                  <a:cubicBezTo>
                    <a:pt x="120" y="26"/>
                    <a:pt x="123" y="33"/>
                    <a:pt x="125" y="40"/>
                  </a:cubicBezTo>
                  <a:cubicBezTo>
                    <a:pt x="152" y="40"/>
                    <a:pt x="152" y="40"/>
                    <a:pt x="152" y="40"/>
                  </a:cubicBezTo>
                  <a:cubicBezTo>
                    <a:pt x="142" y="23"/>
                    <a:pt x="125" y="10"/>
                    <a:pt x="106" y="4"/>
                  </a:cubicBezTo>
                  <a:close/>
                  <a:moveTo>
                    <a:pt x="155" y="47"/>
                  </a:moveTo>
                  <a:cubicBezTo>
                    <a:pt x="127" y="47"/>
                    <a:pt x="127" y="47"/>
                    <a:pt x="127" y="47"/>
                  </a:cubicBezTo>
                  <a:cubicBezTo>
                    <a:pt x="129" y="54"/>
                    <a:pt x="130" y="63"/>
                    <a:pt x="130" y="71"/>
                  </a:cubicBezTo>
                  <a:cubicBezTo>
                    <a:pt x="156" y="64"/>
                    <a:pt x="156" y="64"/>
                    <a:pt x="156" y="64"/>
                  </a:cubicBezTo>
                  <a:cubicBezTo>
                    <a:pt x="161" y="63"/>
                    <a:pt x="161" y="63"/>
                    <a:pt x="161" y="63"/>
                  </a:cubicBezTo>
                  <a:cubicBezTo>
                    <a:pt x="159" y="57"/>
                    <a:pt x="157" y="52"/>
                    <a:pt x="155" y="47"/>
                  </a:cubicBezTo>
                  <a:close/>
                  <a:moveTo>
                    <a:pt x="53" y="23"/>
                  </a:moveTo>
                  <a:cubicBezTo>
                    <a:pt x="51" y="28"/>
                    <a:pt x="48" y="34"/>
                    <a:pt x="46" y="40"/>
                  </a:cubicBezTo>
                  <a:cubicBezTo>
                    <a:pt x="77" y="40"/>
                    <a:pt x="77" y="40"/>
                    <a:pt x="77" y="40"/>
                  </a:cubicBezTo>
                  <a:cubicBezTo>
                    <a:pt x="77" y="1"/>
                    <a:pt x="77" y="1"/>
                    <a:pt x="77" y="1"/>
                  </a:cubicBezTo>
                  <a:cubicBezTo>
                    <a:pt x="68" y="3"/>
                    <a:pt x="60" y="11"/>
                    <a:pt x="53" y="23"/>
                  </a:cubicBezTo>
                  <a:close/>
                  <a:moveTo>
                    <a:pt x="46" y="20"/>
                  </a:moveTo>
                  <a:cubicBezTo>
                    <a:pt x="49" y="14"/>
                    <a:pt x="53" y="8"/>
                    <a:pt x="57" y="4"/>
                  </a:cubicBezTo>
                  <a:cubicBezTo>
                    <a:pt x="38" y="10"/>
                    <a:pt x="22" y="23"/>
                    <a:pt x="12" y="40"/>
                  </a:cubicBezTo>
                  <a:cubicBezTo>
                    <a:pt x="38" y="40"/>
                    <a:pt x="38" y="40"/>
                    <a:pt x="38" y="40"/>
                  </a:cubicBezTo>
                  <a:cubicBezTo>
                    <a:pt x="40" y="33"/>
                    <a:pt x="43" y="26"/>
                    <a:pt x="46" y="20"/>
                  </a:cubicBezTo>
                  <a:close/>
                  <a:moveTo>
                    <a:pt x="53" y="141"/>
                  </a:moveTo>
                  <a:cubicBezTo>
                    <a:pt x="53" y="142"/>
                    <a:pt x="53" y="142"/>
                    <a:pt x="54" y="142"/>
                  </a:cubicBezTo>
                  <a:cubicBezTo>
                    <a:pt x="57" y="142"/>
                    <a:pt x="61" y="142"/>
                    <a:pt x="63" y="142"/>
                  </a:cubicBezTo>
                  <a:cubicBezTo>
                    <a:pt x="68" y="142"/>
                    <a:pt x="72" y="142"/>
                    <a:pt x="77" y="141"/>
                  </a:cubicBezTo>
                  <a:cubicBezTo>
                    <a:pt x="77" y="123"/>
                    <a:pt x="77" y="123"/>
                    <a:pt x="77" y="123"/>
                  </a:cubicBezTo>
                  <a:cubicBezTo>
                    <a:pt x="46" y="123"/>
                    <a:pt x="46" y="123"/>
                    <a:pt x="46" y="123"/>
                  </a:cubicBezTo>
                  <a:cubicBezTo>
                    <a:pt x="48" y="130"/>
                    <a:pt x="50" y="136"/>
                    <a:pt x="53" y="141"/>
                  </a:cubicBezTo>
                  <a:close/>
                  <a:moveTo>
                    <a:pt x="44" y="117"/>
                  </a:moveTo>
                  <a:cubicBezTo>
                    <a:pt x="77" y="117"/>
                    <a:pt x="77" y="117"/>
                    <a:pt x="77" y="117"/>
                  </a:cubicBezTo>
                  <a:cubicBezTo>
                    <a:pt x="77" y="85"/>
                    <a:pt x="77" y="85"/>
                    <a:pt x="77" y="85"/>
                  </a:cubicBezTo>
                  <a:cubicBezTo>
                    <a:pt x="41" y="85"/>
                    <a:pt x="41" y="85"/>
                    <a:pt x="41" y="85"/>
                  </a:cubicBezTo>
                  <a:cubicBezTo>
                    <a:pt x="41" y="96"/>
                    <a:pt x="42" y="107"/>
                    <a:pt x="44" y="1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19" name="Freeform 13">
              <a:extLst>
                <a:ext uri="{FF2B5EF4-FFF2-40B4-BE49-F238E27FC236}">
                  <a16:creationId xmlns:a16="http://schemas.microsoft.com/office/drawing/2014/main" xmlns="" id="{94C94B37-90EB-49AD-8AEE-BE32DFCAD786}"/>
                </a:ext>
              </a:extLst>
            </p:cNvPr>
            <p:cNvSpPr/>
            <p:nvPr/>
          </p:nvSpPr>
          <p:spPr bwMode="auto">
            <a:xfrm>
              <a:off x="5716588" y="1350963"/>
              <a:ext cx="555625" cy="447675"/>
            </a:xfrm>
            <a:custGeom>
              <a:avLst/>
              <a:gdLst>
                <a:gd name="T0" fmla="*/ 0 w 148"/>
                <a:gd name="T1" fmla="*/ 73 h 117"/>
                <a:gd name="T2" fmla="*/ 130 w 148"/>
                <a:gd name="T3" fmla="*/ 36 h 117"/>
                <a:gd name="T4" fmla="*/ 148 w 148"/>
                <a:gd name="T5" fmla="*/ 46 h 117"/>
                <a:gd name="T6" fmla="*/ 131 w 148"/>
                <a:gd name="T7" fmla="*/ 0 h 117"/>
                <a:gd name="T8" fmla="*/ 84 w 148"/>
                <a:gd name="T9" fmla="*/ 13 h 117"/>
                <a:gd name="T10" fmla="*/ 103 w 148"/>
                <a:gd name="T11" fmla="*/ 22 h 117"/>
                <a:gd name="T12" fmla="*/ 0 w 148"/>
                <a:gd name="T13" fmla="*/ 73 h 117"/>
              </a:gdLst>
              <a:ahLst/>
              <a:cxnLst>
                <a:cxn ang="0">
                  <a:pos x="T0" y="T1"/>
                </a:cxn>
                <a:cxn ang="0">
                  <a:pos x="T2" y="T3"/>
                </a:cxn>
                <a:cxn ang="0">
                  <a:pos x="T4" y="T5"/>
                </a:cxn>
                <a:cxn ang="0">
                  <a:pos x="T6" y="T7"/>
                </a:cxn>
                <a:cxn ang="0">
                  <a:pos x="T8" y="T9"/>
                </a:cxn>
                <a:cxn ang="0">
                  <a:pos x="T10" y="T11"/>
                </a:cxn>
                <a:cxn ang="0">
                  <a:pos x="T12" y="T13"/>
                </a:cxn>
              </a:cxnLst>
              <a:rect l="0" t="0" r="r" b="b"/>
              <a:pathLst>
                <a:path w="148" h="117">
                  <a:moveTo>
                    <a:pt x="0" y="73"/>
                  </a:moveTo>
                  <a:cubicBezTo>
                    <a:pt x="56" y="117"/>
                    <a:pt x="113" y="84"/>
                    <a:pt x="130" y="36"/>
                  </a:cubicBezTo>
                  <a:cubicBezTo>
                    <a:pt x="135" y="40"/>
                    <a:pt x="148" y="46"/>
                    <a:pt x="148" y="46"/>
                  </a:cubicBezTo>
                  <a:cubicBezTo>
                    <a:pt x="131" y="0"/>
                    <a:pt x="131" y="0"/>
                    <a:pt x="131" y="0"/>
                  </a:cubicBezTo>
                  <a:cubicBezTo>
                    <a:pt x="84" y="13"/>
                    <a:pt x="84" y="13"/>
                    <a:pt x="84" y="13"/>
                  </a:cubicBezTo>
                  <a:cubicBezTo>
                    <a:pt x="103" y="22"/>
                    <a:pt x="103" y="22"/>
                    <a:pt x="103" y="22"/>
                  </a:cubicBezTo>
                  <a:cubicBezTo>
                    <a:pt x="103" y="22"/>
                    <a:pt x="89" y="98"/>
                    <a:pt x="0" y="7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sp>
        <p:nvSpPr>
          <p:cNvPr id="20" name="TextBox 55">
            <a:extLst>
              <a:ext uri="{FF2B5EF4-FFF2-40B4-BE49-F238E27FC236}">
                <a16:creationId xmlns:a16="http://schemas.microsoft.com/office/drawing/2014/main" xmlns="" id="{A56B24DC-2F69-4AF4-ACF2-1F2B06F191C7}"/>
              </a:ext>
            </a:extLst>
          </p:cNvPr>
          <p:cNvSpPr txBox="1">
            <a:spLocks noChangeArrowheads="1"/>
          </p:cNvSpPr>
          <p:nvPr/>
        </p:nvSpPr>
        <p:spPr bwMode="auto">
          <a:xfrm>
            <a:off x="1354137" y="3243094"/>
            <a:ext cx="2602865" cy="461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defTabSz="914400"/>
            <a:r>
              <a:rPr lang="en-US" altLang="zh-CN" sz="2400" dirty="0">
                <a:solidFill>
                  <a:prstClr val="white"/>
                </a:solidFill>
                <a:latin typeface="微软雅黑" panose="020B0503020204020204" charset="-122"/>
                <a:ea typeface="微软雅黑" panose="020B0503020204020204" charset="-122"/>
              </a:rPr>
              <a:t>02</a:t>
            </a:r>
            <a:r>
              <a:rPr lang="zh-CN" altLang="en-US" sz="2000" dirty="0">
                <a:solidFill>
                  <a:prstClr val="white"/>
                </a:solidFill>
                <a:latin typeface="微软雅黑" panose="020B0503020204020204" charset="-122"/>
                <a:ea typeface="微软雅黑" panose="020B0503020204020204" charset="-122"/>
              </a:rPr>
              <a:t>点击添加标题</a:t>
            </a:r>
          </a:p>
        </p:txBody>
      </p:sp>
      <p:sp>
        <p:nvSpPr>
          <p:cNvPr id="21" name="五边形 126">
            <a:extLst>
              <a:ext uri="{FF2B5EF4-FFF2-40B4-BE49-F238E27FC236}">
                <a16:creationId xmlns:a16="http://schemas.microsoft.com/office/drawing/2014/main" xmlns="" id="{33C87440-1BDA-44BF-9A70-EA645C0C97C7}"/>
              </a:ext>
            </a:extLst>
          </p:cNvPr>
          <p:cNvSpPr/>
          <p:nvPr/>
        </p:nvSpPr>
        <p:spPr>
          <a:xfrm rot="10800000">
            <a:off x="6216967" y="3212614"/>
            <a:ext cx="4932045" cy="1429385"/>
          </a:xfrm>
          <a:prstGeom prst="homePlate">
            <a:avLst/>
          </a:prstGeom>
          <a:solidFill>
            <a:srgbClr val="003D40"/>
          </a:solidFill>
          <a:ln>
            <a:noFill/>
          </a:ln>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nvGrpSpPr>
          <p:cNvPr id="22" name="组合 21">
            <a:extLst>
              <a:ext uri="{FF2B5EF4-FFF2-40B4-BE49-F238E27FC236}">
                <a16:creationId xmlns:a16="http://schemas.microsoft.com/office/drawing/2014/main" xmlns="" id="{18EF619B-687B-470A-85B4-4594EE88AB3D}"/>
              </a:ext>
            </a:extLst>
          </p:cNvPr>
          <p:cNvGrpSpPr/>
          <p:nvPr/>
        </p:nvGrpSpPr>
        <p:grpSpPr>
          <a:xfrm>
            <a:off x="6694487" y="3696484"/>
            <a:ext cx="467995" cy="360045"/>
            <a:chOff x="8740775" y="1133475"/>
            <a:chExt cx="646113" cy="496888"/>
          </a:xfrm>
        </p:grpSpPr>
        <p:sp>
          <p:nvSpPr>
            <p:cNvPr id="23" name="Freeform 14">
              <a:extLst>
                <a:ext uri="{FF2B5EF4-FFF2-40B4-BE49-F238E27FC236}">
                  <a16:creationId xmlns:a16="http://schemas.microsoft.com/office/drawing/2014/main" xmlns="" id="{90499475-E3BB-43C4-9E9B-C61373304685}"/>
                </a:ext>
              </a:extLst>
            </p:cNvPr>
            <p:cNvSpPr>
              <a:spLocks noEditPoints="1"/>
            </p:cNvSpPr>
            <p:nvPr/>
          </p:nvSpPr>
          <p:spPr bwMode="auto">
            <a:xfrm>
              <a:off x="8991600" y="1373188"/>
              <a:ext cx="395288" cy="206375"/>
            </a:xfrm>
            <a:custGeom>
              <a:avLst/>
              <a:gdLst>
                <a:gd name="T0" fmla="*/ 61 w 105"/>
                <a:gd name="T1" fmla="*/ 0 h 54"/>
                <a:gd name="T2" fmla="*/ 50 w 105"/>
                <a:gd name="T3" fmla="*/ 13 h 54"/>
                <a:gd name="T4" fmla="*/ 76 w 105"/>
                <a:gd name="T5" fmla="*/ 54 h 54"/>
                <a:gd name="T6" fmla="*/ 105 w 105"/>
                <a:gd name="T7" fmla="*/ 54 h 54"/>
                <a:gd name="T8" fmla="*/ 61 w 105"/>
                <a:gd name="T9" fmla="*/ 0 h 54"/>
                <a:gd name="T10" fmla="*/ 0 w 105"/>
                <a:gd name="T11" fmla="*/ 15 h 54"/>
                <a:gd name="T12" fmla="*/ 1 w 105"/>
                <a:gd name="T13" fmla="*/ 15 h 54"/>
                <a:gd name="T14" fmla="*/ 1 w 105"/>
                <a:gd name="T15" fmla="*/ 15 h 54"/>
                <a:gd name="T16" fmla="*/ 1 w 105"/>
                <a:gd name="T17" fmla="*/ 15 h 54"/>
                <a:gd name="T18" fmla="*/ 0 w 105"/>
                <a:gd name="T19" fmla="*/ 1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54">
                  <a:moveTo>
                    <a:pt x="61" y="0"/>
                  </a:moveTo>
                  <a:cubicBezTo>
                    <a:pt x="50" y="13"/>
                    <a:pt x="50" y="13"/>
                    <a:pt x="50" y="13"/>
                  </a:cubicBezTo>
                  <a:cubicBezTo>
                    <a:pt x="62" y="23"/>
                    <a:pt x="71" y="38"/>
                    <a:pt x="76" y="54"/>
                  </a:cubicBezTo>
                  <a:cubicBezTo>
                    <a:pt x="105" y="54"/>
                    <a:pt x="105" y="54"/>
                    <a:pt x="105" y="54"/>
                  </a:cubicBezTo>
                  <a:cubicBezTo>
                    <a:pt x="101" y="28"/>
                    <a:pt x="84" y="7"/>
                    <a:pt x="61" y="0"/>
                  </a:cubicBezTo>
                  <a:close/>
                  <a:moveTo>
                    <a:pt x="0" y="15"/>
                  </a:moveTo>
                  <a:cubicBezTo>
                    <a:pt x="1" y="15"/>
                    <a:pt x="1" y="15"/>
                    <a:pt x="1" y="15"/>
                  </a:cubicBezTo>
                  <a:cubicBezTo>
                    <a:pt x="1" y="15"/>
                    <a:pt x="1" y="15"/>
                    <a:pt x="1" y="15"/>
                  </a:cubicBezTo>
                  <a:cubicBezTo>
                    <a:pt x="1" y="15"/>
                    <a:pt x="1" y="15"/>
                    <a:pt x="1" y="15"/>
                  </a:cubicBezTo>
                  <a:cubicBezTo>
                    <a:pt x="1" y="15"/>
                    <a:pt x="1" y="15"/>
                    <a:pt x="0"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24" name="Freeform 15">
              <a:extLst>
                <a:ext uri="{FF2B5EF4-FFF2-40B4-BE49-F238E27FC236}">
                  <a16:creationId xmlns:a16="http://schemas.microsoft.com/office/drawing/2014/main" xmlns="" id="{D6D0AA4D-8DED-4522-B05F-73D401A804E2}"/>
                </a:ext>
              </a:extLst>
            </p:cNvPr>
            <p:cNvSpPr/>
            <p:nvPr/>
          </p:nvSpPr>
          <p:spPr bwMode="auto">
            <a:xfrm>
              <a:off x="9104313" y="1133475"/>
              <a:ext cx="161925" cy="233363"/>
            </a:xfrm>
            <a:custGeom>
              <a:avLst/>
              <a:gdLst>
                <a:gd name="T0" fmla="*/ 14 w 43"/>
                <a:gd name="T1" fmla="*/ 35 h 61"/>
                <a:gd name="T2" fmla="*/ 5 w 43"/>
                <a:gd name="T3" fmla="*/ 60 h 61"/>
                <a:gd name="T4" fmla="*/ 13 w 43"/>
                <a:gd name="T5" fmla="*/ 61 h 61"/>
                <a:gd name="T6" fmla="*/ 43 w 43"/>
                <a:gd name="T7" fmla="*/ 31 h 61"/>
                <a:gd name="T8" fmla="*/ 13 w 43"/>
                <a:gd name="T9" fmla="*/ 0 h 61"/>
                <a:gd name="T10" fmla="*/ 0 w 43"/>
                <a:gd name="T11" fmla="*/ 3 h 61"/>
                <a:gd name="T12" fmla="*/ 14 w 43"/>
                <a:gd name="T13" fmla="*/ 35 h 61"/>
              </a:gdLst>
              <a:ahLst/>
              <a:cxnLst>
                <a:cxn ang="0">
                  <a:pos x="T0" y="T1"/>
                </a:cxn>
                <a:cxn ang="0">
                  <a:pos x="T2" y="T3"/>
                </a:cxn>
                <a:cxn ang="0">
                  <a:pos x="T4" y="T5"/>
                </a:cxn>
                <a:cxn ang="0">
                  <a:pos x="T6" y="T7"/>
                </a:cxn>
                <a:cxn ang="0">
                  <a:pos x="T8" y="T9"/>
                </a:cxn>
                <a:cxn ang="0">
                  <a:pos x="T10" y="T11"/>
                </a:cxn>
                <a:cxn ang="0">
                  <a:pos x="T12" y="T13"/>
                </a:cxn>
              </a:cxnLst>
              <a:rect l="0" t="0" r="r" b="b"/>
              <a:pathLst>
                <a:path w="43" h="61">
                  <a:moveTo>
                    <a:pt x="14" y="35"/>
                  </a:moveTo>
                  <a:cubicBezTo>
                    <a:pt x="14" y="44"/>
                    <a:pt x="11" y="53"/>
                    <a:pt x="5" y="60"/>
                  </a:cubicBezTo>
                  <a:cubicBezTo>
                    <a:pt x="8" y="61"/>
                    <a:pt x="10" y="61"/>
                    <a:pt x="13" y="61"/>
                  </a:cubicBezTo>
                  <a:cubicBezTo>
                    <a:pt x="30" y="61"/>
                    <a:pt x="43" y="47"/>
                    <a:pt x="43" y="31"/>
                  </a:cubicBezTo>
                  <a:cubicBezTo>
                    <a:pt x="43" y="14"/>
                    <a:pt x="30" y="0"/>
                    <a:pt x="13" y="0"/>
                  </a:cubicBezTo>
                  <a:cubicBezTo>
                    <a:pt x="8" y="0"/>
                    <a:pt x="4" y="1"/>
                    <a:pt x="0" y="3"/>
                  </a:cubicBezTo>
                  <a:cubicBezTo>
                    <a:pt x="8" y="11"/>
                    <a:pt x="14" y="22"/>
                    <a:pt x="14"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25" name="Oval 16">
              <a:extLst>
                <a:ext uri="{FF2B5EF4-FFF2-40B4-BE49-F238E27FC236}">
                  <a16:creationId xmlns:a16="http://schemas.microsoft.com/office/drawing/2014/main" xmlns="" id="{9A9EB3A9-C2B5-44D7-9188-DBB8686775A6}"/>
                </a:ext>
              </a:extLst>
            </p:cNvPr>
            <p:cNvSpPr>
              <a:spLocks noChangeArrowheads="1"/>
            </p:cNvSpPr>
            <p:nvPr/>
          </p:nvSpPr>
          <p:spPr bwMode="auto">
            <a:xfrm>
              <a:off x="8867775" y="1136650"/>
              <a:ext cx="252413" cy="2555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26" name="Freeform 17">
              <a:extLst>
                <a:ext uri="{FF2B5EF4-FFF2-40B4-BE49-F238E27FC236}">
                  <a16:creationId xmlns:a16="http://schemas.microsoft.com/office/drawing/2014/main" xmlns="" id="{375C97F0-017E-4D6D-B4A7-154CC1816D17}"/>
                </a:ext>
              </a:extLst>
            </p:cNvPr>
            <p:cNvSpPr/>
            <p:nvPr/>
          </p:nvSpPr>
          <p:spPr bwMode="auto">
            <a:xfrm>
              <a:off x="8740775" y="1400175"/>
              <a:ext cx="511175" cy="230188"/>
            </a:xfrm>
            <a:custGeom>
              <a:avLst/>
              <a:gdLst>
                <a:gd name="T0" fmla="*/ 136 w 136"/>
                <a:gd name="T1" fmla="*/ 60 h 60"/>
                <a:gd name="T2" fmla="*/ 88 w 136"/>
                <a:gd name="T3" fmla="*/ 0 h 60"/>
                <a:gd name="T4" fmla="*/ 68 w 136"/>
                <a:gd name="T5" fmla="*/ 23 h 60"/>
                <a:gd name="T6" fmla="*/ 48 w 136"/>
                <a:gd name="T7" fmla="*/ 0 h 60"/>
                <a:gd name="T8" fmla="*/ 0 w 136"/>
                <a:gd name="T9" fmla="*/ 60 h 60"/>
                <a:gd name="T10" fmla="*/ 136 w 136"/>
                <a:gd name="T11" fmla="*/ 60 h 60"/>
              </a:gdLst>
              <a:ahLst/>
              <a:cxnLst>
                <a:cxn ang="0">
                  <a:pos x="T0" y="T1"/>
                </a:cxn>
                <a:cxn ang="0">
                  <a:pos x="T2" y="T3"/>
                </a:cxn>
                <a:cxn ang="0">
                  <a:pos x="T4" y="T5"/>
                </a:cxn>
                <a:cxn ang="0">
                  <a:pos x="T6" y="T7"/>
                </a:cxn>
                <a:cxn ang="0">
                  <a:pos x="T8" y="T9"/>
                </a:cxn>
                <a:cxn ang="0">
                  <a:pos x="T10" y="T11"/>
                </a:cxn>
              </a:cxnLst>
              <a:rect l="0" t="0" r="r" b="b"/>
              <a:pathLst>
                <a:path w="136" h="60">
                  <a:moveTo>
                    <a:pt x="136" y="60"/>
                  </a:moveTo>
                  <a:cubicBezTo>
                    <a:pt x="131" y="31"/>
                    <a:pt x="112" y="8"/>
                    <a:pt x="88" y="0"/>
                  </a:cubicBezTo>
                  <a:cubicBezTo>
                    <a:pt x="68" y="23"/>
                    <a:pt x="68" y="23"/>
                    <a:pt x="68" y="23"/>
                  </a:cubicBezTo>
                  <a:cubicBezTo>
                    <a:pt x="48" y="0"/>
                    <a:pt x="48" y="0"/>
                    <a:pt x="48" y="0"/>
                  </a:cubicBezTo>
                  <a:cubicBezTo>
                    <a:pt x="23" y="8"/>
                    <a:pt x="4" y="31"/>
                    <a:pt x="0" y="60"/>
                  </a:cubicBezTo>
                  <a:lnTo>
                    <a:pt x="136" y="6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sp>
        <p:nvSpPr>
          <p:cNvPr id="27" name="TextBox 55">
            <a:extLst>
              <a:ext uri="{FF2B5EF4-FFF2-40B4-BE49-F238E27FC236}">
                <a16:creationId xmlns:a16="http://schemas.microsoft.com/office/drawing/2014/main" xmlns="" id="{B1BF1806-5C5E-4214-8DB3-383313F509EA}"/>
              </a:ext>
            </a:extLst>
          </p:cNvPr>
          <p:cNvSpPr txBox="1">
            <a:spLocks noChangeArrowheads="1"/>
          </p:cNvSpPr>
          <p:nvPr/>
        </p:nvSpPr>
        <p:spPr bwMode="auto">
          <a:xfrm>
            <a:off x="7525067" y="3243094"/>
            <a:ext cx="2197735" cy="461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defTabSz="914400"/>
            <a:r>
              <a:rPr lang="en-US" altLang="zh-CN" sz="2400" dirty="0">
                <a:solidFill>
                  <a:prstClr val="white"/>
                </a:solidFill>
                <a:latin typeface="微软雅黑" panose="020B0503020204020204" charset="-122"/>
                <a:ea typeface="微软雅黑" panose="020B0503020204020204" charset="-122"/>
              </a:rPr>
              <a:t>04</a:t>
            </a:r>
            <a:r>
              <a:rPr lang="zh-CN" altLang="en-US" sz="2000" dirty="0">
                <a:solidFill>
                  <a:prstClr val="white"/>
                </a:solidFill>
                <a:latin typeface="微软雅黑" panose="020B0503020204020204" charset="-122"/>
                <a:ea typeface="微软雅黑" panose="020B0503020204020204" charset="-122"/>
              </a:rPr>
              <a:t>点击添加标题</a:t>
            </a:r>
          </a:p>
        </p:txBody>
      </p:sp>
      <p:sp>
        <p:nvSpPr>
          <p:cNvPr id="28" name="矩形 27">
            <a:extLst>
              <a:ext uri="{FF2B5EF4-FFF2-40B4-BE49-F238E27FC236}">
                <a16:creationId xmlns:a16="http://schemas.microsoft.com/office/drawing/2014/main" xmlns="" id="{D5CEB9A7-29AA-4F21-A0E4-5EC318292677}"/>
              </a:ext>
            </a:extLst>
          </p:cNvPr>
          <p:cNvSpPr/>
          <p:nvPr/>
        </p:nvSpPr>
        <p:spPr>
          <a:xfrm rot="2700000">
            <a:off x="5551487" y="2593489"/>
            <a:ext cx="1111885" cy="1111250"/>
          </a:xfrm>
          <a:prstGeom prst="rect">
            <a:avLst/>
          </a:prstGeom>
          <a:solidFill>
            <a:srgbClr val="C56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latin typeface="微软雅黑" panose="020B0503020204020204" charset="-122"/>
              <a:ea typeface="微软雅黑" panose="020B0503020204020204" charset="-122"/>
            </a:endParaRPr>
          </a:p>
        </p:txBody>
      </p:sp>
      <p:grpSp>
        <p:nvGrpSpPr>
          <p:cNvPr id="29" name="组合 28">
            <a:extLst>
              <a:ext uri="{FF2B5EF4-FFF2-40B4-BE49-F238E27FC236}">
                <a16:creationId xmlns:a16="http://schemas.microsoft.com/office/drawing/2014/main" xmlns="" id="{B4328EE5-B97C-401C-8AB8-D6A59C6DBB1E}"/>
              </a:ext>
            </a:extLst>
          </p:cNvPr>
          <p:cNvGrpSpPr/>
          <p:nvPr/>
        </p:nvGrpSpPr>
        <p:grpSpPr>
          <a:xfrm>
            <a:off x="5817552" y="2838599"/>
            <a:ext cx="554355" cy="495935"/>
            <a:chOff x="6153150" y="1452563"/>
            <a:chExt cx="765176" cy="684212"/>
          </a:xfrm>
        </p:grpSpPr>
        <p:sp>
          <p:nvSpPr>
            <p:cNvPr id="30" name="AutoShape 3">
              <a:extLst>
                <a:ext uri="{FF2B5EF4-FFF2-40B4-BE49-F238E27FC236}">
                  <a16:creationId xmlns:a16="http://schemas.microsoft.com/office/drawing/2014/main" xmlns="" id="{F9F27CC9-AA93-4F85-A6A6-CF88949EE7E8}"/>
                </a:ext>
              </a:extLst>
            </p:cNvPr>
            <p:cNvSpPr>
              <a:spLocks noChangeAspect="1" noChangeArrowheads="1" noTextEdit="1"/>
            </p:cNvSpPr>
            <p:nvPr/>
          </p:nvSpPr>
          <p:spPr bwMode="auto">
            <a:xfrm>
              <a:off x="6156325" y="1460500"/>
              <a:ext cx="75406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31" name="Freeform 5">
              <a:extLst>
                <a:ext uri="{FF2B5EF4-FFF2-40B4-BE49-F238E27FC236}">
                  <a16:creationId xmlns:a16="http://schemas.microsoft.com/office/drawing/2014/main" xmlns="" id="{1534243F-9CBC-4208-A37A-7B650EE87A5C}"/>
                </a:ext>
              </a:extLst>
            </p:cNvPr>
            <p:cNvSpPr>
              <a:spLocks noEditPoints="1"/>
            </p:cNvSpPr>
            <p:nvPr/>
          </p:nvSpPr>
          <p:spPr bwMode="auto">
            <a:xfrm>
              <a:off x="6262688" y="1625600"/>
              <a:ext cx="541338" cy="511175"/>
            </a:xfrm>
            <a:custGeom>
              <a:avLst/>
              <a:gdLst>
                <a:gd name="T0" fmla="*/ 138 w 142"/>
                <a:gd name="T1" fmla="*/ 55 h 134"/>
                <a:gd name="T2" fmla="*/ 76 w 142"/>
                <a:gd name="T3" fmla="*/ 2 h 134"/>
                <a:gd name="T4" fmla="*/ 67 w 142"/>
                <a:gd name="T5" fmla="*/ 2 h 134"/>
                <a:gd name="T6" fmla="*/ 5 w 142"/>
                <a:gd name="T7" fmla="*/ 55 h 134"/>
                <a:gd name="T8" fmla="*/ 0 w 142"/>
                <a:gd name="T9" fmla="*/ 65 h 134"/>
                <a:gd name="T10" fmla="*/ 0 w 142"/>
                <a:gd name="T11" fmla="*/ 128 h 134"/>
                <a:gd name="T12" fmla="*/ 6 w 142"/>
                <a:gd name="T13" fmla="*/ 134 h 134"/>
                <a:gd name="T14" fmla="*/ 47 w 142"/>
                <a:gd name="T15" fmla="*/ 134 h 134"/>
                <a:gd name="T16" fmla="*/ 53 w 142"/>
                <a:gd name="T17" fmla="*/ 128 h 134"/>
                <a:gd name="T18" fmla="*/ 53 w 142"/>
                <a:gd name="T19" fmla="*/ 85 h 134"/>
                <a:gd name="T20" fmla="*/ 59 w 142"/>
                <a:gd name="T21" fmla="*/ 79 h 134"/>
                <a:gd name="T22" fmla="*/ 85 w 142"/>
                <a:gd name="T23" fmla="*/ 79 h 134"/>
                <a:gd name="T24" fmla="*/ 91 w 142"/>
                <a:gd name="T25" fmla="*/ 85 h 134"/>
                <a:gd name="T26" fmla="*/ 91 w 142"/>
                <a:gd name="T27" fmla="*/ 128 h 134"/>
                <a:gd name="T28" fmla="*/ 96 w 142"/>
                <a:gd name="T29" fmla="*/ 134 h 134"/>
                <a:gd name="T30" fmla="*/ 136 w 142"/>
                <a:gd name="T31" fmla="*/ 134 h 134"/>
                <a:gd name="T32" fmla="*/ 142 w 142"/>
                <a:gd name="T33" fmla="*/ 128 h 134"/>
                <a:gd name="T34" fmla="*/ 142 w 142"/>
                <a:gd name="T35" fmla="*/ 65 h 134"/>
                <a:gd name="T36" fmla="*/ 138 w 142"/>
                <a:gd name="T37" fmla="*/ 55 h 134"/>
                <a:gd name="T38" fmla="*/ 71 w 142"/>
                <a:gd name="T39" fmla="*/ 58 h 134"/>
                <a:gd name="T40" fmla="*/ 59 w 142"/>
                <a:gd name="T41" fmla="*/ 45 h 134"/>
                <a:gd name="T42" fmla="*/ 71 w 142"/>
                <a:gd name="T43" fmla="*/ 33 h 134"/>
                <a:gd name="T44" fmla="*/ 84 w 142"/>
                <a:gd name="T45" fmla="*/ 45 h 134"/>
                <a:gd name="T46" fmla="*/ 71 w 142"/>
                <a:gd name="T47" fmla="*/ 5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2" h="134">
                  <a:moveTo>
                    <a:pt x="138" y="55"/>
                  </a:moveTo>
                  <a:cubicBezTo>
                    <a:pt x="76" y="2"/>
                    <a:pt x="76" y="2"/>
                    <a:pt x="76" y="2"/>
                  </a:cubicBezTo>
                  <a:cubicBezTo>
                    <a:pt x="73" y="0"/>
                    <a:pt x="69" y="0"/>
                    <a:pt x="67" y="2"/>
                  </a:cubicBezTo>
                  <a:cubicBezTo>
                    <a:pt x="5" y="55"/>
                    <a:pt x="5" y="55"/>
                    <a:pt x="5" y="55"/>
                  </a:cubicBezTo>
                  <a:cubicBezTo>
                    <a:pt x="3" y="58"/>
                    <a:pt x="0" y="62"/>
                    <a:pt x="0" y="65"/>
                  </a:cubicBezTo>
                  <a:cubicBezTo>
                    <a:pt x="0" y="128"/>
                    <a:pt x="0" y="128"/>
                    <a:pt x="0" y="128"/>
                  </a:cubicBezTo>
                  <a:cubicBezTo>
                    <a:pt x="0" y="131"/>
                    <a:pt x="3" y="134"/>
                    <a:pt x="6" y="134"/>
                  </a:cubicBezTo>
                  <a:cubicBezTo>
                    <a:pt x="47" y="134"/>
                    <a:pt x="47" y="134"/>
                    <a:pt x="47" y="134"/>
                  </a:cubicBezTo>
                  <a:cubicBezTo>
                    <a:pt x="50" y="134"/>
                    <a:pt x="53" y="131"/>
                    <a:pt x="53" y="128"/>
                  </a:cubicBezTo>
                  <a:cubicBezTo>
                    <a:pt x="53" y="85"/>
                    <a:pt x="53" y="85"/>
                    <a:pt x="53" y="85"/>
                  </a:cubicBezTo>
                  <a:cubicBezTo>
                    <a:pt x="53" y="81"/>
                    <a:pt x="56" y="79"/>
                    <a:pt x="59" y="79"/>
                  </a:cubicBezTo>
                  <a:cubicBezTo>
                    <a:pt x="85" y="79"/>
                    <a:pt x="85" y="79"/>
                    <a:pt x="85" y="79"/>
                  </a:cubicBezTo>
                  <a:cubicBezTo>
                    <a:pt x="88" y="79"/>
                    <a:pt x="91" y="81"/>
                    <a:pt x="91" y="85"/>
                  </a:cubicBezTo>
                  <a:cubicBezTo>
                    <a:pt x="91" y="128"/>
                    <a:pt x="91" y="128"/>
                    <a:pt x="91" y="128"/>
                  </a:cubicBezTo>
                  <a:cubicBezTo>
                    <a:pt x="91" y="131"/>
                    <a:pt x="93" y="134"/>
                    <a:pt x="96" y="134"/>
                  </a:cubicBezTo>
                  <a:cubicBezTo>
                    <a:pt x="136" y="134"/>
                    <a:pt x="136" y="134"/>
                    <a:pt x="136" y="134"/>
                  </a:cubicBezTo>
                  <a:cubicBezTo>
                    <a:pt x="139" y="134"/>
                    <a:pt x="142" y="131"/>
                    <a:pt x="142" y="128"/>
                  </a:cubicBezTo>
                  <a:cubicBezTo>
                    <a:pt x="142" y="65"/>
                    <a:pt x="142" y="65"/>
                    <a:pt x="142" y="65"/>
                  </a:cubicBezTo>
                  <a:cubicBezTo>
                    <a:pt x="142" y="62"/>
                    <a:pt x="140" y="58"/>
                    <a:pt x="138" y="55"/>
                  </a:cubicBezTo>
                  <a:close/>
                  <a:moveTo>
                    <a:pt x="71" y="58"/>
                  </a:moveTo>
                  <a:cubicBezTo>
                    <a:pt x="64" y="58"/>
                    <a:pt x="59" y="52"/>
                    <a:pt x="59" y="45"/>
                  </a:cubicBezTo>
                  <a:cubicBezTo>
                    <a:pt x="59" y="38"/>
                    <a:pt x="64" y="33"/>
                    <a:pt x="71" y="33"/>
                  </a:cubicBezTo>
                  <a:cubicBezTo>
                    <a:pt x="78" y="33"/>
                    <a:pt x="84" y="38"/>
                    <a:pt x="84" y="45"/>
                  </a:cubicBezTo>
                  <a:cubicBezTo>
                    <a:pt x="84" y="52"/>
                    <a:pt x="78" y="58"/>
                    <a:pt x="71"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32" name="Freeform 6">
              <a:extLst>
                <a:ext uri="{FF2B5EF4-FFF2-40B4-BE49-F238E27FC236}">
                  <a16:creationId xmlns:a16="http://schemas.microsoft.com/office/drawing/2014/main" xmlns="" id="{D945F97E-B099-4051-8D0E-F4217292D7B5}"/>
                </a:ext>
              </a:extLst>
            </p:cNvPr>
            <p:cNvSpPr>
              <a:spLocks noEditPoints="1"/>
            </p:cNvSpPr>
            <p:nvPr/>
          </p:nvSpPr>
          <p:spPr bwMode="auto">
            <a:xfrm>
              <a:off x="6153150" y="1452563"/>
              <a:ext cx="765176" cy="393700"/>
            </a:xfrm>
            <a:custGeom>
              <a:avLst/>
              <a:gdLst>
                <a:gd name="T0" fmla="*/ 172 w 201"/>
                <a:gd name="T1" fmla="*/ 13 h 103"/>
                <a:gd name="T2" fmla="*/ 172 w 201"/>
                <a:gd name="T3" fmla="*/ 47 h 103"/>
                <a:gd name="T4" fmla="*/ 144 w 201"/>
                <a:gd name="T5" fmla="*/ 23 h 103"/>
                <a:gd name="T6" fmla="*/ 144 w 201"/>
                <a:gd name="T7" fmla="*/ 13 h 103"/>
                <a:gd name="T8" fmla="*/ 150 w 201"/>
                <a:gd name="T9" fmla="*/ 7 h 103"/>
                <a:gd name="T10" fmla="*/ 166 w 201"/>
                <a:gd name="T11" fmla="*/ 7 h 103"/>
                <a:gd name="T12" fmla="*/ 172 w 201"/>
                <a:gd name="T13" fmla="*/ 13 h 103"/>
                <a:gd name="T14" fmla="*/ 21 w 201"/>
                <a:gd name="T15" fmla="*/ 97 h 103"/>
                <a:gd name="T16" fmla="*/ 100 w 201"/>
                <a:gd name="T17" fmla="*/ 29 h 103"/>
                <a:gd name="T18" fmla="*/ 180 w 201"/>
                <a:gd name="T19" fmla="*/ 97 h 103"/>
                <a:gd name="T20" fmla="*/ 197 w 201"/>
                <a:gd name="T21" fmla="*/ 97 h 103"/>
                <a:gd name="T22" fmla="*/ 196 w 201"/>
                <a:gd name="T23" fmla="*/ 79 h 103"/>
                <a:gd name="T24" fmla="*/ 108 w 201"/>
                <a:gd name="T25" fmla="*/ 4 h 103"/>
                <a:gd name="T26" fmla="*/ 92 w 201"/>
                <a:gd name="T27" fmla="*/ 4 h 103"/>
                <a:gd name="T28" fmla="*/ 5 w 201"/>
                <a:gd name="T29" fmla="*/ 79 h 103"/>
                <a:gd name="T30" fmla="*/ 4 w 201"/>
                <a:gd name="T31" fmla="*/ 97 h 103"/>
                <a:gd name="T32" fmla="*/ 21 w 201"/>
                <a:gd name="T33" fmla="*/ 9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1" h="103">
                  <a:moveTo>
                    <a:pt x="172" y="13"/>
                  </a:moveTo>
                  <a:cubicBezTo>
                    <a:pt x="172" y="47"/>
                    <a:pt x="172" y="47"/>
                    <a:pt x="172" y="47"/>
                  </a:cubicBezTo>
                  <a:cubicBezTo>
                    <a:pt x="144" y="23"/>
                    <a:pt x="144" y="23"/>
                    <a:pt x="144" y="23"/>
                  </a:cubicBezTo>
                  <a:cubicBezTo>
                    <a:pt x="144" y="13"/>
                    <a:pt x="144" y="13"/>
                    <a:pt x="144" y="13"/>
                  </a:cubicBezTo>
                  <a:cubicBezTo>
                    <a:pt x="144" y="10"/>
                    <a:pt x="147" y="7"/>
                    <a:pt x="150" y="7"/>
                  </a:cubicBezTo>
                  <a:cubicBezTo>
                    <a:pt x="166" y="7"/>
                    <a:pt x="166" y="7"/>
                    <a:pt x="166" y="7"/>
                  </a:cubicBezTo>
                  <a:cubicBezTo>
                    <a:pt x="169" y="7"/>
                    <a:pt x="172" y="10"/>
                    <a:pt x="172" y="13"/>
                  </a:cubicBezTo>
                  <a:close/>
                  <a:moveTo>
                    <a:pt x="21" y="97"/>
                  </a:moveTo>
                  <a:cubicBezTo>
                    <a:pt x="100" y="29"/>
                    <a:pt x="100" y="29"/>
                    <a:pt x="100" y="29"/>
                  </a:cubicBezTo>
                  <a:cubicBezTo>
                    <a:pt x="180" y="97"/>
                    <a:pt x="180" y="97"/>
                    <a:pt x="180" y="97"/>
                  </a:cubicBezTo>
                  <a:cubicBezTo>
                    <a:pt x="185" y="102"/>
                    <a:pt x="192" y="102"/>
                    <a:pt x="197" y="97"/>
                  </a:cubicBezTo>
                  <a:cubicBezTo>
                    <a:pt x="201" y="92"/>
                    <a:pt x="201" y="84"/>
                    <a:pt x="196" y="79"/>
                  </a:cubicBezTo>
                  <a:cubicBezTo>
                    <a:pt x="108" y="4"/>
                    <a:pt x="108" y="4"/>
                    <a:pt x="108" y="4"/>
                  </a:cubicBezTo>
                  <a:cubicBezTo>
                    <a:pt x="104" y="0"/>
                    <a:pt x="97" y="0"/>
                    <a:pt x="92" y="4"/>
                  </a:cubicBezTo>
                  <a:cubicBezTo>
                    <a:pt x="5" y="79"/>
                    <a:pt x="5" y="79"/>
                    <a:pt x="5" y="79"/>
                  </a:cubicBezTo>
                  <a:cubicBezTo>
                    <a:pt x="0" y="84"/>
                    <a:pt x="0" y="92"/>
                    <a:pt x="4" y="97"/>
                  </a:cubicBezTo>
                  <a:cubicBezTo>
                    <a:pt x="6" y="99"/>
                    <a:pt x="15" y="103"/>
                    <a:pt x="21" y="9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sp>
        <p:nvSpPr>
          <p:cNvPr id="33" name="矩形 32">
            <a:extLst>
              <a:ext uri="{FF2B5EF4-FFF2-40B4-BE49-F238E27FC236}">
                <a16:creationId xmlns:a16="http://schemas.microsoft.com/office/drawing/2014/main" xmlns="" id="{54AF1C76-E4E8-4F25-8AC2-8EBE88E7F50C}"/>
              </a:ext>
            </a:extLst>
          </p:cNvPr>
          <p:cNvSpPr/>
          <p:nvPr/>
        </p:nvSpPr>
        <p:spPr>
          <a:xfrm>
            <a:off x="1354137" y="2124859"/>
            <a:ext cx="3602355" cy="929640"/>
          </a:xfrm>
          <a:prstGeom prst="rect">
            <a:avLst/>
          </a:prstGeom>
        </p:spPr>
        <p:txBody>
          <a:bodyPr wrap="square">
            <a:spAutoFit/>
          </a:bodyPr>
          <a:lstStyle/>
          <a:p>
            <a:pPr algn="l">
              <a:lnSpc>
                <a:spcPct val="130000"/>
              </a:lnSpc>
              <a:spcBef>
                <a:spcPts val="0"/>
              </a:spcBef>
              <a:spcAft>
                <a:spcPts val="0"/>
              </a:spcAft>
            </a:pPr>
            <a:r>
              <a:rPr lang="zh-CN" sz="1400" dirty="0">
                <a:solidFill>
                  <a:schemeClr val="bg1"/>
                </a:solidFill>
                <a:latin typeface="微软雅黑" panose="020B0503020204020204" charset="-122"/>
                <a:ea typeface="微软雅黑" panose="020B0503020204020204" charset="-122"/>
                <a:sym typeface="+mn-ea"/>
              </a:rPr>
              <a:t>请在此添加您的文字内容，  请在此添加您的文字内容。请在此添加您的文字内容，  请在此添加您的文字内容。请在此添加您的</a:t>
            </a:r>
            <a:endParaRPr lang="zh-CN" altLang="zh-CN" sz="1400" dirty="0">
              <a:solidFill>
                <a:schemeClr val="bg1"/>
              </a:solidFill>
              <a:latin typeface="微软雅黑" panose="020B0503020204020204" charset="-122"/>
              <a:ea typeface="微软雅黑" panose="020B0503020204020204" charset="-122"/>
              <a:sym typeface="+mn-ea"/>
            </a:endParaRPr>
          </a:p>
        </p:txBody>
      </p:sp>
      <p:sp>
        <p:nvSpPr>
          <p:cNvPr id="34" name="矩形 33">
            <a:extLst>
              <a:ext uri="{FF2B5EF4-FFF2-40B4-BE49-F238E27FC236}">
                <a16:creationId xmlns:a16="http://schemas.microsoft.com/office/drawing/2014/main" xmlns="" id="{DF1F39BD-A517-4A81-B073-F8A4B763355C}"/>
              </a:ext>
            </a:extLst>
          </p:cNvPr>
          <p:cNvSpPr/>
          <p:nvPr/>
        </p:nvSpPr>
        <p:spPr>
          <a:xfrm>
            <a:off x="1354137" y="3696484"/>
            <a:ext cx="3602355" cy="929640"/>
          </a:xfrm>
          <a:prstGeom prst="rect">
            <a:avLst/>
          </a:prstGeom>
        </p:spPr>
        <p:txBody>
          <a:bodyPr wrap="square">
            <a:spAutoFit/>
          </a:bodyPr>
          <a:lstStyle/>
          <a:p>
            <a:pPr algn="l">
              <a:lnSpc>
                <a:spcPct val="130000"/>
              </a:lnSpc>
              <a:spcBef>
                <a:spcPts val="0"/>
              </a:spcBef>
              <a:spcAft>
                <a:spcPts val="0"/>
              </a:spcAft>
            </a:pPr>
            <a:r>
              <a:rPr lang="zh-CN" sz="1400" dirty="0">
                <a:solidFill>
                  <a:schemeClr val="bg1"/>
                </a:solidFill>
                <a:latin typeface="微软雅黑" panose="020B0503020204020204" charset="-122"/>
                <a:ea typeface="微软雅黑" panose="020B0503020204020204" charset="-122"/>
                <a:sym typeface="+mn-ea"/>
              </a:rPr>
              <a:t>请在此添加您的文字内容，  请在此添加您的文字内容。请在此添加您的文字内容，  请在此添加您的文字内容。请在此添加您的</a:t>
            </a:r>
            <a:endParaRPr lang="zh-CN" altLang="zh-CN" sz="1400" dirty="0">
              <a:solidFill>
                <a:schemeClr val="bg1"/>
              </a:solidFill>
              <a:latin typeface="微软雅黑" panose="020B0503020204020204" charset="-122"/>
              <a:ea typeface="微软雅黑" panose="020B0503020204020204" charset="-122"/>
              <a:sym typeface="+mn-ea"/>
            </a:endParaRPr>
          </a:p>
        </p:txBody>
      </p:sp>
      <p:sp>
        <p:nvSpPr>
          <p:cNvPr id="35" name="矩形 34">
            <a:extLst>
              <a:ext uri="{FF2B5EF4-FFF2-40B4-BE49-F238E27FC236}">
                <a16:creationId xmlns:a16="http://schemas.microsoft.com/office/drawing/2014/main" xmlns="" id="{803FD1D6-233E-4159-A3A2-A8561F29EDB8}"/>
              </a:ext>
            </a:extLst>
          </p:cNvPr>
          <p:cNvSpPr/>
          <p:nvPr/>
        </p:nvSpPr>
        <p:spPr>
          <a:xfrm>
            <a:off x="7242492" y="3696484"/>
            <a:ext cx="3602355" cy="929640"/>
          </a:xfrm>
          <a:prstGeom prst="rect">
            <a:avLst/>
          </a:prstGeom>
        </p:spPr>
        <p:txBody>
          <a:bodyPr wrap="square">
            <a:spAutoFit/>
          </a:bodyPr>
          <a:lstStyle/>
          <a:p>
            <a:pPr algn="l">
              <a:lnSpc>
                <a:spcPct val="130000"/>
              </a:lnSpc>
              <a:spcBef>
                <a:spcPts val="0"/>
              </a:spcBef>
              <a:spcAft>
                <a:spcPts val="0"/>
              </a:spcAft>
            </a:pPr>
            <a:r>
              <a:rPr lang="zh-CN" sz="1400" dirty="0">
                <a:solidFill>
                  <a:schemeClr val="bg1"/>
                </a:solidFill>
                <a:latin typeface="微软雅黑" panose="020B0503020204020204" charset="-122"/>
                <a:ea typeface="微软雅黑" panose="020B0503020204020204" charset="-122"/>
                <a:sym typeface="+mn-ea"/>
              </a:rPr>
              <a:t>请在此添加您的文字内容，  请在此添加您的文字内容。请在此添加您的文字内容，  请在此添加您的文字内容。请在此添加您的</a:t>
            </a:r>
            <a:endParaRPr lang="zh-CN" altLang="zh-CN" sz="1400" dirty="0">
              <a:solidFill>
                <a:schemeClr val="bg1"/>
              </a:solidFill>
              <a:latin typeface="微软雅黑" panose="020B0503020204020204" charset="-122"/>
              <a:ea typeface="微软雅黑" panose="020B0503020204020204" charset="-122"/>
              <a:sym typeface="+mn-ea"/>
            </a:endParaRPr>
          </a:p>
        </p:txBody>
      </p:sp>
      <p:sp>
        <p:nvSpPr>
          <p:cNvPr id="36" name="矩形 35">
            <a:extLst>
              <a:ext uri="{FF2B5EF4-FFF2-40B4-BE49-F238E27FC236}">
                <a16:creationId xmlns:a16="http://schemas.microsoft.com/office/drawing/2014/main" xmlns="" id="{9001C830-D79A-403E-9594-10202FF1247A}"/>
              </a:ext>
            </a:extLst>
          </p:cNvPr>
          <p:cNvSpPr/>
          <p:nvPr/>
        </p:nvSpPr>
        <p:spPr>
          <a:xfrm>
            <a:off x="7242492" y="2124859"/>
            <a:ext cx="3602355" cy="929640"/>
          </a:xfrm>
          <a:prstGeom prst="rect">
            <a:avLst/>
          </a:prstGeom>
        </p:spPr>
        <p:txBody>
          <a:bodyPr wrap="square">
            <a:spAutoFit/>
          </a:bodyPr>
          <a:lstStyle/>
          <a:p>
            <a:pPr algn="l">
              <a:lnSpc>
                <a:spcPct val="130000"/>
              </a:lnSpc>
              <a:spcBef>
                <a:spcPts val="0"/>
              </a:spcBef>
              <a:spcAft>
                <a:spcPts val="0"/>
              </a:spcAft>
            </a:pPr>
            <a:r>
              <a:rPr lang="zh-CN" sz="1400" dirty="0">
                <a:solidFill>
                  <a:schemeClr val="bg1"/>
                </a:solidFill>
                <a:latin typeface="微软雅黑" panose="020B0503020204020204" charset="-122"/>
                <a:ea typeface="微软雅黑" panose="020B0503020204020204" charset="-122"/>
                <a:sym typeface="+mn-ea"/>
              </a:rPr>
              <a:t>请在此添加您的文字内容，  请在此添加您的文字内容。请在此添加您的文字内容，  请在此添加您的文字内容。请在此添加您的</a:t>
            </a:r>
            <a:endParaRPr lang="zh-CN" altLang="zh-CN" sz="1400" dirty="0">
              <a:solidFill>
                <a:schemeClr val="bg1"/>
              </a:solidFill>
              <a:latin typeface="微软雅黑" panose="020B0503020204020204" charset="-122"/>
              <a:ea typeface="微软雅黑" panose="020B0503020204020204" charset="-122"/>
              <a:sym typeface="+mn-ea"/>
            </a:endParaRPr>
          </a:p>
        </p:txBody>
      </p:sp>
    </p:spTree>
    <p:extLst>
      <p:ext uri="{BB962C8B-B14F-4D97-AF65-F5344CB8AC3E}">
        <p14:creationId xmlns:p14="http://schemas.microsoft.com/office/powerpoint/2010/main" val="50749975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circle(in)">
                                      <p:cBhvr>
                                        <p:cTn id="7" dur="2000"/>
                                        <p:tgtEl>
                                          <p:spTgt spid="3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circle(in)">
                                      <p:cBhvr>
                                        <p:cTn id="10" dur="2000"/>
                                        <p:tgtEl>
                                          <p:spTgt spid="3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circle(in)">
                                      <p:cBhvr>
                                        <p:cTn id="13" dur="2000"/>
                                        <p:tgtEl>
                                          <p:spTgt spid="35"/>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circle(in)">
                                      <p:cBhvr>
                                        <p:cTn id="16" dur="2000"/>
                                        <p:tgtEl>
                                          <p:spTgt spid="36"/>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2000"/>
                                        <p:tgtEl>
                                          <p:spTgt spid="6"/>
                                        </p:tgtEl>
                                      </p:cBhvr>
                                    </p:animEffect>
                                  </p:childTnLst>
                                </p:cTn>
                              </p:par>
                              <p:par>
                                <p:cTn id="20" presetID="6" presetClass="entr" presetSubtype="16"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circle(in)">
                                      <p:cBhvr>
                                        <p:cTn id="25" dur="2000"/>
                                        <p:tgtEl>
                                          <p:spTgt spid="10"/>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circle(in)">
                                      <p:cBhvr>
                                        <p:cTn id="28" dur="2000"/>
                                        <p:tgtEl>
                                          <p:spTgt spid="11"/>
                                        </p:tgtEl>
                                      </p:cBhvr>
                                    </p:animEffect>
                                  </p:childTnLst>
                                </p:cTn>
                              </p:par>
                              <p:par>
                                <p:cTn id="29" presetID="6"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circle(in)">
                                      <p:cBhvr>
                                        <p:cTn id="31" dur="2000"/>
                                        <p:tgtEl>
                                          <p:spTgt spid="12"/>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circle(in)">
                                      <p:cBhvr>
                                        <p:cTn id="34" dur="2000"/>
                                        <p:tgtEl>
                                          <p:spTgt spid="15"/>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circle(in)">
                                      <p:cBhvr>
                                        <p:cTn id="37" dur="2000"/>
                                        <p:tgtEl>
                                          <p:spTgt spid="16"/>
                                        </p:tgtEl>
                                      </p:cBhvr>
                                    </p:animEffect>
                                  </p:childTnLst>
                                </p:cTn>
                              </p:par>
                              <p:par>
                                <p:cTn id="38" presetID="6" presetClass="entr" presetSubtype="16"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circle(in)">
                                      <p:cBhvr>
                                        <p:cTn id="40" dur="2000"/>
                                        <p:tgtEl>
                                          <p:spTgt spid="17"/>
                                        </p:tgtEl>
                                      </p:cBhvr>
                                    </p:animEffect>
                                  </p:childTnLst>
                                </p:cTn>
                              </p:par>
                              <p:par>
                                <p:cTn id="41" presetID="6" presetClass="entr" presetSubtype="16"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circle(in)">
                                      <p:cBhvr>
                                        <p:cTn id="43" dur="2000"/>
                                        <p:tgtEl>
                                          <p:spTgt spid="20"/>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circle(in)">
                                      <p:cBhvr>
                                        <p:cTn id="46" dur="2000"/>
                                        <p:tgtEl>
                                          <p:spTgt spid="21"/>
                                        </p:tgtEl>
                                      </p:cBhvr>
                                    </p:animEffect>
                                  </p:childTnLst>
                                </p:cTn>
                              </p:par>
                              <p:par>
                                <p:cTn id="47" presetID="6" presetClass="entr" presetSubtype="16"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circle(in)">
                                      <p:cBhvr>
                                        <p:cTn id="49" dur="2000"/>
                                        <p:tgtEl>
                                          <p:spTgt spid="22"/>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circle(in)">
                                      <p:cBhvr>
                                        <p:cTn id="52" dur="2000"/>
                                        <p:tgtEl>
                                          <p:spTgt spid="27"/>
                                        </p:tgtEl>
                                      </p:cBhvr>
                                    </p:animEffect>
                                  </p:childTnLst>
                                </p:cTn>
                              </p:par>
                              <p:par>
                                <p:cTn id="53" presetID="6" presetClass="entr" presetSubtype="16"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circle(in)">
                                      <p:cBhvr>
                                        <p:cTn id="55" dur="2000"/>
                                        <p:tgtEl>
                                          <p:spTgt spid="28"/>
                                        </p:tgtEl>
                                      </p:cBhvr>
                                    </p:animEffect>
                                  </p:childTnLst>
                                </p:cTn>
                              </p:par>
                              <p:par>
                                <p:cTn id="56" presetID="6" presetClass="entr" presetSubtype="16" fill="hold"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circle(in)">
                                      <p:cBhvr>
                                        <p:cTn id="58"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p:bldP spid="11" grpId="0" bldLvl="0" animBg="1"/>
      <p:bldP spid="15" grpId="0"/>
      <p:bldP spid="16" grpId="0" bldLvl="0" animBg="1"/>
      <p:bldP spid="20" grpId="0"/>
      <p:bldP spid="21" grpId="0" bldLvl="0" animBg="1"/>
      <p:bldP spid="27" grpId="0"/>
      <p:bldP spid="28" grpId="0" bldLvl="0" animBg="1"/>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Group 847">
            <a:extLst>
              <a:ext uri="{FF2B5EF4-FFF2-40B4-BE49-F238E27FC236}">
                <a16:creationId xmlns:a16="http://schemas.microsoft.com/office/drawing/2014/main" xmlns="" id="{A6543C51-DEAA-4BC9-8A1B-15CE82340ED0}"/>
              </a:ext>
            </a:extLst>
          </p:cNvPr>
          <p:cNvGrpSpPr/>
          <p:nvPr/>
        </p:nvGrpSpPr>
        <p:grpSpPr>
          <a:xfrm>
            <a:off x="8451841" y="1991179"/>
            <a:ext cx="1324950" cy="2771803"/>
            <a:chOff x="0" y="-1"/>
            <a:chExt cx="4173698" cy="8729735"/>
          </a:xfrm>
        </p:grpSpPr>
        <p:sp>
          <p:nvSpPr>
            <p:cNvPr id="4" name="Shape 839">
              <a:extLst>
                <a:ext uri="{FF2B5EF4-FFF2-40B4-BE49-F238E27FC236}">
                  <a16:creationId xmlns:a16="http://schemas.microsoft.com/office/drawing/2014/main" xmlns="" id="{37FBD5A8-C90F-4B91-BFDA-62F9ABACC828}"/>
                </a:ext>
              </a:extLst>
            </p:cNvPr>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Shape 840">
              <a:extLst>
                <a:ext uri="{FF2B5EF4-FFF2-40B4-BE49-F238E27FC236}">
                  <a16:creationId xmlns:a16="http://schemas.microsoft.com/office/drawing/2014/main" xmlns="" id="{586BEC42-DDBF-4CD7-BA6B-BC1554E66C19}"/>
                </a:ext>
              </a:extLst>
            </p:cNvPr>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Shape 841">
              <a:extLst>
                <a:ext uri="{FF2B5EF4-FFF2-40B4-BE49-F238E27FC236}">
                  <a16:creationId xmlns:a16="http://schemas.microsoft.com/office/drawing/2014/main" xmlns="" id="{56DDC4AC-B2C9-4484-8860-A3090E974E12}"/>
                </a:ext>
              </a:extLst>
            </p:cNvPr>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Shape 842">
              <a:extLst>
                <a:ext uri="{FF2B5EF4-FFF2-40B4-BE49-F238E27FC236}">
                  <a16:creationId xmlns:a16="http://schemas.microsoft.com/office/drawing/2014/main" xmlns="" id="{168EEDF4-7897-40DB-952B-6C7C00CC15E5}"/>
                </a:ext>
              </a:extLst>
            </p:cNvPr>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Shape 843">
              <a:extLst>
                <a:ext uri="{FF2B5EF4-FFF2-40B4-BE49-F238E27FC236}">
                  <a16:creationId xmlns:a16="http://schemas.microsoft.com/office/drawing/2014/main" xmlns="" id="{3BBBE042-4F0E-4386-90B6-A06B22743A21}"/>
                </a:ext>
              </a:extLst>
            </p:cNvPr>
            <p:cNvSpPr/>
            <p:nvPr/>
          </p:nvSpPr>
          <p:spPr>
            <a:xfrm>
              <a:off x="1279161" y="1243401"/>
              <a:ext cx="1615369" cy="5814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Shape 844">
              <a:extLst>
                <a:ext uri="{FF2B5EF4-FFF2-40B4-BE49-F238E27FC236}">
                  <a16:creationId xmlns:a16="http://schemas.microsoft.com/office/drawing/2014/main" xmlns="" id="{00B526AC-558A-4B31-8C08-ACAD33DDF1B3}"/>
                </a:ext>
              </a:extLst>
            </p:cNvPr>
            <p:cNvSpPr/>
            <p:nvPr/>
          </p:nvSpPr>
          <p:spPr>
            <a:xfrm>
              <a:off x="1792611" y="3168827"/>
              <a:ext cx="588471" cy="7256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22674" tIns="22674" rIns="22674" bIns="22674"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11" name="Shape 845">
              <a:extLst>
                <a:ext uri="{FF2B5EF4-FFF2-40B4-BE49-F238E27FC236}">
                  <a16:creationId xmlns:a16="http://schemas.microsoft.com/office/drawing/2014/main" xmlns="" id="{704BF894-90D6-436A-9D36-5D05AAEE3B62}"/>
                </a:ext>
              </a:extLst>
            </p:cNvPr>
            <p:cNvSpPr/>
            <p:nvPr/>
          </p:nvSpPr>
          <p:spPr>
            <a:xfrm>
              <a:off x="1813436" y="5276567"/>
              <a:ext cx="444226" cy="5814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12" name="Shape 846">
              <a:extLst>
                <a:ext uri="{FF2B5EF4-FFF2-40B4-BE49-F238E27FC236}">
                  <a16:creationId xmlns:a16="http://schemas.microsoft.com/office/drawing/2014/main" xmlns="" id="{4F97B76A-85FA-4422-A44E-20D82464E1CB}"/>
                </a:ext>
              </a:extLst>
            </p:cNvPr>
            <p:cNvSpPr/>
            <p:nvPr/>
          </p:nvSpPr>
          <p:spPr>
            <a:xfrm>
              <a:off x="1813436" y="7312200"/>
              <a:ext cx="444226" cy="5814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13" name="Group 856">
            <a:extLst>
              <a:ext uri="{FF2B5EF4-FFF2-40B4-BE49-F238E27FC236}">
                <a16:creationId xmlns:a16="http://schemas.microsoft.com/office/drawing/2014/main" xmlns="" id="{536352BB-D422-4545-9A15-DC8F37841209}"/>
              </a:ext>
            </a:extLst>
          </p:cNvPr>
          <p:cNvGrpSpPr/>
          <p:nvPr/>
        </p:nvGrpSpPr>
        <p:grpSpPr>
          <a:xfrm>
            <a:off x="7261840" y="2512375"/>
            <a:ext cx="1075809" cy="2250589"/>
            <a:chOff x="-1" y="0"/>
            <a:chExt cx="3388883" cy="7088187"/>
          </a:xfrm>
        </p:grpSpPr>
        <p:sp>
          <p:nvSpPr>
            <p:cNvPr id="14" name="Shape 848">
              <a:extLst>
                <a:ext uri="{FF2B5EF4-FFF2-40B4-BE49-F238E27FC236}">
                  <a16:creationId xmlns:a16="http://schemas.microsoft.com/office/drawing/2014/main" xmlns="" id="{3A166E23-7FD2-4407-B13C-CA3C77B71483}"/>
                </a:ext>
              </a:extLst>
            </p:cNvPr>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Shape 849">
              <a:extLst>
                <a:ext uri="{FF2B5EF4-FFF2-40B4-BE49-F238E27FC236}">
                  <a16:creationId xmlns:a16="http://schemas.microsoft.com/office/drawing/2014/main" xmlns="" id="{D86602B0-193A-45AC-88B9-A6505EE7AD4C}"/>
                </a:ext>
              </a:extLst>
            </p:cNvPr>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Shape 850">
              <a:extLst>
                <a:ext uri="{FF2B5EF4-FFF2-40B4-BE49-F238E27FC236}">
                  <a16:creationId xmlns:a16="http://schemas.microsoft.com/office/drawing/2014/main" xmlns="" id="{3C12FDB8-A751-4B32-A0A1-EE920D45FE98}"/>
                </a:ext>
              </a:extLst>
            </p:cNvPr>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Shape 851">
              <a:extLst>
                <a:ext uri="{FF2B5EF4-FFF2-40B4-BE49-F238E27FC236}">
                  <a16:creationId xmlns:a16="http://schemas.microsoft.com/office/drawing/2014/main" xmlns="" id="{9F890B5F-FE57-47E3-A604-22C23E57E088}"/>
                </a:ext>
              </a:extLst>
            </p:cNvPr>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Shape 852">
              <a:extLst>
                <a:ext uri="{FF2B5EF4-FFF2-40B4-BE49-F238E27FC236}">
                  <a16:creationId xmlns:a16="http://schemas.microsoft.com/office/drawing/2014/main" xmlns="" id="{C1A99FB4-2B86-4AC6-8752-862AAE6AD47A}"/>
                </a:ext>
              </a:extLst>
            </p:cNvPr>
            <p:cNvSpPr/>
            <p:nvPr/>
          </p:nvSpPr>
          <p:spPr>
            <a:xfrm>
              <a:off x="886756" y="1060043"/>
              <a:ext cx="1615369" cy="5814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Shape 853">
              <a:extLst>
                <a:ext uri="{FF2B5EF4-FFF2-40B4-BE49-F238E27FC236}">
                  <a16:creationId xmlns:a16="http://schemas.microsoft.com/office/drawing/2014/main" xmlns="" id="{0E6CCA2C-C4E1-4875-A0D3-CC8ACC477540}"/>
                </a:ext>
              </a:extLst>
            </p:cNvPr>
            <p:cNvSpPr/>
            <p:nvPr/>
          </p:nvSpPr>
          <p:spPr>
            <a:xfrm>
              <a:off x="1478766" y="2663818"/>
              <a:ext cx="444226" cy="5814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 name="Shape 854">
              <a:extLst>
                <a:ext uri="{FF2B5EF4-FFF2-40B4-BE49-F238E27FC236}">
                  <a16:creationId xmlns:a16="http://schemas.microsoft.com/office/drawing/2014/main" xmlns="" id="{AA84C5E4-A6D8-4F22-B717-F8235E6B0209}"/>
                </a:ext>
              </a:extLst>
            </p:cNvPr>
            <p:cNvSpPr/>
            <p:nvPr/>
          </p:nvSpPr>
          <p:spPr>
            <a:xfrm>
              <a:off x="1478766" y="4305686"/>
              <a:ext cx="444226" cy="5814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1" name="Shape 855">
              <a:extLst>
                <a:ext uri="{FF2B5EF4-FFF2-40B4-BE49-F238E27FC236}">
                  <a16:creationId xmlns:a16="http://schemas.microsoft.com/office/drawing/2014/main" xmlns="" id="{0AC4AAB4-0E13-4D62-9804-8DB08F7DE6CB}"/>
                </a:ext>
              </a:extLst>
            </p:cNvPr>
            <p:cNvSpPr/>
            <p:nvPr/>
          </p:nvSpPr>
          <p:spPr>
            <a:xfrm>
              <a:off x="1478766" y="5947558"/>
              <a:ext cx="444226" cy="5814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22" name="Group 865">
            <a:extLst>
              <a:ext uri="{FF2B5EF4-FFF2-40B4-BE49-F238E27FC236}">
                <a16:creationId xmlns:a16="http://schemas.microsoft.com/office/drawing/2014/main" xmlns="" id="{C3CEBB75-2DC9-47A5-9BCB-9BDD022F3AA4}"/>
              </a:ext>
            </a:extLst>
          </p:cNvPr>
          <p:cNvGrpSpPr/>
          <p:nvPr/>
        </p:nvGrpSpPr>
        <p:grpSpPr>
          <a:xfrm>
            <a:off x="6319148" y="3040761"/>
            <a:ext cx="828500" cy="1733180"/>
            <a:chOff x="-1" y="0"/>
            <a:chExt cx="2609839" cy="5458615"/>
          </a:xfrm>
        </p:grpSpPr>
        <p:sp>
          <p:nvSpPr>
            <p:cNvPr id="23" name="Shape 857">
              <a:extLst>
                <a:ext uri="{FF2B5EF4-FFF2-40B4-BE49-F238E27FC236}">
                  <a16:creationId xmlns:a16="http://schemas.microsoft.com/office/drawing/2014/main" xmlns="" id="{B8A04DCE-8931-4525-B3DA-2EF588C0FC0B}"/>
                </a:ext>
              </a:extLst>
            </p:cNvPr>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Shape 858">
              <a:extLst>
                <a:ext uri="{FF2B5EF4-FFF2-40B4-BE49-F238E27FC236}">
                  <a16:creationId xmlns:a16="http://schemas.microsoft.com/office/drawing/2014/main" xmlns="" id="{793C947C-2CF4-4691-A45C-1CAD19E36F8D}"/>
                </a:ext>
              </a:extLst>
            </p:cNvPr>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Shape 859">
              <a:extLst>
                <a:ext uri="{FF2B5EF4-FFF2-40B4-BE49-F238E27FC236}">
                  <a16:creationId xmlns:a16="http://schemas.microsoft.com/office/drawing/2014/main" xmlns="" id="{2D00E3A8-89C8-4C33-B27B-45B807B29E9C}"/>
                </a:ext>
              </a:extLst>
            </p:cNvPr>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Shape 860">
              <a:extLst>
                <a:ext uri="{FF2B5EF4-FFF2-40B4-BE49-F238E27FC236}">
                  <a16:creationId xmlns:a16="http://schemas.microsoft.com/office/drawing/2014/main" xmlns="" id="{34183E5D-47F4-4BC8-BE24-2ED56BD726D9}"/>
                </a:ext>
              </a:extLst>
            </p:cNvPr>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Shape 861">
              <a:extLst>
                <a:ext uri="{FF2B5EF4-FFF2-40B4-BE49-F238E27FC236}">
                  <a16:creationId xmlns:a16="http://schemas.microsoft.com/office/drawing/2014/main" xmlns="" id="{A823DD6F-61DD-4489-A4F9-FBF4C8ADC597}"/>
                </a:ext>
              </a:extLst>
            </p:cNvPr>
            <p:cNvSpPr/>
            <p:nvPr/>
          </p:nvSpPr>
          <p:spPr>
            <a:xfrm>
              <a:off x="497932" y="701761"/>
              <a:ext cx="1615368" cy="5814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Shape 862">
              <a:extLst>
                <a:ext uri="{FF2B5EF4-FFF2-40B4-BE49-F238E27FC236}">
                  <a16:creationId xmlns:a16="http://schemas.microsoft.com/office/drawing/2014/main" xmlns="" id="{D7531F3E-0C4B-4A22-9F63-C8E767DD976D}"/>
                </a:ext>
              </a:extLst>
            </p:cNvPr>
            <p:cNvSpPr/>
            <p:nvPr/>
          </p:nvSpPr>
          <p:spPr>
            <a:xfrm>
              <a:off x="1047526" y="2021732"/>
              <a:ext cx="444225" cy="5814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9" name="Shape 863">
              <a:extLst>
                <a:ext uri="{FF2B5EF4-FFF2-40B4-BE49-F238E27FC236}">
                  <a16:creationId xmlns:a16="http://schemas.microsoft.com/office/drawing/2014/main" xmlns="" id="{1B3801BB-3B7F-4461-8162-203499C09942}"/>
                </a:ext>
              </a:extLst>
            </p:cNvPr>
            <p:cNvSpPr/>
            <p:nvPr/>
          </p:nvSpPr>
          <p:spPr>
            <a:xfrm>
              <a:off x="1047526" y="3279993"/>
              <a:ext cx="444225" cy="5814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30" name="Shape 864">
              <a:extLst>
                <a:ext uri="{FF2B5EF4-FFF2-40B4-BE49-F238E27FC236}">
                  <a16:creationId xmlns:a16="http://schemas.microsoft.com/office/drawing/2014/main" xmlns="" id="{81F5721A-9744-43C3-A95D-01A85AC726F6}"/>
                </a:ext>
              </a:extLst>
            </p:cNvPr>
            <p:cNvSpPr/>
            <p:nvPr/>
          </p:nvSpPr>
          <p:spPr>
            <a:xfrm>
              <a:off x="1047526" y="4538253"/>
              <a:ext cx="444225" cy="5814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31" name="Group 868">
            <a:extLst>
              <a:ext uri="{FF2B5EF4-FFF2-40B4-BE49-F238E27FC236}">
                <a16:creationId xmlns:a16="http://schemas.microsoft.com/office/drawing/2014/main" xmlns="" id="{AA2D9BF5-874F-4C88-8A67-EF5A5708A21B}"/>
              </a:ext>
            </a:extLst>
          </p:cNvPr>
          <p:cNvGrpSpPr/>
          <p:nvPr/>
        </p:nvGrpSpPr>
        <p:grpSpPr>
          <a:xfrm>
            <a:off x="2725646" y="2200462"/>
            <a:ext cx="5726194" cy="510313"/>
            <a:chOff x="0" y="-70220"/>
            <a:chExt cx="19498693" cy="1607221"/>
          </a:xfrm>
        </p:grpSpPr>
        <p:sp>
          <p:nvSpPr>
            <p:cNvPr id="32" name="Shape 866">
              <a:extLst>
                <a:ext uri="{FF2B5EF4-FFF2-40B4-BE49-F238E27FC236}">
                  <a16:creationId xmlns:a16="http://schemas.microsoft.com/office/drawing/2014/main" xmlns="" id="{C5A41716-D014-4F7A-8E38-59709CD3C09B}"/>
                </a:ext>
              </a:extLst>
            </p:cNvPr>
            <p:cNvSpPr/>
            <p:nvPr/>
          </p:nvSpPr>
          <p:spPr>
            <a:xfrm>
              <a:off x="5280" y="-70220"/>
              <a:ext cx="4748144" cy="8139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Shape 867">
              <a:extLst>
                <a:ext uri="{FF2B5EF4-FFF2-40B4-BE49-F238E27FC236}">
                  <a16:creationId xmlns:a16="http://schemas.microsoft.com/office/drawing/2014/main" xmlns="" id="{006E8FDB-2A89-4E7A-855E-E4817130C257}"/>
                </a:ext>
              </a:extLst>
            </p:cNvPr>
            <p:cNvSpPr/>
            <p:nvPr/>
          </p:nvSpPr>
          <p:spPr>
            <a:xfrm>
              <a:off x="0" y="955579"/>
              <a:ext cx="19498693" cy="5814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Group 871">
            <a:extLst>
              <a:ext uri="{FF2B5EF4-FFF2-40B4-BE49-F238E27FC236}">
                <a16:creationId xmlns:a16="http://schemas.microsoft.com/office/drawing/2014/main" xmlns="" id="{E96A212C-6087-4195-BCBA-DA95ABB00AC5}"/>
              </a:ext>
            </a:extLst>
          </p:cNvPr>
          <p:cNvGrpSpPr/>
          <p:nvPr/>
        </p:nvGrpSpPr>
        <p:grpSpPr>
          <a:xfrm>
            <a:off x="2725147" y="2990899"/>
            <a:ext cx="3594002" cy="510314"/>
            <a:chOff x="-1704" y="-70220"/>
            <a:chExt cx="12238204" cy="1607224"/>
          </a:xfrm>
        </p:grpSpPr>
        <p:sp>
          <p:nvSpPr>
            <p:cNvPr id="35" name="Shape 869">
              <a:extLst>
                <a:ext uri="{FF2B5EF4-FFF2-40B4-BE49-F238E27FC236}">
                  <a16:creationId xmlns:a16="http://schemas.microsoft.com/office/drawing/2014/main" xmlns="" id="{714FBCAA-2D7E-4085-B381-DADB2CDFD6C0}"/>
                </a:ext>
              </a:extLst>
            </p:cNvPr>
            <p:cNvSpPr/>
            <p:nvPr/>
          </p:nvSpPr>
          <p:spPr>
            <a:xfrm>
              <a:off x="-1704" y="-70220"/>
              <a:ext cx="4748144" cy="81398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Shape 870">
              <a:extLst>
                <a:ext uri="{FF2B5EF4-FFF2-40B4-BE49-F238E27FC236}">
                  <a16:creationId xmlns:a16="http://schemas.microsoft.com/office/drawing/2014/main" xmlns="" id="{023784EF-3D41-446A-9049-7CE1AC3118E5}"/>
                </a:ext>
              </a:extLst>
            </p:cNvPr>
            <p:cNvSpPr/>
            <p:nvPr/>
          </p:nvSpPr>
          <p:spPr>
            <a:xfrm>
              <a:off x="1" y="955582"/>
              <a:ext cx="12236499" cy="58142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Group 874">
            <a:extLst>
              <a:ext uri="{FF2B5EF4-FFF2-40B4-BE49-F238E27FC236}">
                <a16:creationId xmlns:a16="http://schemas.microsoft.com/office/drawing/2014/main" xmlns="" id="{3591232A-4CDE-4572-8F68-B3EF16D84799}"/>
              </a:ext>
            </a:extLst>
          </p:cNvPr>
          <p:cNvGrpSpPr/>
          <p:nvPr/>
        </p:nvGrpSpPr>
        <p:grpSpPr>
          <a:xfrm>
            <a:off x="2725146" y="3791486"/>
            <a:ext cx="3329556" cy="510316"/>
            <a:chOff x="-1704" y="-70220"/>
            <a:chExt cx="11337721" cy="1607225"/>
          </a:xfrm>
        </p:grpSpPr>
        <p:sp>
          <p:nvSpPr>
            <p:cNvPr id="38" name="Shape 872">
              <a:extLst>
                <a:ext uri="{FF2B5EF4-FFF2-40B4-BE49-F238E27FC236}">
                  <a16:creationId xmlns:a16="http://schemas.microsoft.com/office/drawing/2014/main" xmlns="" id="{5EB61E8B-C3B1-4120-99CD-C5D7BD94BFDA}"/>
                </a:ext>
              </a:extLst>
            </p:cNvPr>
            <p:cNvSpPr/>
            <p:nvPr/>
          </p:nvSpPr>
          <p:spPr>
            <a:xfrm>
              <a:off x="-1704" y="-70220"/>
              <a:ext cx="4748144" cy="81398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Shape 873">
              <a:extLst>
                <a:ext uri="{FF2B5EF4-FFF2-40B4-BE49-F238E27FC236}">
                  <a16:creationId xmlns:a16="http://schemas.microsoft.com/office/drawing/2014/main" xmlns="" id="{3C27C3BB-9A70-4080-93A9-E40C39D5CA62}"/>
                </a:ext>
              </a:extLst>
            </p:cNvPr>
            <p:cNvSpPr/>
            <p:nvPr/>
          </p:nvSpPr>
          <p:spPr>
            <a:xfrm>
              <a:off x="-2" y="955585"/>
              <a:ext cx="11336019" cy="5814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81531975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iterate>
                                    <p:tmAbs val="0"/>
                                  </p:iterate>
                                  <p:childTnLst>
                                    <p:set>
                                      <p:cBhvr>
                                        <p:cTn id="6" fill="hold"/>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
                                          </p:val>
                                        </p:tav>
                                        <p:tav tm="100000">
                                          <p:val>
                                            <p:strVal val="#ppt_x"/>
                                          </p:val>
                                        </p:tav>
                                      </p:tavLst>
                                    </p:anim>
                                    <p:anim calcmode="lin" valueType="num">
                                      <p:cBhvr>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31"/>
                                        </p:tgtEl>
                                        <p:attrNameLst>
                                          <p:attrName>style.visibility</p:attrName>
                                        </p:attrNameLst>
                                      </p:cBhvr>
                                      <p:to>
                                        <p:strVal val="visible"/>
                                      </p:to>
                                    </p:set>
                                    <p:anim calcmode="lin" valueType="num">
                                      <p:cBhvr>
                                        <p:cTn id="11" dur="1000" fill="hold"/>
                                        <p:tgtEl>
                                          <p:spTgt spid="31"/>
                                        </p:tgtEl>
                                        <p:attrNameLst>
                                          <p:attrName>ppt_x</p:attrName>
                                        </p:attrNameLst>
                                      </p:cBhvr>
                                      <p:tavLst>
                                        <p:tav tm="0">
                                          <p:val>
                                            <p:strVal val="0-#ppt_w/2"/>
                                          </p:val>
                                        </p:tav>
                                        <p:tav tm="100000">
                                          <p:val>
                                            <p:strVal val="#ppt_x"/>
                                          </p:val>
                                        </p:tav>
                                      </p:tavLst>
                                    </p:anim>
                                    <p:anim calcmode="lin" valueType="num">
                                      <p:cBhvr>
                                        <p:cTn id="12" dur="10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iterate>
                                    <p:tmAbs val="0"/>
                                  </p:iterate>
                                  <p:childTnLst>
                                    <p:set>
                                      <p:cBhvr>
                                        <p:cTn id="15" fill="hold"/>
                                        <p:tgtEl>
                                          <p:spTgt spid="13"/>
                                        </p:tgtEl>
                                        <p:attrNameLst>
                                          <p:attrName>style.visibility</p:attrName>
                                        </p:attrNameLst>
                                      </p:cBhvr>
                                      <p:to>
                                        <p:strVal val="visible"/>
                                      </p:to>
                                    </p:se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8" fill="hold" grpId="0" nodeType="withEffect">
                                  <p:stCondLst>
                                    <p:cond delay="0"/>
                                  </p:stCondLst>
                                  <p:iterate>
                                    <p:tmAbs val="0"/>
                                  </p:iterate>
                                  <p:childTnLst>
                                    <p:set>
                                      <p:cBhvr>
                                        <p:cTn id="19" fill="hold"/>
                                        <p:tgtEl>
                                          <p:spTgt spid="34"/>
                                        </p:tgtEl>
                                        <p:attrNameLst>
                                          <p:attrName>style.visibility</p:attrName>
                                        </p:attrNameLst>
                                      </p:cBhvr>
                                      <p:to>
                                        <p:strVal val="visible"/>
                                      </p:to>
                                    </p:set>
                                    <p:anim calcmode="lin" valueType="num">
                                      <p:cBhvr>
                                        <p:cTn id="20" dur="1000" fill="hold"/>
                                        <p:tgtEl>
                                          <p:spTgt spid="34"/>
                                        </p:tgtEl>
                                        <p:attrNameLst>
                                          <p:attrName>ppt_x</p:attrName>
                                        </p:attrNameLst>
                                      </p:cBhvr>
                                      <p:tavLst>
                                        <p:tav tm="0">
                                          <p:val>
                                            <p:strVal val="0-#ppt_w/2"/>
                                          </p:val>
                                        </p:tav>
                                        <p:tav tm="100000">
                                          <p:val>
                                            <p:strVal val="#ppt_x"/>
                                          </p:val>
                                        </p:tav>
                                      </p:tavLst>
                                    </p:anim>
                                    <p:anim calcmode="lin" valueType="num">
                                      <p:cBhvr>
                                        <p:cTn id="21" dur="1000" fill="hold"/>
                                        <p:tgtEl>
                                          <p:spTgt spid="34"/>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4" fill="hold" grpId="0" nodeType="afterEffect">
                                  <p:stCondLst>
                                    <p:cond delay="0"/>
                                  </p:stCondLst>
                                  <p:iterate>
                                    <p:tmAbs val="0"/>
                                  </p:iterate>
                                  <p:childTnLst>
                                    <p:set>
                                      <p:cBhvr>
                                        <p:cTn id="24" fill="hold"/>
                                        <p:tgtEl>
                                          <p:spTgt spid="22"/>
                                        </p:tgtEl>
                                        <p:attrNameLst>
                                          <p:attrName>style.visibility</p:attrName>
                                        </p:attrNameLst>
                                      </p:cBhvr>
                                      <p:to>
                                        <p:strVal val="visible"/>
                                      </p:to>
                                    </p:se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1000" fill="hold"/>
                                        <p:tgtEl>
                                          <p:spTgt spid="22"/>
                                        </p:tgtEl>
                                        <p:attrNameLst>
                                          <p:attrName>ppt_y</p:attrName>
                                        </p:attrNameLst>
                                      </p:cBhvr>
                                      <p:tavLst>
                                        <p:tav tm="0">
                                          <p:val>
                                            <p:strVal val="1+#ppt_h/2"/>
                                          </p:val>
                                        </p:tav>
                                        <p:tav tm="100000">
                                          <p:val>
                                            <p:strVal val="#ppt_y"/>
                                          </p:val>
                                        </p:tav>
                                      </p:tavLst>
                                    </p:anim>
                                  </p:childTnLst>
                                </p:cTn>
                              </p:par>
                              <p:par>
                                <p:cTn id="27" presetID="2" presetClass="entr" presetSubtype="8" fill="hold" grpId="0" nodeType="withEffect">
                                  <p:stCondLst>
                                    <p:cond delay="0"/>
                                  </p:stCondLst>
                                  <p:iterate>
                                    <p:tmAbs val="0"/>
                                  </p:iterate>
                                  <p:childTnLst>
                                    <p:set>
                                      <p:cBhvr>
                                        <p:cTn id="28" fill="hold"/>
                                        <p:tgtEl>
                                          <p:spTgt spid="37"/>
                                        </p:tgtEl>
                                        <p:attrNameLst>
                                          <p:attrName>style.visibility</p:attrName>
                                        </p:attrNameLst>
                                      </p:cBhvr>
                                      <p:to>
                                        <p:strVal val="visible"/>
                                      </p:to>
                                    </p:set>
                                    <p:anim calcmode="lin" valueType="num">
                                      <p:cBhvr>
                                        <p:cTn id="29" dur="1000" fill="hold"/>
                                        <p:tgtEl>
                                          <p:spTgt spid="37"/>
                                        </p:tgtEl>
                                        <p:attrNameLst>
                                          <p:attrName>ppt_x</p:attrName>
                                        </p:attrNameLst>
                                      </p:cBhvr>
                                      <p:tavLst>
                                        <p:tav tm="0">
                                          <p:val>
                                            <p:strVal val="0-#ppt_w/2"/>
                                          </p:val>
                                        </p:tav>
                                        <p:tav tm="100000">
                                          <p:val>
                                            <p:strVal val="#ppt_x"/>
                                          </p:val>
                                        </p:tav>
                                      </p:tavLst>
                                    </p:anim>
                                    <p:anim calcmode="lin" valueType="num">
                                      <p:cBhvr>
                                        <p:cTn id="30" dur="10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dvAuto="0"/>
      <p:bldP spid="13" grpId="0" advAuto="0"/>
      <p:bldP spid="22" grpId="0" advAuto="0"/>
      <p:bldP spid="31" grpId="0" advAuto="0"/>
      <p:bldP spid="34" grpId="0" advAuto="0"/>
      <p:bldP spid="37" grpId="0"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1AB3CD21-F0D4-4564-BE17-0DA61071210F}"/>
              </a:ext>
            </a:extLst>
          </p:cNvPr>
          <p:cNvSpPr txBox="1"/>
          <p:nvPr/>
        </p:nvSpPr>
        <p:spPr>
          <a:xfrm>
            <a:off x="2716306" y="3044279"/>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认字识图</a:t>
            </a:r>
          </a:p>
        </p:txBody>
      </p:sp>
    </p:spTree>
    <p:extLst>
      <p:ext uri="{BB962C8B-B14F-4D97-AF65-F5344CB8AC3E}">
        <p14:creationId xmlns:p14="http://schemas.microsoft.com/office/powerpoint/2010/main" val="197548645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31024" y="381571"/>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Group 1">
            <a:extLst>
              <a:ext uri="{FF2B5EF4-FFF2-40B4-BE49-F238E27FC236}">
                <a16:creationId xmlns:a16="http://schemas.microsoft.com/office/drawing/2014/main" xmlns="" id="{DB0A4F08-0239-4086-B54A-A5BFE0A007E4}"/>
              </a:ext>
            </a:extLst>
          </p:cNvPr>
          <p:cNvGrpSpPr/>
          <p:nvPr/>
        </p:nvGrpSpPr>
        <p:grpSpPr>
          <a:xfrm>
            <a:off x="5285141" y="2188776"/>
            <a:ext cx="1990165" cy="2511171"/>
            <a:chOff x="4823608" y="2237050"/>
            <a:chExt cx="2653553" cy="3348228"/>
          </a:xfrm>
        </p:grpSpPr>
        <p:grpSp>
          <p:nvGrpSpPr>
            <p:cNvPr id="7" name="Group 4">
              <a:extLst>
                <a:ext uri="{FF2B5EF4-FFF2-40B4-BE49-F238E27FC236}">
                  <a16:creationId xmlns:a16="http://schemas.microsoft.com/office/drawing/2014/main" xmlns="" id="{500FF2D5-C90D-470E-8500-49E9CCE4B830}"/>
                </a:ext>
              </a:extLst>
            </p:cNvPr>
            <p:cNvGrpSpPr/>
            <p:nvPr/>
          </p:nvGrpSpPr>
          <p:grpSpPr>
            <a:xfrm>
              <a:off x="5237164" y="2740144"/>
              <a:ext cx="1779794" cy="2273539"/>
              <a:chOff x="3855015" y="1605266"/>
              <a:chExt cx="1406556" cy="1858968"/>
            </a:xfrm>
            <a:solidFill>
              <a:schemeClr val="accent6"/>
            </a:solidFill>
          </p:grpSpPr>
          <p:sp>
            <p:nvSpPr>
              <p:cNvPr id="24" name="Freeform: Shape 5">
                <a:extLst>
                  <a:ext uri="{FF2B5EF4-FFF2-40B4-BE49-F238E27FC236}">
                    <a16:creationId xmlns:a16="http://schemas.microsoft.com/office/drawing/2014/main" xmlns="" id="{B8EC3F2C-7639-4416-9F66-C344D95C533B}"/>
                  </a:ext>
                </a:extLst>
              </p:cNvPr>
              <p:cNvSpPr>
                <a:spLocks/>
              </p:cNvSpPr>
              <p:nvPr/>
            </p:nvSpPr>
            <p:spPr bwMode="auto">
              <a:xfrm>
                <a:off x="3855015" y="1605266"/>
                <a:ext cx="1393801" cy="1824952"/>
              </a:xfrm>
              <a:custGeom>
                <a:avLst/>
                <a:gdLst>
                  <a:gd name="T0" fmla="*/ 60 w 325"/>
                  <a:gd name="T1" fmla="*/ 58 h 426"/>
                  <a:gd name="T2" fmla="*/ 163 w 325"/>
                  <a:gd name="T3" fmla="*/ 11 h 426"/>
                  <a:gd name="T4" fmla="*/ 315 w 325"/>
                  <a:gd name="T5" fmla="*/ 105 h 426"/>
                  <a:gd name="T6" fmla="*/ 315 w 325"/>
                  <a:gd name="T7" fmla="*/ 215 h 426"/>
                  <a:gd name="T8" fmla="*/ 272 w 325"/>
                  <a:gd name="T9" fmla="*/ 310 h 426"/>
                  <a:gd name="T10" fmla="*/ 244 w 325"/>
                  <a:gd name="T11" fmla="*/ 389 h 426"/>
                  <a:gd name="T12" fmla="*/ 226 w 325"/>
                  <a:gd name="T13" fmla="*/ 426 h 426"/>
                  <a:gd name="T14" fmla="*/ 116 w 325"/>
                  <a:gd name="T15" fmla="*/ 426 h 426"/>
                  <a:gd name="T16" fmla="*/ 96 w 325"/>
                  <a:gd name="T17" fmla="*/ 396 h 426"/>
                  <a:gd name="T18" fmla="*/ 60 w 325"/>
                  <a:gd name="T19" fmla="*/ 297 h 426"/>
                  <a:gd name="T20" fmla="*/ 18 w 325"/>
                  <a:gd name="T21" fmla="*/ 178 h 426"/>
                  <a:gd name="T22" fmla="*/ 60 w 325"/>
                  <a:gd name="T23" fmla="*/ 58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5" h="426">
                    <a:moveTo>
                      <a:pt x="60" y="58"/>
                    </a:moveTo>
                    <a:cubicBezTo>
                      <a:pt x="60" y="58"/>
                      <a:pt x="104" y="15"/>
                      <a:pt x="163" y="11"/>
                    </a:cubicBezTo>
                    <a:cubicBezTo>
                      <a:pt x="163" y="11"/>
                      <a:pt x="263" y="0"/>
                      <a:pt x="315" y="105"/>
                    </a:cubicBezTo>
                    <a:cubicBezTo>
                      <a:pt x="315" y="105"/>
                      <a:pt x="325" y="179"/>
                      <a:pt x="315" y="215"/>
                    </a:cubicBezTo>
                    <a:cubicBezTo>
                      <a:pt x="315" y="215"/>
                      <a:pt x="271" y="302"/>
                      <a:pt x="272" y="310"/>
                    </a:cubicBezTo>
                    <a:cubicBezTo>
                      <a:pt x="244" y="389"/>
                      <a:pt x="244" y="389"/>
                      <a:pt x="244" y="389"/>
                    </a:cubicBezTo>
                    <a:cubicBezTo>
                      <a:pt x="244" y="389"/>
                      <a:pt x="241" y="426"/>
                      <a:pt x="226" y="426"/>
                    </a:cubicBezTo>
                    <a:cubicBezTo>
                      <a:pt x="116" y="426"/>
                      <a:pt x="116" y="426"/>
                      <a:pt x="116" y="426"/>
                    </a:cubicBezTo>
                    <a:cubicBezTo>
                      <a:pt x="116" y="426"/>
                      <a:pt x="96" y="426"/>
                      <a:pt x="96" y="396"/>
                    </a:cubicBezTo>
                    <a:cubicBezTo>
                      <a:pt x="96" y="396"/>
                      <a:pt x="74" y="318"/>
                      <a:pt x="60" y="297"/>
                    </a:cubicBezTo>
                    <a:cubicBezTo>
                      <a:pt x="60" y="297"/>
                      <a:pt x="18" y="207"/>
                      <a:pt x="18" y="178"/>
                    </a:cubicBezTo>
                    <a:cubicBezTo>
                      <a:pt x="18" y="178"/>
                      <a:pt x="0" y="125"/>
                      <a:pt x="60" y="58"/>
                    </a:cubicBezTo>
                    <a:close/>
                  </a:path>
                </a:pathLst>
              </a:custGeom>
              <a:solidFill>
                <a:schemeClr val="tx2">
                  <a:lumMod val="20000"/>
                  <a:lumOff val="80000"/>
                </a:schemeClr>
              </a:solidFill>
              <a:ln>
                <a:noFill/>
              </a:ln>
            </p:spPr>
            <p:txBody>
              <a:bodyPr anchor="ctr"/>
              <a:lstStyle/>
              <a:p>
                <a:pPr algn="ctr"/>
                <a:endParaRPr/>
              </a:p>
            </p:txBody>
          </p:sp>
          <p:sp>
            <p:nvSpPr>
              <p:cNvPr id="25" name="Freeform: Shape 6">
                <a:extLst>
                  <a:ext uri="{FF2B5EF4-FFF2-40B4-BE49-F238E27FC236}">
                    <a16:creationId xmlns:a16="http://schemas.microsoft.com/office/drawing/2014/main" xmlns="" id="{CCE243D6-8669-4818-B3CF-703504D4B15F}"/>
                  </a:ext>
                </a:extLst>
              </p:cNvPr>
              <p:cNvSpPr>
                <a:spLocks/>
              </p:cNvSpPr>
              <p:nvPr/>
            </p:nvSpPr>
            <p:spPr bwMode="auto">
              <a:xfrm>
                <a:off x="3885629" y="1626526"/>
                <a:ext cx="1375942" cy="1837708"/>
              </a:xfrm>
              <a:custGeom>
                <a:avLst/>
                <a:gdLst>
                  <a:gd name="T0" fmla="*/ 160 w 321"/>
                  <a:gd name="T1" fmla="*/ 0 h 429"/>
                  <a:gd name="T2" fmla="*/ 0 w 321"/>
                  <a:gd name="T3" fmla="*/ 160 h 429"/>
                  <a:gd name="T4" fmla="*/ 22 w 321"/>
                  <a:gd name="T5" fmla="*/ 240 h 429"/>
                  <a:gd name="T6" fmla="*/ 78 w 321"/>
                  <a:gd name="T7" fmla="*/ 389 h 429"/>
                  <a:gd name="T8" fmla="*/ 115 w 321"/>
                  <a:gd name="T9" fmla="*/ 429 h 429"/>
                  <a:gd name="T10" fmla="*/ 160 w 321"/>
                  <a:gd name="T11" fmla="*/ 429 h 429"/>
                  <a:gd name="T12" fmla="*/ 206 w 321"/>
                  <a:gd name="T13" fmla="*/ 429 h 429"/>
                  <a:gd name="T14" fmla="*/ 243 w 321"/>
                  <a:gd name="T15" fmla="*/ 389 h 429"/>
                  <a:gd name="T16" fmla="*/ 299 w 321"/>
                  <a:gd name="T17" fmla="*/ 240 h 429"/>
                  <a:gd name="T18" fmla="*/ 321 w 321"/>
                  <a:gd name="T19" fmla="*/ 160 h 429"/>
                  <a:gd name="T20" fmla="*/ 160 w 321"/>
                  <a:gd name="T21" fmla="*/ 0 h 429"/>
                  <a:gd name="T22" fmla="*/ 287 w 321"/>
                  <a:gd name="T23" fmla="*/ 233 h 429"/>
                  <a:gd name="T24" fmla="*/ 229 w 321"/>
                  <a:gd name="T25" fmla="*/ 387 h 429"/>
                  <a:gd name="T26" fmla="*/ 221 w 321"/>
                  <a:gd name="T27" fmla="*/ 411 h 429"/>
                  <a:gd name="T28" fmla="*/ 206 w 321"/>
                  <a:gd name="T29" fmla="*/ 414 h 429"/>
                  <a:gd name="T30" fmla="*/ 160 w 321"/>
                  <a:gd name="T31" fmla="*/ 414 h 429"/>
                  <a:gd name="T32" fmla="*/ 115 w 321"/>
                  <a:gd name="T33" fmla="*/ 414 h 429"/>
                  <a:gd name="T34" fmla="*/ 100 w 321"/>
                  <a:gd name="T35" fmla="*/ 411 h 429"/>
                  <a:gd name="T36" fmla="*/ 92 w 321"/>
                  <a:gd name="T37" fmla="*/ 387 h 429"/>
                  <a:gd name="T38" fmla="*/ 34 w 321"/>
                  <a:gd name="T39" fmla="*/ 233 h 429"/>
                  <a:gd name="T40" fmla="*/ 15 w 321"/>
                  <a:gd name="T41" fmla="*/ 160 h 429"/>
                  <a:gd name="T42" fmla="*/ 160 w 321"/>
                  <a:gd name="T43" fmla="*/ 14 h 429"/>
                  <a:gd name="T44" fmla="*/ 306 w 321"/>
                  <a:gd name="T45" fmla="*/ 160 h 429"/>
                  <a:gd name="T46" fmla="*/ 287 w 321"/>
                  <a:gd name="T47" fmla="*/ 23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29">
                    <a:moveTo>
                      <a:pt x="160" y="0"/>
                    </a:moveTo>
                    <a:cubicBezTo>
                      <a:pt x="72" y="0"/>
                      <a:pt x="0" y="72"/>
                      <a:pt x="0" y="160"/>
                    </a:cubicBezTo>
                    <a:cubicBezTo>
                      <a:pt x="0" y="189"/>
                      <a:pt x="8" y="216"/>
                      <a:pt x="22" y="240"/>
                    </a:cubicBezTo>
                    <a:cubicBezTo>
                      <a:pt x="61" y="311"/>
                      <a:pt x="71" y="351"/>
                      <a:pt x="78" y="389"/>
                    </a:cubicBezTo>
                    <a:cubicBezTo>
                      <a:pt x="83" y="421"/>
                      <a:pt x="91" y="429"/>
                      <a:pt x="115" y="429"/>
                    </a:cubicBezTo>
                    <a:cubicBezTo>
                      <a:pt x="125" y="429"/>
                      <a:pt x="142" y="429"/>
                      <a:pt x="160" y="429"/>
                    </a:cubicBezTo>
                    <a:cubicBezTo>
                      <a:pt x="179" y="429"/>
                      <a:pt x="195" y="429"/>
                      <a:pt x="206" y="429"/>
                    </a:cubicBezTo>
                    <a:cubicBezTo>
                      <a:pt x="230" y="429"/>
                      <a:pt x="238" y="421"/>
                      <a:pt x="243" y="389"/>
                    </a:cubicBezTo>
                    <a:cubicBezTo>
                      <a:pt x="249" y="351"/>
                      <a:pt x="260" y="311"/>
                      <a:pt x="299" y="240"/>
                    </a:cubicBezTo>
                    <a:cubicBezTo>
                      <a:pt x="312" y="216"/>
                      <a:pt x="321" y="189"/>
                      <a:pt x="321" y="160"/>
                    </a:cubicBezTo>
                    <a:cubicBezTo>
                      <a:pt x="321" y="72"/>
                      <a:pt x="249" y="0"/>
                      <a:pt x="160" y="0"/>
                    </a:cubicBezTo>
                    <a:close/>
                    <a:moveTo>
                      <a:pt x="287" y="233"/>
                    </a:moveTo>
                    <a:cubicBezTo>
                      <a:pt x="248" y="302"/>
                      <a:pt x="236" y="343"/>
                      <a:pt x="229" y="387"/>
                    </a:cubicBezTo>
                    <a:cubicBezTo>
                      <a:pt x="228" y="392"/>
                      <a:pt x="226" y="406"/>
                      <a:pt x="221" y="411"/>
                    </a:cubicBezTo>
                    <a:cubicBezTo>
                      <a:pt x="220" y="413"/>
                      <a:pt x="217" y="414"/>
                      <a:pt x="206" y="414"/>
                    </a:cubicBezTo>
                    <a:cubicBezTo>
                      <a:pt x="160" y="414"/>
                      <a:pt x="160" y="414"/>
                      <a:pt x="160" y="414"/>
                    </a:cubicBezTo>
                    <a:cubicBezTo>
                      <a:pt x="115" y="414"/>
                      <a:pt x="115" y="414"/>
                      <a:pt x="115" y="414"/>
                    </a:cubicBezTo>
                    <a:cubicBezTo>
                      <a:pt x="104" y="414"/>
                      <a:pt x="101" y="413"/>
                      <a:pt x="100" y="411"/>
                    </a:cubicBezTo>
                    <a:cubicBezTo>
                      <a:pt x="95" y="406"/>
                      <a:pt x="93" y="392"/>
                      <a:pt x="92" y="387"/>
                    </a:cubicBezTo>
                    <a:cubicBezTo>
                      <a:pt x="85" y="343"/>
                      <a:pt x="73" y="302"/>
                      <a:pt x="34" y="233"/>
                    </a:cubicBezTo>
                    <a:cubicBezTo>
                      <a:pt x="21" y="210"/>
                      <a:pt x="15" y="185"/>
                      <a:pt x="15" y="160"/>
                    </a:cubicBezTo>
                    <a:cubicBezTo>
                      <a:pt x="15" y="80"/>
                      <a:pt x="80" y="14"/>
                      <a:pt x="160" y="14"/>
                    </a:cubicBezTo>
                    <a:cubicBezTo>
                      <a:pt x="241" y="14"/>
                      <a:pt x="306" y="80"/>
                      <a:pt x="306" y="160"/>
                    </a:cubicBezTo>
                    <a:cubicBezTo>
                      <a:pt x="306" y="185"/>
                      <a:pt x="300" y="210"/>
                      <a:pt x="287" y="233"/>
                    </a:cubicBezTo>
                    <a:close/>
                  </a:path>
                </a:pathLst>
              </a:custGeom>
              <a:solidFill>
                <a:schemeClr val="tx2"/>
              </a:solidFill>
              <a:ln>
                <a:noFill/>
              </a:ln>
            </p:spPr>
            <p:txBody>
              <a:bodyPr anchor="ctr"/>
              <a:lstStyle/>
              <a:p>
                <a:pPr algn="ctr"/>
                <a:endParaRPr/>
              </a:p>
            </p:txBody>
          </p:sp>
        </p:grpSp>
        <p:sp>
          <p:nvSpPr>
            <p:cNvPr id="8" name="Freeform: Shape 7">
              <a:extLst>
                <a:ext uri="{FF2B5EF4-FFF2-40B4-BE49-F238E27FC236}">
                  <a16:creationId xmlns:a16="http://schemas.microsoft.com/office/drawing/2014/main" xmlns="" id="{B3EBCEF9-0BFD-44C3-BFF6-1DD35A0D7A98}"/>
                </a:ext>
              </a:extLst>
            </p:cNvPr>
            <p:cNvSpPr>
              <a:spLocks/>
            </p:cNvSpPr>
            <p:nvPr/>
          </p:nvSpPr>
          <p:spPr bwMode="auto">
            <a:xfrm>
              <a:off x="5773762" y="5013683"/>
              <a:ext cx="754314" cy="108681"/>
            </a:xfrm>
            <a:custGeom>
              <a:avLst/>
              <a:gdLst>
                <a:gd name="T0" fmla="*/ 130 w 139"/>
                <a:gd name="T1" fmla="*/ 0 h 23"/>
                <a:gd name="T2" fmla="*/ 9 w 139"/>
                <a:gd name="T3" fmla="*/ 0 h 23"/>
                <a:gd name="T4" fmla="*/ 0 w 139"/>
                <a:gd name="T5" fmla="*/ 9 h 23"/>
                <a:gd name="T6" fmla="*/ 0 w 139"/>
                <a:gd name="T7" fmla="*/ 14 h 23"/>
                <a:gd name="T8" fmla="*/ 9 w 139"/>
                <a:gd name="T9" fmla="*/ 23 h 23"/>
                <a:gd name="T10" fmla="*/ 130 w 139"/>
                <a:gd name="T11" fmla="*/ 23 h 23"/>
                <a:gd name="T12" fmla="*/ 139 w 139"/>
                <a:gd name="T13" fmla="*/ 14 h 23"/>
                <a:gd name="T14" fmla="*/ 139 w 139"/>
                <a:gd name="T15" fmla="*/ 9 h 23"/>
                <a:gd name="T16" fmla="*/ 130 w 139"/>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 h="23">
                  <a:moveTo>
                    <a:pt x="130" y="0"/>
                  </a:moveTo>
                  <a:cubicBezTo>
                    <a:pt x="9" y="0"/>
                    <a:pt x="9" y="0"/>
                    <a:pt x="9" y="0"/>
                  </a:cubicBezTo>
                  <a:cubicBezTo>
                    <a:pt x="4" y="0"/>
                    <a:pt x="0" y="4"/>
                    <a:pt x="0" y="9"/>
                  </a:cubicBezTo>
                  <a:cubicBezTo>
                    <a:pt x="0" y="14"/>
                    <a:pt x="0" y="14"/>
                    <a:pt x="0" y="14"/>
                  </a:cubicBezTo>
                  <a:cubicBezTo>
                    <a:pt x="0" y="19"/>
                    <a:pt x="4" y="23"/>
                    <a:pt x="9" y="23"/>
                  </a:cubicBezTo>
                  <a:cubicBezTo>
                    <a:pt x="130" y="23"/>
                    <a:pt x="130" y="23"/>
                    <a:pt x="130" y="23"/>
                  </a:cubicBezTo>
                  <a:cubicBezTo>
                    <a:pt x="135" y="23"/>
                    <a:pt x="139" y="19"/>
                    <a:pt x="139" y="14"/>
                  </a:cubicBezTo>
                  <a:cubicBezTo>
                    <a:pt x="139" y="9"/>
                    <a:pt x="139" y="9"/>
                    <a:pt x="139" y="9"/>
                  </a:cubicBezTo>
                  <a:cubicBezTo>
                    <a:pt x="139" y="4"/>
                    <a:pt x="135" y="0"/>
                    <a:pt x="130" y="0"/>
                  </a:cubicBezTo>
                  <a:close/>
                </a:path>
              </a:pathLst>
            </a:custGeom>
            <a:solidFill>
              <a:schemeClr val="tx2"/>
            </a:solidFill>
            <a:ln>
              <a:noFill/>
            </a:ln>
          </p:spPr>
          <p:txBody>
            <a:bodyPr anchor="ctr"/>
            <a:lstStyle/>
            <a:p>
              <a:pPr algn="ctr"/>
              <a:endParaRPr/>
            </a:p>
          </p:txBody>
        </p:sp>
        <p:sp>
          <p:nvSpPr>
            <p:cNvPr id="9" name="Freeform: Shape 8">
              <a:extLst>
                <a:ext uri="{FF2B5EF4-FFF2-40B4-BE49-F238E27FC236}">
                  <a16:creationId xmlns:a16="http://schemas.microsoft.com/office/drawing/2014/main" xmlns="" id="{2837B9C7-996B-4948-BC54-9A5E63809891}"/>
                </a:ext>
              </a:extLst>
            </p:cNvPr>
            <p:cNvSpPr>
              <a:spLocks/>
            </p:cNvSpPr>
            <p:nvPr/>
          </p:nvSpPr>
          <p:spPr bwMode="auto">
            <a:xfrm>
              <a:off x="5795282" y="5170787"/>
              <a:ext cx="710196" cy="119442"/>
            </a:xfrm>
            <a:custGeom>
              <a:avLst/>
              <a:gdLst>
                <a:gd name="T0" fmla="*/ 122 w 131"/>
                <a:gd name="T1" fmla="*/ 0 h 24"/>
                <a:gd name="T2" fmla="*/ 9 w 131"/>
                <a:gd name="T3" fmla="*/ 0 h 24"/>
                <a:gd name="T4" fmla="*/ 0 w 131"/>
                <a:gd name="T5" fmla="*/ 9 h 24"/>
                <a:gd name="T6" fmla="*/ 0 w 131"/>
                <a:gd name="T7" fmla="*/ 15 h 24"/>
                <a:gd name="T8" fmla="*/ 9 w 131"/>
                <a:gd name="T9" fmla="*/ 24 h 24"/>
                <a:gd name="T10" fmla="*/ 122 w 131"/>
                <a:gd name="T11" fmla="*/ 24 h 24"/>
                <a:gd name="T12" fmla="*/ 131 w 131"/>
                <a:gd name="T13" fmla="*/ 15 h 24"/>
                <a:gd name="T14" fmla="*/ 131 w 131"/>
                <a:gd name="T15" fmla="*/ 9 h 24"/>
                <a:gd name="T16" fmla="*/ 122 w 131"/>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 h="24">
                  <a:moveTo>
                    <a:pt x="122" y="0"/>
                  </a:moveTo>
                  <a:cubicBezTo>
                    <a:pt x="9" y="0"/>
                    <a:pt x="9" y="0"/>
                    <a:pt x="9" y="0"/>
                  </a:cubicBezTo>
                  <a:cubicBezTo>
                    <a:pt x="4" y="0"/>
                    <a:pt x="0" y="4"/>
                    <a:pt x="0" y="9"/>
                  </a:cubicBezTo>
                  <a:cubicBezTo>
                    <a:pt x="0" y="15"/>
                    <a:pt x="0" y="15"/>
                    <a:pt x="0" y="15"/>
                  </a:cubicBezTo>
                  <a:cubicBezTo>
                    <a:pt x="0" y="20"/>
                    <a:pt x="4" y="24"/>
                    <a:pt x="9" y="24"/>
                  </a:cubicBezTo>
                  <a:cubicBezTo>
                    <a:pt x="122" y="24"/>
                    <a:pt x="122" y="24"/>
                    <a:pt x="122" y="24"/>
                  </a:cubicBezTo>
                  <a:cubicBezTo>
                    <a:pt x="127" y="24"/>
                    <a:pt x="131" y="20"/>
                    <a:pt x="131" y="15"/>
                  </a:cubicBezTo>
                  <a:cubicBezTo>
                    <a:pt x="131" y="9"/>
                    <a:pt x="131" y="9"/>
                    <a:pt x="131" y="9"/>
                  </a:cubicBezTo>
                  <a:cubicBezTo>
                    <a:pt x="131" y="4"/>
                    <a:pt x="127" y="0"/>
                    <a:pt x="122" y="0"/>
                  </a:cubicBezTo>
                  <a:close/>
                </a:path>
              </a:pathLst>
            </a:custGeom>
            <a:solidFill>
              <a:schemeClr val="tx2"/>
            </a:solidFill>
            <a:ln>
              <a:noFill/>
            </a:ln>
          </p:spPr>
          <p:txBody>
            <a:bodyPr anchor="ctr"/>
            <a:lstStyle/>
            <a:p>
              <a:pPr algn="ctr"/>
              <a:endParaRPr/>
            </a:p>
          </p:txBody>
        </p:sp>
        <p:sp>
          <p:nvSpPr>
            <p:cNvPr id="10" name="Freeform: Shape 9">
              <a:extLst>
                <a:ext uri="{FF2B5EF4-FFF2-40B4-BE49-F238E27FC236}">
                  <a16:creationId xmlns:a16="http://schemas.microsoft.com/office/drawing/2014/main" xmlns="" id="{4DA4FF8A-D8FE-4A23-B8DB-D2679983C857}"/>
                </a:ext>
              </a:extLst>
            </p:cNvPr>
            <p:cNvSpPr>
              <a:spLocks/>
            </p:cNvSpPr>
            <p:nvPr/>
          </p:nvSpPr>
          <p:spPr bwMode="auto">
            <a:xfrm>
              <a:off x="5838325" y="5333271"/>
              <a:ext cx="624112" cy="100283"/>
            </a:xfrm>
            <a:custGeom>
              <a:avLst/>
              <a:gdLst>
                <a:gd name="T0" fmla="*/ 107 w 115"/>
                <a:gd name="T1" fmla="*/ 0 h 23"/>
                <a:gd name="T2" fmla="*/ 8 w 115"/>
                <a:gd name="T3" fmla="*/ 0 h 23"/>
                <a:gd name="T4" fmla="*/ 0 w 115"/>
                <a:gd name="T5" fmla="*/ 9 h 23"/>
                <a:gd name="T6" fmla="*/ 0 w 115"/>
                <a:gd name="T7" fmla="*/ 15 h 23"/>
                <a:gd name="T8" fmla="*/ 8 w 115"/>
                <a:gd name="T9" fmla="*/ 23 h 23"/>
                <a:gd name="T10" fmla="*/ 107 w 115"/>
                <a:gd name="T11" fmla="*/ 23 h 23"/>
                <a:gd name="T12" fmla="*/ 115 w 115"/>
                <a:gd name="T13" fmla="*/ 15 h 23"/>
                <a:gd name="T14" fmla="*/ 115 w 115"/>
                <a:gd name="T15" fmla="*/ 9 h 23"/>
                <a:gd name="T16" fmla="*/ 107 w 115"/>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23">
                  <a:moveTo>
                    <a:pt x="107" y="0"/>
                  </a:moveTo>
                  <a:cubicBezTo>
                    <a:pt x="8" y="0"/>
                    <a:pt x="8" y="0"/>
                    <a:pt x="8" y="0"/>
                  </a:cubicBezTo>
                  <a:cubicBezTo>
                    <a:pt x="4" y="0"/>
                    <a:pt x="0" y="4"/>
                    <a:pt x="0" y="9"/>
                  </a:cubicBezTo>
                  <a:cubicBezTo>
                    <a:pt x="0" y="15"/>
                    <a:pt x="0" y="15"/>
                    <a:pt x="0" y="15"/>
                  </a:cubicBezTo>
                  <a:cubicBezTo>
                    <a:pt x="0" y="19"/>
                    <a:pt x="4" y="23"/>
                    <a:pt x="8" y="23"/>
                  </a:cubicBezTo>
                  <a:cubicBezTo>
                    <a:pt x="107" y="23"/>
                    <a:pt x="107" y="23"/>
                    <a:pt x="107" y="23"/>
                  </a:cubicBezTo>
                  <a:cubicBezTo>
                    <a:pt x="111" y="23"/>
                    <a:pt x="115" y="19"/>
                    <a:pt x="115" y="15"/>
                  </a:cubicBezTo>
                  <a:cubicBezTo>
                    <a:pt x="115" y="9"/>
                    <a:pt x="115" y="9"/>
                    <a:pt x="115" y="9"/>
                  </a:cubicBezTo>
                  <a:cubicBezTo>
                    <a:pt x="115" y="4"/>
                    <a:pt x="111" y="0"/>
                    <a:pt x="107" y="0"/>
                  </a:cubicBezTo>
                  <a:close/>
                </a:path>
              </a:pathLst>
            </a:custGeom>
            <a:solidFill>
              <a:schemeClr val="tx2"/>
            </a:solidFill>
            <a:ln>
              <a:noFill/>
            </a:ln>
          </p:spPr>
          <p:txBody>
            <a:bodyPr anchor="ctr"/>
            <a:lstStyle/>
            <a:p>
              <a:pPr algn="ctr"/>
              <a:endParaRPr/>
            </a:p>
          </p:txBody>
        </p:sp>
        <p:sp>
          <p:nvSpPr>
            <p:cNvPr id="11" name="Freeform: Shape 10">
              <a:extLst>
                <a:ext uri="{FF2B5EF4-FFF2-40B4-BE49-F238E27FC236}">
                  <a16:creationId xmlns:a16="http://schemas.microsoft.com/office/drawing/2014/main" xmlns="" id="{613B2CCD-C236-42E1-A1D4-58FEF71DCFD0}"/>
                </a:ext>
              </a:extLst>
            </p:cNvPr>
            <p:cNvSpPr>
              <a:spLocks/>
            </p:cNvSpPr>
            <p:nvPr/>
          </p:nvSpPr>
          <p:spPr bwMode="auto">
            <a:xfrm>
              <a:off x="5952386" y="5476597"/>
              <a:ext cx="395988" cy="108681"/>
            </a:xfrm>
            <a:custGeom>
              <a:avLst/>
              <a:gdLst>
                <a:gd name="T0" fmla="*/ 0 w 73"/>
                <a:gd name="T1" fmla="*/ 0 h 20"/>
                <a:gd name="T2" fmla="*/ 73 w 73"/>
                <a:gd name="T3" fmla="*/ 0 h 20"/>
                <a:gd name="T4" fmla="*/ 36 w 73"/>
                <a:gd name="T5" fmla="*/ 20 h 20"/>
                <a:gd name="T6" fmla="*/ 0 w 73"/>
                <a:gd name="T7" fmla="*/ 0 h 20"/>
              </a:gdLst>
              <a:ahLst/>
              <a:cxnLst>
                <a:cxn ang="0">
                  <a:pos x="T0" y="T1"/>
                </a:cxn>
                <a:cxn ang="0">
                  <a:pos x="T2" y="T3"/>
                </a:cxn>
                <a:cxn ang="0">
                  <a:pos x="T4" y="T5"/>
                </a:cxn>
                <a:cxn ang="0">
                  <a:pos x="T6" y="T7"/>
                </a:cxn>
              </a:cxnLst>
              <a:rect l="0" t="0" r="r" b="b"/>
              <a:pathLst>
                <a:path w="73" h="20">
                  <a:moveTo>
                    <a:pt x="0" y="0"/>
                  </a:moveTo>
                  <a:cubicBezTo>
                    <a:pt x="73" y="0"/>
                    <a:pt x="73" y="0"/>
                    <a:pt x="73" y="0"/>
                  </a:cubicBezTo>
                  <a:cubicBezTo>
                    <a:pt x="73" y="12"/>
                    <a:pt x="54" y="20"/>
                    <a:pt x="36" y="20"/>
                  </a:cubicBezTo>
                  <a:cubicBezTo>
                    <a:pt x="19" y="20"/>
                    <a:pt x="0" y="12"/>
                    <a:pt x="0" y="0"/>
                  </a:cubicBezTo>
                  <a:close/>
                </a:path>
              </a:pathLst>
            </a:custGeom>
            <a:solidFill>
              <a:schemeClr val="tx2"/>
            </a:solidFill>
            <a:ln>
              <a:noFill/>
            </a:ln>
          </p:spPr>
          <p:txBody>
            <a:bodyPr anchor="ctr"/>
            <a:lstStyle/>
            <a:p>
              <a:pPr algn="ctr"/>
              <a:endParaRPr/>
            </a:p>
          </p:txBody>
        </p:sp>
        <p:sp>
          <p:nvSpPr>
            <p:cNvPr id="12" name="Freeform: Shape 11">
              <a:extLst>
                <a:ext uri="{FF2B5EF4-FFF2-40B4-BE49-F238E27FC236}">
                  <a16:creationId xmlns:a16="http://schemas.microsoft.com/office/drawing/2014/main" xmlns="" id="{9EE0C8C9-6933-4D20-A671-4FE66A63EBAD}"/>
                </a:ext>
              </a:extLst>
            </p:cNvPr>
            <p:cNvSpPr>
              <a:spLocks/>
            </p:cNvSpPr>
            <p:nvPr/>
          </p:nvSpPr>
          <p:spPr bwMode="auto">
            <a:xfrm>
              <a:off x="5740404" y="3781799"/>
              <a:ext cx="841475" cy="1133086"/>
            </a:xfrm>
            <a:custGeom>
              <a:avLst/>
              <a:gdLst>
                <a:gd name="T0" fmla="*/ 29 w 155"/>
                <a:gd name="T1" fmla="*/ 200 h 209"/>
                <a:gd name="T2" fmla="*/ 37 w 155"/>
                <a:gd name="T3" fmla="*/ 176 h 209"/>
                <a:gd name="T4" fmla="*/ 44 w 155"/>
                <a:gd name="T5" fmla="*/ 139 h 209"/>
                <a:gd name="T6" fmla="*/ 48 w 155"/>
                <a:gd name="T7" fmla="*/ 52 h 209"/>
                <a:gd name="T8" fmla="*/ 21 w 155"/>
                <a:gd name="T9" fmla="*/ 2 h 209"/>
                <a:gd name="T10" fmla="*/ 1 w 155"/>
                <a:gd name="T11" fmla="*/ 14 h 209"/>
                <a:gd name="T12" fmla="*/ 14 w 155"/>
                <a:gd name="T13" fmla="*/ 46 h 209"/>
                <a:gd name="T14" fmla="*/ 43 w 155"/>
                <a:gd name="T15" fmla="*/ 55 h 209"/>
                <a:gd name="T16" fmla="*/ 79 w 155"/>
                <a:gd name="T17" fmla="*/ 49 h 209"/>
                <a:gd name="T18" fmla="*/ 98 w 155"/>
                <a:gd name="T19" fmla="*/ 26 h 209"/>
                <a:gd name="T20" fmla="*/ 83 w 155"/>
                <a:gd name="T21" fmla="*/ 2 h 209"/>
                <a:gd name="T22" fmla="*/ 64 w 155"/>
                <a:gd name="T23" fmla="*/ 14 h 209"/>
                <a:gd name="T24" fmla="*/ 79 w 155"/>
                <a:gd name="T25" fmla="*/ 52 h 209"/>
                <a:gd name="T26" fmla="*/ 143 w 155"/>
                <a:gd name="T27" fmla="*/ 42 h 209"/>
                <a:gd name="T28" fmla="*/ 143 w 155"/>
                <a:gd name="T29" fmla="*/ 7 h 209"/>
                <a:gd name="T30" fmla="*/ 120 w 155"/>
                <a:gd name="T31" fmla="*/ 26 h 209"/>
                <a:gd name="T32" fmla="*/ 114 w 155"/>
                <a:gd name="T33" fmla="*/ 61 h 209"/>
                <a:gd name="T34" fmla="*/ 112 w 155"/>
                <a:gd name="T35" fmla="*/ 97 h 209"/>
                <a:gd name="T36" fmla="*/ 117 w 155"/>
                <a:gd name="T37" fmla="*/ 170 h 209"/>
                <a:gd name="T38" fmla="*/ 120 w 155"/>
                <a:gd name="T39" fmla="*/ 207 h 209"/>
                <a:gd name="T40" fmla="*/ 128 w 155"/>
                <a:gd name="T41" fmla="*/ 205 h 209"/>
                <a:gd name="T42" fmla="*/ 120 w 155"/>
                <a:gd name="T43" fmla="*/ 85 h 209"/>
                <a:gd name="T44" fmla="*/ 128 w 155"/>
                <a:gd name="T45" fmla="*/ 25 h 209"/>
                <a:gd name="T46" fmla="*/ 137 w 155"/>
                <a:gd name="T47" fmla="*/ 11 h 209"/>
                <a:gd name="T48" fmla="*/ 138 w 155"/>
                <a:gd name="T49" fmla="*/ 11 h 209"/>
                <a:gd name="T50" fmla="*/ 139 w 155"/>
                <a:gd name="T51" fmla="*/ 13 h 209"/>
                <a:gd name="T52" fmla="*/ 140 w 155"/>
                <a:gd name="T53" fmla="*/ 21 h 209"/>
                <a:gd name="T54" fmla="*/ 123 w 155"/>
                <a:gd name="T55" fmla="*/ 56 h 209"/>
                <a:gd name="T56" fmla="*/ 91 w 155"/>
                <a:gd name="T57" fmla="*/ 53 h 209"/>
                <a:gd name="T58" fmla="*/ 72 w 155"/>
                <a:gd name="T59" fmla="*/ 22 h 209"/>
                <a:gd name="T60" fmla="*/ 82 w 155"/>
                <a:gd name="T61" fmla="*/ 7 h 209"/>
                <a:gd name="T62" fmla="*/ 89 w 155"/>
                <a:gd name="T63" fmla="*/ 33 h 209"/>
                <a:gd name="T64" fmla="*/ 67 w 155"/>
                <a:gd name="T65" fmla="*/ 50 h 209"/>
                <a:gd name="T66" fmla="*/ 16 w 155"/>
                <a:gd name="T67" fmla="*/ 35 h 209"/>
                <a:gd name="T68" fmla="*/ 10 w 155"/>
                <a:gd name="T69" fmla="*/ 8 h 209"/>
                <a:gd name="T70" fmla="*/ 20 w 155"/>
                <a:gd name="T71" fmla="*/ 8 h 209"/>
                <a:gd name="T72" fmla="*/ 28 w 155"/>
                <a:gd name="T73" fmla="*/ 14 h 209"/>
                <a:gd name="T74" fmla="*/ 41 w 155"/>
                <a:gd name="T75" fmla="*/ 68 h 209"/>
                <a:gd name="T76" fmla="*/ 35 w 155"/>
                <a:gd name="T77" fmla="*/ 147 h 209"/>
                <a:gd name="T78" fmla="*/ 21 w 155"/>
                <a:gd name="T79" fmla="*/ 201 h 209"/>
                <a:gd name="T80" fmla="*/ 29 w 155"/>
                <a:gd name="T81" fmla="*/ 20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5" h="209">
                  <a:moveTo>
                    <a:pt x="29" y="200"/>
                  </a:moveTo>
                  <a:cubicBezTo>
                    <a:pt x="33" y="192"/>
                    <a:pt x="35" y="184"/>
                    <a:pt x="37" y="176"/>
                  </a:cubicBezTo>
                  <a:cubicBezTo>
                    <a:pt x="40" y="164"/>
                    <a:pt x="42" y="151"/>
                    <a:pt x="44" y="139"/>
                  </a:cubicBezTo>
                  <a:cubicBezTo>
                    <a:pt x="48" y="110"/>
                    <a:pt x="51" y="81"/>
                    <a:pt x="48" y="52"/>
                  </a:cubicBezTo>
                  <a:cubicBezTo>
                    <a:pt x="46" y="34"/>
                    <a:pt x="42" y="8"/>
                    <a:pt x="21" y="2"/>
                  </a:cubicBezTo>
                  <a:cubicBezTo>
                    <a:pt x="12" y="0"/>
                    <a:pt x="2" y="4"/>
                    <a:pt x="1" y="14"/>
                  </a:cubicBezTo>
                  <a:cubicBezTo>
                    <a:pt x="0" y="25"/>
                    <a:pt x="6" y="38"/>
                    <a:pt x="14" y="46"/>
                  </a:cubicBezTo>
                  <a:cubicBezTo>
                    <a:pt x="22" y="53"/>
                    <a:pt x="33" y="54"/>
                    <a:pt x="43" y="55"/>
                  </a:cubicBezTo>
                  <a:cubicBezTo>
                    <a:pt x="55" y="55"/>
                    <a:pt x="68" y="54"/>
                    <a:pt x="79" y="49"/>
                  </a:cubicBezTo>
                  <a:cubicBezTo>
                    <a:pt x="89" y="45"/>
                    <a:pt x="98" y="38"/>
                    <a:pt x="98" y="26"/>
                  </a:cubicBezTo>
                  <a:cubicBezTo>
                    <a:pt x="99" y="16"/>
                    <a:pt x="94" y="4"/>
                    <a:pt x="83" y="2"/>
                  </a:cubicBezTo>
                  <a:cubicBezTo>
                    <a:pt x="74" y="0"/>
                    <a:pt x="65" y="5"/>
                    <a:pt x="64" y="14"/>
                  </a:cubicBezTo>
                  <a:cubicBezTo>
                    <a:pt x="61" y="27"/>
                    <a:pt x="69" y="44"/>
                    <a:pt x="79" y="52"/>
                  </a:cubicBezTo>
                  <a:cubicBezTo>
                    <a:pt x="98" y="69"/>
                    <a:pt x="131" y="65"/>
                    <a:pt x="143" y="42"/>
                  </a:cubicBezTo>
                  <a:cubicBezTo>
                    <a:pt x="147" y="35"/>
                    <a:pt x="155" y="10"/>
                    <a:pt x="143" y="7"/>
                  </a:cubicBezTo>
                  <a:cubicBezTo>
                    <a:pt x="132" y="4"/>
                    <a:pt x="124" y="18"/>
                    <a:pt x="120" y="26"/>
                  </a:cubicBezTo>
                  <a:cubicBezTo>
                    <a:pt x="116" y="37"/>
                    <a:pt x="115" y="49"/>
                    <a:pt x="114" y="61"/>
                  </a:cubicBezTo>
                  <a:cubicBezTo>
                    <a:pt x="112" y="73"/>
                    <a:pt x="112" y="85"/>
                    <a:pt x="112" y="97"/>
                  </a:cubicBezTo>
                  <a:cubicBezTo>
                    <a:pt x="112" y="121"/>
                    <a:pt x="115" y="146"/>
                    <a:pt x="117" y="170"/>
                  </a:cubicBezTo>
                  <a:cubicBezTo>
                    <a:pt x="118" y="183"/>
                    <a:pt x="119" y="195"/>
                    <a:pt x="120" y="207"/>
                  </a:cubicBezTo>
                  <a:cubicBezTo>
                    <a:pt x="120" y="209"/>
                    <a:pt x="128" y="208"/>
                    <a:pt x="128" y="205"/>
                  </a:cubicBezTo>
                  <a:cubicBezTo>
                    <a:pt x="126" y="165"/>
                    <a:pt x="120" y="125"/>
                    <a:pt x="120" y="85"/>
                  </a:cubicBezTo>
                  <a:cubicBezTo>
                    <a:pt x="121" y="65"/>
                    <a:pt x="121" y="43"/>
                    <a:pt x="128" y="25"/>
                  </a:cubicBezTo>
                  <a:cubicBezTo>
                    <a:pt x="130" y="20"/>
                    <a:pt x="133" y="13"/>
                    <a:pt x="137" y="11"/>
                  </a:cubicBezTo>
                  <a:cubicBezTo>
                    <a:pt x="139" y="10"/>
                    <a:pt x="137" y="10"/>
                    <a:pt x="138" y="11"/>
                  </a:cubicBezTo>
                  <a:cubicBezTo>
                    <a:pt x="138" y="12"/>
                    <a:pt x="139" y="12"/>
                    <a:pt x="139" y="13"/>
                  </a:cubicBezTo>
                  <a:cubicBezTo>
                    <a:pt x="141" y="16"/>
                    <a:pt x="141" y="19"/>
                    <a:pt x="140" y="21"/>
                  </a:cubicBezTo>
                  <a:cubicBezTo>
                    <a:pt x="140" y="34"/>
                    <a:pt x="135" y="49"/>
                    <a:pt x="123" y="56"/>
                  </a:cubicBezTo>
                  <a:cubicBezTo>
                    <a:pt x="113" y="61"/>
                    <a:pt x="100" y="59"/>
                    <a:pt x="91" y="53"/>
                  </a:cubicBezTo>
                  <a:cubicBezTo>
                    <a:pt x="80" y="46"/>
                    <a:pt x="74" y="34"/>
                    <a:pt x="72" y="22"/>
                  </a:cubicBezTo>
                  <a:cubicBezTo>
                    <a:pt x="71" y="15"/>
                    <a:pt x="72" y="1"/>
                    <a:pt x="82" y="7"/>
                  </a:cubicBezTo>
                  <a:cubicBezTo>
                    <a:pt x="90" y="12"/>
                    <a:pt x="92" y="24"/>
                    <a:pt x="89" y="33"/>
                  </a:cubicBezTo>
                  <a:cubicBezTo>
                    <a:pt x="86" y="43"/>
                    <a:pt x="77" y="47"/>
                    <a:pt x="67" y="50"/>
                  </a:cubicBezTo>
                  <a:cubicBezTo>
                    <a:pt x="49" y="53"/>
                    <a:pt x="26" y="52"/>
                    <a:pt x="16" y="35"/>
                  </a:cubicBezTo>
                  <a:cubicBezTo>
                    <a:pt x="11" y="28"/>
                    <a:pt x="7" y="16"/>
                    <a:pt x="10" y="8"/>
                  </a:cubicBezTo>
                  <a:cubicBezTo>
                    <a:pt x="12" y="3"/>
                    <a:pt x="15" y="6"/>
                    <a:pt x="20" y="8"/>
                  </a:cubicBezTo>
                  <a:cubicBezTo>
                    <a:pt x="23" y="9"/>
                    <a:pt x="25" y="11"/>
                    <a:pt x="28" y="14"/>
                  </a:cubicBezTo>
                  <a:cubicBezTo>
                    <a:pt x="39" y="28"/>
                    <a:pt x="40" y="51"/>
                    <a:pt x="41" y="68"/>
                  </a:cubicBezTo>
                  <a:cubicBezTo>
                    <a:pt x="42" y="94"/>
                    <a:pt x="39" y="121"/>
                    <a:pt x="35" y="147"/>
                  </a:cubicBezTo>
                  <a:cubicBezTo>
                    <a:pt x="32" y="165"/>
                    <a:pt x="29" y="185"/>
                    <a:pt x="21" y="201"/>
                  </a:cubicBezTo>
                  <a:cubicBezTo>
                    <a:pt x="20" y="203"/>
                    <a:pt x="28" y="202"/>
                    <a:pt x="29" y="200"/>
                  </a:cubicBezTo>
                  <a:close/>
                </a:path>
              </a:pathLst>
            </a:custGeom>
            <a:solidFill>
              <a:schemeClr val="tx2">
                <a:alpha val="33000"/>
              </a:schemeClr>
            </a:solidFill>
            <a:ln>
              <a:noFill/>
            </a:ln>
          </p:spPr>
          <p:txBody>
            <a:bodyPr anchor="ctr"/>
            <a:lstStyle/>
            <a:p>
              <a:pPr algn="ctr"/>
              <a:endParaRPr/>
            </a:p>
          </p:txBody>
        </p:sp>
        <p:grpSp>
          <p:nvGrpSpPr>
            <p:cNvPr id="13" name="Group 12">
              <a:extLst>
                <a:ext uri="{FF2B5EF4-FFF2-40B4-BE49-F238E27FC236}">
                  <a16:creationId xmlns:a16="http://schemas.microsoft.com/office/drawing/2014/main" xmlns="" id="{9DBCB2B3-4D7F-41EA-9A26-A70557A75966}"/>
                </a:ext>
              </a:extLst>
            </p:cNvPr>
            <p:cNvGrpSpPr/>
            <p:nvPr/>
          </p:nvGrpSpPr>
          <p:grpSpPr>
            <a:xfrm>
              <a:off x="4823608" y="2237050"/>
              <a:ext cx="2653553" cy="2000393"/>
              <a:chOff x="3525061" y="1210682"/>
              <a:chExt cx="2097079" cy="1580888"/>
            </a:xfrm>
            <a:solidFill>
              <a:schemeClr val="accent6"/>
            </a:solidFill>
          </p:grpSpPr>
          <p:sp>
            <p:nvSpPr>
              <p:cNvPr id="15" name="Freeform: Shape 13">
                <a:extLst>
                  <a:ext uri="{FF2B5EF4-FFF2-40B4-BE49-F238E27FC236}">
                    <a16:creationId xmlns:a16="http://schemas.microsoft.com/office/drawing/2014/main" xmlns="" id="{757BFEFC-0C07-45DE-92CD-41FAC3D290BA}"/>
                  </a:ext>
                </a:extLst>
              </p:cNvPr>
              <p:cNvSpPr>
                <a:spLocks/>
              </p:cNvSpPr>
              <p:nvPr/>
            </p:nvSpPr>
            <p:spPr bwMode="auto">
              <a:xfrm>
                <a:off x="5347462" y="2255820"/>
                <a:ext cx="274678" cy="47622"/>
              </a:xfrm>
              <a:custGeom>
                <a:avLst/>
                <a:gdLst>
                  <a:gd name="T0" fmla="*/ 58 w 64"/>
                  <a:gd name="T1" fmla="*/ 0 h 11"/>
                  <a:gd name="T2" fmla="*/ 6 w 64"/>
                  <a:gd name="T3" fmla="*/ 0 h 11"/>
                  <a:gd name="T4" fmla="*/ 0 w 64"/>
                  <a:gd name="T5" fmla="*/ 5 h 11"/>
                  <a:gd name="T6" fmla="*/ 6 w 64"/>
                  <a:gd name="T7" fmla="*/ 11 h 11"/>
                  <a:gd name="T8" fmla="*/ 58 w 64"/>
                  <a:gd name="T9" fmla="*/ 11 h 11"/>
                  <a:gd name="T10" fmla="*/ 64 w 64"/>
                  <a:gd name="T11" fmla="*/ 5 h 11"/>
                  <a:gd name="T12" fmla="*/ 58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8" y="0"/>
                    </a:moveTo>
                    <a:cubicBezTo>
                      <a:pt x="6" y="0"/>
                      <a:pt x="6" y="0"/>
                      <a:pt x="6" y="0"/>
                    </a:cubicBezTo>
                    <a:cubicBezTo>
                      <a:pt x="3" y="0"/>
                      <a:pt x="0" y="2"/>
                      <a:pt x="0" y="5"/>
                    </a:cubicBezTo>
                    <a:cubicBezTo>
                      <a:pt x="0" y="9"/>
                      <a:pt x="3" y="11"/>
                      <a:pt x="6" y="11"/>
                    </a:cubicBezTo>
                    <a:cubicBezTo>
                      <a:pt x="58" y="11"/>
                      <a:pt x="58" y="11"/>
                      <a:pt x="58" y="11"/>
                    </a:cubicBezTo>
                    <a:cubicBezTo>
                      <a:pt x="62" y="11"/>
                      <a:pt x="64" y="9"/>
                      <a:pt x="64" y="5"/>
                    </a:cubicBezTo>
                    <a:cubicBezTo>
                      <a:pt x="64" y="2"/>
                      <a:pt x="62" y="0"/>
                      <a:pt x="58" y="0"/>
                    </a:cubicBezTo>
                    <a:close/>
                  </a:path>
                </a:pathLst>
              </a:custGeom>
              <a:solidFill>
                <a:schemeClr val="tx2">
                  <a:lumMod val="40000"/>
                  <a:lumOff val="60000"/>
                </a:schemeClr>
              </a:solidFill>
              <a:ln>
                <a:noFill/>
              </a:ln>
            </p:spPr>
            <p:txBody>
              <a:bodyPr anchor="ctr"/>
              <a:lstStyle/>
              <a:p>
                <a:pPr algn="ctr"/>
                <a:endParaRPr/>
              </a:p>
            </p:txBody>
          </p:sp>
          <p:sp>
            <p:nvSpPr>
              <p:cNvPr id="16" name="Freeform: Shape 14">
                <a:extLst>
                  <a:ext uri="{FF2B5EF4-FFF2-40B4-BE49-F238E27FC236}">
                    <a16:creationId xmlns:a16="http://schemas.microsoft.com/office/drawing/2014/main" xmlns="" id="{28A2E6DC-2DBD-4FEE-992A-4508FB93C7DC}"/>
                  </a:ext>
                </a:extLst>
              </p:cNvPr>
              <p:cNvSpPr>
                <a:spLocks/>
              </p:cNvSpPr>
              <p:nvPr/>
            </p:nvSpPr>
            <p:spPr bwMode="auto">
              <a:xfrm>
                <a:off x="5275178" y="1763440"/>
                <a:ext cx="248316" cy="167528"/>
              </a:xfrm>
              <a:custGeom>
                <a:avLst/>
                <a:gdLst>
                  <a:gd name="T0" fmla="*/ 6 w 58"/>
                  <a:gd name="T1" fmla="*/ 39 h 39"/>
                  <a:gd name="T2" fmla="*/ 9 w 58"/>
                  <a:gd name="T3" fmla="*/ 38 h 39"/>
                  <a:gd name="T4" fmla="*/ 54 w 58"/>
                  <a:gd name="T5" fmla="*/ 12 h 39"/>
                  <a:gd name="T6" fmla="*/ 56 w 58"/>
                  <a:gd name="T7" fmla="*/ 4 h 39"/>
                  <a:gd name="T8" fmla="*/ 48 w 58"/>
                  <a:gd name="T9" fmla="*/ 2 h 39"/>
                  <a:gd name="T10" fmla="*/ 3 w 58"/>
                  <a:gd name="T11" fmla="*/ 28 h 39"/>
                  <a:gd name="T12" fmla="*/ 1 w 58"/>
                  <a:gd name="T13" fmla="*/ 36 h 39"/>
                  <a:gd name="T14" fmla="*/ 6 w 58"/>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6" y="39"/>
                    </a:moveTo>
                    <a:cubicBezTo>
                      <a:pt x="7" y="39"/>
                      <a:pt x="8" y="38"/>
                      <a:pt x="9" y="38"/>
                    </a:cubicBezTo>
                    <a:cubicBezTo>
                      <a:pt x="54" y="12"/>
                      <a:pt x="54" y="12"/>
                      <a:pt x="54" y="12"/>
                    </a:cubicBezTo>
                    <a:cubicBezTo>
                      <a:pt x="57" y="10"/>
                      <a:pt x="58" y="6"/>
                      <a:pt x="56" y="4"/>
                    </a:cubicBezTo>
                    <a:cubicBezTo>
                      <a:pt x="55" y="1"/>
                      <a:pt x="51" y="0"/>
                      <a:pt x="48" y="2"/>
                    </a:cubicBezTo>
                    <a:cubicBezTo>
                      <a:pt x="3" y="28"/>
                      <a:pt x="3" y="28"/>
                      <a:pt x="3" y="28"/>
                    </a:cubicBezTo>
                    <a:cubicBezTo>
                      <a:pt x="0" y="30"/>
                      <a:pt x="0" y="33"/>
                      <a:pt x="1" y="36"/>
                    </a:cubicBezTo>
                    <a:cubicBezTo>
                      <a:pt x="2" y="38"/>
                      <a:pt x="4" y="39"/>
                      <a:pt x="6" y="39"/>
                    </a:cubicBezTo>
                    <a:close/>
                  </a:path>
                </a:pathLst>
              </a:custGeom>
              <a:solidFill>
                <a:schemeClr val="tx2">
                  <a:lumMod val="40000"/>
                  <a:lumOff val="60000"/>
                </a:schemeClr>
              </a:solidFill>
              <a:ln>
                <a:noFill/>
              </a:ln>
            </p:spPr>
            <p:txBody>
              <a:bodyPr anchor="ctr"/>
              <a:lstStyle/>
              <a:p>
                <a:pPr algn="ctr"/>
                <a:endParaRPr/>
              </a:p>
            </p:txBody>
          </p:sp>
          <p:sp>
            <p:nvSpPr>
              <p:cNvPr id="17" name="Freeform: Shape 15">
                <a:extLst>
                  <a:ext uri="{FF2B5EF4-FFF2-40B4-BE49-F238E27FC236}">
                    <a16:creationId xmlns:a16="http://schemas.microsoft.com/office/drawing/2014/main" xmlns="" id="{67B4B4E3-9DAF-4480-903E-78E8C5BB766A}"/>
                  </a:ext>
                </a:extLst>
              </p:cNvPr>
              <p:cNvSpPr>
                <a:spLocks/>
              </p:cNvSpPr>
              <p:nvPr/>
            </p:nvSpPr>
            <p:spPr bwMode="auto">
              <a:xfrm>
                <a:off x="4979240" y="1351848"/>
                <a:ext cx="166678" cy="249166"/>
              </a:xfrm>
              <a:custGeom>
                <a:avLst/>
                <a:gdLst>
                  <a:gd name="T0" fmla="*/ 3 w 39"/>
                  <a:gd name="T1" fmla="*/ 57 h 58"/>
                  <a:gd name="T2" fmla="*/ 6 w 39"/>
                  <a:gd name="T3" fmla="*/ 58 h 58"/>
                  <a:gd name="T4" fmla="*/ 11 w 39"/>
                  <a:gd name="T5" fmla="*/ 55 h 58"/>
                  <a:gd name="T6" fmla="*/ 37 w 39"/>
                  <a:gd name="T7" fmla="*/ 9 h 58"/>
                  <a:gd name="T8" fmla="*/ 35 w 39"/>
                  <a:gd name="T9" fmla="*/ 1 h 58"/>
                  <a:gd name="T10" fmla="*/ 27 w 39"/>
                  <a:gd name="T11" fmla="*/ 3 h 58"/>
                  <a:gd name="T12" fmla="*/ 1 w 39"/>
                  <a:gd name="T13" fmla="*/ 49 h 58"/>
                  <a:gd name="T14" fmla="*/ 3 w 39"/>
                  <a:gd name="T15" fmla="*/ 57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8">
                    <a:moveTo>
                      <a:pt x="3" y="57"/>
                    </a:moveTo>
                    <a:cubicBezTo>
                      <a:pt x="4" y="57"/>
                      <a:pt x="5" y="58"/>
                      <a:pt x="6" y="58"/>
                    </a:cubicBezTo>
                    <a:cubicBezTo>
                      <a:pt x="8" y="58"/>
                      <a:pt x="10" y="56"/>
                      <a:pt x="11" y="55"/>
                    </a:cubicBezTo>
                    <a:cubicBezTo>
                      <a:pt x="37" y="9"/>
                      <a:pt x="37" y="9"/>
                      <a:pt x="37" y="9"/>
                    </a:cubicBezTo>
                    <a:cubicBezTo>
                      <a:pt x="39" y="6"/>
                      <a:pt x="38" y="3"/>
                      <a:pt x="35" y="1"/>
                    </a:cubicBezTo>
                    <a:cubicBezTo>
                      <a:pt x="32" y="0"/>
                      <a:pt x="29" y="1"/>
                      <a:pt x="27" y="3"/>
                    </a:cubicBezTo>
                    <a:cubicBezTo>
                      <a:pt x="1" y="49"/>
                      <a:pt x="1" y="49"/>
                      <a:pt x="1" y="49"/>
                    </a:cubicBezTo>
                    <a:cubicBezTo>
                      <a:pt x="0" y="52"/>
                      <a:pt x="1" y="55"/>
                      <a:pt x="3" y="57"/>
                    </a:cubicBezTo>
                    <a:close/>
                  </a:path>
                </a:pathLst>
              </a:custGeom>
              <a:solidFill>
                <a:schemeClr val="tx2">
                  <a:lumMod val="40000"/>
                  <a:lumOff val="60000"/>
                </a:schemeClr>
              </a:solidFill>
              <a:ln>
                <a:noFill/>
              </a:ln>
            </p:spPr>
            <p:txBody>
              <a:bodyPr anchor="ctr"/>
              <a:lstStyle/>
              <a:p>
                <a:pPr algn="ctr"/>
                <a:endParaRPr/>
              </a:p>
            </p:txBody>
          </p:sp>
          <p:sp>
            <p:nvSpPr>
              <p:cNvPr id="18" name="Freeform: Shape 16">
                <a:extLst>
                  <a:ext uri="{FF2B5EF4-FFF2-40B4-BE49-F238E27FC236}">
                    <a16:creationId xmlns:a16="http://schemas.microsoft.com/office/drawing/2014/main" xmlns="" id="{9E66E7AA-8610-4207-A973-980F2115DB81}"/>
                  </a:ext>
                </a:extLst>
              </p:cNvPr>
              <p:cNvSpPr>
                <a:spLocks/>
              </p:cNvSpPr>
              <p:nvPr/>
            </p:nvSpPr>
            <p:spPr bwMode="auto">
              <a:xfrm>
                <a:off x="3576935" y="1742180"/>
                <a:ext cx="252568" cy="166678"/>
              </a:xfrm>
              <a:custGeom>
                <a:avLst/>
                <a:gdLst>
                  <a:gd name="T0" fmla="*/ 55 w 59"/>
                  <a:gd name="T1" fmla="*/ 28 h 39"/>
                  <a:gd name="T2" fmla="*/ 10 w 59"/>
                  <a:gd name="T3" fmla="*/ 1 h 39"/>
                  <a:gd name="T4" fmla="*/ 2 w 59"/>
                  <a:gd name="T5" fmla="*/ 4 h 39"/>
                  <a:gd name="T6" fmla="*/ 4 w 59"/>
                  <a:gd name="T7" fmla="*/ 11 h 39"/>
                  <a:gd name="T8" fmla="*/ 49 w 59"/>
                  <a:gd name="T9" fmla="*/ 38 h 39"/>
                  <a:gd name="T10" fmla="*/ 52 w 59"/>
                  <a:gd name="T11" fmla="*/ 39 h 39"/>
                  <a:gd name="T12" fmla="*/ 57 w 59"/>
                  <a:gd name="T13" fmla="*/ 36 h 39"/>
                  <a:gd name="T14" fmla="*/ 55 w 59"/>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9">
                    <a:moveTo>
                      <a:pt x="55" y="28"/>
                    </a:moveTo>
                    <a:cubicBezTo>
                      <a:pt x="10" y="1"/>
                      <a:pt x="10" y="1"/>
                      <a:pt x="10" y="1"/>
                    </a:cubicBezTo>
                    <a:cubicBezTo>
                      <a:pt x="7" y="0"/>
                      <a:pt x="4" y="1"/>
                      <a:pt x="2" y="4"/>
                    </a:cubicBezTo>
                    <a:cubicBezTo>
                      <a:pt x="0" y="6"/>
                      <a:pt x="1" y="10"/>
                      <a:pt x="4" y="11"/>
                    </a:cubicBezTo>
                    <a:cubicBezTo>
                      <a:pt x="49" y="38"/>
                      <a:pt x="49" y="38"/>
                      <a:pt x="49" y="38"/>
                    </a:cubicBezTo>
                    <a:cubicBezTo>
                      <a:pt x="50" y="38"/>
                      <a:pt x="51" y="39"/>
                      <a:pt x="52" y="39"/>
                    </a:cubicBezTo>
                    <a:cubicBezTo>
                      <a:pt x="54" y="39"/>
                      <a:pt x="56" y="38"/>
                      <a:pt x="57" y="36"/>
                    </a:cubicBezTo>
                    <a:cubicBezTo>
                      <a:pt x="59" y="33"/>
                      <a:pt x="58" y="29"/>
                      <a:pt x="55" y="28"/>
                    </a:cubicBezTo>
                    <a:close/>
                  </a:path>
                </a:pathLst>
              </a:custGeom>
              <a:solidFill>
                <a:schemeClr val="tx2">
                  <a:lumMod val="40000"/>
                  <a:lumOff val="60000"/>
                </a:schemeClr>
              </a:solidFill>
              <a:ln>
                <a:noFill/>
              </a:ln>
            </p:spPr>
            <p:txBody>
              <a:bodyPr anchor="ctr"/>
              <a:lstStyle/>
              <a:p>
                <a:pPr algn="ctr"/>
                <a:endParaRPr/>
              </a:p>
            </p:txBody>
          </p:sp>
          <p:sp>
            <p:nvSpPr>
              <p:cNvPr id="19" name="Freeform: Shape 17">
                <a:extLst>
                  <a:ext uri="{FF2B5EF4-FFF2-40B4-BE49-F238E27FC236}">
                    <a16:creationId xmlns:a16="http://schemas.microsoft.com/office/drawing/2014/main" xmlns="" id="{942A1C2B-A83A-4896-BD93-F4C628FFC259}"/>
                  </a:ext>
                </a:extLst>
              </p:cNvPr>
              <p:cNvSpPr>
                <a:spLocks/>
              </p:cNvSpPr>
              <p:nvPr/>
            </p:nvSpPr>
            <p:spPr bwMode="auto">
              <a:xfrm>
                <a:off x="5275178" y="2603632"/>
                <a:ext cx="248316" cy="166678"/>
              </a:xfrm>
              <a:custGeom>
                <a:avLst/>
                <a:gdLst>
                  <a:gd name="T0" fmla="*/ 54 w 58"/>
                  <a:gd name="T1" fmla="*/ 28 h 39"/>
                  <a:gd name="T2" fmla="*/ 9 w 58"/>
                  <a:gd name="T3" fmla="*/ 2 h 39"/>
                  <a:gd name="T4" fmla="*/ 1 w 58"/>
                  <a:gd name="T5" fmla="*/ 4 h 39"/>
                  <a:gd name="T6" fmla="*/ 3 w 58"/>
                  <a:gd name="T7" fmla="*/ 12 h 39"/>
                  <a:gd name="T8" fmla="*/ 48 w 58"/>
                  <a:gd name="T9" fmla="*/ 38 h 39"/>
                  <a:gd name="T10" fmla="*/ 51 w 58"/>
                  <a:gd name="T11" fmla="*/ 39 h 39"/>
                  <a:gd name="T12" fmla="*/ 56 w 58"/>
                  <a:gd name="T13" fmla="*/ 36 h 39"/>
                  <a:gd name="T14" fmla="*/ 54 w 58"/>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54" y="28"/>
                    </a:moveTo>
                    <a:cubicBezTo>
                      <a:pt x="9" y="2"/>
                      <a:pt x="9" y="2"/>
                      <a:pt x="9" y="2"/>
                    </a:cubicBezTo>
                    <a:cubicBezTo>
                      <a:pt x="6" y="0"/>
                      <a:pt x="3" y="1"/>
                      <a:pt x="1" y="4"/>
                    </a:cubicBezTo>
                    <a:cubicBezTo>
                      <a:pt x="0" y="7"/>
                      <a:pt x="0" y="10"/>
                      <a:pt x="3" y="12"/>
                    </a:cubicBezTo>
                    <a:cubicBezTo>
                      <a:pt x="48" y="38"/>
                      <a:pt x="48" y="38"/>
                      <a:pt x="48" y="38"/>
                    </a:cubicBezTo>
                    <a:cubicBezTo>
                      <a:pt x="49" y="39"/>
                      <a:pt x="50" y="39"/>
                      <a:pt x="51" y="39"/>
                    </a:cubicBezTo>
                    <a:cubicBezTo>
                      <a:pt x="53" y="39"/>
                      <a:pt x="55" y="38"/>
                      <a:pt x="56" y="36"/>
                    </a:cubicBezTo>
                    <a:cubicBezTo>
                      <a:pt x="58" y="33"/>
                      <a:pt x="57" y="30"/>
                      <a:pt x="54" y="28"/>
                    </a:cubicBezTo>
                    <a:close/>
                  </a:path>
                </a:pathLst>
              </a:custGeom>
              <a:solidFill>
                <a:schemeClr val="tx2">
                  <a:lumMod val="40000"/>
                  <a:lumOff val="60000"/>
                </a:schemeClr>
              </a:solidFill>
              <a:ln>
                <a:noFill/>
              </a:ln>
            </p:spPr>
            <p:txBody>
              <a:bodyPr anchor="ctr"/>
              <a:lstStyle/>
              <a:p>
                <a:pPr algn="ctr"/>
                <a:endParaRPr/>
              </a:p>
            </p:txBody>
          </p:sp>
          <p:sp>
            <p:nvSpPr>
              <p:cNvPr id="20" name="Freeform: Shape 18">
                <a:extLst>
                  <a:ext uri="{FF2B5EF4-FFF2-40B4-BE49-F238E27FC236}">
                    <a16:creationId xmlns:a16="http://schemas.microsoft.com/office/drawing/2014/main" xmlns="" id="{38A9DA0C-E8BA-4C1A-8BF8-65F6E2679862}"/>
                  </a:ext>
                </a:extLst>
              </p:cNvPr>
              <p:cNvSpPr>
                <a:spLocks/>
              </p:cNvSpPr>
              <p:nvPr/>
            </p:nvSpPr>
            <p:spPr bwMode="auto">
              <a:xfrm>
                <a:off x="3576935" y="2629144"/>
                <a:ext cx="252568" cy="162426"/>
              </a:xfrm>
              <a:custGeom>
                <a:avLst/>
                <a:gdLst>
                  <a:gd name="T0" fmla="*/ 49 w 59"/>
                  <a:gd name="T1" fmla="*/ 1 h 38"/>
                  <a:gd name="T2" fmla="*/ 4 w 59"/>
                  <a:gd name="T3" fmla="*/ 27 h 38"/>
                  <a:gd name="T4" fmla="*/ 2 w 59"/>
                  <a:gd name="T5" fmla="*/ 35 h 38"/>
                  <a:gd name="T6" fmla="*/ 7 w 59"/>
                  <a:gd name="T7" fmla="*/ 38 h 38"/>
                  <a:gd name="T8" fmla="*/ 10 w 59"/>
                  <a:gd name="T9" fmla="*/ 37 h 38"/>
                  <a:gd name="T10" fmla="*/ 55 w 59"/>
                  <a:gd name="T11" fmla="*/ 11 h 38"/>
                  <a:gd name="T12" fmla="*/ 57 w 59"/>
                  <a:gd name="T13" fmla="*/ 3 h 38"/>
                  <a:gd name="T14" fmla="*/ 49 w 59"/>
                  <a:gd name="T15" fmla="*/ 1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8">
                    <a:moveTo>
                      <a:pt x="49" y="1"/>
                    </a:moveTo>
                    <a:cubicBezTo>
                      <a:pt x="4" y="27"/>
                      <a:pt x="4" y="27"/>
                      <a:pt x="4" y="27"/>
                    </a:cubicBezTo>
                    <a:cubicBezTo>
                      <a:pt x="1" y="29"/>
                      <a:pt x="0" y="33"/>
                      <a:pt x="2" y="35"/>
                    </a:cubicBezTo>
                    <a:cubicBezTo>
                      <a:pt x="3" y="37"/>
                      <a:pt x="5" y="38"/>
                      <a:pt x="7" y="38"/>
                    </a:cubicBezTo>
                    <a:cubicBezTo>
                      <a:pt x="8" y="38"/>
                      <a:pt x="9" y="38"/>
                      <a:pt x="10" y="37"/>
                    </a:cubicBezTo>
                    <a:cubicBezTo>
                      <a:pt x="55" y="11"/>
                      <a:pt x="55" y="11"/>
                      <a:pt x="55" y="11"/>
                    </a:cubicBezTo>
                    <a:cubicBezTo>
                      <a:pt x="58" y="9"/>
                      <a:pt x="59" y="6"/>
                      <a:pt x="57" y="3"/>
                    </a:cubicBezTo>
                    <a:cubicBezTo>
                      <a:pt x="56" y="0"/>
                      <a:pt x="52" y="0"/>
                      <a:pt x="49" y="1"/>
                    </a:cubicBezTo>
                    <a:close/>
                  </a:path>
                </a:pathLst>
              </a:custGeom>
              <a:solidFill>
                <a:schemeClr val="tx2">
                  <a:lumMod val="40000"/>
                  <a:lumOff val="60000"/>
                </a:schemeClr>
              </a:solidFill>
              <a:ln>
                <a:noFill/>
              </a:ln>
            </p:spPr>
            <p:txBody>
              <a:bodyPr anchor="ctr"/>
              <a:lstStyle/>
              <a:p>
                <a:pPr algn="ctr"/>
                <a:endParaRPr/>
              </a:p>
            </p:txBody>
          </p:sp>
          <p:sp>
            <p:nvSpPr>
              <p:cNvPr id="21" name="Freeform: Shape 19">
                <a:extLst>
                  <a:ext uri="{FF2B5EF4-FFF2-40B4-BE49-F238E27FC236}">
                    <a16:creationId xmlns:a16="http://schemas.microsoft.com/office/drawing/2014/main" xmlns="" id="{370D2583-24B3-4E6D-A557-779A818CDF42}"/>
                  </a:ext>
                </a:extLst>
              </p:cNvPr>
              <p:cNvSpPr>
                <a:spLocks/>
              </p:cNvSpPr>
              <p:nvPr/>
            </p:nvSpPr>
            <p:spPr bwMode="auto">
              <a:xfrm>
                <a:off x="3953661" y="1330588"/>
                <a:ext cx="171780" cy="244064"/>
              </a:xfrm>
              <a:custGeom>
                <a:avLst/>
                <a:gdLst>
                  <a:gd name="T0" fmla="*/ 28 w 40"/>
                  <a:gd name="T1" fmla="*/ 55 h 57"/>
                  <a:gd name="T2" fmla="*/ 33 w 40"/>
                  <a:gd name="T3" fmla="*/ 57 h 57"/>
                  <a:gd name="T4" fmla="*/ 36 w 40"/>
                  <a:gd name="T5" fmla="*/ 57 h 57"/>
                  <a:gd name="T6" fmla="*/ 38 w 40"/>
                  <a:gd name="T7" fmla="*/ 49 h 57"/>
                  <a:gd name="T8" fmla="*/ 12 w 40"/>
                  <a:gd name="T9" fmla="*/ 3 h 57"/>
                  <a:gd name="T10" fmla="*/ 4 w 40"/>
                  <a:gd name="T11" fmla="*/ 1 h 57"/>
                  <a:gd name="T12" fmla="*/ 2 w 40"/>
                  <a:gd name="T13" fmla="*/ 9 h 57"/>
                  <a:gd name="T14" fmla="*/ 28 w 40"/>
                  <a:gd name="T15" fmla="*/ 55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7">
                    <a:moveTo>
                      <a:pt x="28" y="55"/>
                    </a:moveTo>
                    <a:cubicBezTo>
                      <a:pt x="29" y="56"/>
                      <a:pt x="31" y="57"/>
                      <a:pt x="33" y="57"/>
                    </a:cubicBezTo>
                    <a:cubicBezTo>
                      <a:pt x="34" y="57"/>
                      <a:pt x="35" y="57"/>
                      <a:pt x="36" y="57"/>
                    </a:cubicBezTo>
                    <a:cubicBezTo>
                      <a:pt x="39" y="55"/>
                      <a:pt x="40" y="52"/>
                      <a:pt x="38" y="49"/>
                    </a:cubicBezTo>
                    <a:cubicBezTo>
                      <a:pt x="12" y="3"/>
                      <a:pt x="12" y="3"/>
                      <a:pt x="12" y="3"/>
                    </a:cubicBezTo>
                    <a:cubicBezTo>
                      <a:pt x="10" y="1"/>
                      <a:pt x="7" y="0"/>
                      <a:pt x="4" y="1"/>
                    </a:cubicBezTo>
                    <a:cubicBezTo>
                      <a:pt x="1" y="3"/>
                      <a:pt x="0" y="6"/>
                      <a:pt x="2" y="9"/>
                    </a:cubicBezTo>
                    <a:lnTo>
                      <a:pt x="28" y="55"/>
                    </a:lnTo>
                    <a:close/>
                  </a:path>
                </a:pathLst>
              </a:custGeom>
              <a:solidFill>
                <a:schemeClr val="tx2">
                  <a:lumMod val="40000"/>
                  <a:lumOff val="60000"/>
                </a:schemeClr>
              </a:solidFill>
              <a:ln>
                <a:noFill/>
              </a:ln>
            </p:spPr>
            <p:txBody>
              <a:bodyPr anchor="ctr"/>
              <a:lstStyle/>
              <a:p>
                <a:pPr algn="ctr"/>
                <a:endParaRPr/>
              </a:p>
            </p:txBody>
          </p:sp>
          <p:sp>
            <p:nvSpPr>
              <p:cNvPr id="22" name="Freeform: Shape 20">
                <a:extLst>
                  <a:ext uri="{FF2B5EF4-FFF2-40B4-BE49-F238E27FC236}">
                    <a16:creationId xmlns:a16="http://schemas.microsoft.com/office/drawing/2014/main" xmlns="" id="{A27FE60D-C8A9-40B1-9FD9-EF7DB7F895BB}"/>
                  </a:ext>
                </a:extLst>
              </p:cNvPr>
              <p:cNvSpPr>
                <a:spLocks/>
              </p:cNvSpPr>
              <p:nvPr/>
            </p:nvSpPr>
            <p:spPr bwMode="auto">
              <a:xfrm>
                <a:off x="4537033" y="1210682"/>
                <a:ext cx="47622" cy="274678"/>
              </a:xfrm>
              <a:custGeom>
                <a:avLst/>
                <a:gdLst>
                  <a:gd name="T0" fmla="*/ 5 w 11"/>
                  <a:gd name="T1" fmla="*/ 64 h 64"/>
                  <a:gd name="T2" fmla="*/ 11 w 11"/>
                  <a:gd name="T3" fmla="*/ 58 h 64"/>
                  <a:gd name="T4" fmla="*/ 11 w 11"/>
                  <a:gd name="T5" fmla="*/ 6 h 64"/>
                  <a:gd name="T6" fmla="*/ 5 w 11"/>
                  <a:gd name="T7" fmla="*/ 0 h 64"/>
                  <a:gd name="T8" fmla="*/ 0 w 11"/>
                  <a:gd name="T9" fmla="*/ 6 h 64"/>
                  <a:gd name="T10" fmla="*/ 0 w 11"/>
                  <a:gd name="T11" fmla="*/ 58 h 64"/>
                  <a:gd name="T12" fmla="*/ 5 w 11"/>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1" h="64">
                    <a:moveTo>
                      <a:pt x="5" y="64"/>
                    </a:moveTo>
                    <a:cubicBezTo>
                      <a:pt x="8" y="64"/>
                      <a:pt x="11" y="61"/>
                      <a:pt x="11" y="58"/>
                    </a:cubicBezTo>
                    <a:cubicBezTo>
                      <a:pt x="11" y="6"/>
                      <a:pt x="11" y="6"/>
                      <a:pt x="11" y="6"/>
                    </a:cubicBezTo>
                    <a:cubicBezTo>
                      <a:pt x="11" y="3"/>
                      <a:pt x="8" y="0"/>
                      <a:pt x="5" y="0"/>
                    </a:cubicBezTo>
                    <a:cubicBezTo>
                      <a:pt x="2" y="0"/>
                      <a:pt x="0" y="3"/>
                      <a:pt x="0" y="6"/>
                    </a:cubicBezTo>
                    <a:cubicBezTo>
                      <a:pt x="0" y="58"/>
                      <a:pt x="0" y="58"/>
                      <a:pt x="0" y="58"/>
                    </a:cubicBezTo>
                    <a:cubicBezTo>
                      <a:pt x="0" y="61"/>
                      <a:pt x="2" y="64"/>
                      <a:pt x="5" y="64"/>
                    </a:cubicBezTo>
                    <a:close/>
                  </a:path>
                </a:pathLst>
              </a:custGeom>
              <a:solidFill>
                <a:schemeClr val="tx2">
                  <a:lumMod val="40000"/>
                  <a:lumOff val="60000"/>
                </a:schemeClr>
              </a:solidFill>
              <a:ln>
                <a:noFill/>
              </a:ln>
            </p:spPr>
            <p:txBody>
              <a:bodyPr anchor="ctr"/>
              <a:lstStyle/>
              <a:p>
                <a:pPr algn="ctr"/>
                <a:endParaRPr/>
              </a:p>
            </p:txBody>
          </p:sp>
          <p:sp>
            <p:nvSpPr>
              <p:cNvPr id="23" name="Freeform: Shape 21">
                <a:extLst>
                  <a:ext uri="{FF2B5EF4-FFF2-40B4-BE49-F238E27FC236}">
                    <a16:creationId xmlns:a16="http://schemas.microsoft.com/office/drawing/2014/main" xmlns="" id="{78C98B47-714E-430F-B052-44047E396542}"/>
                  </a:ext>
                </a:extLst>
              </p:cNvPr>
              <p:cNvSpPr>
                <a:spLocks/>
              </p:cNvSpPr>
              <p:nvPr/>
            </p:nvSpPr>
            <p:spPr bwMode="auto">
              <a:xfrm>
                <a:off x="3525061" y="2255820"/>
                <a:ext cx="274678" cy="47622"/>
              </a:xfrm>
              <a:custGeom>
                <a:avLst/>
                <a:gdLst>
                  <a:gd name="T0" fmla="*/ 64 w 64"/>
                  <a:gd name="T1" fmla="*/ 5 h 11"/>
                  <a:gd name="T2" fmla="*/ 58 w 64"/>
                  <a:gd name="T3" fmla="*/ 0 h 11"/>
                  <a:gd name="T4" fmla="*/ 6 w 64"/>
                  <a:gd name="T5" fmla="*/ 0 h 11"/>
                  <a:gd name="T6" fmla="*/ 0 w 64"/>
                  <a:gd name="T7" fmla="*/ 5 h 11"/>
                  <a:gd name="T8" fmla="*/ 6 w 64"/>
                  <a:gd name="T9" fmla="*/ 11 h 11"/>
                  <a:gd name="T10" fmla="*/ 58 w 64"/>
                  <a:gd name="T11" fmla="*/ 11 h 11"/>
                  <a:gd name="T12" fmla="*/ 64 w 64"/>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64" y="5"/>
                    </a:moveTo>
                    <a:cubicBezTo>
                      <a:pt x="64" y="2"/>
                      <a:pt x="61" y="0"/>
                      <a:pt x="58" y="0"/>
                    </a:cubicBezTo>
                    <a:cubicBezTo>
                      <a:pt x="6" y="0"/>
                      <a:pt x="6" y="0"/>
                      <a:pt x="6" y="0"/>
                    </a:cubicBezTo>
                    <a:cubicBezTo>
                      <a:pt x="2" y="0"/>
                      <a:pt x="0" y="2"/>
                      <a:pt x="0" y="5"/>
                    </a:cubicBezTo>
                    <a:cubicBezTo>
                      <a:pt x="0" y="9"/>
                      <a:pt x="2" y="11"/>
                      <a:pt x="6" y="11"/>
                    </a:cubicBezTo>
                    <a:cubicBezTo>
                      <a:pt x="58" y="11"/>
                      <a:pt x="58" y="11"/>
                      <a:pt x="58" y="11"/>
                    </a:cubicBezTo>
                    <a:cubicBezTo>
                      <a:pt x="61" y="11"/>
                      <a:pt x="64" y="9"/>
                      <a:pt x="64" y="5"/>
                    </a:cubicBezTo>
                    <a:close/>
                  </a:path>
                </a:pathLst>
              </a:custGeom>
              <a:solidFill>
                <a:schemeClr val="tx2">
                  <a:lumMod val="40000"/>
                  <a:lumOff val="60000"/>
                </a:schemeClr>
              </a:solidFill>
              <a:ln>
                <a:noFill/>
              </a:ln>
            </p:spPr>
            <p:txBody>
              <a:bodyPr anchor="ctr"/>
              <a:lstStyle/>
              <a:p>
                <a:pPr algn="ctr"/>
                <a:endParaRPr/>
              </a:p>
            </p:txBody>
          </p:sp>
        </p:grpSp>
        <p:sp>
          <p:nvSpPr>
            <p:cNvPr id="14" name="Freeform: Shape 22">
              <a:extLst>
                <a:ext uri="{FF2B5EF4-FFF2-40B4-BE49-F238E27FC236}">
                  <a16:creationId xmlns:a16="http://schemas.microsoft.com/office/drawing/2014/main" xmlns="" id="{420AEC0D-9F53-44F3-90EB-B1FF737A3D97}"/>
                </a:ext>
              </a:extLst>
            </p:cNvPr>
            <p:cNvSpPr>
              <a:spLocks/>
            </p:cNvSpPr>
            <p:nvPr/>
          </p:nvSpPr>
          <p:spPr bwMode="auto">
            <a:xfrm>
              <a:off x="5353024" y="3209502"/>
              <a:ext cx="314208" cy="744655"/>
            </a:xfrm>
            <a:custGeom>
              <a:avLst/>
              <a:gdLst>
                <a:gd name="T0" fmla="*/ 54 w 58"/>
                <a:gd name="T1" fmla="*/ 14 h 108"/>
                <a:gd name="T2" fmla="*/ 50 w 58"/>
                <a:gd name="T3" fmla="*/ 96 h 108"/>
                <a:gd name="T4" fmla="*/ 48 w 58"/>
                <a:gd name="T5" fmla="*/ 107 h 108"/>
                <a:gd name="T6" fmla="*/ 44 w 58"/>
                <a:gd name="T7" fmla="*/ 108 h 108"/>
                <a:gd name="T8" fmla="*/ 38 w 58"/>
                <a:gd name="T9" fmla="*/ 104 h 108"/>
                <a:gd name="T10" fmla="*/ 45 w 58"/>
                <a:gd name="T11" fmla="*/ 3 h 108"/>
                <a:gd name="T12" fmla="*/ 55 w 58"/>
                <a:gd name="T13" fmla="*/ 4 h 108"/>
                <a:gd name="T14" fmla="*/ 54 w 58"/>
                <a:gd name="T15" fmla="*/ 14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08">
                  <a:moveTo>
                    <a:pt x="54" y="14"/>
                  </a:moveTo>
                  <a:cubicBezTo>
                    <a:pt x="48" y="19"/>
                    <a:pt x="19" y="47"/>
                    <a:pt x="50" y="96"/>
                  </a:cubicBezTo>
                  <a:cubicBezTo>
                    <a:pt x="53" y="100"/>
                    <a:pt x="51" y="104"/>
                    <a:pt x="48" y="107"/>
                  </a:cubicBezTo>
                  <a:cubicBezTo>
                    <a:pt x="47" y="107"/>
                    <a:pt x="45" y="108"/>
                    <a:pt x="44" y="108"/>
                  </a:cubicBezTo>
                  <a:cubicBezTo>
                    <a:pt x="42" y="108"/>
                    <a:pt x="39" y="106"/>
                    <a:pt x="38" y="104"/>
                  </a:cubicBezTo>
                  <a:cubicBezTo>
                    <a:pt x="0" y="45"/>
                    <a:pt x="37" y="9"/>
                    <a:pt x="45" y="3"/>
                  </a:cubicBezTo>
                  <a:cubicBezTo>
                    <a:pt x="48" y="0"/>
                    <a:pt x="53" y="1"/>
                    <a:pt x="55" y="4"/>
                  </a:cubicBezTo>
                  <a:cubicBezTo>
                    <a:pt x="58" y="7"/>
                    <a:pt x="58" y="12"/>
                    <a:pt x="54" y="14"/>
                  </a:cubicBezTo>
                  <a:close/>
                </a:path>
              </a:pathLst>
            </a:custGeom>
            <a:solidFill>
              <a:schemeClr val="bg1">
                <a:alpha val="50000"/>
              </a:schemeClr>
            </a:solidFill>
            <a:ln>
              <a:noFill/>
            </a:ln>
          </p:spPr>
          <p:txBody>
            <a:bodyPr anchor="ctr"/>
            <a:lstStyle/>
            <a:p>
              <a:pPr algn="ctr"/>
              <a:endParaRPr/>
            </a:p>
          </p:txBody>
        </p:sp>
      </p:grpSp>
      <p:grpSp>
        <p:nvGrpSpPr>
          <p:cNvPr id="26" name="组合 25">
            <a:extLst>
              <a:ext uri="{FF2B5EF4-FFF2-40B4-BE49-F238E27FC236}">
                <a16:creationId xmlns:a16="http://schemas.microsoft.com/office/drawing/2014/main" xmlns="" id="{4FA4E445-992A-4FC3-A337-931FB79602A1}"/>
              </a:ext>
            </a:extLst>
          </p:cNvPr>
          <p:cNvGrpSpPr/>
          <p:nvPr/>
        </p:nvGrpSpPr>
        <p:grpSpPr>
          <a:xfrm>
            <a:off x="2180707" y="1492663"/>
            <a:ext cx="8092877" cy="3242095"/>
            <a:chOff x="513272" y="981675"/>
            <a:chExt cx="8092877" cy="3242095"/>
          </a:xfrm>
        </p:grpSpPr>
        <p:grpSp>
          <p:nvGrpSpPr>
            <p:cNvPr id="27" name="组合 26">
              <a:extLst>
                <a:ext uri="{FF2B5EF4-FFF2-40B4-BE49-F238E27FC236}">
                  <a16:creationId xmlns:a16="http://schemas.microsoft.com/office/drawing/2014/main" xmlns="" id="{DAA419AC-1160-46DB-B772-71162D97BF5C}"/>
                </a:ext>
              </a:extLst>
            </p:cNvPr>
            <p:cNvGrpSpPr/>
            <p:nvPr/>
          </p:nvGrpSpPr>
          <p:grpSpPr>
            <a:xfrm>
              <a:off x="513525" y="2210758"/>
              <a:ext cx="2275737" cy="812536"/>
              <a:chOff x="513525" y="2210758"/>
              <a:chExt cx="2275737" cy="812536"/>
            </a:xfrm>
          </p:grpSpPr>
          <p:grpSp>
            <p:nvGrpSpPr>
              <p:cNvPr id="63" name="Group 35">
                <a:extLst>
                  <a:ext uri="{FF2B5EF4-FFF2-40B4-BE49-F238E27FC236}">
                    <a16:creationId xmlns:a16="http://schemas.microsoft.com/office/drawing/2014/main" xmlns="" id="{2A213EDB-3162-46F8-A182-B1F929ECB472}"/>
                  </a:ext>
                </a:extLst>
              </p:cNvPr>
              <p:cNvGrpSpPr/>
              <p:nvPr/>
            </p:nvGrpSpPr>
            <p:grpSpPr>
              <a:xfrm>
                <a:off x="2181815" y="2415847"/>
                <a:ext cx="607447" cy="607447"/>
                <a:chOff x="2909087" y="3209071"/>
                <a:chExt cx="809929" cy="809929"/>
              </a:xfrm>
            </p:grpSpPr>
            <p:sp>
              <p:nvSpPr>
                <p:cNvPr id="67" name="Oval 32">
                  <a:extLst>
                    <a:ext uri="{FF2B5EF4-FFF2-40B4-BE49-F238E27FC236}">
                      <a16:creationId xmlns:a16="http://schemas.microsoft.com/office/drawing/2014/main" xmlns="" id="{DDF81D6A-9C9D-4FE3-A82D-84C1FB1A15C1}"/>
                    </a:ext>
                  </a:extLst>
                </p:cNvPr>
                <p:cNvSpPr>
                  <a:spLocks noChangeAspect="1"/>
                </p:cNvSpPr>
                <p:nvPr/>
              </p:nvSpPr>
              <p:spPr>
                <a:xfrm>
                  <a:off x="2909087" y="3209071"/>
                  <a:ext cx="809929" cy="809929"/>
                </a:xfrm>
                <a:prstGeom prst="ellipse">
                  <a:avLst/>
                </a:prstGeom>
                <a:solidFill>
                  <a:schemeClr val="accent2"/>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68" name="Freeform: Shape 33">
                  <a:extLst>
                    <a:ext uri="{FF2B5EF4-FFF2-40B4-BE49-F238E27FC236}">
                      <a16:creationId xmlns:a16="http://schemas.microsoft.com/office/drawing/2014/main" xmlns="" id="{CC9B3007-FB6F-479F-BF20-699669B3B8E1}"/>
                    </a:ext>
                  </a:extLst>
                </p:cNvPr>
                <p:cNvSpPr>
                  <a:spLocks/>
                </p:cNvSpPr>
                <p:nvPr/>
              </p:nvSpPr>
              <p:spPr bwMode="auto">
                <a:xfrm>
                  <a:off x="3133328" y="3469617"/>
                  <a:ext cx="358201" cy="294426"/>
                </a:xfrm>
                <a:custGeom>
                  <a:avLst/>
                  <a:gdLst>
                    <a:gd name="T0" fmla="*/ 17 w 185"/>
                    <a:gd name="T1" fmla="*/ 109 h 152"/>
                    <a:gd name="T2" fmla="*/ 25 w 185"/>
                    <a:gd name="T3" fmla="*/ 109 h 152"/>
                    <a:gd name="T4" fmla="*/ 46 w 185"/>
                    <a:gd name="T5" fmla="*/ 88 h 152"/>
                    <a:gd name="T6" fmla="*/ 181 w 185"/>
                    <a:gd name="T7" fmla="*/ 91 h 152"/>
                    <a:gd name="T8" fmla="*/ 150 w 185"/>
                    <a:gd name="T9" fmla="*/ 17 h 152"/>
                    <a:gd name="T10" fmla="*/ 101 w 185"/>
                    <a:gd name="T11" fmla="*/ 25 h 152"/>
                    <a:gd name="T12" fmla="*/ 59 w 185"/>
                    <a:gd name="T13" fmla="*/ 0 h 152"/>
                    <a:gd name="T14" fmla="*/ 35 w 185"/>
                    <a:gd name="T15" fmla="*/ 17 h 152"/>
                    <a:gd name="T16" fmla="*/ 0 w 185"/>
                    <a:gd name="T17" fmla="*/ 109 h 152"/>
                    <a:gd name="T18" fmla="*/ 83 w 185"/>
                    <a:gd name="T19" fmla="*/ 118 h 152"/>
                    <a:gd name="T20" fmla="*/ 143 w 185"/>
                    <a:gd name="T21" fmla="*/ 152 h 152"/>
                    <a:gd name="T22" fmla="*/ 181 w 185"/>
                    <a:gd name="T23" fmla="*/ 91 h 152"/>
                    <a:gd name="T24" fmla="*/ 8 w 185"/>
                    <a:gd name="T25" fmla="*/ 109 h 152"/>
                    <a:gd name="T26" fmla="*/ 76 w 185"/>
                    <a:gd name="T27" fmla="*/ 109 h 152"/>
                    <a:gd name="T28" fmla="*/ 76 w 185"/>
                    <a:gd name="T29" fmla="*/ 84 h 152"/>
                    <a:gd name="T30" fmla="*/ 21 w 185"/>
                    <a:gd name="T31" fmla="*/ 73 h 152"/>
                    <a:gd name="T32" fmla="*/ 44 w 185"/>
                    <a:gd name="T33" fmla="*/ 18 h 152"/>
                    <a:gd name="T34" fmla="*/ 76 w 185"/>
                    <a:gd name="T35" fmla="*/ 24 h 152"/>
                    <a:gd name="T36" fmla="*/ 76 w 185"/>
                    <a:gd name="T37" fmla="*/ 84 h 152"/>
                    <a:gd name="T38" fmla="*/ 84 w 185"/>
                    <a:gd name="T39" fmla="*/ 109 h 152"/>
                    <a:gd name="T40" fmla="*/ 101 w 185"/>
                    <a:gd name="T41" fmla="*/ 101 h 152"/>
                    <a:gd name="T42" fmla="*/ 101 w 185"/>
                    <a:gd name="T43" fmla="*/ 93 h 152"/>
                    <a:gd name="T44" fmla="*/ 84 w 185"/>
                    <a:gd name="T45" fmla="*/ 33 h 152"/>
                    <a:gd name="T46" fmla="*/ 101 w 185"/>
                    <a:gd name="T47" fmla="*/ 93 h 152"/>
                    <a:gd name="T48" fmla="*/ 110 w 185"/>
                    <a:gd name="T49" fmla="*/ 24 h 152"/>
                    <a:gd name="T50" fmla="*/ 142 w 185"/>
                    <a:gd name="T51" fmla="*/ 18 h 152"/>
                    <a:gd name="T52" fmla="*/ 164 w 185"/>
                    <a:gd name="T53" fmla="*/ 73 h 152"/>
                    <a:gd name="T54" fmla="*/ 109 w 185"/>
                    <a:gd name="T55" fmla="*/ 84 h 152"/>
                    <a:gd name="T56" fmla="*/ 143 w 185"/>
                    <a:gd name="T57" fmla="*/ 143 h 152"/>
                    <a:gd name="T58" fmla="*/ 143 w 185"/>
                    <a:gd name="T59" fmla="*/ 76 h 152"/>
                    <a:gd name="T60" fmla="*/ 143 w 185"/>
                    <a:gd name="T61" fmla="*/ 143 h 152"/>
                    <a:gd name="T62" fmla="*/ 118 w 185"/>
                    <a:gd name="T63" fmla="*/ 109 h 152"/>
                    <a:gd name="T64" fmla="*/ 126 w 185"/>
                    <a:gd name="T65" fmla="*/ 109 h 152"/>
                    <a:gd name="T66" fmla="*/ 147 w 185"/>
                    <a:gd name="T67" fmla="*/ 8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5" h="152">
                      <a:moveTo>
                        <a:pt x="42" y="84"/>
                      </a:moveTo>
                      <a:cubicBezTo>
                        <a:pt x="28" y="84"/>
                        <a:pt x="17" y="95"/>
                        <a:pt x="17" y="109"/>
                      </a:cubicBezTo>
                      <a:cubicBezTo>
                        <a:pt x="17" y="112"/>
                        <a:pt x="19" y="114"/>
                        <a:pt x="21" y="114"/>
                      </a:cubicBezTo>
                      <a:cubicBezTo>
                        <a:pt x="23" y="114"/>
                        <a:pt x="25" y="112"/>
                        <a:pt x="25" y="109"/>
                      </a:cubicBezTo>
                      <a:cubicBezTo>
                        <a:pt x="25" y="100"/>
                        <a:pt x="33" y="93"/>
                        <a:pt x="42" y="93"/>
                      </a:cubicBezTo>
                      <a:cubicBezTo>
                        <a:pt x="44" y="93"/>
                        <a:pt x="46" y="91"/>
                        <a:pt x="46" y="88"/>
                      </a:cubicBezTo>
                      <a:cubicBezTo>
                        <a:pt x="46" y="86"/>
                        <a:pt x="44" y="84"/>
                        <a:pt x="42" y="84"/>
                      </a:cubicBezTo>
                      <a:close/>
                      <a:moveTo>
                        <a:pt x="181" y="91"/>
                      </a:moveTo>
                      <a:cubicBezTo>
                        <a:pt x="150" y="17"/>
                        <a:pt x="150" y="17"/>
                        <a:pt x="150" y="17"/>
                      </a:cubicBezTo>
                      <a:cubicBezTo>
                        <a:pt x="150" y="17"/>
                        <a:pt x="150" y="17"/>
                        <a:pt x="150" y="17"/>
                      </a:cubicBezTo>
                      <a:cubicBezTo>
                        <a:pt x="147" y="7"/>
                        <a:pt x="137" y="0"/>
                        <a:pt x="126" y="0"/>
                      </a:cubicBezTo>
                      <a:cubicBezTo>
                        <a:pt x="112" y="0"/>
                        <a:pt x="101" y="11"/>
                        <a:pt x="101" y="25"/>
                      </a:cubicBezTo>
                      <a:cubicBezTo>
                        <a:pt x="84" y="25"/>
                        <a:pt x="84" y="25"/>
                        <a:pt x="84" y="25"/>
                      </a:cubicBezTo>
                      <a:cubicBezTo>
                        <a:pt x="84" y="11"/>
                        <a:pt x="73" y="0"/>
                        <a:pt x="59" y="0"/>
                      </a:cubicBezTo>
                      <a:cubicBezTo>
                        <a:pt x="48" y="0"/>
                        <a:pt x="39" y="7"/>
                        <a:pt x="35" y="17"/>
                      </a:cubicBezTo>
                      <a:cubicBezTo>
                        <a:pt x="35" y="17"/>
                        <a:pt x="35" y="17"/>
                        <a:pt x="35" y="17"/>
                      </a:cubicBezTo>
                      <a:cubicBezTo>
                        <a:pt x="4" y="91"/>
                        <a:pt x="4" y="91"/>
                        <a:pt x="4" y="91"/>
                      </a:cubicBezTo>
                      <a:cubicBezTo>
                        <a:pt x="1" y="97"/>
                        <a:pt x="0" y="103"/>
                        <a:pt x="0" y="109"/>
                      </a:cubicBezTo>
                      <a:cubicBezTo>
                        <a:pt x="0" y="133"/>
                        <a:pt x="19" y="152"/>
                        <a:pt x="42" y="152"/>
                      </a:cubicBezTo>
                      <a:cubicBezTo>
                        <a:pt x="62" y="152"/>
                        <a:pt x="79" y="137"/>
                        <a:pt x="83" y="118"/>
                      </a:cubicBezTo>
                      <a:cubicBezTo>
                        <a:pt x="102" y="118"/>
                        <a:pt x="102" y="118"/>
                        <a:pt x="102" y="118"/>
                      </a:cubicBezTo>
                      <a:cubicBezTo>
                        <a:pt x="106" y="137"/>
                        <a:pt x="123" y="152"/>
                        <a:pt x="143" y="152"/>
                      </a:cubicBezTo>
                      <a:cubicBezTo>
                        <a:pt x="167" y="152"/>
                        <a:pt x="185" y="133"/>
                        <a:pt x="185" y="109"/>
                      </a:cubicBezTo>
                      <a:cubicBezTo>
                        <a:pt x="185" y="103"/>
                        <a:pt x="184" y="97"/>
                        <a:pt x="181" y="91"/>
                      </a:cubicBezTo>
                      <a:close/>
                      <a:moveTo>
                        <a:pt x="42" y="143"/>
                      </a:moveTo>
                      <a:cubicBezTo>
                        <a:pt x="23" y="143"/>
                        <a:pt x="8" y="128"/>
                        <a:pt x="8" y="109"/>
                      </a:cubicBezTo>
                      <a:cubicBezTo>
                        <a:pt x="8" y="91"/>
                        <a:pt x="23" y="76"/>
                        <a:pt x="42" y="76"/>
                      </a:cubicBezTo>
                      <a:cubicBezTo>
                        <a:pt x="61" y="76"/>
                        <a:pt x="76" y="91"/>
                        <a:pt x="76" y="109"/>
                      </a:cubicBezTo>
                      <a:cubicBezTo>
                        <a:pt x="76" y="128"/>
                        <a:pt x="61" y="143"/>
                        <a:pt x="42" y="143"/>
                      </a:cubicBezTo>
                      <a:close/>
                      <a:moveTo>
                        <a:pt x="76" y="84"/>
                      </a:moveTo>
                      <a:cubicBezTo>
                        <a:pt x="68" y="74"/>
                        <a:pt x="56" y="67"/>
                        <a:pt x="42" y="67"/>
                      </a:cubicBezTo>
                      <a:cubicBezTo>
                        <a:pt x="34" y="67"/>
                        <a:pt x="27" y="69"/>
                        <a:pt x="21" y="73"/>
                      </a:cubicBezTo>
                      <a:cubicBezTo>
                        <a:pt x="44" y="18"/>
                        <a:pt x="44" y="18"/>
                        <a:pt x="44" y="18"/>
                      </a:cubicBezTo>
                      <a:cubicBezTo>
                        <a:pt x="44" y="18"/>
                        <a:pt x="44" y="18"/>
                        <a:pt x="44" y="18"/>
                      </a:cubicBezTo>
                      <a:cubicBezTo>
                        <a:pt x="46" y="12"/>
                        <a:pt x="52" y="8"/>
                        <a:pt x="59" y="8"/>
                      </a:cubicBezTo>
                      <a:cubicBezTo>
                        <a:pt x="68" y="8"/>
                        <a:pt x="75" y="15"/>
                        <a:pt x="76" y="24"/>
                      </a:cubicBezTo>
                      <a:cubicBezTo>
                        <a:pt x="76" y="24"/>
                        <a:pt x="76" y="24"/>
                        <a:pt x="76" y="24"/>
                      </a:cubicBezTo>
                      <a:lnTo>
                        <a:pt x="76" y="84"/>
                      </a:lnTo>
                      <a:close/>
                      <a:moveTo>
                        <a:pt x="101" y="109"/>
                      </a:moveTo>
                      <a:cubicBezTo>
                        <a:pt x="84" y="109"/>
                        <a:pt x="84" y="109"/>
                        <a:pt x="84" y="109"/>
                      </a:cubicBezTo>
                      <a:cubicBezTo>
                        <a:pt x="84" y="101"/>
                        <a:pt x="84" y="101"/>
                        <a:pt x="84" y="101"/>
                      </a:cubicBezTo>
                      <a:cubicBezTo>
                        <a:pt x="101" y="101"/>
                        <a:pt x="101" y="101"/>
                        <a:pt x="101" y="101"/>
                      </a:cubicBezTo>
                      <a:lnTo>
                        <a:pt x="101" y="109"/>
                      </a:lnTo>
                      <a:close/>
                      <a:moveTo>
                        <a:pt x="101" y="93"/>
                      </a:moveTo>
                      <a:cubicBezTo>
                        <a:pt x="84" y="93"/>
                        <a:pt x="84" y="93"/>
                        <a:pt x="84" y="93"/>
                      </a:cubicBezTo>
                      <a:cubicBezTo>
                        <a:pt x="84" y="33"/>
                        <a:pt x="84" y="33"/>
                        <a:pt x="84" y="33"/>
                      </a:cubicBezTo>
                      <a:cubicBezTo>
                        <a:pt x="101" y="33"/>
                        <a:pt x="101" y="33"/>
                        <a:pt x="101" y="33"/>
                      </a:cubicBezTo>
                      <a:lnTo>
                        <a:pt x="101" y="93"/>
                      </a:lnTo>
                      <a:close/>
                      <a:moveTo>
                        <a:pt x="109" y="24"/>
                      </a:moveTo>
                      <a:cubicBezTo>
                        <a:pt x="110" y="24"/>
                        <a:pt x="110" y="24"/>
                        <a:pt x="110" y="24"/>
                      </a:cubicBezTo>
                      <a:cubicBezTo>
                        <a:pt x="110" y="15"/>
                        <a:pt x="118" y="8"/>
                        <a:pt x="126" y="8"/>
                      </a:cubicBezTo>
                      <a:cubicBezTo>
                        <a:pt x="133" y="8"/>
                        <a:pt x="139" y="12"/>
                        <a:pt x="142" y="18"/>
                      </a:cubicBezTo>
                      <a:cubicBezTo>
                        <a:pt x="142" y="18"/>
                        <a:pt x="142" y="18"/>
                        <a:pt x="142" y="18"/>
                      </a:cubicBezTo>
                      <a:cubicBezTo>
                        <a:pt x="164" y="73"/>
                        <a:pt x="164" y="73"/>
                        <a:pt x="164" y="73"/>
                      </a:cubicBezTo>
                      <a:cubicBezTo>
                        <a:pt x="158" y="69"/>
                        <a:pt x="151" y="67"/>
                        <a:pt x="143" y="67"/>
                      </a:cubicBezTo>
                      <a:cubicBezTo>
                        <a:pt x="129" y="67"/>
                        <a:pt x="117" y="74"/>
                        <a:pt x="109" y="84"/>
                      </a:cubicBezTo>
                      <a:lnTo>
                        <a:pt x="109" y="24"/>
                      </a:lnTo>
                      <a:close/>
                      <a:moveTo>
                        <a:pt x="143" y="143"/>
                      </a:moveTo>
                      <a:cubicBezTo>
                        <a:pt x="125" y="143"/>
                        <a:pt x="109" y="128"/>
                        <a:pt x="109" y="109"/>
                      </a:cubicBezTo>
                      <a:cubicBezTo>
                        <a:pt x="109" y="91"/>
                        <a:pt x="125" y="76"/>
                        <a:pt x="143" y="76"/>
                      </a:cubicBezTo>
                      <a:cubicBezTo>
                        <a:pt x="162" y="76"/>
                        <a:pt x="177" y="91"/>
                        <a:pt x="177" y="109"/>
                      </a:cubicBezTo>
                      <a:cubicBezTo>
                        <a:pt x="177" y="128"/>
                        <a:pt x="162" y="143"/>
                        <a:pt x="143" y="143"/>
                      </a:cubicBezTo>
                      <a:close/>
                      <a:moveTo>
                        <a:pt x="143" y="84"/>
                      </a:moveTo>
                      <a:cubicBezTo>
                        <a:pt x="129" y="84"/>
                        <a:pt x="118" y="95"/>
                        <a:pt x="118" y="109"/>
                      </a:cubicBezTo>
                      <a:cubicBezTo>
                        <a:pt x="118" y="112"/>
                        <a:pt x="120" y="114"/>
                        <a:pt x="122" y="114"/>
                      </a:cubicBezTo>
                      <a:cubicBezTo>
                        <a:pt x="124" y="114"/>
                        <a:pt x="126" y="112"/>
                        <a:pt x="126" y="109"/>
                      </a:cubicBezTo>
                      <a:cubicBezTo>
                        <a:pt x="126" y="100"/>
                        <a:pt x="134" y="93"/>
                        <a:pt x="143" y="93"/>
                      </a:cubicBezTo>
                      <a:cubicBezTo>
                        <a:pt x="146" y="93"/>
                        <a:pt x="147" y="91"/>
                        <a:pt x="147" y="88"/>
                      </a:cubicBezTo>
                      <a:cubicBezTo>
                        <a:pt x="147" y="86"/>
                        <a:pt x="146" y="84"/>
                        <a:pt x="143" y="84"/>
                      </a:cubicBezTo>
                      <a:close/>
                    </a:path>
                  </a:pathLst>
                </a:custGeom>
                <a:solidFill>
                  <a:schemeClr val="bg1"/>
                </a:solidFill>
                <a:ln>
                  <a:noFill/>
                </a:ln>
              </p:spPr>
              <p:txBody>
                <a:bodyPr anchor="ctr"/>
                <a:lstStyle/>
                <a:p>
                  <a:pPr algn="ctr"/>
                  <a:endParaRPr/>
                </a:p>
              </p:txBody>
            </p:sp>
          </p:grpSp>
          <p:grpSp>
            <p:nvGrpSpPr>
              <p:cNvPr id="64" name="Group 52">
                <a:extLst>
                  <a:ext uri="{FF2B5EF4-FFF2-40B4-BE49-F238E27FC236}">
                    <a16:creationId xmlns:a16="http://schemas.microsoft.com/office/drawing/2014/main" xmlns="" id="{D339172E-4372-4763-91D9-FD420191F295}"/>
                  </a:ext>
                </a:extLst>
              </p:cNvPr>
              <p:cNvGrpSpPr/>
              <p:nvPr/>
            </p:nvGrpSpPr>
            <p:grpSpPr>
              <a:xfrm>
                <a:off x="513525" y="2210758"/>
                <a:ext cx="1668290" cy="768498"/>
                <a:chOff x="1881887" y="1964436"/>
                <a:chExt cx="2280009" cy="1024664"/>
              </a:xfrm>
            </p:grpSpPr>
            <p:sp>
              <p:nvSpPr>
                <p:cNvPr id="65" name="TextBox 53">
                  <a:extLst>
                    <a:ext uri="{FF2B5EF4-FFF2-40B4-BE49-F238E27FC236}">
                      <a16:creationId xmlns:a16="http://schemas.microsoft.com/office/drawing/2014/main" xmlns="" id="{CE8D9A42-2B99-4B6B-ABEE-27167C6D3F9A}"/>
                    </a:ext>
                  </a:extLst>
                </p:cNvPr>
                <p:cNvSpPr txBox="1"/>
                <p:nvPr/>
              </p:nvSpPr>
              <p:spPr>
                <a:xfrm>
                  <a:off x="1881887" y="1964436"/>
                  <a:ext cx="2252185" cy="161583"/>
                </a:xfrm>
                <a:prstGeom prst="rect">
                  <a:avLst/>
                </a:prstGeom>
                <a:noFill/>
              </p:spPr>
              <p:txBody>
                <a:bodyPr wrap="none" lIns="0" tIns="0" rIns="144000" bIns="0">
                  <a:noAutofit/>
                </a:bodyPr>
                <a:lstStyle/>
                <a:p>
                  <a:pPr algn="r"/>
                  <a:r>
                    <a:rPr lang="zh-CN" altLang="en-US" sz="1600" b="1" dirty="0">
                      <a:solidFill>
                        <a:schemeClr val="accent2">
                          <a:lumMod val="100000"/>
                        </a:schemeClr>
                      </a:solidFill>
                    </a:rPr>
                    <a:t>标题文本预设</a:t>
                  </a:r>
                </a:p>
              </p:txBody>
            </p:sp>
            <p:sp>
              <p:nvSpPr>
                <p:cNvPr id="66" name="Rectangle 54">
                  <a:extLst>
                    <a:ext uri="{FF2B5EF4-FFF2-40B4-BE49-F238E27FC236}">
                      <a16:creationId xmlns:a16="http://schemas.microsoft.com/office/drawing/2014/main" xmlns="" id="{7E7C5DE2-5240-4AC1-9297-3EDEE4D0E134}"/>
                    </a:ext>
                  </a:extLst>
                </p:cNvPr>
                <p:cNvSpPr/>
                <p:nvPr/>
              </p:nvSpPr>
              <p:spPr>
                <a:xfrm>
                  <a:off x="1909365" y="2435102"/>
                  <a:ext cx="2252531" cy="553998"/>
                </a:xfrm>
                <a:prstGeom prst="rect">
                  <a:avLst/>
                </a:prstGeom>
              </p:spPr>
              <p:txBody>
                <a:bodyPr wrap="square" rIns="144000">
                  <a:normAutofit fontScale="92500" lnSpcReduction="10000"/>
                </a:bodyPr>
                <a:lstStyle/>
                <a:p>
                  <a:pPr algn="r">
                    <a:lnSpc>
                      <a:spcPct val="120000"/>
                    </a:lnSpc>
                  </a:pPr>
                  <a:r>
                    <a:rPr lang="zh-CN" altLang="en-US" sz="1000" dirty="0"/>
                    <a:t>点击输入替换内</a:t>
                  </a:r>
                  <a:r>
                    <a:rPr lang="zh-CN" altLang="en-US" sz="1000" dirty="0" smtClean="0"/>
                    <a:t>容编辑文字</a:t>
                  </a:r>
                  <a:endParaRPr lang="en-US" altLang="zh-CN" sz="1000" dirty="0"/>
                </a:p>
                <a:p>
                  <a:pPr algn="r">
                    <a:lnSpc>
                      <a:spcPct val="120000"/>
                    </a:lnSpc>
                  </a:pPr>
                  <a:r>
                    <a:rPr lang="zh-CN" altLang="en-US" sz="1000" dirty="0"/>
                    <a:t>点击输入替换内</a:t>
                  </a:r>
                  <a:r>
                    <a:rPr lang="zh-CN" altLang="en-US" sz="1000" dirty="0" smtClean="0"/>
                    <a:t>容编辑文字</a:t>
                  </a:r>
                  <a:endParaRPr lang="zh-CN" altLang="en-US" sz="1000" dirty="0"/>
                </a:p>
              </p:txBody>
            </p:sp>
          </p:grpSp>
        </p:grpSp>
        <p:grpSp>
          <p:nvGrpSpPr>
            <p:cNvPr id="28" name="组合 27">
              <a:extLst>
                <a:ext uri="{FF2B5EF4-FFF2-40B4-BE49-F238E27FC236}">
                  <a16:creationId xmlns:a16="http://schemas.microsoft.com/office/drawing/2014/main" xmlns="" id="{D498D368-BB11-48E4-9E12-AAAF95341022}"/>
                </a:ext>
              </a:extLst>
            </p:cNvPr>
            <p:cNvGrpSpPr/>
            <p:nvPr/>
          </p:nvGrpSpPr>
          <p:grpSpPr>
            <a:xfrm>
              <a:off x="5843912" y="1006822"/>
              <a:ext cx="2762237" cy="795222"/>
              <a:chOff x="5843912" y="1006822"/>
              <a:chExt cx="2762237" cy="795222"/>
            </a:xfrm>
          </p:grpSpPr>
          <p:grpSp>
            <p:nvGrpSpPr>
              <p:cNvPr id="57" name="Group 29">
                <a:extLst>
                  <a:ext uri="{FF2B5EF4-FFF2-40B4-BE49-F238E27FC236}">
                    <a16:creationId xmlns:a16="http://schemas.microsoft.com/office/drawing/2014/main" xmlns="" id="{F080BCA1-40D1-4C0C-A3B3-611A04098672}"/>
                  </a:ext>
                </a:extLst>
              </p:cNvPr>
              <p:cNvGrpSpPr/>
              <p:nvPr/>
            </p:nvGrpSpPr>
            <p:grpSpPr>
              <a:xfrm>
                <a:off x="5843912" y="1194597"/>
                <a:ext cx="607447" cy="607447"/>
                <a:chOff x="7791883" y="1592796"/>
                <a:chExt cx="809929" cy="809929"/>
              </a:xfrm>
            </p:grpSpPr>
            <p:sp>
              <p:nvSpPr>
                <p:cNvPr id="61" name="Oval 26">
                  <a:extLst>
                    <a:ext uri="{FF2B5EF4-FFF2-40B4-BE49-F238E27FC236}">
                      <a16:creationId xmlns:a16="http://schemas.microsoft.com/office/drawing/2014/main" xmlns="" id="{CADC21E3-B03E-4A83-85A7-4ADB51A15AD5}"/>
                    </a:ext>
                  </a:extLst>
                </p:cNvPr>
                <p:cNvSpPr>
                  <a:spLocks noChangeAspect="1"/>
                </p:cNvSpPr>
                <p:nvPr/>
              </p:nvSpPr>
              <p:spPr>
                <a:xfrm>
                  <a:off x="7791883" y="1592796"/>
                  <a:ext cx="809929" cy="809929"/>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62" name="Freeform: Shape 25">
                  <a:extLst>
                    <a:ext uri="{FF2B5EF4-FFF2-40B4-BE49-F238E27FC236}">
                      <a16:creationId xmlns:a16="http://schemas.microsoft.com/office/drawing/2014/main" xmlns="" id="{62EFBB72-12C3-497D-A5C6-4D96CD5403C5}"/>
                    </a:ext>
                  </a:extLst>
                </p:cNvPr>
                <p:cNvSpPr>
                  <a:spLocks/>
                </p:cNvSpPr>
                <p:nvPr/>
              </p:nvSpPr>
              <p:spPr bwMode="auto">
                <a:xfrm>
                  <a:off x="8018359" y="1850453"/>
                  <a:ext cx="363431" cy="294615"/>
                </a:xfrm>
                <a:custGeom>
                  <a:avLst/>
                  <a:gdLst>
                    <a:gd name="T0" fmla="*/ 68 w 186"/>
                    <a:gd name="T1" fmla="*/ 84 h 151"/>
                    <a:gd name="T2" fmla="*/ 118 w 186"/>
                    <a:gd name="T3" fmla="*/ 84 h 151"/>
                    <a:gd name="T4" fmla="*/ 93 w 186"/>
                    <a:gd name="T5" fmla="*/ 101 h 151"/>
                    <a:gd name="T6" fmla="*/ 93 w 186"/>
                    <a:gd name="T7" fmla="*/ 67 h 151"/>
                    <a:gd name="T8" fmla="*/ 93 w 186"/>
                    <a:gd name="T9" fmla="*/ 101 h 151"/>
                    <a:gd name="T10" fmla="*/ 114 w 186"/>
                    <a:gd name="T11" fmla="*/ 25 h 151"/>
                    <a:gd name="T12" fmla="*/ 114 w 186"/>
                    <a:gd name="T13" fmla="*/ 16 h 151"/>
                    <a:gd name="T14" fmla="*/ 68 w 186"/>
                    <a:gd name="T15" fmla="*/ 21 h 151"/>
                    <a:gd name="T16" fmla="*/ 156 w 186"/>
                    <a:gd name="T17" fmla="*/ 33 h 151"/>
                    <a:gd name="T18" fmla="*/ 156 w 186"/>
                    <a:gd name="T19" fmla="*/ 59 h 151"/>
                    <a:gd name="T20" fmla="*/ 156 w 186"/>
                    <a:gd name="T21" fmla="*/ 33 h 151"/>
                    <a:gd name="T22" fmla="*/ 152 w 186"/>
                    <a:gd name="T23" fmla="*/ 46 h 151"/>
                    <a:gd name="T24" fmla="*/ 160 w 186"/>
                    <a:gd name="T25" fmla="*/ 46 h 151"/>
                    <a:gd name="T26" fmla="*/ 169 w 186"/>
                    <a:gd name="T27" fmla="*/ 16 h 151"/>
                    <a:gd name="T28" fmla="*/ 122 w 186"/>
                    <a:gd name="T29" fmla="*/ 0 h 151"/>
                    <a:gd name="T30" fmla="*/ 63 w 186"/>
                    <a:gd name="T31" fmla="*/ 0 h 151"/>
                    <a:gd name="T32" fmla="*/ 17 w 186"/>
                    <a:gd name="T33" fmla="*/ 16 h 151"/>
                    <a:gd name="T34" fmla="*/ 0 w 186"/>
                    <a:gd name="T35" fmla="*/ 135 h 151"/>
                    <a:gd name="T36" fmla="*/ 169 w 186"/>
                    <a:gd name="T37" fmla="*/ 151 h 151"/>
                    <a:gd name="T38" fmla="*/ 186 w 186"/>
                    <a:gd name="T39" fmla="*/ 33 h 151"/>
                    <a:gd name="T40" fmla="*/ 177 w 186"/>
                    <a:gd name="T41" fmla="*/ 101 h 151"/>
                    <a:gd name="T42" fmla="*/ 137 w 186"/>
                    <a:gd name="T43" fmla="*/ 109 h 151"/>
                    <a:gd name="T44" fmla="*/ 177 w 186"/>
                    <a:gd name="T45" fmla="*/ 135 h 151"/>
                    <a:gd name="T46" fmla="*/ 17 w 186"/>
                    <a:gd name="T47" fmla="*/ 143 h 151"/>
                    <a:gd name="T48" fmla="*/ 9 w 186"/>
                    <a:gd name="T49" fmla="*/ 109 h 151"/>
                    <a:gd name="T50" fmla="*/ 45 w 186"/>
                    <a:gd name="T51" fmla="*/ 101 h 151"/>
                    <a:gd name="T52" fmla="*/ 9 w 186"/>
                    <a:gd name="T53" fmla="*/ 33 h 151"/>
                    <a:gd name="T54" fmla="*/ 34 w 186"/>
                    <a:gd name="T55" fmla="*/ 25 h 151"/>
                    <a:gd name="T56" fmla="*/ 93 w 186"/>
                    <a:gd name="T57" fmla="*/ 8 h 151"/>
                    <a:gd name="T58" fmla="*/ 152 w 186"/>
                    <a:gd name="T59" fmla="*/ 25 h 151"/>
                    <a:gd name="T60" fmla="*/ 177 w 186"/>
                    <a:gd name="T61" fmla="*/ 33 h 151"/>
                    <a:gd name="T62" fmla="*/ 156 w 186"/>
                    <a:gd name="T63" fmla="*/ 67 h 151"/>
                    <a:gd name="T64" fmla="*/ 156 w 186"/>
                    <a:gd name="T65" fmla="*/ 75 h 151"/>
                    <a:gd name="T66" fmla="*/ 156 w 186"/>
                    <a:gd name="T67" fmla="*/ 67 h 151"/>
                    <a:gd name="T68" fmla="*/ 51 w 186"/>
                    <a:gd name="T69" fmla="*/ 84 h 151"/>
                    <a:gd name="T70" fmla="*/ 135 w 186"/>
                    <a:gd name="T71" fmla="*/ 84 h 151"/>
                    <a:gd name="T72" fmla="*/ 93 w 186"/>
                    <a:gd name="T73" fmla="*/ 118 h 151"/>
                    <a:gd name="T74" fmla="*/ 93 w 186"/>
                    <a:gd name="T75" fmla="*/ 50 h 151"/>
                    <a:gd name="T76" fmla="*/ 93 w 186"/>
                    <a:gd name="T77" fmla="*/ 11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6" h="151">
                      <a:moveTo>
                        <a:pt x="93" y="59"/>
                      </a:moveTo>
                      <a:cubicBezTo>
                        <a:pt x="79" y="59"/>
                        <a:pt x="68" y="70"/>
                        <a:pt x="68" y="84"/>
                      </a:cubicBezTo>
                      <a:cubicBezTo>
                        <a:pt x="68" y="98"/>
                        <a:pt x="79" y="109"/>
                        <a:pt x="93" y="109"/>
                      </a:cubicBezTo>
                      <a:cubicBezTo>
                        <a:pt x="107" y="109"/>
                        <a:pt x="118" y="98"/>
                        <a:pt x="118" y="84"/>
                      </a:cubicBezTo>
                      <a:cubicBezTo>
                        <a:pt x="118" y="70"/>
                        <a:pt x="107" y="59"/>
                        <a:pt x="93" y="59"/>
                      </a:cubicBezTo>
                      <a:close/>
                      <a:moveTo>
                        <a:pt x="93" y="101"/>
                      </a:moveTo>
                      <a:cubicBezTo>
                        <a:pt x="84" y="101"/>
                        <a:pt x="76" y="93"/>
                        <a:pt x="76" y="84"/>
                      </a:cubicBezTo>
                      <a:cubicBezTo>
                        <a:pt x="76" y="75"/>
                        <a:pt x="84" y="67"/>
                        <a:pt x="93" y="67"/>
                      </a:cubicBezTo>
                      <a:cubicBezTo>
                        <a:pt x="102" y="67"/>
                        <a:pt x="110" y="75"/>
                        <a:pt x="110" y="84"/>
                      </a:cubicBezTo>
                      <a:cubicBezTo>
                        <a:pt x="110" y="93"/>
                        <a:pt x="102" y="101"/>
                        <a:pt x="93" y="101"/>
                      </a:cubicBezTo>
                      <a:close/>
                      <a:moveTo>
                        <a:pt x="72" y="25"/>
                      </a:moveTo>
                      <a:cubicBezTo>
                        <a:pt x="114" y="25"/>
                        <a:pt x="114" y="25"/>
                        <a:pt x="114" y="25"/>
                      </a:cubicBezTo>
                      <a:cubicBezTo>
                        <a:pt x="116" y="25"/>
                        <a:pt x="118" y="23"/>
                        <a:pt x="118" y="21"/>
                      </a:cubicBezTo>
                      <a:cubicBezTo>
                        <a:pt x="118" y="18"/>
                        <a:pt x="116" y="16"/>
                        <a:pt x="114" y="16"/>
                      </a:cubicBezTo>
                      <a:cubicBezTo>
                        <a:pt x="72" y="16"/>
                        <a:pt x="72" y="16"/>
                        <a:pt x="72" y="16"/>
                      </a:cubicBezTo>
                      <a:cubicBezTo>
                        <a:pt x="70" y="16"/>
                        <a:pt x="68" y="18"/>
                        <a:pt x="68" y="21"/>
                      </a:cubicBezTo>
                      <a:cubicBezTo>
                        <a:pt x="68" y="23"/>
                        <a:pt x="70" y="25"/>
                        <a:pt x="72" y="25"/>
                      </a:cubicBezTo>
                      <a:close/>
                      <a:moveTo>
                        <a:pt x="156" y="33"/>
                      </a:moveTo>
                      <a:cubicBezTo>
                        <a:pt x="149" y="33"/>
                        <a:pt x="144" y="39"/>
                        <a:pt x="144" y="46"/>
                      </a:cubicBezTo>
                      <a:cubicBezTo>
                        <a:pt x="144" y="53"/>
                        <a:pt x="149" y="59"/>
                        <a:pt x="156" y="59"/>
                      </a:cubicBezTo>
                      <a:cubicBezTo>
                        <a:pt x="163" y="59"/>
                        <a:pt x="169" y="53"/>
                        <a:pt x="169" y="46"/>
                      </a:cubicBezTo>
                      <a:cubicBezTo>
                        <a:pt x="169" y="39"/>
                        <a:pt x="163" y="33"/>
                        <a:pt x="156" y="33"/>
                      </a:cubicBezTo>
                      <a:close/>
                      <a:moveTo>
                        <a:pt x="156" y="50"/>
                      </a:moveTo>
                      <a:cubicBezTo>
                        <a:pt x="154" y="50"/>
                        <a:pt x="152" y="48"/>
                        <a:pt x="152" y="46"/>
                      </a:cubicBezTo>
                      <a:cubicBezTo>
                        <a:pt x="152" y="44"/>
                        <a:pt x="154" y="42"/>
                        <a:pt x="156" y="42"/>
                      </a:cubicBezTo>
                      <a:cubicBezTo>
                        <a:pt x="159" y="42"/>
                        <a:pt x="160" y="44"/>
                        <a:pt x="160" y="46"/>
                      </a:cubicBezTo>
                      <a:cubicBezTo>
                        <a:pt x="160" y="48"/>
                        <a:pt x="159" y="50"/>
                        <a:pt x="156" y="50"/>
                      </a:cubicBezTo>
                      <a:close/>
                      <a:moveTo>
                        <a:pt x="169" y="16"/>
                      </a:moveTo>
                      <a:cubicBezTo>
                        <a:pt x="152" y="16"/>
                        <a:pt x="152" y="16"/>
                        <a:pt x="152" y="16"/>
                      </a:cubicBezTo>
                      <a:cubicBezTo>
                        <a:pt x="139" y="16"/>
                        <a:pt x="139" y="0"/>
                        <a:pt x="122" y="0"/>
                      </a:cubicBezTo>
                      <a:cubicBezTo>
                        <a:pt x="106" y="0"/>
                        <a:pt x="93" y="0"/>
                        <a:pt x="93" y="0"/>
                      </a:cubicBezTo>
                      <a:cubicBezTo>
                        <a:pt x="93" y="0"/>
                        <a:pt x="80" y="0"/>
                        <a:pt x="63" y="0"/>
                      </a:cubicBezTo>
                      <a:cubicBezTo>
                        <a:pt x="47" y="0"/>
                        <a:pt x="47" y="16"/>
                        <a:pt x="34" y="16"/>
                      </a:cubicBezTo>
                      <a:cubicBezTo>
                        <a:pt x="17" y="16"/>
                        <a:pt x="17" y="16"/>
                        <a:pt x="17" y="16"/>
                      </a:cubicBezTo>
                      <a:cubicBezTo>
                        <a:pt x="8" y="16"/>
                        <a:pt x="0" y="24"/>
                        <a:pt x="0" y="33"/>
                      </a:cubicBezTo>
                      <a:cubicBezTo>
                        <a:pt x="0" y="135"/>
                        <a:pt x="0" y="135"/>
                        <a:pt x="0" y="135"/>
                      </a:cubicBezTo>
                      <a:cubicBezTo>
                        <a:pt x="0" y="144"/>
                        <a:pt x="8" y="151"/>
                        <a:pt x="17" y="151"/>
                      </a:cubicBezTo>
                      <a:cubicBezTo>
                        <a:pt x="169" y="151"/>
                        <a:pt x="169" y="151"/>
                        <a:pt x="169" y="151"/>
                      </a:cubicBezTo>
                      <a:cubicBezTo>
                        <a:pt x="178" y="151"/>
                        <a:pt x="186" y="144"/>
                        <a:pt x="186" y="135"/>
                      </a:cubicBezTo>
                      <a:cubicBezTo>
                        <a:pt x="186" y="33"/>
                        <a:pt x="186" y="33"/>
                        <a:pt x="186" y="33"/>
                      </a:cubicBezTo>
                      <a:cubicBezTo>
                        <a:pt x="186" y="24"/>
                        <a:pt x="178" y="16"/>
                        <a:pt x="169" y="16"/>
                      </a:cubicBezTo>
                      <a:close/>
                      <a:moveTo>
                        <a:pt x="177" y="101"/>
                      </a:moveTo>
                      <a:cubicBezTo>
                        <a:pt x="141" y="101"/>
                        <a:pt x="141" y="101"/>
                        <a:pt x="141" y="101"/>
                      </a:cubicBezTo>
                      <a:cubicBezTo>
                        <a:pt x="140" y="104"/>
                        <a:pt x="138" y="107"/>
                        <a:pt x="137" y="109"/>
                      </a:cubicBezTo>
                      <a:cubicBezTo>
                        <a:pt x="177" y="109"/>
                        <a:pt x="177" y="109"/>
                        <a:pt x="177" y="109"/>
                      </a:cubicBezTo>
                      <a:cubicBezTo>
                        <a:pt x="177" y="135"/>
                        <a:pt x="177" y="135"/>
                        <a:pt x="177" y="135"/>
                      </a:cubicBezTo>
                      <a:cubicBezTo>
                        <a:pt x="177" y="139"/>
                        <a:pt x="174" y="143"/>
                        <a:pt x="169" y="143"/>
                      </a:cubicBezTo>
                      <a:cubicBezTo>
                        <a:pt x="17" y="143"/>
                        <a:pt x="17" y="143"/>
                        <a:pt x="17" y="143"/>
                      </a:cubicBezTo>
                      <a:cubicBezTo>
                        <a:pt x="12" y="143"/>
                        <a:pt x="9" y="139"/>
                        <a:pt x="9" y="135"/>
                      </a:cubicBezTo>
                      <a:cubicBezTo>
                        <a:pt x="9" y="109"/>
                        <a:pt x="9" y="109"/>
                        <a:pt x="9" y="109"/>
                      </a:cubicBezTo>
                      <a:cubicBezTo>
                        <a:pt x="49" y="109"/>
                        <a:pt x="49" y="109"/>
                        <a:pt x="49" y="109"/>
                      </a:cubicBezTo>
                      <a:cubicBezTo>
                        <a:pt x="48" y="107"/>
                        <a:pt x="46" y="104"/>
                        <a:pt x="45" y="101"/>
                      </a:cubicBezTo>
                      <a:cubicBezTo>
                        <a:pt x="9" y="101"/>
                        <a:pt x="9" y="101"/>
                        <a:pt x="9" y="101"/>
                      </a:cubicBezTo>
                      <a:cubicBezTo>
                        <a:pt x="9" y="33"/>
                        <a:pt x="9" y="33"/>
                        <a:pt x="9" y="33"/>
                      </a:cubicBezTo>
                      <a:cubicBezTo>
                        <a:pt x="9" y="29"/>
                        <a:pt x="12" y="25"/>
                        <a:pt x="17" y="25"/>
                      </a:cubicBezTo>
                      <a:cubicBezTo>
                        <a:pt x="34" y="25"/>
                        <a:pt x="34" y="25"/>
                        <a:pt x="34" y="25"/>
                      </a:cubicBezTo>
                      <a:cubicBezTo>
                        <a:pt x="51" y="25"/>
                        <a:pt x="51" y="8"/>
                        <a:pt x="63" y="8"/>
                      </a:cubicBezTo>
                      <a:cubicBezTo>
                        <a:pt x="72" y="8"/>
                        <a:pt x="93" y="8"/>
                        <a:pt x="93" y="8"/>
                      </a:cubicBezTo>
                      <a:cubicBezTo>
                        <a:pt x="93" y="8"/>
                        <a:pt x="114" y="8"/>
                        <a:pt x="122" y="8"/>
                      </a:cubicBezTo>
                      <a:cubicBezTo>
                        <a:pt x="135" y="8"/>
                        <a:pt x="135" y="25"/>
                        <a:pt x="152" y="25"/>
                      </a:cubicBezTo>
                      <a:cubicBezTo>
                        <a:pt x="169" y="25"/>
                        <a:pt x="169" y="25"/>
                        <a:pt x="169" y="25"/>
                      </a:cubicBezTo>
                      <a:cubicBezTo>
                        <a:pt x="174" y="25"/>
                        <a:pt x="177" y="29"/>
                        <a:pt x="177" y="33"/>
                      </a:cubicBezTo>
                      <a:lnTo>
                        <a:pt x="177" y="101"/>
                      </a:lnTo>
                      <a:close/>
                      <a:moveTo>
                        <a:pt x="156" y="67"/>
                      </a:moveTo>
                      <a:cubicBezTo>
                        <a:pt x="154" y="67"/>
                        <a:pt x="152" y="69"/>
                        <a:pt x="152" y="71"/>
                      </a:cubicBezTo>
                      <a:cubicBezTo>
                        <a:pt x="152" y="74"/>
                        <a:pt x="154" y="75"/>
                        <a:pt x="156" y="75"/>
                      </a:cubicBezTo>
                      <a:cubicBezTo>
                        <a:pt x="159" y="75"/>
                        <a:pt x="160" y="74"/>
                        <a:pt x="160" y="71"/>
                      </a:cubicBezTo>
                      <a:cubicBezTo>
                        <a:pt x="160" y="69"/>
                        <a:pt x="159" y="67"/>
                        <a:pt x="156" y="67"/>
                      </a:cubicBezTo>
                      <a:close/>
                      <a:moveTo>
                        <a:pt x="93" y="42"/>
                      </a:moveTo>
                      <a:cubicBezTo>
                        <a:pt x="70" y="42"/>
                        <a:pt x="51" y="61"/>
                        <a:pt x="51" y="84"/>
                      </a:cubicBezTo>
                      <a:cubicBezTo>
                        <a:pt x="51" y="107"/>
                        <a:pt x="70" y="126"/>
                        <a:pt x="93" y="126"/>
                      </a:cubicBezTo>
                      <a:cubicBezTo>
                        <a:pt x="116" y="126"/>
                        <a:pt x="135" y="107"/>
                        <a:pt x="135" y="84"/>
                      </a:cubicBezTo>
                      <a:cubicBezTo>
                        <a:pt x="135" y="61"/>
                        <a:pt x="116" y="42"/>
                        <a:pt x="93" y="42"/>
                      </a:cubicBezTo>
                      <a:close/>
                      <a:moveTo>
                        <a:pt x="93" y="118"/>
                      </a:moveTo>
                      <a:cubicBezTo>
                        <a:pt x="74" y="118"/>
                        <a:pt x="59" y="103"/>
                        <a:pt x="59" y="84"/>
                      </a:cubicBezTo>
                      <a:cubicBezTo>
                        <a:pt x="59" y="65"/>
                        <a:pt x="74" y="50"/>
                        <a:pt x="93" y="50"/>
                      </a:cubicBezTo>
                      <a:cubicBezTo>
                        <a:pt x="112" y="50"/>
                        <a:pt x="127" y="65"/>
                        <a:pt x="127" y="84"/>
                      </a:cubicBezTo>
                      <a:cubicBezTo>
                        <a:pt x="127" y="103"/>
                        <a:pt x="112" y="118"/>
                        <a:pt x="93" y="118"/>
                      </a:cubicBezTo>
                      <a:close/>
                    </a:path>
                  </a:pathLst>
                </a:custGeom>
                <a:solidFill>
                  <a:schemeClr val="bg1">
                    <a:lumMod val="95000"/>
                  </a:schemeClr>
                </a:solidFill>
                <a:ln>
                  <a:solidFill>
                    <a:schemeClr val="bg1"/>
                  </a:solidFill>
                </a:ln>
              </p:spPr>
              <p:txBody>
                <a:bodyPr anchor="ctr"/>
                <a:lstStyle/>
                <a:p>
                  <a:pPr algn="ctr"/>
                  <a:endParaRPr/>
                </a:p>
              </p:txBody>
            </p:sp>
          </p:grpSp>
          <p:grpSp>
            <p:nvGrpSpPr>
              <p:cNvPr id="58" name="Group 55">
                <a:extLst>
                  <a:ext uri="{FF2B5EF4-FFF2-40B4-BE49-F238E27FC236}">
                    <a16:creationId xmlns:a16="http://schemas.microsoft.com/office/drawing/2014/main" xmlns="" id="{0BFBEDB8-47BC-4116-80EA-8D62C00898D8}"/>
                  </a:ext>
                </a:extLst>
              </p:cNvPr>
              <p:cNvGrpSpPr/>
              <p:nvPr/>
            </p:nvGrpSpPr>
            <p:grpSpPr>
              <a:xfrm>
                <a:off x="6431332" y="1006822"/>
                <a:ext cx="2174817" cy="742528"/>
                <a:chOff x="1888429" y="1964436"/>
                <a:chExt cx="2273467" cy="990038"/>
              </a:xfrm>
            </p:grpSpPr>
            <p:sp>
              <p:nvSpPr>
                <p:cNvPr id="59" name="TextBox 56">
                  <a:extLst>
                    <a:ext uri="{FF2B5EF4-FFF2-40B4-BE49-F238E27FC236}">
                      <a16:creationId xmlns:a16="http://schemas.microsoft.com/office/drawing/2014/main" xmlns="" id="{7C10E74F-8BCE-4A46-8CE6-A2EC7DF0D6A1}"/>
                    </a:ext>
                  </a:extLst>
                </p:cNvPr>
                <p:cNvSpPr txBox="1"/>
                <p:nvPr/>
              </p:nvSpPr>
              <p:spPr>
                <a:xfrm>
                  <a:off x="1888429" y="1964436"/>
                  <a:ext cx="2252185" cy="161583"/>
                </a:xfrm>
                <a:prstGeom prst="rect">
                  <a:avLst/>
                </a:prstGeom>
                <a:noFill/>
              </p:spPr>
              <p:txBody>
                <a:bodyPr wrap="none" lIns="144000" tIns="0" rIns="0" bIns="0" anchor="ctr" anchorCtr="0">
                  <a:noAutofit/>
                </a:bodyPr>
                <a:lstStyle/>
                <a:p>
                  <a:r>
                    <a:rPr lang="zh-CN" altLang="en-US" sz="1600" b="1">
                      <a:solidFill>
                        <a:schemeClr val="accent4">
                          <a:lumMod val="100000"/>
                        </a:schemeClr>
                      </a:solidFill>
                    </a:rPr>
                    <a:t>标题文本预设</a:t>
                  </a:r>
                </a:p>
              </p:txBody>
            </p:sp>
            <p:sp>
              <p:nvSpPr>
                <p:cNvPr id="60" name="Rectangle 57">
                  <a:extLst>
                    <a:ext uri="{FF2B5EF4-FFF2-40B4-BE49-F238E27FC236}">
                      <a16:creationId xmlns:a16="http://schemas.microsoft.com/office/drawing/2014/main" xmlns="" id="{17540D80-C8FB-4931-B39D-20BBFB41B5F6}"/>
                    </a:ext>
                  </a:extLst>
                </p:cNvPr>
                <p:cNvSpPr/>
                <p:nvPr/>
              </p:nvSpPr>
              <p:spPr>
                <a:xfrm>
                  <a:off x="1909365" y="2492809"/>
                  <a:ext cx="2252531" cy="461665"/>
                </a:xfrm>
                <a:prstGeom prst="rect">
                  <a:avLst/>
                </a:prstGeom>
              </p:spPr>
              <p:txBody>
                <a:bodyPr wrap="square" lIns="144000" tIns="0" rIns="0" bIns="0" anchor="ctr" anchorCtr="0">
                  <a:normAutofit lnSpcReduction="10000"/>
                </a:bodyPr>
                <a:lstStyle/>
                <a:p>
                  <a:pPr>
                    <a:lnSpc>
                      <a:spcPct val="120000"/>
                    </a:lnSpc>
                  </a:pPr>
                  <a:r>
                    <a:rPr lang="zh-CN" altLang="en-US" sz="1000" dirty="0"/>
                    <a:t>点击输入替换内</a:t>
                  </a:r>
                  <a:r>
                    <a:rPr lang="zh-CN" altLang="en-US" sz="1000" dirty="0" smtClean="0"/>
                    <a:t>容编辑文字</a:t>
                  </a:r>
                  <a:endParaRPr lang="en-US" altLang="zh-CN" sz="1000" dirty="0"/>
                </a:p>
                <a:p>
                  <a:pPr>
                    <a:lnSpc>
                      <a:spcPct val="120000"/>
                    </a:lnSpc>
                  </a:pPr>
                  <a:r>
                    <a:rPr lang="zh-CN" altLang="en-US" sz="1000" dirty="0"/>
                    <a:t>点击输入替换内</a:t>
                  </a:r>
                  <a:r>
                    <a:rPr lang="zh-CN" altLang="en-US" sz="1000" dirty="0" smtClean="0"/>
                    <a:t>容编辑文字</a:t>
                  </a:r>
                  <a:endParaRPr lang="zh-CN" altLang="en-US" sz="1000" dirty="0"/>
                </a:p>
              </p:txBody>
            </p:sp>
          </p:grpSp>
        </p:grpSp>
        <p:grpSp>
          <p:nvGrpSpPr>
            <p:cNvPr id="29" name="组合 28">
              <a:extLst>
                <a:ext uri="{FF2B5EF4-FFF2-40B4-BE49-F238E27FC236}">
                  <a16:creationId xmlns:a16="http://schemas.microsoft.com/office/drawing/2014/main" xmlns="" id="{FA1FAF29-A970-46B7-9E2C-8B2F5B522616}"/>
                </a:ext>
              </a:extLst>
            </p:cNvPr>
            <p:cNvGrpSpPr/>
            <p:nvPr/>
          </p:nvGrpSpPr>
          <p:grpSpPr>
            <a:xfrm>
              <a:off x="572129" y="981675"/>
              <a:ext cx="2719525" cy="820369"/>
              <a:chOff x="572129" y="981675"/>
              <a:chExt cx="2719525" cy="820369"/>
            </a:xfrm>
          </p:grpSpPr>
          <p:grpSp>
            <p:nvGrpSpPr>
              <p:cNvPr id="51" name="Group 30">
                <a:extLst>
                  <a:ext uri="{FF2B5EF4-FFF2-40B4-BE49-F238E27FC236}">
                    <a16:creationId xmlns:a16="http://schemas.microsoft.com/office/drawing/2014/main" xmlns="" id="{9B1C2620-5B81-47A1-8911-3B878A735483}"/>
                  </a:ext>
                </a:extLst>
              </p:cNvPr>
              <p:cNvGrpSpPr/>
              <p:nvPr/>
            </p:nvGrpSpPr>
            <p:grpSpPr>
              <a:xfrm>
                <a:off x="2684207" y="1194597"/>
                <a:ext cx="607447" cy="607447"/>
                <a:chOff x="3578944" y="1592796"/>
                <a:chExt cx="809929" cy="809929"/>
              </a:xfrm>
            </p:grpSpPr>
            <p:sp>
              <p:nvSpPr>
                <p:cNvPr id="55" name="Oval 31">
                  <a:extLst>
                    <a:ext uri="{FF2B5EF4-FFF2-40B4-BE49-F238E27FC236}">
                      <a16:creationId xmlns:a16="http://schemas.microsoft.com/office/drawing/2014/main" xmlns="" id="{7320D29C-A88A-4726-A9FE-F8EA126E233B}"/>
                    </a:ext>
                  </a:extLst>
                </p:cNvPr>
                <p:cNvSpPr>
                  <a:spLocks noChangeAspect="1"/>
                </p:cNvSpPr>
                <p:nvPr/>
              </p:nvSpPr>
              <p:spPr>
                <a:xfrm>
                  <a:off x="3578944" y="1592796"/>
                  <a:ext cx="809929" cy="809929"/>
                </a:xfrm>
                <a:prstGeom prst="ellipse">
                  <a:avLst/>
                </a:prstGeom>
                <a:solidFill>
                  <a:schemeClr val="accent1"/>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6" name="Freeform: Shape 34">
                  <a:extLst>
                    <a:ext uri="{FF2B5EF4-FFF2-40B4-BE49-F238E27FC236}">
                      <a16:creationId xmlns:a16="http://schemas.microsoft.com/office/drawing/2014/main" xmlns="" id="{11E0D9A4-01A3-484D-91C5-8DE1ECE044A8}"/>
                    </a:ext>
                  </a:extLst>
                </p:cNvPr>
                <p:cNvSpPr>
                  <a:spLocks/>
                </p:cNvSpPr>
                <p:nvPr/>
              </p:nvSpPr>
              <p:spPr bwMode="auto">
                <a:xfrm>
                  <a:off x="3803744" y="1835123"/>
                  <a:ext cx="360327" cy="358201"/>
                </a:xfrm>
                <a:custGeom>
                  <a:avLst/>
                  <a:gdLst>
                    <a:gd name="T0" fmla="*/ 85 w 186"/>
                    <a:gd name="T1" fmla="*/ 93 h 185"/>
                    <a:gd name="T2" fmla="*/ 101 w 186"/>
                    <a:gd name="T3" fmla="*/ 93 h 185"/>
                    <a:gd name="T4" fmla="*/ 186 w 186"/>
                    <a:gd name="T5" fmla="*/ 93 h 185"/>
                    <a:gd name="T6" fmla="*/ 159 w 186"/>
                    <a:gd name="T7" fmla="*/ 27 h 185"/>
                    <a:gd name="T8" fmla="*/ 93 w 186"/>
                    <a:gd name="T9" fmla="*/ 0 h 185"/>
                    <a:gd name="T10" fmla="*/ 27 w 186"/>
                    <a:gd name="T11" fmla="*/ 27 h 185"/>
                    <a:gd name="T12" fmla="*/ 0 w 186"/>
                    <a:gd name="T13" fmla="*/ 93 h 185"/>
                    <a:gd name="T14" fmla="*/ 27 w 186"/>
                    <a:gd name="T15" fmla="*/ 158 h 185"/>
                    <a:gd name="T16" fmla="*/ 93 w 186"/>
                    <a:gd name="T17" fmla="*/ 185 h 185"/>
                    <a:gd name="T18" fmla="*/ 159 w 186"/>
                    <a:gd name="T19" fmla="*/ 158 h 185"/>
                    <a:gd name="T20" fmla="*/ 186 w 186"/>
                    <a:gd name="T21" fmla="*/ 93 h 185"/>
                    <a:gd name="T22" fmla="*/ 36 w 186"/>
                    <a:gd name="T23" fmla="*/ 74 h 185"/>
                    <a:gd name="T24" fmla="*/ 36 w 186"/>
                    <a:gd name="T25" fmla="*/ 111 h 185"/>
                    <a:gd name="T26" fmla="*/ 60 w 186"/>
                    <a:gd name="T27" fmla="*/ 79 h 185"/>
                    <a:gd name="T28" fmla="*/ 44 w 186"/>
                    <a:gd name="T29" fmla="*/ 72 h 185"/>
                    <a:gd name="T30" fmla="*/ 60 w 186"/>
                    <a:gd name="T31" fmla="*/ 79 h 185"/>
                    <a:gd name="T32" fmla="*/ 44 w 186"/>
                    <a:gd name="T33" fmla="*/ 113 h 185"/>
                    <a:gd name="T34" fmla="*/ 60 w 186"/>
                    <a:gd name="T35" fmla="*/ 107 h 185"/>
                    <a:gd name="T36" fmla="*/ 33 w 186"/>
                    <a:gd name="T37" fmla="*/ 152 h 185"/>
                    <a:gd name="T38" fmla="*/ 61 w 186"/>
                    <a:gd name="T39" fmla="*/ 124 h 185"/>
                    <a:gd name="T40" fmla="*/ 33 w 186"/>
                    <a:gd name="T41" fmla="*/ 152 h 185"/>
                    <a:gd name="T42" fmla="*/ 39 w 186"/>
                    <a:gd name="T43" fmla="*/ 65 h 185"/>
                    <a:gd name="T44" fmla="*/ 66 w 186"/>
                    <a:gd name="T45" fmla="*/ 39 h 185"/>
                    <a:gd name="T46" fmla="*/ 116 w 186"/>
                    <a:gd name="T47" fmla="*/ 60 h 185"/>
                    <a:gd name="T48" fmla="*/ 100 w 186"/>
                    <a:gd name="T49" fmla="*/ 53 h 185"/>
                    <a:gd name="T50" fmla="*/ 116 w 186"/>
                    <a:gd name="T51" fmla="*/ 60 h 185"/>
                    <a:gd name="T52" fmla="*/ 112 w 186"/>
                    <a:gd name="T53" fmla="*/ 35 h 185"/>
                    <a:gd name="T54" fmla="*/ 74 w 186"/>
                    <a:gd name="T55" fmla="*/ 35 h 185"/>
                    <a:gd name="T56" fmla="*/ 73 w 186"/>
                    <a:gd name="T57" fmla="*/ 43 h 185"/>
                    <a:gd name="T58" fmla="*/ 79 w 186"/>
                    <a:gd name="T59" fmla="*/ 59 h 185"/>
                    <a:gd name="T60" fmla="*/ 73 w 186"/>
                    <a:gd name="T61" fmla="*/ 43 h 185"/>
                    <a:gd name="T62" fmla="*/ 79 w 186"/>
                    <a:gd name="T63" fmla="*/ 126 h 185"/>
                    <a:gd name="T64" fmla="*/ 73 w 186"/>
                    <a:gd name="T65" fmla="*/ 142 h 185"/>
                    <a:gd name="T66" fmla="*/ 93 w 186"/>
                    <a:gd name="T67" fmla="*/ 177 h 185"/>
                    <a:gd name="T68" fmla="*/ 93 w 186"/>
                    <a:gd name="T69" fmla="*/ 137 h 185"/>
                    <a:gd name="T70" fmla="*/ 93 w 186"/>
                    <a:gd name="T71" fmla="*/ 177 h 185"/>
                    <a:gd name="T72" fmla="*/ 100 w 186"/>
                    <a:gd name="T73" fmla="*/ 132 h 185"/>
                    <a:gd name="T74" fmla="*/ 116 w 186"/>
                    <a:gd name="T75" fmla="*/ 125 h 185"/>
                    <a:gd name="T76" fmla="*/ 118 w 186"/>
                    <a:gd name="T77" fmla="*/ 103 h 185"/>
                    <a:gd name="T78" fmla="*/ 103 w 186"/>
                    <a:gd name="T79" fmla="*/ 118 h 185"/>
                    <a:gd name="T80" fmla="*/ 83 w 186"/>
                    <a:gd name="T81" fmla="*/ 118 h 185"/>
                    <a:gd name="T82" fmla="*/ 68 w 186"/>
                    <a:gd name="T83" fmla="*/ 103 h 185"/>
                    <a:gd name="T84" fmla="*/ 68 w 186"/>
                    <a:gd name="T85" fmla="*/ 82 h 185"/>
                    <a:gd name="T86" fmla="*/ 83 w 186"/>
                    <a:gd name="T87" fmla="*/ 68 h 185"/>
                    <a:gd name="T88" fmla="*/ 103 w 186"/>
                    <a:gd name="T89" fmla="*/ 68 h 185"/>
                    <a:gd name="T90" fmla="*/ 118 w 186"/>
                    <a:gd name="T91" fmla="*/ 82 h 185"/>
                    <a:gd name="T92" fmla="*/ 118 w 186"/>
                    <a:gd name="T93" fmla="*/ 103 h 185"/>
                    <a:gd name="T94" fmla="*/ 147 w 186"/>
                    <a:gd name="T95" fmla="*/ 65 h 185"/>
                    <a:gd name="T96" fmla="*/ 120 w 186"/>
                    <a:gd name="T97" fmla="*/ 39 h 185"/>
                    <a:gd name="T98" fmla="*/ 133 w 186"/>
                    <a:gd name="T99" fmla="*/ 86 h 185"/>
                    <a:gd name="T100" fmla="*/ 126 w 186"/>
                    <a:gd name="T101" fmla="*/ 69 h 185"/>
                    <a:gd name="T102" fmla="*/ 133 w 186"/>
                    <a:gd name="T103" fmla="*/ 86 h 185"/>
                    <a:gd name="T104" fmla="*/ 142 w 186"/>
                    <a:gd name="T105" fmla="*/ 113 h 185"/>
                    <a:gd name="T106" fmla="*/ 126 w 186"/>
                    <a:gd name="T107" fmla="*/ 107 h 185"/>
                    <a:gd name="T108" fmla="*/ 153 w 186"/>
                    <a:gd name="T109" fmla="*/ 152 h 185"/>
                    <a:gd name="T110" fmla="*/ 125 w 186"/>
                    <a:gd name="T111" fmla="*/ 124 h 185"/>
                    <a:gd name="T112" fmla="*/ 153 w 186"/>
                    <a:gd name="T113" fmla="*/ 152 h 185"/>
                    <a:gd name="T114" fmla="*/ 138 w 186"/>
                    <a:gd name="T115" fmla="*/ 93 h 185"/>
                    <a:gd name="T116" fmla="*/ 177 w 186"/>
                    <a:gd name="T1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6" h="185">
                      <a:moveTo>
                        <a:pt x="93" y="84"/>
                      </a:moveTo>
                      <a:cubicBezTo>
                        <a:pt x="88" y="84"/>
                        <a:pt x="85" y="88"/>
                        <a:pt x="85" y="93"/>
                      </a:cubicBezTo>
                      <a:cubicBezTo>
                        <a:pt x="85" y="97"/>
                        <a:pt x="88" y="101"/>
                        <a:pt x="93" y="101"/>
                      </a:cubicBezTo>
                      <a:cubicBezTo>
                        <a:pt x="98" y="101"/>
                        <a:pt x="101" y="97"/>
                        <a:pt x="101" y="93"/>
                      </a:cubicBezTo>
                      <a:cubicBezTo>
                        <a:pt x="101" y="88"/>
                        <a:pt x="98" y="84"/>
                        <a:pt x="93" y="84"/>
                      </a:cubicBezTo>
                      <a:close/>
                      <a:moveTo>
                        <a:pt x="186" y="93"/>
                      </a:moveTo>
                      <a:cubicBezTo>
                        <a:pt x="186" y="83"/>
                        <a:pt x="174" y="74"/>
                        <a:pt x="154" y="67"/>
                      </a:cubicBezTo>
                      <a:cubicBezTo>
                        <a:pt x="163" y="49"/>
                        <a:pt x="166" y="34"/>
                        <a:pt x="159" y="27"/>
                      </a:cubicBezTo>
                      <a:cubicBezTo>
                        <a:pt x="151" y="20"/>
                        <a:pt x="136" y="22"/>
                        <a:pt x="118" y="32"/>
                      </a:cubicBezTo>
                      <a:cubicBezTo>
                        <a:pt x="112" y="12"/>
                        <a:pt x="103" y="0"/>
                        <a:pt x="93" y="0"/>
                      </a:cubicBezTo>
                      <a:cubicBezTo>
                        <a:pt x="83" y="0"/>
                        <a:pt x="74" y="12"/>
                        <a:pt x="68" y="32"/>
                      </a:cubicBezTo>
                      <a:cubicBezTo>
                        <a:pt x="50" y="22"/>
                        <a:pt x="35" y="20"/>
                        <a:pt x="27" y="27"/>
                      </a:cubicBezTo>
                      <a:cubicBezTo>
                        <a:pt x="20" y="34"/>
                        <a:pt x="23" y="49"/>
                        <a:pt x="32" y="67"/>
                      </a:cubicBezTo>
                      <a:cubicBezTo>
                        <a:pt x="12" y="74"/>
                        <a:pt x="0" y="83"/>
                        <a:pt x="0" y="93"/>
                      </a:cubicBezTo>
                      <a:cubicBezTo>
                        <a:pt x="0" y="103"/>
                        <a:pt x="12" y="112"/>
                        <a:pt x="32" y="118"/>
                      </a:cubicBezTo>
                      <a:cubicBezTo>
                        <a:pt x="23" y="136"/>
                        <a:pt x="20" y="151"/>
                        <a:pt x="27" y="158"/>
                      </a:cubicBezTo>
                      <a:cubicBezTo>
                        <a:pt x="35" y="165"/>
                        <a:pt x="50" y="163"/>
                        <a:pt x="68" y="154"/>
                      </a:cubicBezTo>
                      <a:cubicBezTo>
                        <a:pt x="74" y="173"/>
                        <a:pt x="83" y="185"/>
                        <a:pt x="93" y="185"/>
                      </a:cubicBezTo>
                      <a:cubicBezTo>
                        <a:pt x="103" y="185"/>
                        <a:pt x="112" y="173"/>
                        <a:pt x="118" y="154"/>
                      </a:cubicBezTo>
                      <a:cubicBezTo>
                        <a:pt x="136" y="163"/>
                        <a:pt x="151" y="165"/>
                        <a:pt x="159" y="158"/>
                      </a:cubicBezTo>
                      <a:cubicBezTo>
                        <a:pt x="166" y="151"/>
                        <a:pt x="163" y="136"/>
                        <a:pt x="154" y="118"/>
                      </a:cubicBezTo>
                      <a:cubicBezTo>
                        <a:pt x="174" y="112"/>
                        <a:pt x="186" y="103"/>
                        <a:pt x="186" y="93"/>
                      </a:cubicBezTo>
                      <a:close/>
                      <a:moveTo>
                        <a:pt x="9" y="93"/>
                      </a:moveTo>
                      <a:cubicBezTo>
                        <a:pt x="9" y="85"/>
                        <a:pt x="19" y="79"/>
                        <a:pt x="36" y="74"/>
                      </a:cubicBezTo>
                      <a:cubicBezTo>
                        <a:pt x="39" y="80"/>
                        <a:pt x="43" y="86"/>
                        <a:pt x="48" y="93"/>
                      </a:cubicBezTo>
                      <a:cubicBezTo>
                        <a:pt x="43" y="99"/>
                        <a:pt x="39" y="105"/>
                        <a:pt x="36" y="111"/>
                      </a:cubicBezTo>
                      <a:cubicBezTo>
                        <a:pt x="19" y="107"/>
                        <a:pt x="9" y="100"/>
                        <a:pt x="9" y="93"/>
                      </a:cubicBezTo>
                      <a:close/>
                      <a:moveTo>
                        <a:pt x="60" y="79"/>
                      </a:moveTo>
                      <a:cubicBezTo>
                        <a:pt x="58" y="81"/>
                        <a:pt x="55" y="84"/>
                        <a:pt x="53" y="86"/>
                      </a:cubicBezTo>
                      <a:cubicBezTo>
                        <a:pt x="50" y="81"/>
                        <a:pt x="46" y="77"/>
                        <a:pt x="44" y="72"/>
                      </a:cubicBezTo>
                      <a:cubicBezTo>
                        <a:pt x="49" y="71"/>
                        <a:pt x="54" y="70"/>
                        <a:pt x="60" y="69"/>
                      </a:cubicBezTo>
                      <a:cubicBezTo>
                        <a:pt x="60" y="72"/>
                        <a:pt x="60" y="76"/>
                        <a:pt x="60" y="79"/>
                      </a:cubicBezTo>
                      <a:close/>
                      <a:moveTo>
                        <a:pt x="60" y="116"/>
                      </a:moveTo>
                      <a:cubicBezTo>
                        <a:pt x="54" y="115"/>
                        <a:pt x="49" y="114"/>
                        <a:pt x="44" y="113"/>
                      </a:cubicBezTo>
                      <a:cubicBezTo>
                        <a:pt x="46" y="109"/>
                        <a:pt x="50" y="104"/>
                        <a:pt x="53" y="99"/>
                      </a:cubicBezTo>
                      <a:cubicBezTo>
                        <a:pt x="55" y="102"/>
                        <a:pt x="58" y="104"/>
                        <a:pt x="60" y="107"/>
                      </a:cubicBezTo>
                      <a:cubicBezTo>
                        <a:pt x="60" y="110"/>
                        <a:pt x="60" y="113"/>
                        <a:pt x="60" y="116"/>
                      </a:cubicBezTo>
                      <a:close/>
                      <a:moveTo>
                        <a:pt x="33" y="152"/>
                      </a:moveTo>
                      <a:cubicBezTo>
                        <a:pt x="28" y="147"/>
                        <a:pt x="31" y="135"/>
                        <a:pt x="39" y="120"/>
                      </a:cubicBezTo>
                      <a:cubicBezTo>
                        <a:pt x="46" y="122"/>
                        <a:pt x="53" y="123"/>
                        <a:pt x="61" y="124"/>
                      </a:cubicBezTo>
                      <a:cubicBezTo>
                        <a:pt x="62" y="132"/>
                        <a:pt x="64" y="140"/>
                        <a:pt x="66" y="146"/>
                      </a:cubicBezTo>
                      <a:cubicBezTo>
                        <a:pt x="51" y="155"/>
                        <a:pt x="39" y="158"/>
                        <a:pt x="33" y="152"/>
                      </a:cubicBezTo>
                      <a:close/>
                      <a:moveTo>
                        <a:pt x="61" y="61"/>
                      </a:moveTo>
                      <a:cubicBezTo>
                        <a:pt x="53" y="62"/>
                        <a:pt x="46" y="63"/>
                        <a:pt x="39" y="65"/>
                      </a:cubicBezTo>
                      <a:cubicBezTo>
                        <a:pt x="31" y="50"/>
                        <a:pt x="28" y="38"/>
                        <a:pt x="33" y="33"/>
                      </a:cubicBezTo>
                      <a:cubicBezTo>
                        <a:pt x="39" y="28"/>
                        <a:pt x="51" y="31"/>
                        <a:pt x="66" y="39"/>
                      </a:cubicBezTo>
                      <a:cubicBezTo>
                        <a:pt x="64" y="46"/>
                        <a:pt x="62" y="53"/>
                        <a:pt x="61" y="61"/>
                      </a:cubicBezTo>
                      <a:close/>
                      <a:moveTo>
                        <a:pt x="116" y="60"/>
                      </a:moveTo>
                      <a:cubicBezTo>
                        <a:pt x="113" y="60"/>
                        <a:pt x="110" y="60"/>
                        <a:pt x="107" y="59"/>
                      </a:cubicBezTo>
                      <a:cubicBezTo>
                        <a:pt x="104" y="57"/>
                        <a:pt x="102" y="55"/>
                        <a:pt x="100" y="53"/>
                      </a:cubicBezTo>
                      <a:cubicBezTo>
                        <a:pt x="104" y="49"/>
                        <a:pt x="109" y="46"/>
                        <a:pt x="114" y="43"/>
                      </a:cubicBezTo>
                      <a:cubicBezTo>
                        <a:pt x="115" y="48"/>
                        <a:pt x="116" y="54"/>
                        <a:pt x="116" y="60"/>
                      </a:cubicBezTo>
                      <a:close/>
                      <a:moveTo>
                        <a:pt x="93" y="8"/>
                      </a:moveTo>
                      <a:cubicBezTo>
                        <a:pt x="100" y="8"/>
                        <a:pt x="107" y="19"/>
                        <a:pt x="112" y="35"/>
                      </a:cubicBezTo>
                      <a:cubicBezTo>
                        <a:pt x="106" y="39"/>
                        <a:pt x="99" y="43"/>
                        <a:pt x="93" y="48"/>
                      </a:cubicBezTo>
                      <a:cubicBezTo>
                        <a:pt x="87" y="43"/>
                        <a:pt x="80" y="39"/>
                        <a:pt x="74" y="35"/>
                      </a:cubicBezTo>
                      <a:cubicBezTo>
                        <a:pt x="79" y="19"/>
                        <a:pt x="86" y="8"/>
                        <a:pt x="93" y="8"/>
                      </a:cubicBezTo>
                      <a:close/>
                      <a:moveTo>
                        <a:pt x="73" y="43"/>
                      </a:moveTo>
                      <a:cubicBezTo>
                        <a:pt x="77" y="46"/>
                        <a:pt x="82" y="49"/>
                        <a:pt x="86" y="53"/>
                      </a:cubicBezTo>
                      <a:cubicBezTo>
                        <a:pt x="84" y="55"/>
                        <a:pt x="82" y="57"/>
                        <a:pt x="79" y="59"/>
                      </a:cubicBezTo>
                      <a:cubicBezTo>
                        <a:pt x="76" y="60"/>
                        <a:pt x="73" y="60"/>
                        <a:pt x="70" y="60"/>
                      </a:cubicBezTo>
                      <a:cubicBezTo>
                        <a:pt x="70" y="54"/>
                        <a:pt x="71" y="48"/>
                        <a:pt x="73" y="43"/>
                      </a:cubicBezTo>
                      <a:close/>
                      <a:moveTo>
                        <a:pt x="70" y="125"/>
                      </a:moveTo>
                      <a:cubicBezTo>
                        <a:pt x="73" y="126"/>
                        <a:pt x="76" y="126"/>
                        <a:pt x="79" y="126"/>
                      </a:cubicBezTo>
                      <a:cubicBezTo>
                        <a:pt x="82" y="128"/>
                        <a:pt x="84" y="130"/>
                        <a:pt x="86" y="132"/>
                      </a:cubicBezTo>
                      <a:cubicBezTo>
                        <a:pt x="82" y="136"/>
                        <a:pt x="77" y="139"/>
                        <a:pt x="73" y="142"/>
                      </a:cubicBezTo>
                      <a:cubicBezTo>
                        <a:pt x="71" y="137"/>
                        <a:pt x="70" y="131"/>
                        <a:pt x="70" y="125"/>
                      </a:cubicBezTo>
                      <a:close/>
                      <a:moveTo>
                        <a:pt x="93" y="177"/>
                      </a:moveTo>
                      <a:cubicBezTo>
                        <a:pt x="86" y="177"/>
                        <a:pt x="79" y="167"/>
                        <a:pt x="74" y="150"/>
                      </a:cubicBezTo>
                      <a:cubicBezTo>
                        <a:pt x="80" y="147"/>
                        <a:pt x="87" y="142"/>
                        <a:pt x="93" y="137"/>
                      </a:cubicBezTo>
                      <a:cubicBezTo>
                        <a:pt x="99" y="142"/>
                        <a:pt x="106" y="147"/>
                        <a:pt x="112" y="150"/>
                      </a:cubicBezTo>
                      <a:cubicBezTo>
                        <a:pt x="107" y="167"/>
                        <a:pt x="100" y="177"/>
                        <a:pt x="93" y="177"/>
                      </a:cubicBezTo>
                      <a:close/>
                      <a:moveTo>
                        <a:pt x="114" y="142"/>
                      </a:moveTo>
                      <a:cubicBezTo>
                        <a:pt x="109" y="139"/>
                        <a:pt x="104" y="136"/>
                        <a:pt x="100" y="132"/>
                      </a:cubicBezTo>
                      <a:cubicBezTo>
                        <a:pt x="102" y="130"/>
                        <a:pt x="104" y="128"/>
                        <a:pt x="107" y="126"/>
                      </a:cubicBezTo>
                      <a:cubicBezTo>
                        <a:pt x="110" y="126"/>
                        <a:pt x="113" y="126"/>
                        <a:pt x="116" y="125"/>
                      </a:cubicBezTo>
                      <a:cubicBezTo>
                        <a:pt x="116" y="131"/>
                        <a:pt x="115" y="137"/>
                        <a:pt x="114" y="142"/>
                      </a:cubicBezTo>
                      <a:close/>
                      <a:moveTo>
                        <a:pt x="118" y="103"/>
                      </a:moveTo>
                      <a:cubicBezTo>
                        <a:pt x="116" y="106"/>
                        <a:pt x="113" y="108"/>
                        <a:pt x="111" y="111"/>
                      </a:cubicBezTo>
                      <a:cubicBezTo>
                        <a:pt x="108" y="113"/>
                        <a:pt x="106" y="115"/>
                        <a:pt x="103" y="118"/>
                      </a:cubicBezTo>
                      <a:cubicBezTo>
                        <a:pt x="100" y="118"/>
                        <a:pt x="97" y="118"/>
                        <a:pt x="93" y="118"/>
                      </a:cubicBezTo>
                      <a:cubicBezTo>
                        <a:pt x="89" y="118"/>
                        <a:pt x="86" y="118"/>
                        <a:pt x="83" y="118"/>
                      </a:cubicBezTo>
                      <a:cubicBezTo>
                        <a:pt x="80" y="115"/>
                        <a:pt x="78" y="113"/>
                        <a:pt x="75" y="111"/>
                      </a:cubicBezTo>
                      <a:cubicBezTo>
                        <a:pt x="73" y="108"/>
                        <a:pt x="70" y="106"/>
                        <a:pt x="68" y="103"/>
                      </a:cubicBezTo>
                      <a:cubicBezTo>
                        <a:pt x="68" y="100"/>
                        <a:pt x="68" y="96"/>
                        <a:pt x="68" y="93"/>
                      </a:cubicBezTo>
                      <a:cubicBezTo>
                        <a:pt x="68" y="89"/>
                        <a:pt x="68" y="86"/>
                        <a:pt x="68" y="82"/>
                      </a:cubicBezTo>
                      <a:cubicBezTo>
                        <a:pt x="70" y="80"/>
                        <a:pt x="73" y="77"/>
                        <a:pt x="75" y="75"/>
                      </a:cubicBezTo>
                      <a:cubicBezTo>
                        <a:pt x="78" y="72"/>
                        <a:pt x="80" y="70"/>
                        <a:pt x="83" y="68"/>
                      </a:cubicBezTo>
                      <a:cubicBezTo>
                        <a:pt x="86" y="67"/>
                        <a:pt x="89" y="67"/>
                        <a:pt x="93" y="67"/>
                      </a:cubicBezTo>
                      <a:cubicBezTo>
                        <a:pt x="97" y="67"/>
                        <a:pt x="100" y="67"/>
                        <a:pt x="103" y="68"/>
                      </a:cubicBezTo>
                      <a:cubicBezTo>
                        <a:pt x="106" y="70"/>
                        <a:pt x="108" y="72"/>
                        <a:pt x="111" y="75"/>
                      </a:cubicBezTo>
                      <a:cubicBezTo>
                        <a:pt x="113" y="77"/>
                        <a:pt x="116" y="80"/>
                        <a:pt x="118" y="82"/>
                      </a:cubicBezTo>
                      <a:cubicBezTo>
                        <a:pt x="118" y="86"/>
                        <a:pt x="118" y="89"/>
                        <a:pt x="118" y="93"/>
                      </a:cubicBezTo>
                      <a:cubicBezTo>
                        <a:pt x="118" y="96"/>
                        <a:pt x="118" y="100"/>
                        <a:pt x="118" y="103"/>
                      </a:cubicBezTo>
                      <a:close/>
                      <a:moveTo>
                        <a:pt x="153" y="33"/>
                      </a:moveTo>
                      <a:cubicBezTo>
                        <a:pt x="158" y="38"/>
                        <a:pt x="155" y="50"/>
                        <a:pt x="147" y="65"/>
                      </a:cubicBezTo>
                      <a:cubicBezTo>
                        <a:pt x="140" y="63"/>
                        <a:pt x="133" y="62"/>
                        <a:pt x="125" y="61"/>
                      </a:cubicBezTo>
                      <a:cubicBezTo>
                        <a:pt x="124" y="53"/>
                        <a:pt x="122" y="46"/>
                        <a:pt x="120" y="39"/>
                      </a:cubicBezTo>
                      <a:cubicBezTo>
                        <a:pt x="135" y="31"/>
                        <a:pt x="147" y="28"/>
                        <a:pt x="153" y="33"/>
                      </a:cubicBezTo>
                      <a:close/>
                      <a:moveTo>
                        <a:pt x="133" y="86"/>
                      </a:moveTo>
                      <a:cubicBezTo>
                        <a:pt x="131" y="84"/>
                        <a:pt x="128" y="81"/>
                        <a:pt x="126" y="79"/>
                      </a:cubicBezTo>
                      <a:cubicBezTo>
                        <a:pt x="126" y="76"/>
                        <a:pt x="126" y="72"/>
                        <a:pt x="126" y="69"/>
                      </a:cubicBezTo>
                      <a:cubicBezTo>
                        <a:pt x="132" y="70"/>
                        <a:pt x="137" y="71"/>
                        <a:pt x="142" y="72"/>
                      </a:cubicBezTo>
                      <a:cubicBezTo>
                        <a:pt x="140" y="77"/>
                        <a:pt x="136" y="81"/>
                        <a:pt x="133" y="86"/>
                      </a:cubicBezTo>
                      <a:close/>
                      <a:moveTo>
                        <a:pt x="133" y="99"/>
                      </a:moveTo>
                      <a:cubicBezTo>
                        <a:pt x="136" y="104"/>
                        <a:pt x="140" y="109"/>
                        <a:pt x="142" y="113"/>
                      </a:cubicBezTo>
                      <a:cubicBezTo>
                        <a:pt x="137" y="114"/>
                        <a:pt x="132" y="115"/>
                        <a:pt x="126" y="116"/>
                      </a:cubicBezTo>
                      <a:cubicBezTo>
                        <a:pt x="126" y="113"/>
                        <a:pt x="126" y="110"/>
                        <a:pt x="126" y="107"/>
                      </a:cubicBezTo>
                      <a:cubicBezTo>
                        <a:pt x="129" y="104"/>
                        <a:pt x="131" y="102"/>
                        <a:pt x="133" y="99"/>
                      </a:cubicBezTo>
                      <a:close/>
                      <a:moveTo>
                        <a:pt x="153" y="152"/>
                      </a:moveTo>
                      <a:cubicBezTo>
                        <a:pt x="147" y="158"/>
                        <a:pt x="135" y="155"/>
                        <a:pt x="120" y="146"/>
                      </a:cubicBezTo>
                      <a:cubicBezTo>
                        <a:pt x="122" y="140"/>
                        <a:pt x="124" y="132"/>
                        <a:pt x="125" y="124"/>
                      </a:cubicBezTo>
                      <a:cubicBezTo>
                        <a:pt x="133" y="123"/>
                        <a:pt x="140" y="122"/>
                        <a:pt x="147" y="120"/>
                      </a:cubicBezTo>
                      <a:cubicBezTo>
                        <a:pt x="155" y="135"/>
                        <a:pt x="158" y="147"/>
                        <a:pt x="153" y="152"/>
                      </a:cubicBezTo>
                      <a:close/>
                      <a:moveTo>
                        <a:pt x="150" y="111"/>
                      </a:moveTo>
                      <a:cubicBezTo>
                        <a:pt x="147" y="105"/>
                        <a:pt x="143" y="99"/>
                        <a:pt x="138" y="93"/>
                      </a:cubicBezTo>
                      <a:cubicBezTo>
                        <a:pt x="143" y="86"/>
                        <a:pt x="147" y="80"/>
                        <a:pt x="150" y="74"/>
                      </a:cubicBezTo>
                      <a:cubicBezTo>
                        <a:pt x="167" y="79"/>
                        <a:pt x="177" y="85"/>
                        <a:pt x="177" y="93"/>
                      </a:cubicBezTo>
                      <a:cubicBezTo>
                        <a:pt x="177" y="100"/>
                        <a:pt x="167" y="107"/>
                        <a:pt x="150" y="111"/>
                      </a:cubicBezTo>
                      <a:close/>
                    </a:path>
                  </a:pathLst>
                </a:custGeom>
                <a:solidFill>
                  <a:schemeClr val="bg1"/>
                </a:solidFill>
                <a:ln>
                  <a:noFill/>
                </a:ln>
              </p:spPr>
              <p:txBody>
                <a:bodyPr anchor="ctr"/>
                <a:lstStyle/>
                <a:p>
                  <a:pPr algn="ctr"/>
                  <a:endParaRPr/>
                </a:p>
              </p:txBody>
            </p:sp>
          </p:grpSp>
          <p:grpSp>
            <p:nvGrpSpPr>
              <p:cNvPr id="52" name="Group 58">
                <a:extLst>
                  <a:ext uri="{FF2B5EF4-FFF2-40B4-BE49-F238E27FC236}">
                    <a16:creationId xmlns:a16="http://schemas.microsoft.com/office/drawing/2014/main" xmlns="" id="{23EEB024-EF7F-4022-885B-F1164D130E80}"/>
                  </a:ext>
                </a:extLst>
              </p:cNvPr>
              <p:cNvGrpSpPr/>
              <p:nvPr/>
            </p:nvGrpSpPr>
            <p:grpSpPr>
              <a:xfrm>
                <a:off x="572129" y="981675"/>
                <a:ext cx="2112078" cy="768498"/>
                <a:chOff x="1887790" y="1964436"/>
                <a:chExt cx="2274106" cy="1024664"/>
              </a:xfrm>
            </p:grpSpPr>
            <p:sp>
              <p:nvSpPr>
                <p:cNvPr id="53" name="TextBox 59">
                  <a:extLst>
                    <a:ext uri="{FF2B5EF4-FFF2-40B4-BE49-F238E27FC236}">
                      <a16:creationId xmlns:a16="http://schemas.microsoft.com/office/drawing/2014/main" xmlns="" id="{BBE5D5B0-77F1-4D6D-803A-64ADA7E73292}"/>
                    </a:ext>
                  </a:extLst>
                </p:cNvPr>
                <p:cNvSpPr txBox="1"/>
                <p:nvPr/>
              </p:nvSpPr>
              <p:spPr>
                <a:xfrm>
                  <a:off x="1887790" y="1964436"/>
                  <a:ext cx="2252185" cy="161583"/>
                </a:xfrm>
                <a:prstGeom prst="rect">
                  <a:avLst/>
                </a:prstGeom>
                <a:noFill/>
              </p:spPr>
              <p:txBody>
                <a:bodyPr wrap="none" lIns="0" tIns="0" rIns="144000" bIns="0">
                  <a:noAutofit/>
                </a:bodyPr>
                <a:lstStyle/>
                <a:p>
                  <a:pPr algn="r"/>
                  <a:r>
                    <a:rPr lang="zh-CN" altLang="en-US" sz="1600" b="1" dirty="0">
                      <a:solidFill>
                        <a:schemeClr val="accent1">
                          <a:lumMod val="100000"/>
                        </a:schemeClr>
                      </a:solidFill>
                    </a:rPr>
                    <a:t>标题文本预设</a:t>
                  </a:r>
                </a:p>
              </p:txBody>
            </p:sp>
            <p:sp>
              <p:nvSpPr>
                <p:cNvPr id="54" name="Rectangle 60">
                  <a:extLst>
                    <a:ext uri="{FF2B5EF4-FFF2-40B4-BE49-F238E27FC236}">
                      <a16:creationId xmlns:a16="http://schemas.microsoft.com/office/drawing/2014/main" xmlns="" id="{3F00A8C0-BE20-4A68-814C-99F112E374EE}"/>
                    </a:ext>
                  </a:extLst>
                </p:cNvPr>
                <p:cNvSpPr/>
                <p:nvPr/>
              </p:nvSpPr>
              <p:spPr>
                <a:xfrm>
                  <a:off x="1909365" y="2435102"/>
                  <a:ext cx="2252531" cy="553998"/>
                </a:xfrm>
                <a:prstGeom prst="rect">
                  <a:avLst/>
                </a:prstGeom>
              </p:spPr>
              <p:txBody>
                <a:bodyPr wrap="square" rIns="144000">
                  <a:normAutofit fontScale="92500" lnSpcReduction="10000"/>
                </a:bodyPr>
                <a:lstStyle/>
                <a:p>
                  <a:pPr algn="r">
                    <a:lnSpc>
                      <a:spcPct val="120000"/>
                    </a:lnSpc>
                  </a:pPr>
                  <a:r>
                    <a:rPr lang="zh-CN" altLang="en-US" sz="1000" dirty="0"/>
                    <a:t>点击输入替换内</a:t>
                  </a:r>
                  <a:r>
                    <a:rPr lang="zh-CN" altLang="en-US" sz="1000" dirty="0" smtClean="0"/>
                    <a:t>容编辑文字</a:t>
                  </a:r>
                  <a:endParaRPr lang="en-US" altLang="zh-CN" sz="1000" dirty="0"/>
                </a:p>
                <a:p>
                  <a:pPr algn="r">
                    <a:lnSpc>
                      <a:spcPct val="120000"/>
                    </a:lnSpc>
                  </a:pPr>
                  <a:r>
                    <a:rPr lang="zh-CN" altLang="en-US" sz="1000" dirty="0"/>
                    <a:t>点击输入替换内</a:t>
                  </a:r>
                  <a:r>
                    <a:rPr lang="zh-CN" altLang="en-US" sz="1000" dirty="0" smtClean="0"/>
                    <a:t>容编辑文字</a:t>
                  </a:r>
                  <a:endParaRPr lang="zh-CN" altLang="en-US" sz="1000" dirty="0"/>
                </a:p>
              </p:txBody>
            </p:sp>
          </p:grpSp>
        </p:grpSp>
        <p:grpSp>
          <p:nvGrpSpPr>
            <p:cNvPr id="30" name="组合 29">
              <a:extLst>
                <a:ext uri="{FF2B5EF4-FFF2-40B4-BE49-F238E27FC236}">
                  <a16:creationId xmlns:a16="http://schemas.microsoft.com/office/drawing/2014/main" xmlns="" id="{0EE55589-A8D6-4252-8855-26352E78E926}"/>
                </a:ext>
              </a:extLst>
            </p:cNvPr>
            <p:cNvGrpSpPr/>
            <p:nvPr/>
          </p:nvGrpSpPr>
          <p:grpSpPr>
            <a:xfrm>
              <a:off x="513272" y="3411234"/>
              <a:ext cx="2778382" cy="812536"/>
              <a:chOff x="513272" y="3411234"/>
              <a:chExt cx="2778382" cy="812536"/>
            </a:xfrm>
          </p:grpSpPr>
          <p:grpSp>
            <p:nvGrpSpPr>
              <p:cNvPr id="45" name="Group 38">
                <a:extLst>
                  <a:ext uri="{FF2B5EF4-FFF2-40B4-BE49-F238E27FC236}">
                    <a16:creationId xmlns:a16="http://schemas.microsoft.com/office/drawing/2014/main" xmlns="" id="{F53971E0-6BAB-45B6-8D6A-2A5B1461C9C0}"/>
                  </a:ext>
                </a:extLst>
              </p:cNvPr>
              <p:cNvGrpSpPr/>
              <p:nvPr/>
            </p:nvGrpSpPr>
            <p:grpSpPr>
              <a:xfrm>
                <a:off x="2684207" y="3616323"/>
                <a:ext cx="607447" cy="607447"/>
                <a:chOff x="3578944" y="4821764"/>
                <a:chExt cx="809929" cy="809929"/>
              </a:xfrm>
            </p:grpSpPr>
            <p:sp>
              <p:nvSpPr>
                <p:cNvPr id="49" name="Oval 39">
                  <a:extLst>
                    <a:ext uri="{FF2B5EF4-FFF2-40B4-BE49-F238E27FC236}">
                      <a16:creationId xmlns:a16="http://schemas.microsoft.com/office/drawing/2014/main" xmlns="" id="{630A0A01-5C48-4298-878C-5F5E74111D89}"/>
                    </a:ext>
                  </a:extLst>
                </p:cNvPr>
                <p:cNvSpPr>
                  <a:spLocks noChangeAspect="1"/>
                </p:cNvSpPr>
                <p:nvPr/>
              </p:nvSpPr>
              <p:spPr>
                <a:xfrm>
                  <a:off x="3578944" y="4821764"/>
                  <a:ext cx="809929" cy="809929"/>
                </a:xfrm>
                <a:prstGeom prst="ellipse">
                  <a:avLst/>
                </a:prstGeom>
                <a:solidFill>
                  <a:schemeClr val="accent3"/>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0" name="Freeform: Shape 40">
                  <a:extLst>
                    <a:ext uri="{FF2B5EF4-FFF2-40B4-BE49-F238E27FC236}">
                      <a16:creationId xmlns:a16="http://schemas.microsoft.com/office/drawing/2014/main" xmlns="" id="{9A408213-7C76-43A8-9249-FCB117C8A986}"/>
                    </a:ext>
                  </a:extLst>
                </p:cNvPr>
                <p:cNvSpPr>
                  <a:spLocks/>
                </p:cNvSpPr>
                <p:nvPr/>
              </p:nvSpPr>
              <p:spPr bwMode="auto">
                <a:xfrm>
                  <a:off x="3869646" y="5048378"/>
                  <a:ext cx="228526" cy="357138"/>
                </a:xfrm>
                <a:custGeom>
                  <a:avLst/>
                  <a:gdLst>
                    <a:gd name="T0" fmla="*/ 55 w 118"/>
                    <a:gd name="T1" fmla="*/ 118 h 185"/>
                    <a:gd name="T2" fmla="*/ 51 w 118"/>
                    <a:gd name="T3" fmla="*/ 122 h 185"/>
                    <a:gd name="T4" fmla="*/ 55 w 118"/>
                    <a:gd name="T5" fmla="*/ 126 h 185"/>
                    <a:gd name="T6" fmla="*/ 59 w 118"/>
                    <a:gd name="T7" fmla="*/ 122 h 185"/>
                    <a:gd name="T8" fmla="*/ 55 w 118"/>
                    <a:gd name="T9" fmla="*/ 118 h 185"/>
                    <a:gd name="T10" fmla="*/ 46 w 118"/>
                    <a:gd name="T11" fmla="*/ 152 h 185"/>
                    <a:gd name="T12" fmla="*/ 42 w 118"/>
                    <a:gd name="T13" fmla="*/ 156 h 185"/>
                    <a:gd name="T14" fmla="*/ 46 w 118"/>
                    <a:gd name="T15" fmla="*/ 160 h 185"/>
                    <a:gd name="T16" fmla="*/ 51 w 118"/>
                    <a:gd name="T17" fmla="*/ 156 h 185"/>
                    <a:gd name="T18" fmla="*/ 46 w 118"/>
                    <a:gd name="T19" fmla="*/ 152 h 185"/>
                    <a:gd name="T20" fmla="*/ 51 w 118"/>
                    <a:gd name="T21" fmla="*/ 93 h 185"/>
                    <a:gd name="T22" fmla="*/ 42 w 118"/>
                    <a:gd name="T23" fmla="*/ 84 h 185"/>
                    <a:gd name="T24" fmla="*/ 34 w 118"/>
                    <a:gd name="T25" fmla="*/ 93 h 185"/>
                    <a:gd name="T26" fmla="*/ 42 w 118"/>
                    <a:gd name="T27" fmla="*/ 101 h 185"/>
                    <a:gd name="T28" fmla="*/ 51 w 118"/>
                    <a:gd name="T29" fmla="*/ 93 h 185"/>
                    <a:gd name="T30" fmla="*/ 110 w 118"/>
                    <a:gd name="T31" fmla="*/ 0 h 185"/>
                    <a:gd name="T32" fmla="*/ 8 w 118"/>
                    <a:gd name="T33" fmla="*/ 0 h 185"/>
                    <a:gd name="T34" fmla="*/ 0 w 118"/>
                    <a:gd name="T35" fmla="*/ 8 h 185"/>
                    <a:gd name="T36" fmla="*/ 0 w 118"/>
                    <a:gd name="T37" fmla="*/ 17 h 185"/>
                    <a:gd name="T38" fmla="*/ 8 w 118"/>
                    <a:gd name="T39" fmla="*/ 25 h 185"/>
                    <a:gd name="T40" fmla="*/ 17 w 118"/>
                    <a:gd name="T41" fmla="*/ 25 h 185"/>
                    <a:gd name="T42" fmla="*/ 17 w 118"/>
                    <a:gd name="T43" fmla="*/ 143 h 185"/>
                    <a:gd name="T44" fmla="*/ 59 w 118"/>
                    <a:gd name="T45" fmla="*/ 185 h 185"/>
                    <a:gd name="T46" fmla="*/ 101 w 118"/>
                    <a:gd name="T47" fmla="*/ 143 h 185"/>
                    <a:gd name="T48" fmla="*/ 101 w 118"/>
                    <a:gd name="T49" fmla="*/ 25 h 185"/>
                    <a:gd name="T50" fmla="*/ 110 w 118"/>
                    <a:gd name="T51" fmla="*/ 25 h 185"/>
                    <a:gd name="T52" fmla="*/ 118 w 118"/>
                    <a:gd name="T53" fmla="*/ 17 h 185"/>
                    <a:gd name="T54" fmla="*/ 118 w 118"/>
                    <a:gd name="T55" fmla="*/ 8 h 185"/>
                    <a:gd name="T56" fmla="*/ 110 w 118"/>
                    <a:gd name="T57" fmla="*/ 0 h 185"/>
                    <a:gd name="T58" fmla="*/ 93 w 118"/>
                    <a:gd name="T59" fmla="*/ 143 h 185"/>
                    <a:gd name="T60" fmla="*/ 59 w 118"/>
                    <a:gd name="T61" fmla="*/ 177 h 185"/>
                    <a:gd name="T62" fmla="*/ 25 w 118"/>
                    <a:gd name="T63" fmla="*/ 143 h 185"/>
                    <a:gd name="T64" fmla="*/ 25 w 118"/>
                    <a:gd name="T65" fmla="*/ 55 h 185"/>
                    <a:gd name="T66" fmla="*/ 45 w 118"/>
                    <a:gd name="T67" fmla="*/ 59 h 185"/>
                    <a:gd name="T68" fmla="*/ 57 w 118"/>
                    <a:gd name="T69" fmla="*/ 57 h 185"/>
                    <a:gd name="T70" fmla="*/ 82 w 118"/>
                    <a:gd name="T71" fmla="*/ 47 h 185"/>
                    <a:gd name="T72" fmla="*/ 93 w 118"/>
                    <a:gd name="T73" fmla="*/ 43 h 185"/>
                    <a:gd name="T74" fmla="*/ 93 w 118"/>
                    <a:gd name="T75" fmla="*/ 143 h 185"/>
                    <a:gd name="T76" fmla="*/ 93 w 118"/>
                    <a:gd name="T77" fmla="*/ 34 h 185"/>
                    <a:gd name="T78" fmla="*/ 79 w 118"/>
                    <a:gd name="T79" fmla="*/ 40 h 185"/>
                    <a:gd name="T80" fmla="*/ 55 w 118"/>
                    <a:gd name="T81" fmla="*/ 50 h 185"/>
                    <a:gd name="T82" fmla="*/ 25 w 118"/>
                    <a:gd name="T83" fmla="*/ 46 h 185"/>
                    <a:gd name="T84" fmla="*/ 25 w 118"/>
                    <a:gd name="T85" fmla="*/ 25 h 185"/>
                    <a:gd name="T86" fmla="*/ 93 w 118"/>
                    <a:gd name="T87" fmla="*/ 25 h 185"/>
                    <a:gd name="T88" fmla="*/ 93 w 118"/>
                    <a:gd name="T89" fmla="*/ 34 h 185"/>
                    <a:gd name="T90" fmla="*/ 110 w 118"/>
                    <a:gd name="T91" fmla="*/ 17 h 185"/>
                    <a:gd name="T92" fmla="*/ 8 w 118"/>
                    <a:gd name="T93" fmla="*/ 17 h 185"/>
                    <a:gd name="T94" fmla="*/ 8 w 118"/>
                    <a:gd name="T95" fmla="*/ 8 h 185"/>
                    <a:gd name="T96" fmla="*/ 110 w 118"/>
                    <a:gd name="T97" fmla="*/ 8 h 185"/>
                    <a:gd name="T98" fmla="*/ 110 w 118"/>
                    <a:gd name="T99" fmla="*/ 17 h 185"/>
                    <a:gd name="T100" fmla="*/ 72 w 118"/>
                    <a:gd name="T101" fmla="*/ 135 h 185"/>
                    <a:gd name="T102" fmla="*/ 68 w 118"/>
                    <a:gd name="T103" fmla="*/ 139 h 185"/>
                    <a:gd name="T104" fmla="*/ 72 w 118"/>
                    <a:gd name="T105" fmla="*/ 143 h 185"/>
                    <a:gd name="T106" fmla="*/ 76 w 118"/>
                    <a:gd name="T107" fmla="*/ 139 h 185"/>
                    <a:gd name="T108" fmla="*/ 72 w 118"/>
                    <a:gd name="T109" fmla="*/ 135 h 185"/>
                    <a:gd name="T110" fmla="*/ 76 w 118"/>
                    <a:gd name="T111" fmla="*/ 67 h 185"/>
                    <a:gd name="T112" fmla="*/ 68 w 118"/>
                    <a:gd name="T113" fmla="*/ 76 h 185"/>
                    <a:gd name="T114" fmla="*/ 76 w 118"/>
                    <a:gd name="T115" fmla="*/ 84 h 185"/>
                    <a:gd name="T116" fmla="*/ 84 w 118"/>
                    <a:gd name="T117" fmla="*/ 76 h 185"/>
                    <a:gd name="T118" fmla="*/ 76 w 118"/>
                    <a:gd name="T119" fmla="*/ 6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85">
                      <a:moveTo>
                        <a:pt x="55" y="118"/>
                      </a:moveTo>
                      <a:cubicBezTo>
                        <a:pt x="53" y="118"/>
                        <a:pt x="51" y="120"/>
                        <a:pt x="51" y="122"/>
                      </a:cubicBezTo>
                      <a:cubicBezTo>
                        <a:pt x="51" y="124"/>
                        <a:pt x="53" y="126"/>
                        <a:pt x="55" y="126"/>
                      </a:cubicBezTo>
                      <a:cubicBezTo>
                        <a:pt x="57" y="126"/>
                        <a:pt x="59" y="124"/>
                        <a:pt x="59" y="122"/>
                      </a:cubicBezTo>
                      <a:cubicBezTo>
                        <a:pt x="59" y="120"/>
                        <a:pt x="57" y="118"/>
                        <a:pt x="55" y="118"/>
                      </a:cubicBezTo>
                      <a:close/>
                      <a:moveTo>
                        <a:pt x="46" y="152"/>
                      </a:moveTo>
                      <a:cubicBezTo>
                        <a:pt x="44" y="152"/>
                        <a:pt x="42" y="154"/>
                        <a:pt x="42" y="156"/>
                      </a:cubicBezTo>
                      <a:cubicBezTo>
                        <a:pt x="42" y="158"/>
                        <a:pt x="44" y="160"/>
                        <a:pt x="46" y="160"/>
                      </a:cubicBezTo>
                      <a:cubicBezTo>
                        <a:pt x="49" y="160"/>
                        <a:pt x="51" y="158"/>
                        <a:pt x="51" y="156"/>
                      </a:cubicBezTo>
                      <a:cubicBezTo>
                        <a:pt x="51" y="154"/>
                        <a:pt x="49" y="152"/>
                        <a:pt x="46" y="152"/>
                      </a:cubicBezTo>
                      <a:close/>
                      <a:moveTo>
                        <a:pt x="51" y="93"/>
                      </a:moveTo>
                      <a:cubicBezTo>
                        <a:pt x="51" y="88"/>
                        <a:pt x="47" y="84"/>
                        <a:pt x="42" y="84"/>
                      </a:cubicBezTo>
                      <a:cubicBezTo>
                        <a:pt x="38" y="84"/>
                        <a:pt x="34" y="88"/>
                        <a:pt x="34" y="93"/>
                      </a:cubicBezTo>
                      <a:cubicBezTo>
                        <a:pt x="34" y="97"/>
                        <a:pt x="38" y="101"/>
                        <a:pt x="42" y="101"/>
                      </a:cubicBezTo>
                      <a:cubicBezTo>
                        <a:pt x="47" y="101"/>
                        <a:pt x="51" y="97"/>
                        <a:pt x="51" y="93"/>
                      </a:cubicBezTo>
                      <a:close/>
                      <a:moveTo>
                        <a:pt x="110" y="0"/>
                      </a:moveTo>
                      <a:cubicBezTo>
                        <a:pt x="8" y="0"/>
                        <a:pt x="8" y="0"/>
                        <a:pt x="8" y="0"/>
                      </a:cubicBezTo>
                      <a:cubicBezTo>
                        <a:pt x="4" y="0"/>
                        <a:pt x="0" y="4"/>
                        <a:pt x="0" y="8"/>
                      </a:cubicBezTo>
                      <a:cubicBezTo>
                        <a:pt x="0" y="17"/>
                        <a:pt x="0" y="17"/>
                        <a:pt x="0" y="17"/>
                      </a:cubicBezTo>
                      <a:cubicBezTo>
                        <a:pt x="0" y="21"/>
                        <a:pt x="4" y="25"/>
                        <a:pt x="8" y="25"/>
                      </a:cubicBezTo>
                      <a:cubicBezTo>
                        <a:pt x="17" y="25"/>
                        <a:pt x="17" y="25"/>
                        <a:pt x="17" y="25"/>
                      </a:cubicBezTo>
                      <a:cubicBezTo>
                        <a:pt x="17" y="143"/>
                        <a:pt x="17" y="143"/>
                        <a:pt x="17" y="143"/>
                      </a:cubicBezTo>
                      <a:cubicBezTo>
                        <a:pt x="17" y="166"/>
                        <a:pt x="36" y="185"/>
                        <a:pt x="59" y="185"/>
                      </a:cubicBezTo>
                      <a:cubicBezTo>
                        <a:pt x="82" y="185"/>
                        <a:pt x="101" y="166"/>
                        <a:pt x="101" y="143"/>
                      </a:cubicBezTo>
                      <a:cubicBezTo>
                        <a:pt x="101" y="25"/>
                        <a:pt x="101" y="25"/>
                        <a:pt x="101" y="25"/>
                      </a:cubicBezTo>
                      <a:cubicBezTo>
                        <a:pt x="110" y="25"/>
                        <a:pt x="110" y="25"/>
                        <a:pt x="110" y="25"/>
                      </a:cubicBezTo>
                      <a:cubicBezTo>
                        <a:pt x="114" y="25"/>
                        <a:pt x="118" y="21"/>
                        <a:pt x="118" y="17"/>
                      </a:cubicBezTo>
                      <a:cubicBezTo>
                        <a:pt x="118" y="8"/>
                        <a:pt x="118" y="8"/>
                        <a:pt x="118" y="8"/>
                      </a:cubicBezTo>
                      <a:cubicBezTo>
                        <a:pt x="118" y="4"/>
                        <a:pt x="114" y="0"/>
                        <a:pt x="110" y="0"/>
                      </a:cubicBezTo>
                      <a:close/>
                      <a:moveTo>
                        <a:pt x="93" y="143"/>
                      </a:moveTo>
                      <a:cubicBezTo>
                        <a:pt x="93" y="162"/>
                        <a:pt x="78" y="177"/>
                        <a:pt x="59" y="177"/>
                      </a:cubicBezTo>
                      <a:cubicBezTo>
                        <a:pt x="40" y="177"/>
                        <a:pt x="25" y="162"/>
                        <a:pt x="25" y="143"/>
                      </a:cubicBezTo>
                      <a:cubicBezTo>
                        <a:pt x="25" y="55"/>
                        <a:pt x="25" y="55"/>
                        <a:pt x="25" y="55"/>
                      </a:cubicBezTo>
                      <a:cubicBezTo>
                        <a:pt x="31" y="57"/>
                        <a:pt x="38" y="59"/>
                        <a:pt x="45" y="59"/>
                      </a:cubicBezTo>
                      <a:cubicBezTo>
                        <a:pt x="49" y="59"/>
                        <a:pt x="53" y="58"/>
                        <a:pt x="57" y="57"/>
                      </a:cubicBezTo>
                      <a:cubicBezTo>
                        <a:pt x="68" y="54"/>
                        <a:pt x="76" y="50"/>
                        <a:pt x="82" y="47"/>
                      </a:cubicBezTo>
                      <a:cubicBezTo>
                        <a:pt x="86" y="45"/>
                        <a:pt x="90" y="44"/>
                        <a:pt x="93" y="43"/>
                      </a:cubicBezTo>
                      <a:lnTo>
                        <a:pt x="93" y="143"/>
                      </a:lnTo>
                      <a:close/>
                      <a:moveTo>
                        <a:pt x="93" y="34"/>
                      </a:moveTo>
                      <a:cubicBezTo>
                        <a:pt x="88" y="36"/>
                        <a:pt x="84" y="38"/>
                        <a:pt x="79" y="40"/>
                      </a:cubicBezTo>
                      <a:cubicBezTo>
                        <a:pt x="72" y="43"/>
                        <a:pt x="65" y="46"/>
                        <a:pt x="55" y="50"/>
                      </a:cubicBezTo>
                      <a:cubicBezTo>
                        <a:pt x="44" y="53"/>
                        <a:pt x="34" y="50"/>
                        <a:pt x="25" y="46"/>
                      </a:cubicBezTo>
                      <a:cubicBezTo>
                        <a:pt x="25" y="25"/>
                        <a:pt x="25" y="25"/>
                        <a:pt x="25" y="25"/>
                      </a:cubicBezTo>
                      <a:cubicBezTo>
                        <a:pt x="93" y="25"/>
                        <a:pt x="93" y="25"/>
                        <a:pt x="93" y="25"/>
                      </a:cubicBezTo>
                      <a:lnTo>
                        <a:pt x="93" y="34"/>
                      </a:lnTo>
                      <a:close/>
                      <a:moveTo>
                        <a:pt x="110" y="17"/>
                      </a:moveTo>
                      <a:cubicBezTo>
                        <a:pt x="8" y="17"/>
                        <a:pt x="8" y="17"/>
                        <a:pt x="8" y="17"/>
                      </a:cubicBezTo>
                      <a:cubicBezTo>
                        <a:pt x="8" y="8"/>
                        <a:pt x="8" y="8"/>
                        <a:pt x="8" y="8"/>
                      </a:cubicBezTo>
                      <a:cubicBezTo>
                        <a:pt x="110" y="8"/>
                        <a:pt x="110" y="8"/>
                        <a:pt x="110" y="8"/>
                      </a:cubicBezTo>
                      <a:lnTo>
                        <a:pt x="110" y="17"/>
                      </a:lnTo>
                      <a:close/>
                      <a:moveTo>
                        <a:pt x="72" y="135"/>
                      </a:moveTo>
                      <a:cubicBezTo>
                        <a:pt x="69" y="135"/>
                        <a:pt x="68" y="137"/>
                        <a:pt x="68" y="139"/>
                      </a:cubicBezTo>
                      <a:cubicBezTo>
                        <a:pt x="68" y="141"/>
                        <a:pt x="69" y="143"/>
                        <a:pt x="72" y="143"/>
                      </a:cubicBezTo>
                      <a:cubicBezTo>
                        <a:pt x="74" y="143"/>
                        <a:pt x="76" y="141"/>
                        <a:pt x="76" y="139"/>
                      </a:cubicBezTo>
                      <a:cubicBezTo>
                        <a:pt x="76" y="137"/>
                        <a:pt x="74" y="135"/>
                        <a:pt x="72" y="135"/>
                      </a:cubicBezTo>
                      <a:close/>
                      <a:moveTo>
                        <a:pt x="76" y="67"/>
                      </a:moveTo>
                      <a:cubicBezTo>
                        <a:pt x="71" y="67"/>
                        <a:pt x="68" y="71"/>
                        <a:pt x="68" y="76"/>
                      </a:cubicBezTo>
                      <a:cubicBezTo>
                        <a:pt x="68" y="80"/>
                        <a:pt x="71" y="84"/>
                        <a:pt x="76" y="84"/>
                      </a:cubicBezTo>
                      <a:cubicBezTo>
                        <a:pt x="81" y="84"/>
                        <a:pt x="84" y="80"/>
                        <a:pt x="84" y="76"/>
                      </a:cubicBezTo>
                      <a:cubicBezTo>
                        <a:pt x="84" y="71"/>
                        <a:pt x="81" y="67"/>
                        <a:pt x="76" y="67"/>
                      </a:cubicBezTo>
                      <a:close/>
                    </a:path>
                  </a:pathLst>
                </a:custGeom>
                <a:solidFill>
                  <a:schemeClr val="bg1"/>
                </a:solidFill>
                <a:ln>
                  <a:noFill/>
                </a:ln>
              </p:spPr>
              <p:txBody>
                <a:bodyPr anchor="ctr"/>
                <a:lstStyle/>
                <a:p>
                  <a:pPr algn="ctr"/>
                  <a:endParaRPr/>
                </a:p>
              </p:txBody>
            </p:sp>
          </p:grpSp>
          <p:grpSp>
            <p:nvGrpSpPr>
              <p:cNvPr id="46" name="Group 61">
                <a:extLst>
                  <a:ext uri="{FF2B5EF4-FFF2-40B4-BE49-F238E27FC236}">
                    <a16:creationId xmlns:a16="http://schemas.microsoft.com/office/drawing/2014/main" xmlns="" id="{3327BB88-30B9-43C8-93D2-D5E56AB63A34}"/>
                  </a:ext>
                </a:extLst>
              </p:cNvPr>
              <p:cNvGrpSpPr/>
              <p:nvPr/>
            </p:nvGrpSpPr>
            <p:grpSpPr>
              <a:xfrm>
                <a:off x="513272" y="3411234"/>
                <a:ext cx="2170935" cy="768498"/>
                <a:chOff x="1888390" y="1964436"/>
                <a:chExt cx="2273506" cy="1024664"/>
              </a:xfrm>
            </p:grpSpPr>
            <p:sp>
              <p:nvSpPr>
                <p:cNvPr id="47" name="TextBox 62">
                  <a:extLst>
                    <a:ext uri="{FF2B5EF4-FFF2-40B4-BE49-F238E27FC236}">
                      <a16:creationId xmlns:a16="http://schemas.microsoft.com/office/drawing/2014/main" xmlns="" id="{4CFA029E-C0D4-4CEF-83ED-783DB237B82D}"/>
                    </a:ext>
                  </a:extLst>
                </p:cNvPr>
                <p:cNvSpPr txBox="1"/>
                <p:nvPr/>
              </p:nvSpPr>
              <p:spPr>
                <a:xfrm>
                  <a:off x="1888390" y="1964436"/>
                  <a:ext cx="2252185" cy="161583"/>
                </a:xfrm>
                <a:prstGeom prst="rect">
                  <a:avLst/>
                </a:prstGeom>
                <a:noFill/>
              </p:spPr>
              <p:txBody>
                <a:bodyPr wrap="none" lIns="0" tIns="0" rIns="144000" bIns="0">
                  <a:noAutofit/>
                </a:bodyPr>
                <a:lstStyle/>
                <a:p>
                  <a:pPr algn="r"/>
                  <a:r>
                    <a:rPr lang="zh-CN" altLang="en-US" sz="1600" b="1">
                      <a:solidFill>
                        <a:schemeClr val="accent3">
                          <a:lumMod val="100000"/>
                        </a:schemeClr>
                      </a:solidFill>
                    </a:rPr>
                    <a:t>标题文本预设</a:t>
                  </a:r>
                </a:p>
              </p:txBody>
            </p:sp>
            <p:sp>
              <p:nvSpPr>
                <p:cNvPr id="48" name="Rectangle 63">
                  <a:extLst>
                    <a:ext uri="{FF2B5EF4-FFF2-40B4-BE49-F238E27FC236}">
                      <a16:creationId xmlns:a16="http://schemas.microsoft.com/office/drawing/2014/main" xmlns="" id="{83E074AA-137A-418E-96A4-C0C7BBC1E7BA}"/>
                    </a:ext>
                  </a:extLst>
                </p:cNvPr>
                <p:cNvSpPr/>
                <p:nvPr/>
              </p:nvSpPr>
              <p:spPr>
                <a:xfrm>
                  <a:off x="1911795" y="2435102"/>
                  <a:ext cx="2250101" cy="553998"/>
                </a:xfrm>
                <a:prstGeom prst="rect">
                  <a:avLst/>
                </a:prstGeom>
              </p:spPr>
              <p:txBody>
                <a:bodyPr wrap="square" rIns="144000">
                  <a:normAutofit fontScale="92500" lnSpcReduction="10000"/>
                </a:bodyPr>
                <a:lstStyle/>
                <a:p>
                  <a:pPr algn="r">
                    <a:lnSpc>
                      <a:spcPct val="120000"/>
                    </a:lnSpc>
                  </a:pPr>
                  <a:r>
                    <a:rPr lang="zh-CN" altLang="en-US" sz="1000" dirty="0"/>
                    <a:t>点击输入替换内</a:t>
                  </a:r>
                  <a:r>
                    <a:rPr lang="zh-CN" altLang="en-US" sz="1000" dirty="0" smtClean="0"/>
                    <a:t>容编辑文字</a:t>
                  </a:r>
                  <a:endParaRPr lang="en-US" altLang="zh-CN" sz="1000" dirty="0"/>
                </a:p>
                <a:p>
                  <a:pPr algn="r">
                    <a:lnSpc>
                      <a:spcPct val="120000"/>
                    </a:lnSpc>
                  </a:pPr>
                  <a:r>
                    <a:rPr lang="zh-CN" altLang="en-US" sz="1000" dirty="0"/>
                    <a:t>点击输入替换内</a:t>
                  </a:r>
                  <a:r>
                    <a:rPr lang="zh-CN" altLang="en-US" sz="1000" dirty="0" smtClean="0"/>
                    <a:t>容编辑文字</a:t>
                  </a:r>
                  <a:endParaRPr lang="zh-CN" altLang="en-US" sz="1000" dirty="0"/>
                </a:p>
              </p:txBody>
            </p:sp>
          </p:grpSp>
        </p:grpSp>
        <p:grpSp>
          <p:nvGrpSpPr>
            <p:cNvPr id="31" name="组合 30">
              <a:extLst>
                <a:ext uri="{FF2B5EF4-FFF2-40B4-BE49-F238E27FC236}">
                  <a16:creationId xmlns:a16="http://schemas.microsoft.com/office/drawing/2014/main" xmlns="" id="{E4330E9B-67EE-43BA-B6ED-FE86C7D926CD}"/>
                </a:ext>
              </a:extLst>
            </p:cNvPr>
            <p:cNvGrpSpPr/>
            <p:nvPr/>
          </p:nvGrpSpPr>
          <p:grpSpPr>
            <a:xfrm>
              <a:off x="6360132" y="2219028"/>
              <a:ext cx="2225657" cy="795222"/>
              <a:chOff x="6360132" y="2219028"/>
              <a:chExt cx="2225657" cy="795222"/>
            </a:xfrm>
          </p:grpSpPr>
          <p:grpSp>
            <p:nvGrpSpPr>
              <p:cNvPr id="39" name="Group 24">
                <a:extLst>
                  <a:ext uri="{FF2B5EF4-FFF2-40B4-BE49-F238E27FC236}">
                    <a16:creationId xmlns:a16="http://schemas.microsoft.com/office/drawing/2014/main" xmlns="" id="{26EE343B-F544-4CF9-8DE8-9812500BF518}"/>
                  </a:ext>
                </a:extLst>
              </p:cNvPr>
              <p:cNvGrpSpPr/>
              <p:nvPr/>
            </p:nvGrpSpPr>
            <p:grpSpPr>
              <a:xfrm>
                <a:off x="6360132" y="2406803"/>
                <a:ext cx="607447" cy="607447"/>
                <a:chOff x="8480176" y="3209071"/>
                <a:chExt cx="809929" cy="809929"/>
              </a:xfrm>
            </p:grpSpPr>
            <p:sp>
              <p:nvSpPr>
                <p:cNvPr id="43" name="Oval 28">
                  <a:extLst>
                    <a:ext uri="{FF2B5EF4-FFF2-40B4-BE49-F238E27FC236}">
                      <a16:creationId xmlns:a16="http://schemas.microsoft.com/office/drawing/2014/main" xmlns="" id="{1A3A69B9-06E2-4785-80CA-D455849D6DB5}"/>
                    </a:ext>
                  </a:extLst>
                </p:cNvPr>
                <p:cNvSpPr>
                  <a:spLocks noChangeAspect="1"/>
                </p:cNvSpPr>
                <p:nvPr/>
              </p:nvSpPr>
              <p:spPr>
                <a:xfrm>
                  <a:off x="8480176" y="3209071"/>
                  <a:ext cx="809929" cy="809929"/>
                </a:xfrm>
                <a:prstGeom prst="ellipse">
                  <a:avLst/>
                </a:prstGeom>
                <a:solidFill>
                  <a:schemeClr val="accent5"/>
                </a:solidFill>
                <a:ln w="1270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44" name="Freeform: Shape 27">
                  <a:extLst>
                    <a:ext uri="{FF2B5EF4-FFF2-40B4-BE49-F238E27FC236}">
                      <a16:creationId xmlns:a16="http://schemas.microsoft.com/office/drawing/2014/main" xmlns="" id="{7A97446E-23FD-4DC2-B2A4-FF1E9E362F26}"/>
                    </a:ext>
                  </a:extLst>
                </p:cNvPr>
                <p:cNvSpPr>
                  <a:spLocks/>
                </p:cNvSpPr>
                <p:nvPr/>
              </p:nvSpPr>
              <p:spPr bwMode="auto">
                <a:xfrm>
                  <a:off x="8706652" y="3498986"/>
                  <a:ext cx="364506" cy="230101"/>
                </a:xfrm>
                <a:custGeom>
                  <a:avLst/>
                  <a:gdLst>
                    <a:gd name="T0" fmla="*/ 118 w 186"/>
                    <a:gd name="T1" fmla="*/ 21 h 118"/>
                    <a:gd name="T2" fmla="*/ 127 w 186"/>
                    <a:gd name="T3" fmla="*/ 21 h 118"/>
                    <a:gd name="T4" fmla="*/ 182 w 186"/>
                    <a:gd name="T5" fmla="*/ 17 h 118"/>
                    <a:gd name="T6" fmla="*/ 180 w 186"/>
                    <a:gd name="T7" fmla="*/ 17 h 118"/>
                    <a:gd name="T8" fmla="*/ 144 w 186"/>
                    <a:gd name="T9" fmla="*/ 17 h 118"/>
                    <a:gd name="T10" fmla="*/ 17 w 186"/>
                    <a:gd name="T11" fmla="*/ 0 h 118"/>
                    <a:gd name="T12" fmla="*/ 0 w 186"/>
                    <a:gd name="T13" fmla="*/ 101 h 118"/>
                    <a:gd name="T14" fmla="*/ 127 w 186"/>
                    <a:gd name="T15" fmla="*/ 118 h 118"/>
                    <a:gd name="T16" fmla="*/ 144 w 186"/>
                    <a:gd name="T17" fmla="*/ 83 h 118"/>
                    <a:gd name="T18" fmla="*/ 180 w 186"/>
                    <a:gd name="T19" fmla="*/ 101 h 118"/>
                    <a:gd name="T20" fmla="*/ 186 w 186"/>
                    <a:gd name="T21" fmla="*/ 97 h 118"/>
                    <a:gd name="T22" fmla="*/ 182 w 186"/>
                    <a:gd name="T23" fmla="*/ 17 h 118"/>
                    <a:gd name="T24" fmla="*/ 127 w 186"/>
                    <a:gd name="T25" fmla="*/ 110 h 118"/>
                    <a:gd name="T26" fmla="*/ 9 w 186"/>
                    <a:gd name="T27" fmla="*/ 101 h 118"/>
                    <a:gd name="T28" fmla="*/ 135 w 186"/>
                    <a:gd name="T29" fmla="*/ 42 h 118"/>
                    <a:gd name="T30" fmla="*/ 135 w 186"/>
                    <a:gd name="T31" fmla="*/ 34 h 118"/>
                    <a:gd name="T32" fmla="*/ 9 w 186"/>
                    <a:gd name="T33" fmla="*/ 17 h 118"/>
                    <a:gd name="T34" fmla="*/ 127 w 186"/>
                    <a:gd name="T35" fmla="*/ 8 h 118"/>
                    <a:gd name="T36" fmla="*/ 135 w 186"/>
                    <a:gd name="T37" fmla="*/ 34 h 118"/>
                    <a:gd name="T38" fmla="*/ 144 w 186"/>
                    <a:gd name="T39" fmla="*/ 73 h 118"/>
                    <a:gd name="T40" fmla="*/ 161 w 186"/>
                    <a:gd name="T41" fmla="*/ 36 h 118"/>
                    <a:gd name="T42" fmla="*/ 177 w 186"/>
                    <a:gd name="T43" fmla="*/ 90 h 118"/>
                    <a:gd name="T44" fmla="*/ 169 w 186"/>
                    <a:gd name="T45" fmla="*/ 32 h 118"/>
                    <a:gd name="T46" fmla="*/ 177 w 186"/>
                    <a:gd name="T47" fmla="*/ 90 h 118"/>
                    <a:gd name="T48" fmla="*/ 97 w 186"/>
                    <a:gd name="T49" fmla="*/ 93 h 118"/>
                    <a:gd name="T50" fmla="*/ 97 w 186"/>
                    <a:gd name="T51" fmla="*/ 51 h 118"/>
                    <a:gd name="T52" fmla="*/ 81 w 186"/>
                    <a:gd name="T53" fmla="*/ 84 h 118"/>
                    <a:gd name="T54" fmla="*/ 68 w 186"/>
                    <a:gd name="T55" fmla="*/ 72 h 118"/>
                    <a:gd name="T56" fmla="*/ 26 w 186"/>
                    <a:gd name="T57" fmla="*/ 72 h 118"/>
                    <a:gd name="T58" fmla="*/ 97 w 186"/>
                    <a:gd name="T59" fmla="*/ 59 h 118"/>
                    <a:gd name="T60" fmla="*/ 97 w 186"/>
                    <a:gd name="T61" fmla="*/ 84 h 118"/>
                    <a:gd name="T62" fmla="*/ 97 w 186"/>
                    <a:gd name="T63" fmla="*/ 59 h 118"/>
                    <a:gd name="T64" fmla="*/ 59 w 186"/>
                    <a:gd name="T65" fmla="*/ 72 h 118"/>
                    <a:gd name="T66" fmla="*/ 34 w 186"/>
                    <a:gd name="T67" fmla="*/ 72 h 118"/>
                    <a:gd name="T68" fmla="*/ 106 w 186"/>
                    <a:gd name="T69" fmla="*/ 17 h 118"/>
                    <a:gd name="T70" fmla="*/ 106 w 186"/>
                    <a:gd name="T71" fmla="*/ 25 h 118"/>
                    <a:gd name="T72" fmla="*/ 106 w 186"/>
                    <a:gd name="T73" fmla="*/ 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6" h="118">
                      <a:moveTo>
                        <a:pt x="123" y="17"/>
                      </a:moveTo>
                      <a:cubicBezTo>
                        <a:pt x="120" y="17"/>
                        <a:pt x="118" y="19"/>
                        <a:pt x="118" y="21"/>
                      </a:cubicBezTo>
                      <a:cubicBezTo>
                        <a:pt x="118" y="23"/>
                        <a:pt x="120" y="25"/>
                        <a:pt x="123" y="25"/>
                      </a:cubicBezTo>
                      <a:cubicBezTo>
                        <a:pt x="125" y="25"/>
                        <a:pt x="127" y="23"/>
                        <a:pt x="127" y="21"/>
                      </a:cubicBezTo>
                      <a:cubicBezTo>
                        <a:pt x="127" y="19"/>
                        <a:pt x="125" y="17"/>
                        <a:pt x="123" y="17"/>
                      </a:cubicBezTo>
                      <a:close/>
                      <a:moveTo>
                        <a:pt x="182" y="17"/>
                      </a:moveTo>
                      <a:cubicBezTo>
                        <a:pt x="181" y="17"/>
                        <a:pt x="180" y="17"/>
                        <a:pt x="180" y="17"/>
                      </a:cubicBezTo>
                      <a:cubicBezTo>
                        <a:pt x="180" y="17"/>
                        <a:pt x="180" y="17"/>
                        <a:pt x="180" y="17"/>
                      </a:cubicBezTo>
                      <a:cubicBezTo>
                        <a:pt x="144" y="35"/>
                        <a:pt x="144" y="35"/>
                        <a:pt x="144" y="35"/>
                      </a:cubicBezTo>
                      <a:cubicBezTo>
                        <a:pt x="144" y="17"/>
                        <a:pt x="144" y="17"/>
                        <a:pt x="144" y="17"/>
                      </a:cubicBezTo>
                      <a:cubicBezTo>
                        <a:pt x="144" y="8"/>
                        <a:pt x="136" y="0"/>
                        <a:pt x="127" y="0"/>
                      </a:cubicBezTo>
                      <a:cubicBezTo>
                        <a:pt x="17" y="0"/>
                        <a:pt x="17" y="0"/>
                        <a:pt x="17" y="0"/>
                      </a:cubicBezTo>
                      <a:cubicBezTo>
                        <a:pt x="8" y="0"/>
                        <a:pt x="0" y="8"/>
                        <a:pt x="0" y="17"/>
                      </a:cubicBezTo>
                      <a:cubicBezTo>
                        <a:pt x="0" y="101"/>
                        <a:pt x="0" y="101"/>
                        <a:pt x="0" y="101"/>
                      </a:cubicBezTo>
                      <a:cubicBezTo>
                        <a:pt x="0" y="111"/>
                        <a:pt x="8" y="118"/>
                        <a:pt x="17" y="118"/>
                      </a:cubicBezTo>
                      <a:cubicBezTo>
                        <a:pt x="127" y="118"/>
                        <a:pt x="127" y="118"/>
                        <a:pt x="127" y="118"/>
                      </a:cubicBezTo>
                      <a:cubicBezTo>
                        <a:pt x="136" y="118"/>
                        <a:pt x="144" y="111"/>
                        <a:pt x="144" y="101"/>
                      </a:cubicBezTo>
                      <a:cubicBezTo>
                        <a:pt x="144" y="83"/>
                        <a:pt x="144" y="83"/>
                        <a:pt x="144" y="83"/>
                      </a:cubicBezTo>
                      <a:cubicBezTo>
                        <a:pt x="180" y="101"/>
                        <a:pt x="180" y="101"/>
                        <a:pt x="180" y="101"/>
                      </a:cubicBezTo>
                      <a:cubicBezTo>
                        <a:pt x="180" y="101"/>
                        <a:pt x="180" y="101"/>
                        <a:pt x="180" y="101"/>
                      </a:cubicBezTo>
                      <a:cubicBezTo>
                        <a:pt x="180" y="101"/>
                        <a:pt x="181" y="101"/>
                        <a:pt x="182" y="101"/>
                      </a:cubicBezTo>
                      <a:cubicBezTo>
                        <a:pt x="184" y="101"/>
                        <a:pt x="186" y="99"/>
                        <a:pt x="186" y="97"/>
                      </a:cubicBezTo>
                      <a:cubicBezTo>
                        <a:pt x="186" y="21"/>
                        <a:pt x="186" y="21"/>
                        <a:pt x="186" y="21"/>
                      </a:cubicBezTo>
                      <a:cubicBezTo>
                        <a:pt x="186" y="19"/>
                        <a:pt x="184" y="17"/>
                        <a:pt x="182" y="17"/>
                      </a:cubicBezTo>
                      <a:close/>
                      <a:moveTo>
                        <a:pt x="135" y="101"/>
                      </a:moveTo>
                      <a:cubicBezTo>
                        <a:pt x="135" y="106"/>
                        <a:pt x="132" y="110"/>
                        <a:pt x="127" y="110"/>
                      </a:cubicBezTo>
                      <a:cubicBezTo>
                        <a:pt x="17" y="110"/>
                        <a:pt x="17" y="110"/>
                        <a:pt x="17" y="110"/>
                      </a:cubicBezTo>
                      <a:cubicBezTo>
                        <a:pt x="13" y="110"/>
                        <a:pt x="9" y="106"/>
                        <a:pt x="9" y="101"/>
                      </a:cubicBezTo>
                      <a:cubicBezTo>
                        <a:pt x="9" y="42"/>
                        <a:pt x="9" y="42"/>
                        <a:pt x="9" y="42"/>
                      </a:cubicBezTo>
                      <a:cubicBezTo>
                        <a:pt x="135" y="42"/>
                        <a:pt x="135" y="42"/>
                        <a:pt x="135" y="42"/>
                      </a:cubicBezTo>
                      <a:lnTo>
                        <a:pt x="135" y="101"/>
                      </a:lnTo>
                      <a:close/>
                      <a:moveTo>
                        <a:pt x="135" y="34"/>
                      </a:moveTo>
                      <a:cubicBezTo>
                        <a:pt x="9" y="34"/>
                        <a:pt x="9" y="34"/>
                        <a:pt x="9" y="34"/>
                      </a:cubicBezTo>
                      <a:cubicBezTo>
                        <a:pt x="9" y="17"/>
                        <a:pt x="9" y="17"/>
                        <a:pt x="9" y="17"/>
                      </a:cubicBezTo>
                      <a:cubicBezTo>
                        <a:pt x="9" y="12"/>
                        <a:pt x="13" y="8"/>
                        <a:pt x="17" y="8"/>
                      </a:cubicBezTo>
                      <a:cubicBezTo>
                        <a:pt x="127" y="8"/>
                        <a:pt x="127" y="8"/>
                        <a:pt x="127" y="8"/>
                      </a:cubicBezTo>
                      <a:cubicBezTo>
                        <a:pt x="132" y="8"/>
                        <a:pt x="135" y="12"/>
                        <a:pt x="135" y="17"/>
                      </a:cubicBezTo>
                      <a:lnTo>
                        <a:pt x="135" y="34"/>
                      </a:lnTo>
                      <a:close/>
                      <a:moveTo>
                        <a:pt x="161" y="82"/>
                      </a:moveTo>
                      <a:cubicBezTo>
                        <a:pt x="144" y="73"/>
                        <a:pt x="144" y="73"/>
                        <a:pt x="144" y="73"/>
                      </a:cubicBezTo>
                      <a:cubicBezTo>
                        <a:pt x="144" y="45"/>
                        <a:pt x="144" y="45"/>
                        <a:pt x="144" y="45"/>
                      </a:cubicBezTo>
                      <a:cubicBezTo>
                        <a:pt x="161" y="36"/>
                        <a:pt x="161" y="36"/>
                        <a:pt x="161" y="36"/>
                      </a:cubicBezTo>
                      <a:lnTo>
                        <a:pt x="161" y="82"/>
                      </a:lnTo>
                      <a:close/>
                      <a:moveTo>
                        <a:pt x="177" y="90"/>
                      </a:moveTo>
                      <a:cubicBezTo>
                        <a:pt x="169" y="86"/>
                        <a:pt x="169" y="86"/>
                        <a:pt x="169" y="86"/>
                      </a:cubicBezTo>
                      <a:cubicBezTo>
                        <a:pt x="169" y="32"/>
                        <a:pt x="169" y="32"/>
                        <a:pt x="169" y="32"/>
                      </a:cubicBezTo>
                      <a:cubicBezTo>
                        <a:pt x="177" y="28"/>
                        <a:pt x="177" y="28"/>
                        <a:pt x="177" y="28"/>
                      </a:cubicBezTo>
                      <a:lnTo>
                        <a:pt x="177" y="90"/>
                      </a:lnTo>
                      <a:close/>
                      <a:moveTo>
                        <a:pt x="47" y="93"/>
                      </a:moveTo>
                      <a:cubicBezTo>
                        <a:pt x="97" y="93"/>
                        <a:pt x="97" y="93"/>
                        <a:pt x="97" y="93"/>
                      </a:cubicBezTo>
                      <a:cubicBezTo>
                        <a:pt x="109" y="93"/>
                        <a:pt x="118" y="83"/>
                        <a:pt x="118" y="72"/>
                      </a:cubicBezTo>
                      <a:cubicBezTo>
                        <a:pt x="118" y="60"/>
                        <a:pt x="109" y="51"/>
                        <a:pt x="97" y="51"/>
                      </a:cubicBezTo>
                      <a:cubicBezTo>
                        <a:pt x="86" y="51"/>
                        <a:pt x="76" y="60"/>
                        <a:pt x="76" y="72"/>
                      </a:cubicBezTo>
                      <a:cubicBezTo>
                        <a:pt x="76" y="77"/>
                        <a:pt x="78" y="81"/>
                        <a:pt x="81" y="84"/>
                      </a:cubicBezTo>
                      <a:cubicBezTo>
                        <a:pt x="63" y="84"/>
                        <a:pt x="63" y="84"/>
                        <a:pt x="63" y="84"/>
                      </a:cubicBezTo>
                      <a:cubicBezTo>
                        <a:pt x="66" y="81"/>
                        <a:pt x="68" y="77"/>
                        <a:pt x="68" y="72"/>
                      </a:cubicBezTo>
                      <a:cubicBezTo>
                        <a:pt x="68" y="60"/>
                        <a:pt x="58" y="51"/>
                        <a:pt x="47" y="51"/>
                      </a:cubicBezTo>
                      <a:cubicBezTo>
                        <a:pt x="35" y="51"/>
                        <a:pt x="26" y="60"/>
                        <a:pt x="26" y="72"/>
                      </a:cubicBezTo>
                      <a:cubicBezTo>
                        <a:pt x="26" y="83"/>
                        <a:pt x="35" y="93"/>
                        <a:pt x="47" y="93"/>
                      </a:cubicBezTo>
                      <a:close/>
                      <a:moveTo>
                        <a:pt x="97" y="59"/>
                      </a:moveTo>
                      <a:cubicBezTo>
                        <a:pt x="104" y="59"/>
                        <a:pt x="110" y="65"/>
                        <a:pt x="110" y="72"/>
                      </a:cubicBezTo>
                      <a:cubicBezTo>
                        <a:pt x="110" y="79"/>
                        <a:pt x="104" y="84"/>
                        <a:pt x="97" y="84"/>
                      </a:cubicBezTo>
                      <a:cubicBezTo>
                        <a:pt x="90" y="84"/>
                        <a:pt x="85" y="79"/>
                        <a:pt x="85" y="72"/>
                      </a:cubicBezTo>
                      <a:cubicBezTo>
                        <a:pt x="85" y="65"/>
                        <a:pt x="90" y="59"/>
                        <a:pt x="97" y="59"/>
                      </a:cubicBezTo>
                      <a:close/>
                      <a:moveTo>
                        <a:pt x="47" y="59"/>
                      </a:moveTo>
                      <a:cubicBezTo>
                        <a:pt x="54" y="59"/>
                        <a:pt x="59" y="65"/>
                        <a:pt x="59" y="72"/>
                      </a:cubicBezTo>
                      <a:cubicBezTo>
                        <a:pt x="59" y="79"/>
                        <a:pt x="54" y="84"/>
                        <a:pt x="47" y="84"/>
                      </a:cubicBezTo>
                      <a:cubicBezTo>
                        <a:pt x="40" y="84"/>
                        <a:pt x="34" y="79"/>
                        <a:pt x="34" y="72"/>
                      </a:cubicBezTo>
                      <a:cubicBezTo>
                        <a:pt x="34" y="65"/>
                        <a:pt x="40" y="59"/>
                        <a:pt x="47" y="59"/>
                      </a:cubicBezTo>
                      <a:close/>
                      <a:moveTo>
                        <a:pt x="106" y="17"/>
                      </a:moveTo>
                      <a:cubicBezTo>
                        <a:pt x="103" y="17"/>
                        <a:pt x="102" y="19"/>
                        <a:pt x="102" y="21"/>
                      </a:cubicBezTo>
                      <a:cubicBezTo>
                        <a:pt x="102" y="23"/>
                        <a:pt x="103" y="25"/>
                        <a:pt x="106" y="25"/>
                      </a:cubicBezTo>
                      <a:cubicBezTo>
                        <a:pt x="108" y="25"/>
                        <a:pt x="110" y="23"/>
                        <a:pt x="110" y="21"/>
                      </a:cubicBezTo>
                      <a:cubicBezTo>
                        <a:pt x="110" y="19"/>
                        <a:pt x="108" y="17"/>
                        <a:pt x="106" y="17"/>
                      </a:cubicBezTo>
                      <a:close/>
                    </a:path>
                  </a:pathLst>
                </a:custGeom>
                <a:solidFill>
                  <a:schemeClr val="bg1"/>
                </a:solidFill>
                <a:ln>
                  <a:noFill/>
                </a:ln>
              </p:spPr>
              <p:txBody>
                <a:bodyPr anchor="ctr"/>
                <a:lstStyle/>
                <a:p>
                  <a:pPr algn="ctr"/>
                  <a:endParaRPr/>
                </a:p>
              </p:txBody>
            </p:sp>
          </p:grpSp>
          <p:grpSp>
            <p:nvGrpSpPr>
              <p:cNvPr id="40" name="Group 64">
                <a:extLst>
                  <a:ext uri="{FF2B5EF4-FFF2-40B4-BE49-F238E27FC236}">
                    <a16:creationId xmlns:a16="http://schemas.microsoft.com/office/drawing/2014/main" xmlns="" id="{AD7F2078-4AF6-4837-99D2-DE19F7AABACF}"/>
                  </a:ext>
                </a:extLst>
              </p:cNvPr>
              <p:cNvGrpSpPr/>
              <p:nvPr/>
            </p:nvGrpSpPr>
            <p:grpSpPr>
              <a:xfrm>
                <a:off x="6947469" y="2219028"/>
                <a:ext cx="1638320" cy="742528"/>
                <a:chOff x="1881372" y="1964436"/>
                <a:chExt cx="2280524" cy="990038"/>
              </a:xfrm>
            </p:grpSpPr>
            <p:sp>
              <p:nvSpPr>
                <p:cNvPr id="41" name="TextBox 65">
                  <a:extLst>
                    <a:ext uri="{FF2B5EF4-FFF2-40B4-BE49-F238E27FC236}">
                      <a16:creationId xmlns:a16="http://schemas.microsoft.com/office/drawing/2014/main" xmlns="" id="{4F2090D2-FDF2-489F-8C9C-4702629B75C8}"/>
                    </a:ext>
                  </a:extLst>
                </p:cNvPr>
                <p:cNvSpPr txBox="1"/>
                <p:nvPr/>
              </p:nvSpPr>
              <p:spPr>
                <a:xfrm>
                  <a:off x="1881372" y="1964436"/>
                  <a:ext cx="2252184" cy="161583"/>
                </a:xfrm>
                <a:prstGeom prst="rect">
                  <a:avLst/>
                </a:prstGeom>
                <a:noFill/>
              </p:spPr>
              <p:txBody>
                <a:bodyPr wrap="none" lIns="144000" tIns="0" rIns="0" bIns="0" anchor="ctr" anchorCtr="0">
                  <a:noAutofit/>
                </a:bodyPr>
                <a:lstStyle/>
                <a:p>
                  <a:r>
                    <a:rPr lang="zh-CN" altLang="en-US" sz="1600" b="1">
                      <a:solidFill>
                        <a:schemeClr val="accent5">
                          <a:lumMod val="100000"/>
                        </a:schemeClr>
                      </a:solidFill>
                    </a:rPr>
                    <a:t>标题文本预设</a:t>
                  </a:r>
                </a:p>
              </p:txBody>
            </p:sp>
            <p:sp>
              <p:nvSpPr>
                <p:cNvPr id="42" name="Rectangle 66">
                  <a:extLst>
                    <a:ext uri="{FF2B5EF4-FFF2-40B4-BE49-F238E27FC236}">
                      <a16:creationId xmlns:a16="http://schemas.microsoft.com/office/drawing/2014/main" xmlns="" id="{259B9768-1F71-4B35-8F48-32DB31946833}"/>
                    </a:ext>
                  </a:extLst>
                </p:cNvPr>
                <p:cNvSpPr/>
                <p:nvPr/>
              </p:nvSpPr>
              <p:spPr>
                <a:xfrm>
                  <a:off x="1909365" y="2492809"/>
                  <a:ext cx="2252531" cy="461665"/>
                </a:xfrm>
                <a:prstGeom prst="rect">
                  <a:avLst/>
                </a:prstGeom>
              </p:spPr>
              <p:txBody>
                <a:bodyPr wrap="square" lIns="144000" tIns="0" rIns="0" bIns="0" anchor="ctr" anchorCtr="0">
                  <a:normAutofit fontScale="92500"/>
                </a:bodyPr>
                <a:lstStyle/>
                <a:p>
                  <a:pPr>
                    <a:lnSpc>
                      <a:spcPct val="120000"/>
                    </a:lnSpc>
                  </a:pPr>
                  <a:r>
                    <a:rPr lang="zh-CN" altLang="en-US" sz="1000" dirty="0"/>
                    <a:t>点击输入替换内</a:t>
                  </a:r>
                  <a:r>
                    <a:rPr lang="zh-CN" altLang="en-US" sz="1000" dirty="0" smtClean="0"/>
                    <a:t>容编辑文字</a:t>
                  </a:r>
                  <a:endParaRPr lang="en-US" altLang="zh-CN" sz="1000" dirty="0"/>
                </a:p>
                <a:p>
                  <a:pPr>
                    <a:lnSpc>
                      <a:spcPct val="120000"/>
                    </a:lnSpc>
                  </a:pPr>
                  <a:r>
                    <a:rPr lang="zh-CN" altLang="en-US" sz="1000" dirty="0"/>
                    <a:t>点击输入替换内</a:t>
                  </a:r>
                  <a:r>
                    <a:rPr lang="zh-CN" altLang="en-US" sz="1000" dirty="0" smtClean="0"/>
                    <a:t>容编辑文字</a:t>
                  </a:r>
                  <a:endParaRPr lang="zh-CN" altLang="en-US" sz="1000" dirty="0"/>
                </a:p>
              </p:txBody>
            </p:sp>
          </p:grpSp>
        </p:grpSp>
        <p:grpSp>
          <p:nvGrpSpPr>
            <p:cNvPr id="32" name="组合 31">
              <a:extLst>
                <a:ext uri="{FF2B5EF4-FFF2-40B4-BE49-F238E27FC236}">
                  <a16:creationId xmlns:a16="http://schemas.microsoft.com/office/drawing/2014/main" xmlns="" id="{343A7A74-8C04-405F-B3EB-59FDEFAF1BB3}"/>
                </a:ext>
              </a:extLst>
            </p:cNvPr>
            <p:cNvGrpSpPr/>
            <p:nvPr/>
          </p:nvGrpSpPr>
          <p:grpSpPr>
            <a:xfrm>
              <a:off x="5843912" y="3433946"/>
              <a:ext cx="2760736" cy="789824"/>
              <a:chOff x="5843912" y="3433946"/>
              <a:chExt cx="2760736" cy="789824"/>
            </a:xfrm>
          </p:grpSpPr>
          <p:grpSp>
            <p:nvGrpSpPr>
              <p:cNvPr id="33" name="Group 23">
                <a:extLst>
                  <a:ext uri="{FF2B5EF4-FFF2-40B4-BE49-F238E27FC236}">
                    <a16:creationId xmlns:a16="http://schemas.microsoft.com/office/drawing/2014/main" xmlns="" id="{25024E5E-2F9F-4F90-A946-5895EFABDAD7}"/>
                  </a:ext>
                </a:extLst>
              </p:cNvPr>
              <p:cNvGrpSpPr/>
              <p:nvPr/>
            </p:nvGrpSpPr>
            <p:grpSpPr>
              <a:xfrm>
                <a:off x="5843912" y="3616323"/>
                <a:ext cx="607447" cy="607447"/>
                <a:chOff x="7791883" y="4821764"/>
                <a:chExt cx="809929" cy="809929"/>
              </a:xfrm>
            </p:grpSpPr>
            <p:sp>
              <p:nvSpPr>
                <p:cNvPr id="37" name="Oval 37">
                  <a:extLst>
                    <a:ext uri="{FF2B5EF4-FFF2-40B4-BE49-F238E27FC236}">
                      <a16:creationId xmlns:a16="http://schemas.microsoft.com/office/drawing/2014/main" xmlns="" id="{20DD48C3-5DD9-4FB7-849C-DDC50E6845AD}"/>
                    </a:ext>
                  </a:extLst>
                </p:cNvPr>
                <p:cNvSpPr>
                  <a:spLocks noChangeAspect="1"/>
                </p:cNvSpPr>
                <p:nvPr/>
              </p:nvSpPr>
              <p:spPr>
                <a:xfrm>
                  <a:off x="7791883" y="4821764"/>
                  <a:ext cx="809929" cy="809929"/>
                </a:xfrm>
                <a:prstGeom prst="ellipse">
                  <a:avLst/>
                </a:prstGeom>
                <a:solidFill>
                  <a:srgbClr val="003D40"/>
                </a:solidFill>
                <a:ln w="12700">
                  <a:solidFill>
                    <a:schemeClr val="accent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8" name="Freeform: Shape 36">
                  <a:extLst>
                    <a:ext uri="{FF2B5EF4-FFF2-40B4-BE49-F238E27FC236}">
                      <a16:creationId xmlns:a16="http://schemas.microsoft.com/office/drawing/2014/main" xmlns="" id="{984BA4A7-60FE-4126-8958-F025EFFDA2DE}"/>
                    </a:ext>
                  </a:extLst>
                </p:cNvPr>
                <p:cNvSpPr>
                  <a:spLocks/>
                </p:cNvSpPr>
                <p:nvPr/>
              </p:nvSpPr>
              <p:spPr bwMode="auto">
                <a:xfrm>
                  <a:off x="8011907" y="5040715"/>
                  <a:ext cx="369883" cy="372032"/>
                </a:xfrm>
                <a:custGeom>
                  <a:avLst/>
                  <a:gdLst>
                    <a:gd name="T0" fmla="*/ 173 w 189"/>
                    <a:gd name="T1" fmla="*/ 17 h 190"/>
                    <a:gd name="T2" fmla="*/ 113 w 189"/>
                    <a:gd name="T3" fmla="*/ 17 h 190"/>
                    <a:gd name="T4" fmla="*/ 101 w 189"/>
                    <a:gd name="T5" fmla="*/ 45 h 190"/>
                    <a:gd name="T6" fmla="*/ 37 w 189"/>
                    <a:gd name="T7" fmla="*/ 117 h 190"/>
                    <a:gd name="T8" fmla="*/ 29 w 189"/>
                    <a:gd name="T9" fmla="*/ 135 h 190"/>
                    <a:gd name="T10" fmla="*/ 33 w 189"/>
                    <a:gd name="T11" fmla="*/ 148 h 190"/>
                    <a:gd name="T12" fmla="*/ 21 w 189"/>
                    <a:gd name="T13" fmla="*/ 174 h 190"/>
                    <a:gd name="T14" fmla="*/ 21 w 189"/>
                    <a:gd name="T15" fmla="*/ 177 h 190"/>
                    <a:gd name="T16" fmla="*/ 4 w 189"/>
                    <a:gd name="T17" fmla="*/ 182 h 190"/>
                    <a:gd name="T18" fmla="*/ 4 w 189"/>
                    <a:gd name="T19" fmla="*/ 181 h 190"/>
                    <a:gd name="T20" fmla="*/ 0 w 189"/>
                    <a:gd name="T21" fmla="*/ 186 h 190"/>
                    <a:gd name="T22" fmla="*/ 4 w 189"/>
                    <a:gd name="T23" fmla="*/ 190 h 190"/>
                    <a:gd name="T24" fmla="*/ 4 w 189"/>
                    <a:gd name="T25" fmla="*/ 190 h 190"/>
                    <a:gd name="T26" fmla="*/ 28 w 189"/>
                    <a:gd name="T27" fmla="*/ 182 h 190"/>
                    <a:gd name="T28" fmla="*/ 29 w 189"/>
                    <a:gd name="T29" fmla="*/ 172 h 190"/>
                    <a:gd name="T30" fmla="*/ 38 w 189"/>
                    <a:gd name="T31" fmla="*/ 154 h 190"/>
                    <a:gd name="T32" fmla="*/ 54 w 189"/>
                    <a:gd name="T33" fmla="*/ 160 h 190"/>
                    <a:gd name="T34" fmla="*/ 72 w 189"/>
                    <a:gd name="T35" fmla="*/ 153 h 190"/>
                    <a:gd name="T36" fmla="*/ 144 w 189"/>
                    <a:gd name="T37" fmla="*/ 89 h 190"/>
                    <a:gd name="T38" fmla="*/ 173 w 189"/>
                    <a:gd name="T39" fmla="*/ 76 h 190"/>
                    <a:gd name="T40" fmla="*/ 173 w 189"/>
                    <a:gd name="T41" fmla="*/ 17 h 190"/>
                    <a:gd name="T42" fmla="*/ 66 w 189"/>
                    <a:gd name="T43" fmla="*/ 147 h 190"/>
                    <a:gd name="T44" fmla="*/ 54 w 189"/>
                    <a:gd name="T45" fmla="*/ 152 h 190"/>
                    <a:gd name="T46" fmla="*/ 38 w 189"/>
                    <a:gd name="T47" fmla="*/ 135 h 190"/>
                    <a:gd name="T48" fmla="*/ 42 w 189"/>
                    <a:gd name="T49" fmla="*/ 123 h 190"/>
                    <a:gd name="T50" fmla="*/ 102 w 189"/>
                    <a:gd name="T51" fmla="*/ 57 h 190"/>
                    <a:gd name="T52" fmla="*/ 113 w 189"/>
                    <a:gd name="T53" fmla="*/ 76 h 190"/>
                    <a:gd name="T54" fmla="*/ 133 w 189"/>
                    <a:gd name="T55" fmla="*/ 87 h 190"/>
                    <a:gd name="T56" fmla="*/ 66 w 189"/>
                    <a:gd name="T57" fmla="*/ 147 h 190"/>
                    <a:gd name="T58" fmla="*/ 167 w 189"/>
                    <a:gd name="T59" fmla="*/ 70 h 190"/>
                    <a:gd name="T60" fmla="*/ 119 w 189"/>
                    <a:gd name="T61" fmla="*/ 70 h 190"/>
                    <a:gd name="T62" fmla="*/ 119 w 189"/>
                    <a:gd name="T63" fmla="*/ 23 h 190"/>
                    <a:gd name="T64" fmla="*/ 167 w 189"/>
                    <a:gd name="T65" fmla="*/ 23 h 190"/>
                    <a:gd name="T66" fmla="*/ 167 w 189"/>
                    <a:gd name="T67" fmla="*/ 70 h 190"/>
                    <a:gd name="T68" fmla="*/ 78 w 189"/>
                    <a:gd name="T69" fmla="*/ 105 h 190"/>
                    <a:gd name="T70" fmla="*/ 84 w 189"/>
                    <a:gd name="T71" fmla="*/ 111 h 190"/>
                    <a:gd name="T72" fmla="*/ 111 w 189"/>
                    <a:gd name="T73" fmla="*/ 90 h 190"/>
                    <a:gd name="T74" fmla="*/ 99 w 189"/>
                    <a:gd name="T75" fmla="*/ 78 h 190"/>
                    <a:gd name="T76" fmla="*/ 78 w 189"/>
                    <a:gd name="T77" fmla="*/ 10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9" h="190">
                      <a:moveTo>
                        <a:pt x="173" y="17"/>
                      </a:moveTo>
                      <a:cubicBezTo>
                        <a:pt x="156" y="0"/>
                        <a:pt x="130" y="0"/>
                        <a:pt x="113" y="17"/>
                      </a:cubicBezTo>
                      <a:cubicBezTo>
                        <a:pt x="105" y="25"/>
                        <a:pt x="101" y="35"/>
                        <a:pt x="101" y="45"/>
                      </a:cubicBezTo>
                      <a:cubicBezTo>
                        <a:pt x="37" y="117"/>
                        <a:pt x="37" y="117"/>
                        <a:pt x="37" y="117"/>
                      </a:cubicBezTo>
                      <a:cubicBezTo>
                        <a:pt x="32" y="122"/>
                        <a:pt x="29" y="128"/>
                        <a:pt x="29" y="135"/>
                      </a:cubicBezTo>
                      <a:cubicBezTo>
                        <a:pt x="29" y="140"/>
                        <a:pt x="30" y="144"/>
                        <a:pt x="33" y="148"/>
                      </a:cubicBezTo>
                      <a:cubicBezTo>
                        <a:pt x="21" y="155"/>
                        <a:pt x="16" y="161"/>
                        <a:pt x="21" y="174"/>
                      </a:cubicBezTo>
                      <a:cubicBezTo>
                        <a:pt x="21" y="176"/>
                        <a:pt x="21" y="177"/>
                        <a:pt x="21" y="177"/>
                      </a:cubicBezTo>
                      <a:cubicBezTo>
                        <a:pt x="19" y="180"/>
                        <a:pt x="10" y="181"/>
                        <a:pt x="4" y="182"/>
                      </a:cubicBezTo>
                      <a:cubicBezTo>
                        <a:pt x="4" y="182"/>
                        <a:pt x="4" y="181"/>
                        <a:pt x="4" y="181"/>
                      </a:cubicBezTo>
                      <a:cubicBezTo>
                        <a:pt x="1" y="181"/>
                        <a:pt x="0" y="183"/>
                        <a:pt x="0" y="186"/>
                      </a:cubicBezTo>
                      <a:cubicBezTo>
                        <a:pt x="0" y="188"/>
                        <a:pt x="1" y="190"/>
                        <a:pt x="4" y="190"/>
                      </a:cubicBezTo>
                      <a:cubicBezTo>
                        <a:pt x="4" y="190"/>
                        <a:pt x="4" y="190"/>
                        <a:pt x="4" y="190"/>
                      </a:cubicBezTo>
                      <a:cubicBezTo>
                        <a:pt x="7" y="190"/>
                        <a:pt x="22" y="190"/>
                        <a:pt x="28" y="182"/>
                      </a:cubicBezTo>
                      <a:cubicBezTo>
                        <a:pt x="29" y="180"/>
                        <a:pt x="30" y="176"/>
                        <a:pt x="29" y="172"/>
                      </a:cubicBezTo>
                      <a:cubicBezTo>
                        <a:pt x="26" y="164"/>
                        <a:pt x="27" y="161"/>
                        <a:pt x="38" y="154"/>
                      </a:cubicBezTo>
                      <a:cubicBezTo>
                        <a:pt x="43" y="158"/>
                        <a:pt x="48" y="160"/>
                        <a:pt x="54" y="160"/>
                      </a:cubicBezTo>
                      <a:cubicBezTo>
                        <a:pt x="61" y="160"/>
                        <a:pt x="68" y="158"/>
                        <a:pt x="72" y="153"/>
                      </a:cubicBezTo>
                      <a:cubicBezTo>
                        <a:pt x="144" y="89"/>
                        <a:pt x="144" y="89"/>
                        <a:pt x="144" y="89"/>
                      </a:cubicBezTo>
                      <a:cubicBezTo>
                        <a:pt x="155" y="88"/>
                        <a:pt x="165" y="84"/>
                        <a:pt x="173" y="76"/>
                      </a:cubicBezTo>
                      <a:cubicBezTo>
                        <a:pt x="189" y="60"/>
                        <a:pt x="189" y="33"/>
                        <a:pt x="173" y="17"/>
                      </a:cubicBezTo>
                      <a:close/>
                      <a:moveTo>
                        <a:pt x="66" y="147"/>
                      </a:moveTo>
                      <a:cubicBezTo>
                        <a:pt x="63" y="150"/>
                        <a:pt x="59" y="152"/>
                        <a:pt x="54" y="152"/>
                      </a:cubicBezTo>
                      <a:cubicBezTo>
                        <a:pt x="45" y="152"/>
                        <a:pt x="38" y="144"/>
                        <a:pt x="38" y="135"/>
                      </a:cubicBezTo>
                      <a:cubicBezTo>
                        <a:pt x="38" y="130"/>
                        <a:pt x="39" y="126"/>
                        <a:pt x="42" y="123"/>
                      </a:cubicBezTo>
                      <a:cubicBezTo>
                        <a:pt x="102" y="57"/>
                        <a:pt x="102" y="57"/>
                        <a:pt x="102" y="57"/>
                      </a:cubicBezTo>
                      <a:cubicBezTo>
                        <a:pt x="104" y="64"/>
                        <a:pt x="108" y="71"/>
                        <a:pt x="113" y="76"/>
                      </a:cubicBezTo>
                      <a:cubicBezTo>
                        <a:pt x="119" y="82"/>
                        <a:pt x="126" y="86"/>
                        <a:pt x="133" y="87"/>
                      </a:cubicBezTo>
                      <a:lnTo>
                        <a:pt x="66" y="147"/>
                      </a:lnTo>
                      <a:close/>
                      <a:moveTo>
                        <a:pt x="167" y="70"/>
                      </a:moveTo>
                      <a:cubicBezTo>
                        <a:pt x="154" y="84"/>
                        <a:pt x="132" y="84"/>
                        <a:pt x="119" y="70"/>
                      </a:cubicBezTo>
                      <a:cubicBezTo>
                        <a:pt x="106" y="57"/>
                        <a:pt x="106" y="36"/>
                        <a:pt x="119" y="23"/>
                      </a:cubicBezTo>
                      <a:cubicBezTo>
                        <a:pt x="132" y="10"/>
                        <a:pt x="154" y="10"/>
                        <a:pt x="167" y="23"/>
                      </a:cubicBezTo>
                      <a:cubicBezTo>
                        <a:pt x="180" y="36"/>
                        <a:pt x="180" y="57"/>
                        <a:pt x="167" y="70"/>
                      </a:cubicBezTo>
                      <a:close/>
                      <a:moveTo>
                        <a:pt x="78" y="105"/>
                      </a:moveTo>
                      <a:cubicBezTo>
                        <a:pt x="84" y="111"/>
                        <a:pt x="84" y="111"/>
                        <a:pt x="84" y="111"/>
                      </a:cubicBezTo>
                      <a:cubicBezTo>
                        <a:pt x="111" y="90"/>
                        <a:pt x="111" y="90"/>
                        <a:pt x="111" y="90"/>
                      </a:cubicBezTo>
                      <a:cubicBezTo>
                        <a:pt x="99" y="78"/>
                        <a:pt x="99" y="78"/>
                        <a:pt x="99" y="78"/>
                      </a:cubicBezTo>
                      <a:lnTo>
                        <a:pt x="78" y="105"/>
                      </a:lnTo>
                      <a:close/>
                    </a:path>
                  </a:pathLst>
                </a:custGeom>
                <a:solidFill>
                  <a:schemeClr val="bg1"/>
                </a:solidFill>
                <a:ln>
                  <a:noFill/>
                </a:ln>
              </p:spPr>
              <p:txBody>
                <a:bodyPr anchor="ctr"/>
                <a:lstStyle/>
                <a:p>
                  <a:pPr algn="ctr"/>
                  <a:endParaRPr/>
                </a:p>
              </p:txBody>
            </p:sp>
          </p:grpSp>
          <p:grpSp>
            <p:nvGrpSpPr>
              <p:cNvPr id="34" name="Group 67">
                <a:extLst>
                  <a:ext uri="{FF2B5EF4-FFF2-40B4-BE49-F238E27FC236}">
                    <a16:creationId xmlns:a16="http://schemas.microsoft.com/office/drawing/2014/main" xmlns="" id="{530952D8-DE2A-4BA4-85AA-F70C50B7C307}"/>
                  </a:ext>
                </a:extLst>
              </p:cNvPr>
              <p:cNvGrpSpPr/>
              <p:nvPr/>
            </p:nvGrpSpPr>
            <p:grpSpPr>
              <a:xfrm>
                <a:off x="6551640" y="3433946"/>
                <a:ext cx="2053008" cy="742528"/>
                <a:chOff x="1887153" y="1964436"/>
                <a:chExt cx="2274743" cy="990038"/>
              </a:xfrm>
            </p:grpSpPr>
            <p:sp>
              <p:nvSpPr>
                <p:cNvPr id="35" name="TextBox 68">
                  <a:extLst>
                    <a:ext uri="{FF2B5EF4-FFF2-40B4-BE49-F238E27FC236}">
                      <a16:creationId xmlns:a16="http://schemas.microsoft.com/office/drawing/2014/main" xmlns="" id="{55236D48-358A-40DC-B9B5-1E0B8C90E5BC}"/>
                    </a:ext>
                  </a:extLst>
                </p:cNvPr>
                <p:cNvSpPr txBox="1"/>
                <p:nvPr/>
              </p:nvSpPr>
              <p:spPr>
                <a:xfrm>
                  <a:off x="1887153" y="1964436"/>
                  <a:ext cx="2252185" cy="161583"/>
                </a:xfrm>
                <a:prstGeom prst="rect">
                  <a:avLst/>
                </a:prstGeom>
                <a:noFill/>
              </p:spPr>
              <p:txBody>
                <a:bodyPr wrap="none" lIns="0" tIns="0" rIns="0" bIns="0" anchor="ctr" anchorCtr="0">
                  <a:noAutofit/>
                </a:bodyPr>
                <a:lstStyle/>
                <a:p>
                  <a:r>
                    <a:rPr lang="zh-CN" altLang="en-US" sz="1600" b="1" dirty="0">
                      <a:solidFill>
                        <a:srgbClr val="003D40"/>
                      </a:solidFill>
                    </a:rPr>
                    <a:t>标题文本预设</a:t>
                  </a:r>
                </a:p>
              </p:txBody>
            </p:sp>
            <p:sp>
              <p:nvSpPr>
                <p:cNvPr id="36" name="Rectangle 69">
                  <a:extLst>
                    <a:ext uri="{FF2B5EF4-FFF2-40B4-BE49-F238E27FC236}">
                      <a16:creationId xmlns:a16="http://schemas.microsoft.com/office/drawing/2014/main" xmlns="" id="{CC9963F3-E961-4455-B557-EDAA99FB958F}"/>
                    </a:ext>
                  </a:extLst>
                </p:cNvPr>
                <p:cNvSpPr/>
                <p:nvPr/>
              </p:nvSpPr>
              <p:spPr>
                <a:xfrm>
                  <a:off x="1909365" y="2492809"/>
                  <a:ext cx="2252531" cy="461665"/>
                </a:xfrm>
                <a:prstGeom prst="rect">
                  <a:avLst/>
                </a:prstGeom>
              </p:spPr>
              <p:txBody>
                <a:bodyPr wrap="square" lIns="0" tIns="0" rIns="0" bIns="0" anchor="ctr" anchorCtr="0">
                  <a:normAutofit lnSpcReduction="10000"/>
                </a:bodyPr>
                <a:lstStyle/>
                <a:p>
                  <a:pPr>
                    <a:lnSpc>
                      <a:spcPct val="120000"/>
                    </a:lnSpc>
                  </a:pPr>
                  <a:r>
                    <a:rPr lang="zh-CN" altLang="en-US" sz="1000" dirty="0"/>
                    <a:t>点击输入替换内</a:t>
                  </a:r>
                  <a:r>
                    <a:rPr lang="zh-CN" altLang="en-US" sz="1000" dirty="0" smtClean="0"/>
                    <a:t>容编辑文字</a:t>
                  </a:r>
                  <a:endParaRPr lang="en-US" altLang="zh-CN" sz="1000" dirty="0"/>
                </a:p>
                <a:p>
                  <a:pPr>
                    <a:lnSpc>
                      <a:spcPct val="120000"/>
                    </a:lnSpc>
                  </a:pPr>
                  <a:r>
                    <a:rPr lang="zh-CN" altLang="en-US" sz="1000" dirty="0"/>
                    <a:t>点击输入替换内</a:t>
                  </a:r>
                  <a:r>
                    <a:rPr lang="zh-CN" altLang="en-US" sz="1000" dirty="0" smtClean="0"/>
                    <a:t>容编辑文字</a:t>
                  </a:r>
                  <a:endParaRPr lang="zh-CN" altLang="en-US" sz="1000" dirty="0"/>
                </a:p>
              </p:txBody>
            </p:sp>
          </p:grpSp>
        </p:grpSp>
      </p:grpSp>
    </p:spTree>
    <p:extLst>
      <p:ext uri="{BB962C8B-B14F-4D97-AF65-F5344CB8AC3E}">
        <p14:creationId xmlns:p14="http://schemas.microsoft.com/office/powerpoint/2010/main" val="152779019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a:extLst>
              <a:ext uri="{FF2B5EF4-FFF2-40B4-BE49-F238E27FC236}">
                <a16:creationId xmlns:a16="http://schemas.microsoft.com/office/drawing/2014/main" xmlns="" id="{386CDF9A-99B2-4011-9740-7FFCF7906618}"/>
              </a:ext>
            </a:extLst>
          </p:cNvPr>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3D40"/>
              </a:solidFill>
            </a:endParaRPr>
          </a:p>
        </p:txBody>
      </p:sp>
      <p:sp>
        <p:nvSpPr>
          <p:cNvPr id="3" name="任意多边形 31">
            <a:extLst>
              <a:ext uri="{FF2B5EF4-FFF2-40B4-BE49-F238E27FC236}">
                <a16:creationId xmlns:a16="http://schemas.microsoft.com/office/drawing/2014/main" xmlns="" id="{7E382D0F-ED83-45F9-BC28-234FAB1E3A12}"/>
              </a:ext>
            </a:extLst>
          </p:cNvPr>
          <p:cNvSpPr/>
          <p:nvPr/>
        </p:nvSpPr>
        <p:spPr>
          <a:xfrm>
            <a:off x="4603822" y="1657437"/>
            <a:ext cx="2984355" cy="2984587"/>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66"/>
            <a:endParaRPr lang="zh-CN" altLang="en-US" sz="1400">
              <a:solidFill>
                <a:prstClr val="white"/>
              </a:solidFill>
            </a:endParaRPr>
          </a:p>
        </p:txBody>
      </p:sp>
      <p:sp>
        <p:nvSpPr>
          <p:cNvPr id="4" name="任意多边形 32">
            <a:extLst>
              <a:ext uri="{FF2B5EF4-FFF2-40B4-BE49-F238E27FC236}">
                <a16:creationId xmlns:a16="http://schemas.microsoft.com/office/drawing/2014/main" xmlns="" id="{A9910522-4CE8-4D9B-ACA2-2E1EC31C62B9}"/>
              </a:ext>
            </a:extLst>
          </p:cNvPr>
          <p:cNvSpPr/>
          <p:nvPr/>
        </p:nvSpPr>
        <p:spPr>
          <a:xfrm>
            <a:off x="5053886" y="2042596"/>
            <a:ext cx="2144939" cy="2144939"/>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66"/>
            <a:endParaRPr lang="zh-CN" altLang="en-US" sz="1400">
              <a:solidFill>
                <a:prstClr val="white"/>
              </a:solidFill>
            </a:endParaRPr>
          </a:p>
        </p:txBody>
      </p:sp>
      <p:sp>
        <p:nvSpPr>
          <p:cNvPr id="6" name="任意多边形 33">
            <a:extLst>
              <a:ext uri="{FF2B5EF4-FFF2-40B4-BE49-F238E27FC236}">
                <a16:creationId xmlns:a16="http://schemas.microsoft.com/office/drawing/2014/main" xmlns="" id="{A309F4EA-4C17-4BE2-9BEF-6A412C17D02F}"/>
              </a:ext>
            </a:extLst>
          </p:cNvPr>
          <p:cNvSpPr/>
          <p:nvPr/>
        </p:nvSpPr>
        <p:spPr>
          <a:xfrm>
            <a:off x="5415863" y="2404573"/>
            <a:ext cx="1420988" cy="1420988"/>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66"/>
            <a:endParaRPr lang="zh-CN" altLang="en-US" sz="1400">
              <a:solidFill>
                <a:prstClr val="white"/>
              </a:solidFill>
            </a:endParaRPr>
          </a:p>
        </p:txBody>
      </p:sp>
      <p:sp>
        <p:nvSpPr>
          <p:cNvPr id="8" name="TextBox 170">
            <a:extLst>
              <a:ext uri="{FF2B5EF4-FFF2-40B4-BE49-F238E27FC236}">
                <a16:creationId xmlns:a16="http://schemas.microsoft.com/office/drawing/2014/main" xmlns="" id="{E711EB2C-129A-4F7C-A855-7ED7E8F409CC}"/>
              </a:ext>
            </a:extLst>
          </p:cNvPr>
          <p:cNvSpPr txBox="1"/>
          <p:nvPr/>
        </p:nvSpPr>
        <p:spPr>
          <a:xfrm>
            <a:off x="2646353" y="1939594"/>
            <a:ext cx="1728161" cy="305460"/>
          </a:xfrm>
          <a:prstGeom prst="rect">
            <a:avLst/>
          </a:prstGeom>
          <a:noFill/>
        </p:spPr>
        <p:txBody>
          <a:bodyPr wrap="square" lIns="68573" tIns="34286" rIns="68573" bIns="34286" rtlCol="0">
            <a:spAutoFit/>
          </a:bodyPr>
          <a:lstStyle/>
          <a:p>
            <a:pPr>
              <a:lnSpc>
                <a:spcPct val="120000"/>
              </a:lnSpc>
            </a:pPr>
            <a:r>
              <a:rPr lang="zh-CN" altLang="en-US" sz="1400" dirty="0">
                <a:solidFill>
                  <a:srgbClr val="003D40"/>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rgbClr val="003D4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170">
            <a:extLst>
              <a:ext uri="{FF2B5EF4-FFF2-40B4-BE49-F238E27FC236}">
                <a16:creationId xmlns:a16="http://schemas.microsoft.com/office/drawing/2014/main" xmlns="" id="{A6BE5F4F-D81C-4BCE-A658-66CE358D5517}"/>
              </a:ext>
            </a:extLst>
          </p:cNvPr>
          <p:cNvSpPr txBox="1"/>
          <p:nvPr/>
        </p:nvSpPr>
        <p:spPr>
          <a:xfrm>
            <a:off x="3242406" y="3619381"/>
            <a:ext cx="1728161" cy="305460"/>
          </a:xfrm>
          <a:prstGeom prst="rect">
            <a:avLst/>
          </a:prstGeom>
          <a:noFill/>
        </p:spPr>
        <p:txBody>
          <a:bodyPr wrap="square" lIns="68573" tIns="34286" rIns="68573" bIns="34286" rtlCol="0">
            <a:spAutoFit/>
          </a:bodyPr>
          <a:lstStyle/>
          <a:p>
            <a:pPr>
              <a:lnSpc>
                <a:spcPct val="120000"/>
              </a:lnSpc>
            </a:pPr>
            <a:r>
              <a:rPr lang="zh-CN" altLang="en-US" sz="1400" dirty="0">
                <a:solidFill>
                  <a:srgbClr val="003D40"/>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rgbClr val="003D4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70">
            <a:extLst>
              <a:ext uri="{FF2B5EF4-FFF2-40B4-BE49-F238E27FC236}">
                <a16:creationId xmlns:a16="http://schemas.microsoft.com/office/drawing/2014/main" xmlns="" id="{30FF0E04-01DF-4962-86EE-75DD8E3420F5}"/>
              </a:ext>
            </a:extLst>
          </p:cNvPr>
          <p:cNvSpPr txBox="1"/>
          <p:nvPr/>
        </p:nvSpPr>
        <p:spPr>
          <a:xfrm>
            <a:off x="7295569" y="1777034"/>
            <a:ext cx="1728161" cy="305460"/>
          </a:xfrm>
          <a:prstGeom prst="rect">
            <a:avLst/>
          </a:prstGeom>
          <a:noFill/>
        </p:spPr>
        <p:txBody>
          <a:bodyPr wrap="square" lIns="68573" tIns="34286" rIns="68573" bIns="34286" rtlCol="0">
            <a:spAutoFit/>
          </a:bodyPr>
          <a:lstStyle/>
          <a:p>
            <a:pPr>
              <a:lnSpc>
                <a:spcPct val="120000"/>
              </a:lnSpc>
            </a:pPr>
            <a:r>
              <a:rPr lang="zh-CN" altLang="en-US" sz="1400" dirty="0">
                <a:solidFill>
                  <a:srgbClr val="003D40"/>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rgbClr val="003D4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70">
            <a:extLst>
              <a:ext uri="{FF2B5EF4-FFF2-40B4-BE49-F238E27FC236}">
                <a16:creationId xmlns:a16="http://schemas.microsoft.com/office/drawing/2014/main" xmlns="" id="{D9859FC9-4422-4688-B089-79CF820BB742}"/>
              </a:ext>
            </a:extLst>
          </p:cNvPr>
          <p:cNvSpPr txBox="1"/>
          <p:nvPr/>
        </p:nvSpPr>
        <p:spPr>
          <a:xfrm>
            <a:off x="7588177" y="3857802"/>
            <a:ext cx="1728161" cy="305460"/>
          </a:xfrm>
          <a:prstGeom prst="rect">
            <a:avLst/>
          </a:prstGeom>
          <a:noFill/>
        </p:spPr>
        <p:txBody>
          <a:bodyPr wrap="square" lIns="68573" tIns="34286" rIns="68573" bIns="34286" rtlCol="0">
            <a:spAutoFit/>
          </a:bodyPr>
          <a:lstStyle/>
          <a:p>
            <a:pPr>
              <a:lnSpc>
                <a:spcPct val="120000"/>
              </a:lnSpc>
            </a:pPr>
            <a:r>
              <a:rPr lang="zh-CN" altLang="en-US" sz="1400" dirty="0">
                <a:solidFill>
                  <a:srgbClr val="003D40"/>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rgbClr val="003D4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54">
            <a:extLst>
              <a:ext uri="{FF2B5EF4-FFF2-40B4-BE49-F238E27FC236}">
                <a16:creationId xmlns:a16="http://schemas.microsoft.com/office/drawing/2014/main" xmlns="" id="{7CA89324-F4EE-4AF0-8263-9C4603B16134}"/>
              </a:ext>
            </a:extLst>
          </p:cNvPr>
          <p:cNvSpPr/>
          <p:nvPr/>
        </p:nvSpPr>
        <p:spPr>
          <a:xfrm>
            <a:off x="1276557" y="2516718"/>
            <a:ext cx="2883157" cy="415499"/>
          </a:xfrm>
          <a:prstGeom prst="rect">
            <a:avLst/>
          </a:prstGeom>
        </p:spPr>
        <p:txBody>
          <a:bodyPr wrap="square" rIns="144000">
            <a:noAutofit/>
          </a:bodyPr>
          <a:lstStyle/>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en-US" altLang="zh-CN" sz="1600" dirty="0">
              <a:solidFill>
                <a:srgbClr val="003D40"/>
              </a:solidFill>
            </a:endParaRPr>
          </a:p>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zh-CN" altLang="en-US" sz="1600" dirty="0">
              <a:solidFill>
                <a:srgbClr val="003D40"/>
              </a:solidFill>
            </a:endParaRPr>
          </a:p>
        </p:txBody>
      </p:sp>
      <p:sp>
        <p:nvSpPr>
          <p:cNvPr id="16" name="Rectangle 54">
            <a:extLst>
              <a:ext uri="{FF2B5EF4-FFF2-40B4-BE49-F238E27FC236}">
                <a16:creationId xmlns:a16="http://schemas.microsoft.com/office/drawing/2014/main" xmlns="" id="{0E18AE47-3C11-4BCB-B7D7-FC8ED1F9B730}"/>
              </a:ext>
            </a:extLst>
          </p:cNvPr>
          <p:cNvSpPr/>
          <p:nvPr/>
        </p:nvSpPr>
        <p:spPr>
          <a:xfrm>
            <a:off x="1926499" y="4377367"/>
            <a:ext cx="2883157" cy="415499"/>
          </a:xfrm>
          <a:prstGeom prst="rect">
            <a:avLst/>
          </a:prstGeom>
        </p:spPr>
        <p:txBody>
          <a:bodyPr wrap="square" rIns="144000">
            <a:noAutofit/>
          </a:bodyPr>
          <a:lstStyle/>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en-US" altLang="zh-CN" sz="1600" dirty="0">
              <a:solidFill>
                <a:srgbClr val="003D40"/>
              </a:solidFill>
            </a:endParaRPr>
          </a:p>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zh-CN" altLang="en-US" sz="1600" dirty="0">
              <a:solidFill>
                <a:srgbClr val="003D40"/>
              </a:solidFill>
            </a:endParaRPr>
          </a:p>
        </p:txBody>
      </p:sp>
      <p:sp>
        <p:nvSpPr>
          <p:cNvPr id="17" name="Rectangle 54">
            <a:extLst>
              <a:ext uri="{FF2B5EF4-FFF2-40B4-BE49-F238E27FC236}">
                <a16:creationId xmlns:a16="http://schemas.microsoft.com/office/drawing/2014/main" xmlns="" id="{FC292A85-68CC-4C5A-ACEE-AA76104FCC8A}"/>
              </a:ext>
            </a:extLst>
          </p:cNvPr>
          <p:cNvSpPr/>
          <p:nvPr/>
        </p:nvSpPr>
        <p:spPr>
          <a:xfrm>
            <a:off x="7198825" y="4382221"/>
            <a:ext cx="2883157" cy="415499"/>
          </a:xfrm>
          <a:prstGeom prst="rect">
            <a:avLst/>
          </a:prstGeom>
        </p:spPr>
        <p:txBody>
          <a:bodyPr wrap="square" rIns="144000">
            <a:noAutofit/>
          </a:bodyPr>
          <a:lstStyle/>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en-US" altLang="zh-CN" sz="1600" dirty="0">
              <a:solidFill>
                <a:srgbClr val="003D40"/>
              </a:solidFill>
            </a:endParaRPr>
          </a:p>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zh-CN" altLang="en-US" sz="1600" dirty="0">
              <a:solidFill>
                <a:srgbClr val="003D40"/>
              </a:solidFill>
            </a:endParaRPr>
          </a:p>
        </p:txBody>
      </p:sp>
      <p:sp>
        <p:nvSpPr>
          <p:cNvPr id="18" name="Rectangle 54">
            <a:extLst>
              <a:ext uri="{FF2B5EF4-FFF2-40B4-BE49-F238E27FC236}">
                <a16:creationId xmlns:a16="http://schemas.microsoft.com/office/drawing/2014/main" xmlns="" id="{3015A7A6-B6A5-4A52-BFDA-68CEE844887D}"/>
              </a:ext>
            </a:extLst>
          </p:cNvPr>
          <p:cNvSpPr/>
          <p:nvPr/>
        </p:nvSpPr>
        <p:spPr>
          <a:xfrm>
            <a:off x="7560802" y="2302075"/>
            <a:ext cx="2883157" cy="415499"/>
          </a:xfrm>
          <a:prstGeom prst="rect">
            <a:avLst/>
          </a:prstGeom>
        </p:spPr>
        <p:txBody>
          <a:bodyPr wrap="square" rIns="144000">
            <a:noAutofit/>
          </a:bodyPr>
          <a:lstStyle/>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en-US" altLang="zh-CN" sz="1600" dirty="0">
              <a:solidFill>
                <a:srgbClr val="003D40"/>
              </a:solidFill>
            </a:endParaRPr>
          </a:p>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zh-CN" altLang="en-US" sz="1600" dirty="0">
              <a:solidFill>
                <a:srgbClr val="003D40"/>
              </a:solidFill>
            </a:endParaRPr>
          </a:p>
        </p:txBody>
      </p:sp>
    </p:spTree>
    <p:extLst>
      <p:ext uri="{BB962C8B-B14F-4D97-AF65-F5344CB8AC3E}">
        <p14:creationId xmlns:p14="http://schemas.microsoft.com/office/powerpoint/2010/main" val="382960218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5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500"/>
                                        <p:tgtEl>
                                          <p:spTgt spid="4"/>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anim calcmode="lin" valueType="num">
                                      <p:cBhvr>
                                        <p:cTn id="14" dur="500" fill="hold"/>
                                        <p:tgtEl>
                                          <p:spTgt spid="3"/>
                                        </p:tgtEl>
                                        <p:attrNameLst>
                                          <p:attrName>ppt_x</p:attrName>
                                        </p:attrNameLst>
                                      </p:cBhvr>
                                      <p:tavLst>
                                        <p:tav tm="0">
                                          <p:val>
                                            <p:strVal val="#ppt_x"/>
                                          </p:val>
                                        </p:tav>
                                        <p:tav tm="100000">
                                          <p:val>
                                            <p:strVal val="#ppt_x"/>
                                          </p:val>
                                        </p:tav>
                                      </p:tavLst>
                                    </p:anim>
                                    <p:anim calcmode="lin" valueType="num">
                                      <p:cBhvr>
                                        <p:cTn id="15" dur="5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7"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anim calcmode="lin" valueType="num">
                                      <p:cBhvr>
                                        <p:cTn id="32" dur="500" fill="hold"/>
                                        <p:tgtEl>
                                          <p:spTgt spid="12"/>
                                        </p:tgtEl>
                                        <p:attrNameLst>
                                          <p:attrName>ppt_x</p:attrName>
                                        </p:attrNameLst>
                                      </p:cBhvr>
                                      <p:tavLst>
                                        <p:tav tm="0">
                                          <p:val>
                                            <p:strVal val="#ppt_x"/>
                                          </p:val>
                                        </p:tav>
                                        <p:tav tm="100000">
                                          <p:val>
                                            <p:strVal val="#ppt_x"/>
                                          </p:val>
                                        </p:tav>
                                      </p:tavLst>
                                    </p:anim>
                                    <p:anim calcmode="lin" valueType="num">
                                      <p:cBhvr>
                                        <p:cTn id="33" dur="50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47"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anim calcmode="lin" valueType="num">
                                      <p:cBhvr>
                                        <p:cTn id="38" dur="500" fill="hold"/>
                                        <p:tgtEl>
                                          <p:spTgt spid="14"/>
                                        </p:tgtEl>
                                        <p:attrNameLst>
                                          <p:attrName>ppt_x</p:attrName>
                                        </p:attrNameLst>
                                      </p:cBhvr>
                                      <p:tavLst>
                                        <p:tav tm="0">
                                          <p:val>
                                            <p:strVal val="#ppt_x"/>
                                          </p:val>
                                        </p:tav>
                                        <p:tav tm="100000">
                                          <p:val>
                                            <p:strVal val="#ppt_x"/>
                                          </p:val>
                                        </p:tav>
                                      </p:tavLst>
                                    </p:anim>
                                    <p:anim calcmode="lin" valueType="num">
                                      <p:cBhvr>
                                        <p:cTn id="39"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8" grpId="0"/>
      <p:bldP spid="10" grpId="0"/>
      <p:bldP spid="12" grpId="0"/>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插画"/>
</p:tagLst>
</file>

<file path=ppt/theme/theme1.xml><?xml version="1.0" encoding="utf-8"?>
<a:theme xmlns:a="http://schemas.openxmlformats.org/drawingml/2006/main" name="第一PPT，www.1ppt.com">
  <a:themeElements>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21.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22.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23.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24.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113</TotalTime>
  <Words>3032</Words>
  <Application>Microsoft Office PowerPoint</Application>
  <PresentationFormat>自定义</PresentationFormat>
  <Paragraphs>268</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插画</dc:title>
  <dc:creator>第一PPT</dc:creator>
  <cp:keywords>www.1ppt.com</cp:keywords>
  <cp:lastModifiedBy>Windows User</cp:lastModifiedBy>
  <cp:revision>21</cp:revision>
  <dcterms:created xsi:type="dcterms:W3CDTF">2017-12-11T06:40:37Z</dcterms:created>
  <dcterms:modified xsi:type="dcterms:W3CDTF">2018-06-13T08:55:58Z</dcterms:modified>
</cp:coreProperties>
</file>