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62" r:id="rId4"/>
    <p:sldId id="263" r:id="rId5"/>
    <p:sldId id="259" r:id="rId6"/>
    <p:sldId id="260" r:id="rId7"/>
    <p:sldId id="269" r:id="rId8"/>
    <p:sldId id="264" r:id="rId9"/>
    <p:sldId id="271" r:id="rId10"/>
    <p:sldId id="272" r:id="rId11"/>
    <p:sldId id="273" r:id="rId12"/>
    <p:sldId id="265" r:id="rId13"/>
    <p:sldId id="274" r:id="rId14"/>
    <p:sldId id="268" r:id="rId15"/>
    <p:sldId id="261" r:id="rId16"/>
    <p:sldId id="266" r:id="rId17"/>
    <p:sldId id="276" r:id="rId18"/>
    <p:sldId id="258" r:id="rId19"/>
    <p:sldId id="275" r:id="rId20"/>
    <p:sldId id="277" r:id="rId21"/>
    <p:sldId id="278" r:id="rId2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11731-6BCB-49E9-BF67-77F6FE6B22C2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E1421-C21D-4014-9CAD-106CCB23AF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48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25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13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436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90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30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33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85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49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355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08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23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8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43808" y="1491630"/>
            <a:ext cx="5758408" cy="1102519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/>
            </a:r>
            <a:b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</a:br>
            <a:r>
              <a:rPr lang="zh-CN" altLang="en-US" sz="5300" dirty="0" smtClean="0">
                <a:solidFill>
                  <a:schemeClr val="accent5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夏日薄荷绿清新模板</a:t>
            </a:r>
            <a:r>
              <a:rPr lang="en-US" altLang="zh-CN" sz="5300" dirty="0" smtClean="0">
                <a:solidFill>
                  <a:schemeClr val="accent5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/>
            </a:r>
            <a:br>
              <a:rPr lang="en-US" altLang="zh-CN" sz="5300" dirty="0" smtClean="0">
                <a:solidFill>
                  <a:schemeClr val="accent5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</a:br>
            <a:endParaRPr lang="zh-CN" altLang="en-US" sz="4900" dirty="0">
              <a:solidFill>
                <a:schemeClr val="accent5">
                  <a:lumMod val="50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790255"/>
            <a:ext cx="2687188" cy="32216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56389" y="2706474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 年终总结 工作报告 </a:t>
            </a:r>
          </a:p>
        </p:txBody>
      </p:sp>
      <p:sp>
        <p:nvSpPr>
          <p:cNvPr id="6" name="矩形 5"/>
          <p:cNvSpPr/>
          <p:nvPr/>
        </p:nvSpPr>
        <p:spPr>
          <a:xfrm>
            <a:off x="3051606" y="3407849"/>
            <a:ext cx="2240474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881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906157"/>
            <a:ext cx="9144000" cy="3597000"/>
            <a:chOff x="1" y="906157"/>
            <a:chExt cx="9144000" cy="3597000"/>
          </a:xfrm>
        </p:grpSpPr>
        <p:sp>
          <p:nvSpPr>
            <p:cNvPr id="4" name="îṣļî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25624D1-DA9B-47CF-A6D6-4C43B6F0B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1113588"/>
              <a:ext cx="9144000" cy="3071583"/>
            </a:xfrm>
            <a:custGeom>
              <a:avLst/>
              <a:gdLst>
                <a:gd name="T0" fmla="*/ 0 w 9294125"/>
                <a:gd name="T1" fmla="*/ 1419367 h 2879677"/>
                <a:gd name="T2" fmla="*/ 1739806 w 9294125"/>
                <a:gd name="T3" fmla="*/ 1419367 h 2879677"/>
                <a:gd name="T4" fmla="*/ 2181062 w 9294125"/>
                <a:gd name="T5" fmla="*/ 723331 h 2879677"/>
                <a:gd name="T6" fmla="*/ 2887070 w 9294125"/>
                <a:gd name="T7" fmla="*/ 2879677 h 2879677"/>
                <a:gd name="T8" fmla="*/ 3492220 w 9294125"/>
                <a:gd name="T9" fmla="*/ 0 h 2879677"/>
                <a:gd name="T10" fmla="*/ 3820010 w 9294125"/>
                <a:gd name="T11" fmla="*/ 2088107 h 2879677"/>
                <a:gd name="T12" fmla="*/ 8585566 w 9294125"/>
                <a:gd name="T13" fmla="*/ 2156346 h 28796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94125"/>
                <a:gd name="T22" fmla="*/ 0 h 2879677"/>
                <a:gd name="T23" fmla="*/ 9294125 w 9294125"/>
                <a:gd name="T24" fmla="*/ 2879677 h 28796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94125" h="2879677">
                  <a:moveTo>
                    <a:pt x="0" y="1419367"/>
                  </a:moveTo>
                  <a:lnTo>
                    <a:pt x="1883391" y="1419367"/>
                  </a:lnTo>
                  <a:lnTo>
                    <a:pt x="2361063" y="723331"/>
                  </a:lnTo>
                  <a:lnTo>
                    <a:pt x="3125337" y="2879677"/>
                  </a:lnTo>
                  <a:lnTo>
                    <a:pt x="3780430" y="0"/>
                  </a:lnTo>
                  <a:lnTo>
                    <a:pt x="4135272" y="2088107"/>
                  </a:lnTo>
                  <a:lnTo>
                    <a:pt x="9294125" y="2156346"/>
                  </a:lnTo>
                </a:path>
              </a:pathLst>
            </a:custGeom>
            <a:noFill/>
            <a:ln w="25400" cap="flat" cmpd="sng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ïṩ1îḑ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2BF506D-A07A-4844-99FA-5B30D1A29BBF}"/>
                </a:ext>
              </a:extLst>
            </p:cNvPr>
            <p:cNvGrpSpPr/>
            <p:nvPr/>
          </p:nvGrpSpPr>
          <p:grpSpPr>
            <a:xfrm>
              <a:off x="2030087" y="1615859"/>
              <a:ext cx="543692" cy="543690"/>
              <a:chOff x="2406923" y="2845390"/>
              <a:chExt cx="571222" cy="571221"/>
            </a:xfrm>
          </p:grpSpPr>
          <p:sp>
            <p:nvSpPr>
              <p:cNvPr id="27" name="íśļiď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6944174-F652-4415-AC85-CE980B008AFE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í$ḷïḋ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9EC6D4F-14F4-4312-9633-0A9E387E18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1007"/>
                <a:ext cx="304843" cy="21998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îslíḑ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5ABB2F4-A4B2-40C8-977F-CCADDB957561}"/>
                </a:ext>
              </a:extLst>
            </p:cNvPr>
            <p:cNvGrpSpPr/>
            <p:nvPr/>
          </p:nvGrpSpPr>
          <p:grpSpPr>
            <a:xfrm>
              <a:off x="3283209" y="906157"/>
              <a:ext cx="853023" cy="853020"/>
              <a:chOff x="2406923" y="2845390"/>
              <a:chExt cx="571222" cy="571221"/>
            </a:xfrm>
          </p:grpSpPr>
          <p:sp>
            <p:nvSpPr>
              <p:cNvPr id="25" name="ísļíḓ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8B464FD-29D9-4B9A-B0A5-343BDD59F6A1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ïṥļíḋ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0793BDE-9E88-45EC-8216-169A6DF538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78779"/>
                <a:ext cx="304843" cy="30444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ïṧḷï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97B367F-8BC0-475D-8D18-FF3C7165F11F}"/>
                </a:ext>
              </a:extLst>
            </p:cNvPr>
            <p:cNvGrpSpPr/>
            <p:nvPr/>
          </p:nvGrpSpPr>
          <p:grpSpPr>
            <a:xfrm>
              <a:off x="2724690" y="3870286"/>
              <a:ext cx="632873" cy="632871"/>
              <a:chOff x="2406923" y="2845390"/>
              <a:chExt cx="571222" cy="571221"/>
            </a:xfrm>
          </p:grpSpPr>
          <p:sp>
            <p:nvSpPr>
              <p:cNvPr id="23" name="îṧ1íd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BA0A3A4-0940-4C55-8060-B701FEDB1199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ṥḻîḍ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58F2945-39A6-4C2E-967C-AC5AEF7512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iṥļí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629E0D3-1D24-4D7D-8A1E-1F3E8A89EDE1}"/>
                </a:ext>
              </a:extLst>
            </p:cNvPr>
            <p:cNvGrpSpPr/>
            <p:nvPr/>
          </p:nvGrpSpPr>
          <p:grpSpPr>
            <a:xfrm>
              <a:off x="5652120" y="2988580"/>
              <a:ext cx="771321" cy="771319"/>
              <a:chOff x="2406923" y="2845390"/>
              <a:chExt cx="571222" cy="571221"/>
            </a:xfrm>
          </p:grpSpPr>
          <p:sp>
            <p:nvSpPr>
              <p:cNvPr id="21" name="íṡ1íḍ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8E79672-9493-4325-8754-9642C959BC8A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ślïḑ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4F638BB-688C-4777-897E-0A0CE41147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98525"/>
                <a:ext cx="304843" cy="264949"/>
              </a:xfrm>
              <a:custGeom>
                <a:avLst/>
                <a:gdLst>
                  <a:gd name="connsiteX0" fmla="*/ 427885 w 601094"/>
                  <a:gd name="connsiteY0" fmla="*/ 274980 h 522431"/>
                  <a:gd name="connsiteX1" fmla="*/ 432269 w 601094"/>
                  <a:gd name="connsiteY1" fmla="*/ 321660 h 522431"/>
                  <a:gd name="connsiteX2" fmla="*/ 431295 w 601094"/>
                  <a:gd name="connsiteY2" fmla="*/ 429121 h 522431"/>
                  <a:gd name="connsiteX3" fmla="*/ 453455 w 601094"/>
                  <a:gd name="connsiteY3" fmla="*/ 417208 h 522431"/>
                  <a:gd name="connsiteX4" fmla="*/ 448585 w 601094"/>
                  <a:gd name="connsiteY4" fmla="*/ 349619 h 522431"/>
                  <a:gd name="connsiteX5" fmla="*/ 448585 w 601094"/>
                  <a:gd name="connsiteY5" fmla="*/ 301238 h 522431"/>
                  <a:gd name="connsiteX6" fmla="*/ 427885 w 601094"/>
                  <a:gd name="connsiteY6" fmla="*/ 274980 h 522431"/>
                  <a:gd name="connsiteX7" fmla="*/ 352921 w 601094"/>
                  <a:gd name="connsiteY7" fmla="*/ 272822 h 522431"/>
                  <a:gd name="connsiteX8" fmla="*/ 354868 w 601094"/>
                  <a:gd name="connsiteY8" fmla="*/ 371774 h 522431"/>
                  <a:gd name="connsiteX9" fmla="*/ 351947 w 601094"/>
                  <a:gd name="connsiteY9" fmla="*/ 423317 h 522431"/>
                  <a:gd name="connsiteX10" fmla="*/ 378481 w 601094"/>
                  <a:gd name="connsiteY10" fmla="*/ 441065 h 522431"/>
                  <a:gd name="connsiteX11" fmla="*/ 386514 w 601094"/>
                  <a:gd name="connsiteY11" fmla="*/ 411647 h 522431"/>
                  <a:gd name="connsiteX12" fmla="*/ 385297 w 601094"/>
                  <a:gd name="connsiteY12" fmla="*/ 362535 h 522431"/>
                  <a:gd name="connsiteX13" fmla="*/ 388461 w 601094"/>
                  <a:gd name="connsiteY13" fmla="*/ 301511 h 522431"/>
                  <a:gd name="connsiteX14" fmla="*/ 356816 w 601094"/>
                  <a:gd name="connsiteY14" fmla="*/ 273795 h 522431"/>
                  <a:gd name="connsiteX15" fmla="*/ 352921 w 601094"/>
                  <a:gd name="connsiteY15" fmla="*/ 272822 h 522431"/>
                  <a:gd name="connsiteX16" fmla="*/ 276425 w 601094"/>
                  <a:gd name="connsiteY16" fmla="*/ 271096 h 522431"/>
                  <a:gd name="connsiteX17" fmla="*/ 279350 w 601094"/>
                  <a:gd name="connsiteY17" fmla="*/ 382676 h 522431"/>
                  <a:gd name="connsiteX18" fmla="*/ 278131 w 601094"/>
                  <a:gd name="connsiteY18" fmla="*/ 427892 h 522431"/>
                  <a:gd name="connsiteX19" fmla="*/ 302017 w 601094"/>
                  <a:gd name="connsiteY19" fmla="*/ 447096 h 522431"/>
                  <a:gd name="connsiteX20" fmla="*/ 308841 w 601094"/>
                  <a:gd name="connsiteY20" fmla="*/ 393859 h 522431"/>
                  <a:gd name="connsiteX21" fmla="*/ 309816 w 601094"/>
                  <a:gd name="connsiteY21" fmla="*/ 321660 h 522431"/>
                  <a:gd name="connsiteX22" fmla="*/ 313472 w 601094"/>
                  <a:gd name="connsiteY22" fmla="*/ 278875 h 522431"/>
                  <a:gd name="connsiteX23" fmla="*/ 281787 w 601094"/>
                  <a:gd name="connsiteY23" fmla="*/ 273041 h 522431"/>
                  <a:gd name="connsiteX24" fmla="*/ 276425 w 601094"/>
                  <a:gd name="connsiteY24" fmla="*/ 271096 h 522431"/>
                  <a:gd name="connsiteX25" fmla="*/ 207982 w 601094"/>
                  <a:gd name="connsiteY25" fmla="*/ 270139 h 522431"/>
                  <a:gd name="connsiteX26" fmla="*/ 212122 w 601094"/>
                  <a:gd name="connsiteY26" fmla="*/ 371024 h 522431"/>
                  <a:gd name="connsiteX27" fmla="*/ 213826 w 601094"/>
                  <a:gd name="connsiteY27" fmla="*/ 428880 h 522431"/>
                  <a:gd name="connsiteX28" fmla="*/ 219427 w 601094"/>
                  <a:gd name="connsiteY28" fmla="*/ 447842 h 522431"/>
                  <a:gd name="connsiteX29" fmla="*/ 237689 w 601094"/>
                  <a:gd name="connsiteY29" fmla="*/ 443709 h 522431"/>
                  <a:gd name="connsiteX30" fmla="*/ 236472 w 601094"/>
                  <a:gd name="connsiteY30" fmla="*/ 345013 h 522431"/>
                  <a:gd name="connsiteX31" fmla="*/ 237446 w 601094"/>
                  <a:gd name="connsiteY31" fmla="*/ 302228 h 522431"/>
                  <a:gd name="connsiteX32" fmla="*/ 213339 w 601094"/>
                  <a:gd name="connsiteY32" fmla="*/ 272570 h 522431"/>
                  <a:gd name="connsiteX33" fmla="*/ 207982 w 601094"/>
                  <a:gd name="connsiteY33" fmla="*/ 270139 h 522431"/>
                  <a:gd name="connsiteX34" fmla="*/ 167332 w 601094"/>
                  <a:gd name="connsiteY34" fmla="*/ 268198 h 522431"/>
                  <a:gd name="connsiteX35" fmla="*/ 141519 w 601094"/>
                  <a:gd name="connsiteY35" fmla="*/ 270872 h 522431"/>
                  <a:gd name="connsiteX36" fmla="*/ 136893 w 601094"/>
                  <a:gd name="connsiteY36" fmla="*/ 269657 h 522431"/>
                  <a:gd name="connsiteX37" fmla="*/ 141032 w 601094"/>
                  <a:gd name="connsiteY37" fmla="*/ 391464 h 522431"/>
                  <a:gd name="connsiteX38" fmla="*/ 138354 w 601094"/>
                  <a:gd name="connsiteY38" fmla="*/ 445924 h 522431"/>
                  <a:gd name="connsiteX39" fmla="*/ 167332 w 601094"/>
                  <a:gd name="connsiteY39" fmla="*/ 431823 h 522431"/>
                  <a:gd name="connsiteX40" fmla="*/ 168793 w 601094"/>
                  <a:gd name="connsiteY40" fmla="*/ 322172 h 522431"/>
                  <a:gd name="connsiteX41" fmla="*/ 167332 w 601094"/>
                  <a:gd name="connsiteY41" fmla="*/ 268198 h 522431"/>
                  <a:gd name="connsiteX42" fmla="*/ 424963 w 601094"/>
                  <a:gd name="connsiteY42" fmla="*/ 258205 h 522431"/>
                  <a:gd name="connsiteX43" fmla="*/ 470015 w 601094"/>
                  <a:gd name="connsiteY43" fmla="*/ 309504 h 522431"/>
                  <a:gd name="connsiteX44" fmla="*/ 468797 w 601094"/>
                  <a:gd name="connsiteY44" fmla="*/ 403836 h 522431"/>
                  <a:gd name="connsiteX45" fmla="*/ 467336 w 601094"/>
                  <a:gd name="connsiteY45" fmla="*/ 447112 h 522431"/>
                  <a:gd name="connsiteX46" fmla="*/ 417658 w 601094"/>
                  <a:gd name="connsiteY46" fmla="*/ 434469 h 522431"/>
                  <a:gd name="connsiteX47" fmla="*/ 418632 w 601094"/>
                  <a:gd name="connsiteY47" fmla="*/ 335761 h 522431"/>
                  <a:gd name="connsiteX48" fmla="*/ 415222 w 601094"/>
                  <a:gd name="connsiteY48" fmla="*/ 267687 h 522431"/>
                  <a:gd name="connsiteX49" fmla="*/ 419362 w 601094"/>
                  <a:gd name="connsiteY49" fmla="*/ 262824 h 522431"/>
                  <a:gd name="connsiteX50" fmla="*/ 424963 w 601094"/>
                  <a:gd name="connsiteY50" fmla="*/ 258205 h 522431"/>
                  <a:gd name="connsiteX51" fmla="*/ 356816 w 601094"/>
                  <a:gd name="connsiteY51" fmla="*/ 257749 h 522431"/>
                  <a:gd name="connsiteX52" fmla="*/ 392356 w 601094"/>
                  <a:gd name="connsiteY52" fmla="*/ 258478 h 522431"/>
                  <a:gd name="connsiteX53" fmla="*/ 398685 w 601094"/>
                  <a:gd name="connsiteY53" fmla="*/ 263340 h 522431"/>
                  <a:gd name="connsiteX54" fmla="*/ 400876 w 601094"/>
                  <a:gd name="connsiteY54" fmla="*/ 423803 h 522431"/>
                  <a:gd name="connsiteX55" fmla="*/ 366066 w 601094"/>
                  <a:gd name="connsiteY55" fmla="*/ 455652 h 522431"/>
                  <a:gd name="connsiteX56" fmla="*/ 340019 w 601094"/>
                  <a:gd name="connsiteY56" fmla="*/ 412133 h 522431"/>
                  <a:gd name="connsiteX57" fmla="*/ 344401 w 601094"/>
                  <a:gd name="connsiteY57" fmla="*/ 260909 h 522431"/>
                  <a:gd name="connsiteX58" fmla="*/ 352434 w 601094"/>
                  <a:gd name="connsiteY58" fmla="*/ 258964 h 522431"/>
                  <a:gd name="connsiteX59" fmla="*/ 356816 w 601094"/>
                  <a:gd name="connsiteY59" fmla="*/ 257749 h 522431"/>
                  <a:gd name="connsiteX60" fmla="*/ 213339 w 601094"/>
                  <a:gd name="connsiteY60" fmla="*/ 256040 h 522431"/>
                  <a:gd name="connsiteX61" fmla="*/ 252787 w 601094"/>
                  <a:gd name="connsiteY61" fmla="*/ 302228 h 522431"/>
                  <a:gd name="connsiteX62" fmla="*/ 250595 w 601094"/>
                  <a:gd name="connsiteY62" fmla="*/ 454405 h 522431"/>
                  <a:gd name="connsiteX63" fmla="*/ 243290 w 601094"/>
                  <a:gd name="connsiteY63" fmla="*/ 461455 h 522431"/>
                  <a:gd name="connsiteX64" fmla="*/ 207738 w 601094"/>
                  <a:gd name="connsiteY64" fmla="*/ 461455 h 522431"/>
                  <a:gd name="connsiteX65" fmla="*/ 201164 w 601094"/>
                  <a:gd name="connsiteY65" fmla="*/ 454891 h 522431"/>
                  <a:gd name="connsiteX66" fmla="*/ 199459 w 601094"/>
                  <a:gd name="connsiteY66" fmla="*/ 342825 h 522431"/>
                  <a:gd name="connsiteX67" fmla="*/ 198972 w 601094"/>
                  <a:gd name="connsiteY67" fmla="*/ 265277 h 522431"/>
                  <a:gd name="connsiteX68" fmla="*/ 205790 w 601094"/>
                  <a:gd name="connsiteY68" fmla="*/ 262360 h 522431"/>
                  <a:gd name="connsiteX69" fmla="*/ 213339 w 601094"/>
                  <a:gd name="connsiteY69" fmla="*/ 256040 h 522431"/>
                  <a:gd name="connsiteX70" fmla="*/ 281787 w 601094"/>
                  <a:gd name="connsiteY70" fmla="*/ 255781 h 522431"/>
                  <a:gd name="connsiteX71" fmla="*/ 327608 w 601094"/>
                  <a:gd name="connsiteY71" fmla="*/ 286897 h 522431"/>
                  <a:gd name="connsiteX72" fmla="*/ 323708 w 601094"/>
                  <a:gd name="connsiteY72" fmla="*/ 451472 h 522431"/>
                  <a:gd name="connsiteX73" fmla="*/ 316884 w 601094"/>
                  <a:gd name="connsiteY73" fmla="*/ 458279 h 522431"/>
                  <a:gd name="connsiteX74" fmla="*/ 262533 w 601094"/>
                  <a:gd name="connsiteY74" fmla="*/ 435914 h 522431"/>
                  <a:gd name="connsiteX75" fmla="*/ 267895 w 601094"/>
                  <a:gd name="connsiteY75" fmla="*/ 264289 h 522431"/>
                  <a:gd name="connsiteX76" fmla="*/ 273744 w 601094"/>
                  <a:gd name="connsiteY76" fmla="*/ 262831 h 522431"/>
                  <a:gd name="connsiteX77" fmla="*/ 281787 w 601094"/>
                  <a:gd name="connsiteY77" fmla="*/ 255781 h 522431"/>
                  <a:gd name="connsiteX78" fmla="*/ 163192 w 601094"/>
                  <a:gd name="connsiteY78" fmla="*/ 253367 h 522431"/>
                  <a:gd name="connsiteX79" fmla="*/ 179751 w 601094"/>
                  <a:gd name="connsiteY79" fmla="*/ 264794 h 522431"/>
                  <a:gd name="connsiteX80" fmla="*/ 176829 w 601094"/>
                  <a:gd name="connsiteY80" fmla="*/ 354508 h 522431"/>
                  <a:gd name="connsiteX81" fmla="*/ 177073 w 601094"/>
                  <a:gd name="connsiteY81" fmla="*/ 422341 h 522431"/>
                  <a:gd name="connsiteX82" fmla="*/ 176099 w 601094"/>
                  <a:gd name="connsiteY82" fmla="*/ 457108 h 522431"/>
                  <a:gd name="connsiteX83" fmla="*/ 132996 w 601094"/>
                  <a:gd name="connsiteY83" fmla="*/ 460755 h 522431"/>
                  <a:gd name="connsiteX84" fmla="*/ 130074 w 601094"/>
                  <a:gd name="connsiteY84" fmla="*/ 457838 h 522431"/>
                  <a:gd name="connsiteX85" fmla="*/ 132266 w 601094"/>
                  <a:gd name="connsiteY85" fmla="*/ 255312 h 522431"/>
                  <a:gd name="connsiteX86" fmla="*/ 136406 w 601094"/>
                  <a:gd name="connsiteY86" fmla="*/ 255798 h 522431"/>
                  <a:gd name="connsiteX87" fmla="*/ 141519 w 601094"/>
                  <a:gd name="connsiteY87" fmla="*/ 253610 h 522431"/>
                  <a:gd name="connsiteX88" fmla="*/ 163192 w 601094"/>
                  <a:gd name="connsiteY88" fmla="*/ 253367 h 522431"/>
                  <a:gd name="connsiteX89" fmla="*/ 15157 w 601094"/>
                  <a:gd name="connsiteY89" fmla="*/ 218612 h 522431"/>
                  <a:gd name="connsiteX90" fmla="*/ 20027 w 601094"/>
                  <a:gd name="connsiteY90" fmla="*/ 391686 h 522431"/>
                  <a:gd name="connsiteX91" fmla="*/ 17592 w 601094"/>
                  <a:gd name="connsiteY91" fmla="*/ 493293 h 522431"/>
                  <a:gd name="connsiteX92" fmla="*/ 79445 w 601094"/>
                  <a:gd name="connsiteY92" fmla="*/ 475791 h 522431"/>
                  <a:gd name="connsiteX93" fmla="*/ 83585 w 601094"/>
                  <a:gd name="connsiteY93" fmla="*/ 475548 h 522431"/>
                  <a:gd name="connsiteX94" fmla="*/ 373855 w 601094"/>
                  <a:gd name="connsiteY94" fmla="*/ 479438 h 522431"/>
                  <a:gd name="connsiteX95" fmla="*/ 582061 w 601094"/>
                  <a:gd name="connsiteY95" fmla="*/ 507149 h 522431"/>
                  <a:gd name="connsiteX96" fmla="*/ 588879 w 601094"/>
                  <a:gd name="connsiteY96" fmla="*/ 508607 h 522431"/>
                  <a:gd name="connsiteX97" fmla="*/ 582791 w 601094"/>
                  <a:gd name="connsiteY97" fmla="*/ 365433 h 522431"/>
                  <a:gd name="connsiteX98" fmla="*/ 581817 w 601094"/>
                  <a:gd name="connsiteY98" fmla="*/ 243893 h 522431"/>
                  <a:gd name="connsiteX99" fmla="*/ 479541 w 601094"/>
                  <a:gd name="connsiteY99" fmla="*/ 244622 h 522431"/>
                  <a:gd name="connsiteX100" fmla="*/ 471505 w 601094"/>
                  <a:gd name="connsiteY100" fmla="*/ 233683 h 522431"/>
                  <a:gd name="connsiteX101" fmla="*/ 471992 w 601094"/>
                  <a:gd name="connsiteY101" fmla="*/ 232711 h 522431"/>
                  <a:gd name="connsiteX102" fmla="*/ 265734 w 601094"/>
                  <a:gd name="connsiteY102" fmla="*/ 227849 h 522431"/>
                  <a:gd name="connsiteX103" fmla="*/ 119138 w 601094"/>
                  <a:gd name="connsiteY103" fmla="*/ 222988 h 522431"/>
                  <a:gd name="connsiteX104" fmla="*/ 126200 w 601094"/>
                  <a:gd name="connsiteY104" fmla="*/ 240003 h 522431"/>
                  <a:gd name="connsiteX105" fmla="*/ 126687 w 601094"/>
                  <a:gd name="connsiteY105" fmla="*/ 242920 h 522431"/>
                  <a:gd name="connsiteX106" fmla="*/ 126200 w 601094"/>
                  <a:gd name="connsiteY106" fmla="*/ 248268 h 522431"/>
                  <a:gd name="connsiteX107" fmla="*/ 69461 w 601094"/>
                  <a:gd name="connsiteY107" fmla="*/ 258721 h 522431"/>
                  <a:gd name="connsiteX108" fmla="*/ 15157 w 601094"/>
                  <a:gd name="connsiteY108" fmla="*/ 218612 h 522431"/>
                  <a:gd name="connsiteX109" fmla="*/ 300922 w 601094"/>
                  <a:gd name="connsiteY109" fmla="*/ 127898 h 522431"/>
                  <a:gd name="connsiteX110" fmla="*/ 259890 w 601094"/>
                  <a:gd name="connsiteY110" fmla="*/ 137666 h 522431"/>
                  <a:gd name="connsiteX111" fmla="*/ 169546 w 601094"/>
                  <a:gd name="connsiteY111" fmla="*/ 180449 h 522431"/>
                  <a:gd name="connsiteX112" fmla="*/ 119138 w 601094"/>
                  <a:gd name="connsiteY112" fmla="*/ 208160 h 522431"/>
                  <a:gd name="connsiteX113" fmla="*/ 288868 w 601094"/>
                  <a:gd name="connsiteY113" fmla="*/ 212292 h 522431"/>
                  <a:gd name="connsiteX114" fmla="*/ 479541 w 601094"/>
                  <a:gd name="connsiteY114" fmla="*/ 214966 h 522431"/>
                  <a:gd name="connsiteX115" fmla="*/ 420367 w 601094"/>
                  <a:gd name="connsiteY115" fmla="*/ 166593 h 522431"/>
                  <a:gd name="connsiteX116" fmla="*/ 300922 w 601094"/>
                  <a:gd name="connsiteY116" fmla="*/ 127898 h 522431"/>
                  <a:gd name="connsiteX117" fmla="*/ 304940 w 601094"/>
                  <a:gd name="connsiteY117" fmla="*/ 19043 h 522431"/>
                  <a:gd name="connsiteX118" fmla="*/ 305671 w 601094"/>
                  <a:gd name="connsiteY118" fmla="*/ 25606 h 522431"/>
                  <a:gd name="connsiteX119" fmla="*/ 320282 w 601094"/>
                  <a:gd name="connsiteY119" fmla="*/ 28766 h 522431"/>
                  <a:gd name="connsiteX120" fmla="*/ 311271 w 601094"/>
                  <a:gd name="connsiteY120" fmla="*/ 22932 h 522431"/>
                  <a:gd name="connsiteX121" fmla="*/ 304940 w 601094"/>
                  <a:gd name="connsiteY121" fmla="*/ 19043 h 522431"/>
                  <a:gd name="connsiteX122" fmla="*/ 296417 w 601094"/>
                  <a:gd name="connsiteY122" fmla="*/ 113 h 522431"/>
                  <a:gd name="connsiteX123" fmla="*/ 302992 w 601094"/>
                  <a:gd name="connsiteY123" fmla="*/ 4458 h 522431"/>
                  <a:gd name="connsiteX124" fmla="*/ 302992 w 601094"/>
                  <a:gd name="connsiteY124" fmla="*/ 4701 h 522431"/>
                  <a:gd name="connsiteX125" fmla="*/ 323691 w 601094"/>
                  <a:gd name="connsiteY125" fmla="*/ 12723 h 522431"/>
                  <a:gd name="connsiteX126" fmla="*/ 355835 w 601094"/>
                  <a:gd name="connsiteY126" fmla="*/ 31197 h 522431"/>
                  <a:gd name="connsiteX127" fmla="*/ 351451 w 601094"/>
                  <a:gd name="connsiteY127" fmla="*/ 47727 h 522431"/>
                  <a:gd name="connsiteX128" fmla="*/ 306888 w 601094"/>
                  <a:gd name="connsiteY128" fmla="*/ 47970 h 522431"/>
                  <a:gd name="connsiteX129" fmla="*/ 302018 w 601094"/>
                  <a:gd name="connsiteY129" fmla="*/ 104851 h 522431"/>
                  <a:gd name="connsiteX130" fmla="*/ 388222 w 601094"/>
                  <a:gd name="connsiteY130" fmla="*/ 131832 h 522431"/>
                  <a:gd name="connsiteX131" fmla="*/ 491960 w 601094"/>
                  <a:gd name="connsiteY131" fmla="*/ 235385 h 522431"/>
                  <a:gd name="connsiteX132" fmla="*/ 583035 w 601094"/>
                  <a:gd name="connsiteY132" fmla="*/ 217640 h 522431"/>
                  <a:gd name="connsiteX133" fmla="*/ 596185 w 601094"/>
                  <a:gd name="connsiteY133" fmla="*/ 224203 h 522431"/>
                  <a:gd name="connsiteX134" fmla="*/ 598376 w 601094"/>
                  <a:gd name="connsiteY134" fmla="*/ 229551 h 522431"/>
                  <a:gd name="connsiteX135" fmla="*/ 599107 w 601094"/>
                  <a:gd name="connsiteY135" fmla="*/ 403840 h 522431"/>
                  <a:gd name="connsiteX136" fmla="*/ 591558 w 601094"/>
                  <a:gd name="connsiteY136" fmla="*/ 516629 h 522431"/>
                  <a:gd name="connsiteX137" fmla="*/ 585470 w 601094"/>
                  <a:gd name="connsiteY137" fmla="*/ 519546 h 522431"/>
                  <a:gd name="connsiteX138" fmla="*/ 577677 w 601094"/>
                  <a:gd name="connsiteY138" fmla="*/ 522220 h 522431"/>
                  <a:gd name="connsiteX139" fmla="*/ 449101 w 601094"/>
                  <a:gd name="connsiteY139" fmla="*/ 489890 h 522431"/>
                  <a:gd name="connsiteX140" fmla="*/ 323934 w 601094"/>
                  <a:gd name="connsiteY140" fmla="*/ 501558 h 522431"/>
                  <a:gd name="connsiteX141" fmla="*/ 89429 w 601094"/>
                  <a:gd name="connsiteY141" fmla="*/ 487459 h 522431"/>
                  <a:gd name="connsiteX142" fmla="*/ 84072 w 601094"/>
                  <a:gd name="connsiteY142" fmla="*/ 492564 h 522431"/>
                  <a:gd name="connsiteX143" fmla="*/ 12966 w 601094"/>
                  <a:gd name="connsiteY143" fmla="*/ 518817 h 522431"/>
                  <a:gd name="connsiteX144" fmla="*/ 4686 w 601094"/>
                  <a:gd name="connsiteY144" fmla="*/ 512497 h 522431"/>
                  <a:gd name="connsiteX145" fmla="*/ 7121 w 601094"/>
                  <a:gd name="connsiteY145" fmla="*/ 310497 h 522431"/>
                  <a:gd name="connsiteX146" fmla="*/ 6878 w 601094"/>
                  <a:gd name="connsiteY146" fmla="*/ 210834 h 522431"/>
                  <a:gd name="connsiteX147" fmla="*/ 15888 w 601094"/>
                  <a:gd name="connsiteY147" fmla="*/ 212535 h 522431"/>
                  <a:gd name="connsiteX148" fmla="*/ 66782 w 601094"/>
                  <a:gd name="connsiteY148" fmla="*/ 247296 h 522431"/>
                  <a:gd name="connsiteX149" fmla="*/ 115485 w 601094"/>
                  <a:gd name="connsiteY149" fmla="*/ 242434 h 522431"/>
                  <a:gd name="connsiteX150" fmla="*/ 85046 w 601094"/>
                  <a:gd name="connsiteY150" fmla="*/ 211806 h 522431"/>
                  <a:gd name="connsiteX151" fmla="*/ 88212 w 601094"/>
                  <a:gd name="connsiteY151" fmla="*/ 200138 h 522431"/>
                  <a:gd name="connsiteX152" fmla="*/ 274014 w 601094"/>
                  <a:gd name="connsiteY152" fmla="*/ 111171 h 522431"/>
                  <a:gd name="connsiteX153" fmla="*/ 292521 w 601094"/>
                  <a:gd name="connsiteY153" fmla="*/ 105580 h 522431"/>
                  <a:gd name="connsiteX154" fmla="*/ 290329 w 601094"/>
                  <a:gd name="connsiteY154" fmla="*/ 40434 h 522431"/>
                  <a:gd name="connsiteX155" fmla="*/ 290086 w 601094"/>
                  <a:gd name="connsiteY155" fmla="*/ 29009 h 522431"/>
                  <a:gd name="connsiteX156" fmla="*/ 290573 w 601094"/>
                  <a:gd name="connsiteY156" fmla="*/ 6160 h 522431"/>
                  <a:gd name="connsiteX157" fmla="*/ 296417 w 601094"/>
                  <a:gd name="connsiteY157" fmla="*/ 113 h 522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601094" h="522431">
                    <a:moveTo>
                      <a:pt x="427885" y="274980"/>
                    </a:moveTo>
                    <a:cubicBezTo>
                      <a:pt x="432025" y="289568"/>
                      <a:pt x="431782" y="309261"/>
                      <a:pt x="432269" y="321660"/>
                    </a:cubicBezTo>
                    <a:cubicBezTo>
                      <a:pt x="433730" y="357156"/>
                      <a:pt x="437139" y="394111"/>
                      <a:pt x="431295" y="429121"/>
                    </a:cubicBezTo>
                    <a:cubicBezTo>
                      <a:pt x="427885" y="449300"/>
                      <a:pt x="455403" y="436171"/>
                      <a:pt x="453455" y="417208"/>
                    </a:cubicBezTo>
                    <a:cubicBezTo>
                      <a:pt x="451020" y="394840"/>
                      <a:pt x="449802" y="372230"/>
                      <a:pt x="448585" y="349619"/>
                    </a:cubicBezTo>
                    <a:cubicBezTo>
                      <a:pt x="447611" y="333330"/>
                      <a:pt x="446637" y="317527"/>
                      <a:pt x="448585" y="301238"/>
                    </a:cubicBezTo>
                    <a:cubicBezTo>
                      <a:pt x="450533" y="282760"/>
                      <a:pt x="446880" y="275224"/>
                      <a:pt x="427885" y="274980"/>
                    </a:cubicBezTo>
                    <a:close/>
                    <a:moveTo>
                      <a:pt x="352921" y="272822"/>
                    </a:moveTo>
                    <a:cubicBezTo>
                      <a:pt x="351217" y="305158"/>
                      <a:pt x="355112" y="339439"/>
                      <a:pt x="354868" y="371774"/>
                    </a:cubicBezTo>
                    <a:cubicBezTo>
                      <a:pt x="354868" y="389279"/>
                      <a:pt x="353651" y="405812"/>
                      <a:pt x="351947" y="423317"/>
                    </a:cubicBezTo>
                    <a:cubicBezTo>
                      <a:pt x="350000" y="446170"/>
                      <a:pt x="359980" y="444468"/>
                      <a:pt x="378481" y="441065"/>
                    </a:cubicBezTo>
                    <a:cubicBezTo>
                      <a:pt x="393817" y="438390"/>
                      <a:pt x="387488" y="426477"/>
                      <a:pt x="386514" y="411647"/>
                    </a:cubicBezTo>
                    <a:cubicBezTo>
                      <a:pt x="385540" y="395357"/>
                      <a:pt x="384323" y="378825"/>
                      <a:pt x="385297" y="362535"/>
                    </a:cubicBezTo>
                    <a:cubicBezTo>
                      <a:pt x="386514" y="342356"/>
                      <a:pt x="388948" y="321690"/>
                      <a:pt x="388461" y="301511"/>
                    </a:cubicBezTo>
                    <a:cubicBezTo>
                      <a:pt x="387974" y="273552"/>
                      <a:pt x="380428" y="274038"/>
                      <a:pt x="356816" y="273795"/>
                    </a:cubicBezTo>
                    <a:cubicBezTo>
                      <a:pt x="355112" y="273795"/>
                      <a:pt x="353895" y="273309"/>
                      <a:pt x="352921" y="272822"/>
                    </a:cubicBezTo>
                    <a:close/>
                    <a:moveTo>
                      <a:pt x="276425" y="271096"/>
                    </a:moveTo>
                    <a:cubicBezTo>
                      <a:pt x="286174" y="306831"/>
                      <a:pt x="280325" y="345969"/>
                      <a:pt x="279350" y="382676"/>
                    </a:cubicBezTo>
                    <a:cubicBezTo>
                      <a:pt x="278862" y="397748"/>
                      <a:pt x="278131" y="413063"/>
                      <a:pt x="278131" y="427892"/>
                    </a:cubicBezTo>
                    <a:cubicBezTo>
                      <a:pt x="278131" y="449041"/>
                      <a:pt x="279350" y="450986"/>
                      <a:pt x="302017" y="447096"/>
                    </a:cubicBezTo>
                    <a:cubicBezTo>
                      <a:pt x="317128" y="444422"/>
                      <a:pt x="309085" y="407715"/>
                      <a:pt x="308841" y="393859"/>
                    </a:cubicBezTo>
                    <a:cubicBezTo>
                      <a:pt x="308841" y="369792"/>
                      <a:pt x="308353" y="345483"/>
                      <a:pt x="309816" y="321660"/>
                    </a:cubicBezTo>
                    <a:cubicBezTo>
                      <a:pt x="310547" y="308289"/>
                      <a:pt x="314690" y="291759"/>
                      <a:pt x="313472" y="278875"/>
                    </a:cubicBezTo>
                    <a:cubicBezTo>
                      <a:pt x="312497" y="266477"/>
                      <a:pt x="288855" y="273041"/>
                      <a:pt x="281787" y="273041"/>
                    </a:cubicBezTo>
                    <a:cubicBezTo>
                      <a:pt x="279594" y="273041"/>
                      <a:pt x="277888" y="272068"/>
                      <a:pt x="276425" y="271096"/>
                    </a:cubicBezTo>
                    <a:close/>
                    <a:moveTo>
                      <a:pt x="207982" y="270139"/>
                    </a:moveTo>
                    <a:cubicBezTo>
                      <a:pt x="205060" y="301985"/>
                      <a:pt x="210174" y="339421"/>
                      <a:pt x="212122" y="371024"/>
                    </a:cubicBezTo>
                    <a:cubicBezTo>
                      <a:pt x="213339" y="390471"/>
                      <a:pt x="214800" y="409433"/>
                      <a:pt x="213826" y="428880"/>
                    </a:cubicBezTo>
                    <a:cubicBezTo>
                      <a:pt x="209687" y="437632"/>
                      <a:pt x="211635" y="443952"/>
                      <a:pt x="219427" y="447842"/>
                    </a:cubicBezTo>
                    <a:cubicBezTo>
                      <a:pt x="226732" y="450030"/>
                      <a:pt x="232576" y="448571"/>
                      <a:pt x="237689" y="443709"/>
                    </a:cubicBezTo>
                    <a:cubicBezTo>
                      <a:pt x="237933" y="410891"/>
                      <a:pt x="236472" y="377830"/>
                      <a:pt x="236472" y="345013"/>
                    </a:cubicBezTo>
                    <a:cubicBezTo>
                      <a:pt x="236228" y="330670"/>
                      <a:pt x="236715" y="316570"/>
                      <a:pt x="237446" y="302228"/>
                    </a:cubicBezTo>
                    <a:cubicBezTo>
                      <a:pt x="238663" y="279620"/>
                      <a:pt x="232819" y="274515"/>
                      <a:pt x="213339" y="272570"/>
                    </a:cubicBezTo>
                    <a:cubicBezTo>
                      <a:pt x="211148" y="272327"/>
                      <a:pt x="209200" y="271355"/>
                      <a:pt x="207982" y="270139"/>
                    </a:cubicBezTo>
                    <a:close/>
                    <a:moveTo>
                      <a:pt x="167332" y="268198"/>
                    </a:moveTo>
                    <a:cubicBezTo>
                      <a:pt x="169037" y="272817"/>
                      <a:pt x="147120" y="270629"/>
                      <a:pt x="141519" y="270872"/>
                    </a:cubicBezTo>
                    <a:cubicBezTo>
                      <a:pt x="139571" y="270872"/>
                      <a:pt x="138110" y="270386"/>
                      <a:pt x="136893" y="269657"/>
                    </a:cubicBezTo>
                    <a:cubicBezTo>
                      <a:pt x="138354" y="310259"/>
                      <a:pt x="141276" y="350861"/>
                      <a:pt x="141032" y="391464"/>
                    </a:cubicBezTo>
                    <a:cubicBezTo>
                      <a:pt x="141032" y="409698"/>
                      <a:pt x="141763" y="428176"/>
                      <a:pt x="138354" y="445924"/>
                    </a:cubicBezTo>
                    <a:cubicBezTo>
                      <a:pt x="134701" y="464645"/>
                      <a:pt x="170011" y="452002"/>
                      <a:pt x="167332" y="431823"/>
                    </a:cubicBezTo>
                    <a:cubicBezTo>
                      <a:pt x="162705" y="395354"/>
                      <a:pt x="165384" y="358641"/>
                      <a:pt x="168793" y="322172"/>
                    </a:cubicBezTo>
                    <a:cubicBezTo>
                      <a:pt x="170498" y="304910"/>
                      <a:pt x="173907" y="284974"/>
                      <a:pt x="167332" y="268198"/>
                    </a:cubicBezTo>
                    <a:close/>
                    <a:moveTo>
                      <a:pt x="424963" y="258205"/>
                    </a:moveTo>
                    <a:cubicBezTo>
                      <a:pt x="464414" y="252613"/>
                      <a:pt x="474155" y="272063"/>
                      <a:pt x="470015" y="309504"/>
                    </a:cubicBezTo>
                    <a:cubicBezTo>
                      <a:pt x="466362" y="340137"/>
                      <a:pt x="467336" y="372959"/>
                      <a:pt x="468797" y="403836"/>
                    </a:cubicBezTo>
                    <a:cubicBezTo>
                      <a:pt x="469284" y="414047"/>
                      <a:pt x="476346" y="438116"/>
                      <a:pt x="467336" y="447112"/>
                    </a:cubicBezTo>
                    <a:cubicBezTo>
                      <a:pt x="455160" y="459511"/>
                      <a:pt x="414248" y="458782"/>
                      <a:pt x="417658" y="434469"/>
                    </a:cubicBezTo>
                    <a:cubicBezTo>
                      <a:pt x="422528" y="402377"/>
                      <a:pt x="418875" y="368097"/>
                      <a:pt x="418632" y="335761"/>
                    </a:cubicBezTo>
                    <a:cubicBezTo>
                      <a:pt x="418632" y="314123"/>
                      <a:pt x="420823" y="288838"/>
                      <a:pt x="415222" y="267687"/>
                    </a:cubicBezTo>
                    <a:cubicBezTo>
                      <a:pt x="414492" y="264526"/>
                      <a:pt x="416927" y="262581"/>
                      <a:pt x="419362" y="262824"/>
                    </a:cubicBezTo>
                    <a:cubicBezTo>
                      <a:pt x="420336" y="260393"/>
                      <a:pt x="422041" y="258691"/>
                      <a:pt x="424963" y="258205"/>
                    </a:cubicBezTo>
                    <a:close/>
                    <a:moveTo>
                      <a:pt x="356816" y="257749"/>
                    </a:moveTo>
                    <a:cubicBezTo>
                      <a:pt x="368500" y="258235"/>
                      <a:pt x="380428" y="258478"/>
                      <a:pt x="392356" y="258478"/>
                    </a:cubicBezTo>
                    <a:cubicBezTo>
                      <a:pt x="395034" y="258478"/>
                      <a:pt x="398198" y="260423"/>
                      <a:pt x="398685" y="263340"/>
                    </a:cubicBezTo>
                    <a:cubicBezTo>
                      <a:pt x="408179" y="315126"/>
                      <a:pt x="399415" y="371045"/>
                      <a:pt x="400876" y="423803"/>
                    </a:cubicBezTo>
                    <a:cubicBezTo>
                      <a:pt x="401606" y="455652"/>
                      <a:pt x="396738" y="452248"/>
                      <a:pt x="366066" y="455652"/>
                    </a:cubicBezTo>
                    <a:cubicBezTo>
                      <a:pt x="335638" y="459299"/>
                      <a:pt x="336611" y="437418"/>
                      <a:pt x="340019" y="412133"/>
                    </a:cubicBezTo>
                    <a:cubicBezTo>
                      <a:pt x="346835" y="362292"/>
                      <a:pt x="337585" y="310507"/>
                      <a:pt x="344401" y="260909"/>
                    </a:cubicBezTo>
                    <a:cubicBezTo>
                      <a:pt x="344888" y="257019"/>
                      <a:pt x="350000" y="256776"/>
                      <a:pt x="352434" y="258964"/>
                    </a:cubicBezTo>
                    <a:cubicBezTo>
                      <a:pt x="353651" y="258235"/>
                      <a:pt x="354868" y="257749"/>
                      <a:pt x="356816" y="257749"/>
                    </a:cubicBezTo>
                    <a:close/>
                    <a:moveTo>
                      <a:pt x="213339" y="256040"/>
                    </a:moveTo>
                    <a:cubicBezTo>
                      <a:pt x="251569" y="254095"/>
                      <a:pt x="255709" y="265277"/>
                      <a:pt x="252787" y="302228"/>
                    </a:cubicBezTo>
                    <a:cubicBezTo>
                      <a:pt x="248891" y="352548"/>
                      <a:pt x="257170" y="404571"/>
                      <a:pt x="250595" y="454405"/>
                    </a:cubicBezTo>
                    <a:cubicBezTo>
                      <a:pt x="249865" y="458052"/>
                      <a:pt x="247673" y="461212"/>
                      <a:pt x="243290" y="461455"/>
                    </a:cubicBezTo>
                    <a:cubicBezTo>
                      <a:pt x="231602" y="461455"/>
                      <a:pt x="219670" y="461455"/>
                      <a:pt x="207738" y="461455"/>
                    </a:cubicBezTo>
                    <a:cubicBezTo>
                      <a:pt x="203842" y="461698"/>
                      <a:pt x="201407" y="458538"/>
                      <a:pt x="201164" y="454891"/>
                    </a:cubicBezTo>
                    <a:cubicBezTo>
                      <a:pt x="197755" y="418184"/>
                      <a:pt x="199216" y="379775"/>
                      <a:pt x="199459" y="342825"/>
                    </a:cubicBezTo>
                    <a:cubicBezTo>
                      <a:pt x="199459" y="318758"/>
                      <a:pt x="192885" y="288371"/>
                      <a:pt x="198972" y="265277"/>
                    </a:cubicBezTo>
                    <a:cubicBezTo>
                      <a:pt x="199703" y="262117"/>
                      <a:pt x="203355" y="261388"/>
                      <a:pt x="205790" y="262360"/>
                    </a:cubicBezTo>
                    <a:cubicBezTo>
                      <a:pt x="206521" y="259200"/>
                      <a:pt x="208956" y="256283"/>
                      <a:pt x="213339" y="256040"/>
                    </a:cubicBezTo>
                    <a:close/>
                    <a:moveTo>
                      <a:pt x="281787" y="255781"/>
                    </a:moveTo>
                    <a:cubicBezTo>
                      <a:pt x="310303" y="255052"/>
                      <a:pt x="331264" y="253107"/>
                      <a:pt x="327608" y="286897"/>
                    </a:cubicBezTo>
                    <a:cubicBezTo>
                      <a:pt x="322002" y="341350"/>
                      <a:pt x="323464" y="396533"/>
                      <a:pt x="323708" y="451472"/>
                    </a:cubicBezTo>
                    <a:cubicBezTo>
                      <a:pt x="323708" y="455605"/>
                      <a:pt x="320540" y="457793"/>
                      <a:pt x="316884" y="458279"/>
                    </a:cubicBezTo>
                    <a:cubicBezTo>
                      <a:pt x="292755" y="461196"/>
                      <a:pt x="262533" y="469461"/>
                      <a:pt x="262533" y="435914"/>
                    </a:cubicBezTo>
                    <a:cubicBezTo>
                      <a:pt x="262533" y="379030"/>
                      <a:pt x="264726" y="321173"/>
                      <a:pt x="267895" y="264289"/>
                    </a:cubicBezTo>
                    <a:cubicBezTo>
                      <a:pt x="268138" y="260886"/>
                      <a:pt x="272038" y="260157"/>
                      <a:pt x="273744" y="262831"/>
                    </a:cubicBezTo>
                    <a:cubicBezTo>
                      <a:pt x="274475" y="259184"/>
                      <a:pt x="277156" y="255781"/>
                      <a:pt x="281787" y="255781"/>
                    </a:cubicBezTo>
                    <a:close/>
                    <a:moveTo>
                      <a:pt x="163192" y="253367"/>
                    </a:moveTo>
                    <a:cubicBezTo>
                      <a:pt x="171289" y="254339"/>
                      <a:pt x="178534" y="257257"/>
                      <a:pt x="179751" y="264794"/>
                    </a:cubicBezTo>
                    <a:cubicBezTo>
                      <a:pt x="184135" y="295428"/>
                      <a:pt x="177560" y="323631"/>
                      <a:pt x="176829" y="354508"/>
                    </a:cubicBezTo>
                    <a:cubicBezTo>
                      <a:pt x="176342" y="377119"/>
                      <a:pt x="174151" y="399730"/>
                      <a:pt x="177073" y="422341"/>
                    </a:cubicBezTo>
                    <a:cubicBezTo>
                      <a:pt x="178534" y="434254"/>
                      <a:pt x="180482" y="445438"/>
                      <a:pt x="176099" y="457108"/>
                    </a:cubicBezTo>
                    <a:cubicBezTo>
                      <a:pt x="171472" y="470237"/>
                      <a:pt x="141276" y="461484"/>
                      <a:pt x="132996" y="460755"/>
                    </a:cubicBezTo>
                    <a:cubicBezTo>
                      <a:pt x="131535" y="460755"/>
                      <a:pt x="130074" y="459539"/>
                      <a:pt x="130074" y="457838"/>
                    </a:cubicBezTo>
                    <a:cubicBezTo>
                      <a:pt x="132266" y="392193"/>
                      <a:pt x="117168" y="319255"/>
                      <a:pt x="132266" y="255312"/>
                    </a:cubicBezTo>
                    <a:cubicBezTo>
                      <a:pt x="132996" y="253124"/>
                      <a:pt x="136162" y="253610"/>
                      <a:pt x="136406" y="255798"/>
                    </a:cubicBezTo>
                    <a:cubicBezTo>
                      <a:pt x="137623" y="254583"/>
                      <a:pt x="139328" y="253853"/>
                      <a:pt x="141519" y="253610"/>
                    </a:cubicBezTo>
                    <a:cubicBezTo>
                      <a:pt x="146146" y="253367"/>
                      <a:pt x="155096" y="252394"/>
                      <a:pt x="163192" y="253367"/>
                    </a:cubicBezTo>
                    <a:close/>
                    <a:moveTo>
                      <a:pt x="15157" y="218612"/>
                    </a:moveTo>
                    <a:cubicBezTo>
                      <a:pt x="5904" y="271847"/>
                      <a:pt x="21002" y="337722"/>
                      <a:pt x="20027" y="391686"/>
                    </a:cubicBezTo>
                    <a:cubicBezTo>
                      <a:pt x="19297" y="425474"/>
                      <a:pt x="17592" y="459505"/>
                      <a:pt x="17592" y="493293"/>
                    </a:cubicBezTo>
                    <a:cubicBezTo>
                      <a:pt x="17592" y="505933"/>
                      <a:pt x="71653" y="478222"/>
                      <a:pt x="79445" y="475791"/>
                    </a:cubicBezTo>
                    <a:cubicBezTo>
                      <a:pt x="80906" y="475305"/>
                      <a:pt x="82367" y="475305"/>
                      <a:pt x="83585" y="475548"/>
                    </a:cubicBezTo>
                    <a:cubicBezTo>
                      <a:pt x="180991" y="476278"/>
                      <a:pt x="276205" y="489890"/>
                      <a:pt x="373855" y="479438"/>
                    </a:cubicBezTo>
                    <a:cubicBezTo>
                      <a:pt x="455920" y="470687"/>
                      <a:pt x="510954" y="465825"/>
                      <a:pt x="582061" y="507149"/>
                    </a:cubicBezTo>
                    <a:cubicBezTo>
                      <a:pt x="584252" y="505933"/>
                      <a:pt x="586931" y="506177"/>
                      <a:pt x="588879" y="508607"/>
                    </a:cubicBezTo>
                    <a:cubicBezTo>
                      <a:pt x="566232" y="478708"/>
                      <a:pt x="581817" y="399707"/>
                      <a:pt x="582791" y="365433"/>
                    </a:cubicBezTo>
                    <a:cubicBezTo>
                      <a:pt x="584009" y="324839"/>
                      <a:pt x="584009" y="284487"/>
                      <a:pt x="581817" y="243893"/>
                    </a:cubicBezTo>
                    <a:cubicBezTo>
                      <a:pt x="554300" y="264068"/>
                      <a:pt x="507302" y="259936"/>
                      <a:pt x="479541" y="244622"/>
                    </a:cubicBezTo>
                    <a:cubicBezTo>
                      <a:pt x="473940" y="246080"/>
                      <a:pt x="467365" y="238788"/>
                      <a:pt x="471505" y="233683"/>
                    </a:cubicBezTo>
                    <a:cubicBezTo>
                      <a:pt x="471748" y="233197"/>
                      <a:pt x="471748" y="232954"/>
                      <a:pt x="471992" y="232711"/>
                    </a:cubicBezTo>
                    <a:cubicBezTo>
                      <a:pt x="405512" y="223717"/>
                      <a:pt x="332944" y="230766"/>
                      <a:pt x="265734" y="227849"/>
                    </a:cubicBezTo>
                    <a:cubicBezTo>
                      <a:pt x="217762" y="225662"/>
                      <a:pt x="167598" y="221043"/>
                      <a:pt x="119138" y="222988"/>
                    </a:cubicBezTo>
                    <a:cubicBezTo>
                      <a:pt x="120599" y="227849"/>
                      <a:pt x="122791" y="233440"/>
                      <a:pt x="126200" y="240003"/>
                    </a:cubicBezTo>
                    <a:cubicBezTo>
                      <a:pt x="126687" y="240976"/>
                      <a:pt x="126687" y="241948"/>
                      <a:pt x="126687" y="242920"/>
                    </a:cubicBezTo>
                    <a:cubicBezTo>
                      <a:pt x="127661" y="244379"/>
                      <a:pt x="127905" y="246566"/>
                      <a:pt x="126200" y="248268"/>
                    </a:cubicBezTo>
                    <a:cubicBezTo>
                      <a:pt x="112563" y="261151"/>
                      <a:pt x="86994" y="262610"/>
                      <a:pt x="69461" y="258721"/>
                    </a:cubicBezTo>
                    <a:cubicBezTo>
                      <a:pt x="45110" y="253616"/>
                      <a:pt x="31473" y="235871"/>
                      <a:pt x="15157" y="218612"/>
                    </a:cubicBezTo>
                    <a:close/>
                    <a:moveTo>
                      <a:pt x="300922" y="127898"/>
                    </a:moveTo>
                    <a:cubicBezTo>
                      <a:pt x="287057" y="128201"/>
                      <a:pt x="273283" y="131103"/>
                      <a:pt x="259890" y="137666"/>
                    </a:cubicBezTo>
                    <a:cubicBezTo>
                      <a:pt x="230181" y="152251"/>
                      <a:pt x="200229" y="167808"/>
                      <a:pt x="169546" y="180449"/>
                    </a:cubicBezTo>
                    <a:cubicBezTo>
                      <a:pt x="143490" y="191144"/>
                      <a:pt x="124008" y="195276"/>
                      <a:pt x="119138" y="208160"/>
                    </a:cubicBezTo>
                    <a:cubicBezTo>
                      <a:pt x="173198" y="199409"/>
                      <a:pt x="235782" y="209618"/>
                      <a:pt x="288868" y="212292"/>
                    </a:cubicBezTo>
                    <a:cubicBezTo>
                      <a:pt x="351451" y="215209"/>
                      <a:pt x="417932" y="207431"/>
                      <a:pt x="479541" y="214966"/>
                    </a:cubicBezTo>
                    <a:cubicBezTo>
                      <a:pt x="481732" y="190415"/>
                      <a:pt x="443501" y="177532"/>
                      <a:pt x="420367" y="166593"/>
                    </a:cubicBezTo>
                    <a:cubicBezTo>
                      <a:pt x="384935" y="149456"/>
                      <a:pt x="342518" y="126986"/>
                      <a:pt x="300922" y="127898"/>
                    </a:cubicBezTo>
                    <a:close/>
                    <a:moveTo>
                      <a:pt x="304940" y="19043"/>
                    </a:moveTo>
                    <a:cubicBezTo>
                      <a:pt x="305184" y="21231"/>
                      <a:pt x="305427" y="23419"/>
                      <a:pt x="305671" y="25606"/>
                    </a:cubicBezTo>
                    <a:cubicBezTo>
                      <a:pt x="310541" y="27308"/>
                      <a:pt x="315411" y="28280"/>
                      <a:pt x="320282" y="28766"/>
                    </a:cubicBezTo>
                    <a:cubicBezTo>
                      <a:pt x="317359" y="26822"/>
                      <a:pt x="314194" y="24877"/>
                      <a:pt x="311271" y="22932"/>
                    </a:cubicBezTo>
                    <a:cubicBezTo>
                      <a:pt x="309567" y="21717"/>
                      <a:pt x="307132" y="20502"/>
                      <a:pt x="304940" y="19043"/>
                    </a:cubicBezTo>
                    <a:close/>
                    <a:moveTo>
                      <a:pt x="296417" y="113"/>
                    </a:moveTo>
                    <a:cubicBezTo>
                      <a:pt x="299339" y="-403"/>
                      <a:pt x="302383" y="812"/>
                      <a:pt x="302992" y="4458"/>
                    </a:cubicBezTo>
                    <a:cubicBezTo>
                      <a:pt x="302992" y="4701"/>
                      <a:pt x="302992" y="4701"/>
                      <a:pt x="302992" y="4701"/>
                    </a:cubicBezTo>
                    <a:cubicBezTo>
                      <a:pt x="310054" y="5431"/>
                      <a:pt x="318090" y="10535"/>
                      <a:pt x="323691" y="12723"/>
                    </a:cubicBezTo>
                    <a:cubicBezTo>
                      <a:pt x="335136" y="17585"/>
                      <a:pt x="346338" y="23176"/>
                      <a:pt x="355835" y="31197"/>
                    </a:cubicBezTo>
                    <a:cubicBezTo>
                      <a:pt x="361192" y="35816"/>
                      <a:pt x="358757" y="46511"/>
                      <a:pt x="351451" y="47727"/>
                    </a:cubicBezTo>
                    <a:cubicBezTo>
                      <a:pt x="338302" y="49914"/>
                      <a:pt x="321499" y="51130"/>
                      <a:pt x="306888" y="47970"/>
                    </a:cubicBezTo>
                    <a:cubicBezTo>
                      <a:pt x="307375" y="67173"/>
                      <a:pt x="306158" y="86863"/>
                      <a:pt x="302018" y="104851"/>
                    </a:cubicBezTo>
                    <a:cubicBezTo>
                      <a:pt x="331727" y="105337"/>
                      <a:pt x="365819" y="122109"/>
                      <a:pt x="388222" y="131832"/>
                    </a:cubicBezTo>
                    <a:cubicBezTo>
                      <a:pt x="429620" y="149577"/>
                      <a:pt x="547238" y="184095"/>
                      <a:pt x="491960" y="235385"/>
                    </a:cubicBezTo>
                    <a:cubicBezTo>
                      <a:pt x="524348" y="245108"/>
                      <a:pt x="554300" y="233926"/>
                      <a:pt x="583035" y="217640"/>
                    </a:cubicBezTo>
                    <a:cubicBezTo>
                      <a:pt x="588879" y="214480"/>
                      <a:pt x="595454" y="218855"/>
                      <a:pt x="596185" y="224203"/>
                    </a:cubicBezTo>
                    <a:cubicBezTo>
                      <a:pt x="597402" y="225662"/>
                      <a:pt x="598376" y="227363"/>
                      <a:pt x="598376" y="229551"/>
                    </a:cubicBezTo>
                    <a:cubicBezTo>
                      <a:pt x="600811" y="287404"/>
                      <a:pt x="600081" y="345987"/>
                      <a:pt x="599107" y="403840"/>
                    </a:cubicBezTo>
                    <a:cubicBezTo>
                      <a:pt x="598620" y="440302"/>
                      <a:pt x="607386" y="482841"/>
                      <a:pt x="591558" y="516629"/>
                    </a:cubicBezTo>
                    <a:cubicBezTo>
                      <a:pt x="590584" y="518817"/>
                      <a:pt x="587905" y="519789"/>
                      <a:pt x="585470" y="519546"/>
                    </a:cubicBezTo>
                    <a:cubicBezTo>
                      <a:pt x="583765" y="521734"/>
                      <a:pt x="581087" y="522949"/>
                      <a:pt x="577677" y="522220"/>
                    </a:cubicBezTo>
                    <a:cubicBezTo>
                      <a:pt x="532871" y="510795"/>
                      <a:pt x="499996" y="485515"/>
                      <a:pt x="449101" y="489890"/>
                    </a:cubicBezTo>
                    <a:cubicBezTo>
                      <a:pt x="407460" y="493293"/>
                      <a:pt x="365819" y="499856"/>
                      <a:pt x="323934" y="501558"/>
                    </a:cubicBezTo>
                    <a:cubicBezTo>
                      <a:pt x="248445" y="504718"/>
                      <a:pt x="163458" y="506177"/>
                      <a:pt x="89429" y="487459"/>
                    </a:cubicBezTo>
                    <a:cubicBezTo>
                      <a:pt x="88455" y="489647"/>
                      <a:pt x="86751" y="491592"/>
                      <a:pt x="84072" y="492564"/>
                    </a:cubicBezTo>
                    <a:cubicBezTo>
                      <a:pt x="58990" y="501072"/>
                      <a:pt x="39265" y="515171"/>
                      <a:pt x="12966" y="518817"/>
                    </a:cubicBezTo>
                    <a:cubicBezTo>
                      <a:pt x="8582" y="519303"/>
                      <a:pt x="5173" y="517115"/>
                      <a:pt x="4686" y="512497"/>
                    </a:cubicBezTo>
                    <a:cubicBezTo>
                      <a:pt x="-915" y="445406"/>
                      <a:pt x="12235" y="377830"/>
                      <a:pt x="7121" y="310497"/>
                    </a:cubicBezTo>
                    <a:cubicBezTo>
                      <a:pt x="5173" y="283758"/>
                      <a:pt x="-7733" y="235628"/>
                      <a:pt x="6878" y="210834"/>
                    </a:cubicBezTo>
                    <a:cubicBezTo>
                      <a:pt x="9556" y="206458"/>
                      <a:pt x="15157" y="208403"/>
                      <a:pt x="15888" y="212535"/>
                    </a:cubicBezTo>
                    <a:cubicBezTo>
                      <a:pt x="32203" y="223960"/>
                      <a:pt x="46571" y="243406"/>
                      <a:pt x="66782" y="247296"/>
                    </a:cubicBezTo>
                    <a:cubicBezTo>
                      <a:pt x="84559" y="250699"/>
                      <a:pt x="99170" y="246323"/>
                      <a:pt x="115485" y="242434"/>
                    </a:cubicBezTo>
                    <a:cubicBezTo>
                      <a:pt x="103797" y="232711"/>
                      <a:pt x="94300" y="224446"/>
                      <a:pt x="85046" y="211806"/>
                    </a:cubicBezTo>
                    <a:cubicBezTo>
                      <a:pt x="82367" y="208160"/>
                      <a:pt x="84315" y="202326"/>
                      <a:pt x="88212" y="200138"/>
                    </a:cubicBezTo>
                    <a:cubicBezTo>
                      <a:pt x="148116" y="166836"/>
                      <a:pt x="213622" y="144473"/>
                      <a:pt x="274014" y="111171"/>
                    </a:cubicBezTo>
                    <a:cubicBezTo>
                      <a:pt x="279858" y="108011"/>
                      <a:pt x="285946" y="106309"/>
                      <a:pt x="292521" y="105580"/>
                    </a:cubicBezTo>
                    <a:cubicBezTo>
                      <a:pt x="292521" y="83946"/>
                      <a:pt x="290816" y="62068"/>
                      <a:pt x="290329" y="40434"/>
                    </a:cubicBezTo>
                    <a:cubicBezTo>
                      <a:pt x="287894" y="37031"/>
                      <a:pt x="288138" y="32656"/>
                      <a:pt x="290086" y="29009"/>
                    </a:cubicBezTo>
                    <a:cubicBezTo>
                      <a:pt x="289842" y="21474"/>
                      <a:pt x="290086" y="13695"/>
                      <a:pt x="290573" y="6160"/>
                    </a:cubicBezTo>
                    <a:cubicBezTo>
                      <a:pt x="290695" y="2878"/>
                      <a:pt x="293495" y="630"/>
                      <a:pt x="296417" y="1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ïṡļí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B84B82-2935-47F7-B863-2819CB44006C}"/>
              </a:ext>
            </a:extLst>
          </p:cNvPr>
          <p:cNvGrpSpPr/>
          <p:nvPr/>
        </p:nvGrpSpPr>
        <p:grpSpPr>
          <a:xfrm>
            <a:off x="4218563" y="973295"/>
            <a:ext cx="2768580" cy="718744"/>
            <a:chOff x="600158" y="2382076"/>
            <a:chExt cx="3691440" cy="958325"/>
          </a:xfrm>
        </p:grpSpPr>
        <p:sp>
          <p:nvSpPr>
            <p:cNvPr id="19" name="ï$ḷîḑ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7D14CC3-5EB6-4E08-940E-AB8ADE655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158" y="2733215"/>
              <a:ext cx="3691440" cy="607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5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0" name="iSḻïḍ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BA9B9D8-C6D7-43F9-A67F-8D2E545C5C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0158" y="2382076"/>
              <a:ext cx="369144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zh-CN" altLang="en-US" sz="16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0" name="îsľîḍ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278D10E-E7DD-42FE-8166-CBC9B7ACEDEA}"/>
              </a:ext>
            </a:extLst>
          </p:cNvPr>
          <p:cNvGrpSpPr/>
          <p:nvPr/>
        </p:nvGrpSpPr>
        <p:grpSpPr>
          <a:xfrm>
            <a:off x="341989" y="1547002"/>
            <a:ext cx="1646933" cy="681403"/>
            <a:chOff x="3596587" y="4927059"/>
            <a:chExt cx="2195910" cy="908538"/>
          </a:xfrm>
        </p:grpSpPr>
        <p:sp>
          <p:nvSpPr>
            <p:cNvPr id="17" name="íşlîḋ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A119C76-013B-4B22-9E38-CFA3B11FB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18" name="íṧḷî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2383B87-DB8B-4B90-82E6-E4A7ECCD988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1" name="iş1íḋ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5780A-0FB5-4AAD-8D93-4C7C736397ED}"/>
              </a:ext>
            </a:extLst>
          </p:cNvPr>
          <p:cNvGrpSpPr/>
          <p:nvPr/>
        </p:nvGrpSpPr>
        <p:grpSpPr>
          <a:xfrm>
            <a:off x="3395097" y="3846020"/>
            <a:ext cx="1646933" cy="681403"/>
            <a:chOff x="3596587" y="4927059"/>
            <a:chExt cx="2195910" cy="908538"/>
          </a:xfrm>
        </p:grpSpPr>
        <p:sp>
          <p:nvSpPr>
            <p:cNvPr id="15" name="ïṥ1íḋ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9D201C6-8456-4542-BD28-AD544BB2C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endParaRPr lang="zh-CN" altLang="en-US" sz="1000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6" name="îṣ1î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710DA33-3E56-4354-93CC-F705A425698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2" name="îSļïd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FE9B902-B28A-4124-A17C-2697032D3097}"/>
              </a:ext>
            </a:extLst>
          </p:cNvPr>
          <p:cNvGrpSpPr/>
          <p:nvPr/>
        </p:nvGrpSpPr>
        <p:grpSpPr>
          <a:xfrm>
            <a:off x="6354198" y="3503768"/>
            <a:ext cx="1646933" cy="681403"/>
            <a:chOff x="3596587" y="4927059"/>
            <a:chExt cx="2195910" cy="908538"/>
          </a:xfrm>
        </p:grpSpPr>
        <p:sp>
          <p:nvSpPr>
            <p:cNvPr id="13" name="íSḻiḋ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F24A03A-A521-4643-93FB-860BF7C4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14" name="ïṥḻï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89D53F9-42C2-4DBA-ADAE-8EFF8F747C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007" y="3266071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32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3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13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187624" y="471021"/>
            <a:ext cx="7026327" cy="3529507"/>
            <a:chOff x="1187624" y="471021"/>
            <a:chExt cx="7026327" cy="3529507"/>
          </a:xfrm>
        </p:grpSpPr>
        <p:grpSp>
          <p:nvGrpSpPr>
            <p:cNvPr id="6" name="iṩľíďé"/>
            <p:cNvGrpSpPr/>
            <p:nvPr/>
          </p:nvGrpSpPr>
          <p:grpSpPr>
            <a:xfrm>
              <a:off x="5502938" y="629006"/>
              <a:ext cx="1933522" cy="784502"/>
              <a:chOff x="8662573" y="1518902"/>
              <a:chExt cx="2578029" cy="1046002"/>
            </a:xfrm>
          </p:grpSpPr>
          <p:sp>
            <p:nvSpPr>
              <p:cNvPr id="28" name="íSľïḓè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9" name="îśľïď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7" name="îSľîḋé"/>
            <p:cNvGrpSpPr/>
            <p:nvPr/>
          </p:nvGrpSpPr>
          <p:grpSpPr>
            <a:xfrm>
              <a:off x="1187624" y="3216026"/>
              <a:ext cx="1933522" cy="784502"/>
              <a:chOff x="8662573" y="1518902"/>
              <a:chExt cx="2578029" cy="1046002"/>
            </a:xfrm>
          </p:grpSpPr>
          <p:sp>
            <p:nvSpPr>
              <p:cNvPr id="26" name="îŝliḓe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endParaRPr lang="zh-CN" altLang="en-US" sz="1100" dirty="0"/>
              </a:p>
            </p:txBody>
          </p:sp>
          <p:sp>
            <p:nvSpPr>
              <p:cNvPr id="27" name="îşliḓê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8" name="iṩ1íďé"/>
            <p:cNvGrpSpPr/>
            <p:nvPr/>
          </p:nvGrpSpPr>
          <p:grpSpPr>
            <a:xfrm>
              <a:off x="6280429" y="3064521"/>
              <a:ext cx="1933522" cy="784502"/>
              <a:chOff x="8662573" y="1518902"/>
              <a:chExt cx="2578029" cy="1046002"/>
            </a:xfrm>
          </p:grpSpPr>
          <p:sp>
            <p:nvSpPr>
              <p:cNvPr id="24" name="iṥlïḑ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5" name="í$1id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9" name="isḻïḑe"/>
            <p:cNvGrpSpPr/>
            <p:nvPr/>
          </p:nvGrpSpPr>
          <p:grpSpPr>
            <a:xfrm>
              <a:off x="1187624" y="471021"/>
              <a:ext cx="1933522" cy="784502"/>
              <a:chOff x="8662573" y="1518902"/>
              <a:chExt cx="2578029" cy="1046002"/>
            </a:xfrm>
          </p:grpSpPr>
          <p:sp>
            <p:nvSpPr>
              <p:cNvPr id="22" name="ïŝliḋ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3" name="iṧ1iḋ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2951820" y="832633"/>
              <a:ext cx="4761763" cy="3167895"/>
              <a:chOff x="2951820" y="832633"/>
              <a:chExt cx="4761763" cy="3167895"/>
            </a:xfrm>
          </p:grpSpPr>
          <p:sp>
            <p:nvSpPr>
              <p:cNvPr id="4" name="îSľiďé"/>
              <p:cNvSpPr/>
              <p:nvPr/>
            </p:nvSpPr>
            <p:spPr>
              <a:xfrm rot="2700000">
                <a:off x="3620382" y="1663609"/>
                <a:ext cx="2034074" cy="1664255"/>
              </a:xfrm>
              <a:prstGeom prst="rect">
                <a:avLst/>
              </a:prstGeom>
              <a:grpFill/>
              <a:ln w="952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ïṣľïďe"/>
              <p:cNvSpPr/>
              <p:nvPr/>
            </p:nvSpPr>
            <p:spPr>
              <a:xfrm>
                <a:off x="2951820" y="832633"/>
                <a:ext cx="4761763" cy="3167895"/>
              </a:xfrm>
              <a:custGeom>
                <a:avLst/>
                <a:gdLst>
                  <a:gd name="connsiteX0" fmla="*/ 5310554 w 8440615"/>
                  <a:gd name="connsiteY0" fmla="*/ 2579077 h 5615354"/>
                  <a:gd name="connsiteX1" fmla="*/ 2731477 w 8440615"/>
                  <a:gd name="connsiteY1" fmla="*/ 0 h 5615354"/>
                  <a:gd name="connsiteX2" fmla="*/ 0 w 8440615"/>
                  <a:gd name="connsiteY2" fmla="*/ 2731477 h 5615354"/>
                  <a:gd name="connsiteX3" fmla="*/ 2883877 w 8440615"/>
                  <a:gd name="connsiteY3" fmla="*/ 5615354 h 5615354"/>
                  <a:gd name="connsiteX4" fmla="*/ 8440615 w 8440615"/>
                  <a:gd name="connsiteY4" fmla="*/ 58616 h 5615354"/>
                  <a:gd name="connsiteX0" fmla="*/ 5310554 w 8440615"/>
                  <a:gd name="connsiteY0" fmla="*/ 2579077 h 5615354"/>
                  <a:gd name="connsiteX1" fmla="*/ 4190920 w 8440615"/>
                  <a:gd name="connsiteY1" fmla="*/ 1436871 h 5615354"/>
                  <a:gd name="connsiteX2" fmla="*/ 2731477 w 8440615"/>
                  <a:gd name="connsiteY2" fmla="*/ 0 h 5615354"/>
                  <a:gd name="connsiteX3" fmla="*/ 0 w 8440615"/>
                  <a:gd name="connsiteY3" fmla="*/ 2731477 h 5615354"/>
                  <a:gd name="connsiteX4" fmla="*/ 2883877 w 8440615"/>
                  <a:gd name="connsiteY4" fmla="*/ 5615354 h 5615354"/>
                  <a:gd name="connsiteX5" fmla="*/ 8440615 w 8440615"/>
                  <a:gd name="connsiteY5" fmla="*/ 58616 h 5615354"/>
                  <a:gd name="connsiteX0" fmla="*/ 4190920 w 8440615"/>
                  <a:gd name="connsiteY0" fmla="*/ 1436871 h 5615354"/>
                  <a:gd name="connsiteX1" fmla="*/ 2731477 w 8440615"/>
                  <a:gd name="connsiteY1" fmla="*/ 0 h 5615354"/>
                  <a:gd name="connsiteX2" fmla="*/ 0 w 8440615"/>
                  <a:gd name="connsiteY2" fmla="*/ 2731477 h 5615354"/>
                  <a:gd name="connsiteX3" fmla="*/ 2883877 w 8440615"/>
                  <a:gd name="connsiteY3" fmla="*/ 5615354 h 5615354"/>
                  <a:gd name="connsiteX4" fmla="*/ 8440615 w 8440615"/>
                  <a:gd name="connsiteY4" fmla="*/ 58616 h 561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40615" h="5615354">
                    <a:moveTo>
                      <a:pt x="4190920" y="1436871"/>
                    </a:moveTo>
                    <a:lnTo>
                      <a:pt x="2731477" y="0"/>
                    </a:lnTo>
                    <a:lnTo>
                      <a:pt x="0" y="2731477"/>
                    </a:lnTo>
                    <a:lnTo>
                      <a:pt x="2883877" y="5615354"/>
                    </a:lnTo>
                    <a:lnTo>
                      <a:pt x="8440615" y="58616"/>
                    </a:lnTo>
                  </a:path>
                </a:pathLst>
              </a:custGeom>
              <a:noFill/>
              <a:ln w="76200" cap="rnd">
                <a:solidFill>
                  <a:schemeClr val="accent5">
                    <a:lumMod val="50000"/>
                  </a:schemeClr>
                </a:solidFill>
                <a:round/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îšľîḍê"/>
              <p:cNvGrpSpPr/>
              <p:nvPr/>
            </p:nvGrpSpPr>
            <p:grpSpPr>
              <a:xfrm>
                <a:off x="5058054" y="1387491"/>
                <a:ext cx="378540" cy="378540"/>
                <a:chOff x="5675954" y="2249137"/>
                <a:chExt cx="648072" cy="648072"/>
              </a:xfrm>
            </p:grpSpPr>
            <p:sp>
              <p:nvSpPr>
                <p:cNvPr id="20" name="iŝḷiḋê"/>
                <p:cNvSpPr/>
                <p:nvPr/>
              </p:nvSpPr>
              <p:spPr>
                <a:xfrm>
                  <a:off x="5675954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ïslîḓè"/>
                <p:cNvSpPr>
                  <a:spLocks/>
                </p:cNvSpPr>
                <p:nvPr/>
              </p:nvSpPr>
              <p:spPr bwMode="auto">
                <a:xfrm>
                  <a:off x="5809844" y="2390028"/>
                  <a:ext cx="380293" cy="366291"/>
                </a:xfrm>
                <a:custGeom>
                  <a:avLst/>
                  <a:gdLst>
                    <a:gd name="connsiteX0" fmla="*/ 297615 w 597921"/>
                    <a:gd name="connsiteY0" fmla="*/ 96957 h 598324"/>
                    <a:gd name="connsiteX1" fmla="*/ 323434 w 597921"/>
                    <a:gd name="connsiteY1" fmla="*/ 122740 h 598324"/>
                    <a:gd name="connsiteX2" fmla="*/ 323434 w 597921"/>
                    <a:gd name="connsiteY2" fmla="*/ 289852 h 598324"/>
                    <a:gd name="connsiteX3" fmla="*/ 462572 w 597921"/>
                    <a:gd name="connsiteY3" fmla="*/ 289852 h 598324"/>
                    <a:gd name="connsiteX4" fmla="*/ 487913 w 597921"/>
                    <a:gd name="connsiteY4" fmla="*/ 315157 h 598324"/>
                    <a:gd name="connsiteX5" fmla="*/ 462572 w 597921"/>
                    <a:gd name="connsiteY5" fmla="*/ 340463 h 598324"/>
                    <a:gd name="connsiteX6" fmla="*/ 297615 w 597921"/>
                    <a:gd name="connsiteY6" fmla="*/ 340463 h 598324"/>
                    <a:gd name="connsiteX7" fmla="*/ 272274 w 597921"/>
                    <a:gd name="connsiteY7" fmla="*/ 315157 h 598324"/>
                    <a:gd name="connsiteX8" fmla="*/ 272274 w 597921"/>
                    <a:gd name="connsiteY8" fmla="*/ 122740 h 598324"/>
                    <a:gd name="connsiteX9" fmla="*/ 297615 w 597921"/>
                    <a:gd name="connsiteY9" fmla="*/ 96957 h 598324"/>
                    <a:gd name="connsiteX10" fmla="*/ 298127 w 597921"/>
                    <a:gd name="connsiteY10" fmla="*/ 0 h 598324"/>
                    <a:gd name="connsiteX11" fmla="*/ 597921 w 597921"/>
                    <a:gd name="connsiteY11" fmla="*/ 299401 h 598324"/>
                    <a:gd name="connsiteX12" fmla="*/ 298127 w 597921"/>
                    <a:gd name="connsiteY12" fmla="*/ 598324 h 598324"/>
                    <a:gd name="connsiteX13" fmla="*/ 35150 w 597921"/>
                    <a:gd name="connsiteY13" fmla="*/ 442177 h 598324"/>
                    <a:gd name="connsiteX14" fmla="*/ 34194 w 597921"/>
                    <a:gd name="connsiteY14" fmla="*/ 432149 h 598324"/>
                    <a:gd name="connsiteX15" fmla="*/ 40410 w 597921"/>
                    <a:gd name="connsiteY15" fmla="*/ 424509 h 598324"/>
                    <a:gd name="connsiteX16" fmla="*/ 74836 w 597921"/>
                    <a:gd name="connsiteY16" fmla="*/ 407796 h 598324"/>
                    <a:gd name="connsiteX17" fmla="*/ 91571 w 597921"/>
                    <a:gd name="connsiteY17" fmla="*/ 413049 h 598324"/>
                    <a:gd name="connsiteX18" fmla="*/ 298127 w 597921"/>
                    <a:gd name="connsiteY18" fmla="*/ 534815 h 598324"/>
                    <a:gd name="connsiteX19" fmla="*/ 534328 w 597921"/>
                    <a:gd name="connsiteY19" fmla="*/ 299401 h 598324"/>
                    <a:gd name="connsiteX20" fmla="*/ 298127 w 597921"/>
                    <a:gd name="connsiteY20" fmla="*/ 63509 h 598324"/>
                    <a:gd name="connsiteX21" fmla="*/ 145123 w 597921"/>
                    <a:gd name="connsiteY21" fmla="*/ 120333 h 598324"/>
                    <a:gd name="connsiteX22" fmla="*/ 200587 w 597921"/>
                    <a:gd name="connsiteY22" fmla="*/ 142299 h 598324"/>
                    <a:gd name="connsiteX23" fmla="*/ 208237 w 597921"/>
                    <a:gd name="connsiteY23" fmla="*/ 152327 h 598324"/>
                    <a:gd name="connsiteX24" fmla="*/ 203456 w 597921"/>
                    <a:gd name="connsiteY24" fmla="*/ 164265 h 598324"/>
                    <a:gd name="connsiteX25" fmla="*/ 48060 w 597921"/>
                    <a:gd name="connsiteY25" fmla="*/ 285553 h 598324"/>
                    <a:gd name="connsiteX26" fmla="*/ 35150 w 597921"/>
                    <a:gd name="connsiteY26" fmla="*/ 287463 h 598324"/>
                    <a:gd name="connsiteX27" fmla="*/ 27500 w 597921"/>
                    <a:gd name="connsiteY27" fmla="*/ 277435 h 598324"/>
                    <a:gd name="connsiteX28" fmla="*/ 246 w 597921"/>
                    <a:gd name="connsiteY28" fmla="*/ 82132 h 598324"/>
                    <a:gd name="connsiteX29" fmla="*/ 4550 w 597921"/>
                    <a:gd name="connsiteY29" fmla="*/ 70194 h 598324"/>
                    <a:gd name="connsiteX30" fmla="*/ 17459 w 597921"/>
                    <a:gd name="connsiteY30" fmla="*/ 68762 h 598324"/>
                    <a:gd name="connsiteX31" fmla="*/ 80574 w 597921"/>
                    <a:gd name="connsiteY31" fmla="*/ 94070 h 598324"/>
                    <a:gd name="connsiteX32" fmla="*/ 298127 w 597921"/>
                    <a:gd name="connsiteY32" fmla="*/ 0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7921" h="598324">
                      <a:moveTo>
                        <a:pt x="297615" y="96957"/>
                      </a:moveTo>
                      <a:cubicBezTo>
                        <a:pt x="311959" y="96957"/>
                        <a:pt x="323434" y="108416"/>
                        <a:pt x="323434" y="122740"/>
                      </a:cubicBezTo>
                      <a:lnTo>
                        <a:pt x="323434" y="289852"/>
                      </a:lnTo>
                      <a:lnTo>
                        <a:pt x="462572" y="289852"/>
                      </a:lnTo>
                      <a:cubicBezTo>
                        <a:pt x="476438" y="289852"/>
                        <a:pt x="487913" y="301311"/>
                        <a:pt x="487913" y="315157"/>
                      </a:cubicBezTo>
                      <a:cubicBezTo>
                        <a:pt x="487913" y="329004"/>
                        <a:pt x="476438" y="340463"/>
                        <a:pt x="462572" y="340463"/>
                      </a:cubicBezTo>
                      <a:lnTo>
                        <a:pt x="297615" y="340463"/>
                      </a:lnTo>
                      <a:cubicBezTo>
                        <a:pt x="283749" y="340463"/>
                        <a:pt x="272274" y="329004"/>
                        <a:pt x="272274" y="315157"/>
                      </a:cubicBezTo>
                      <a:lnTo>
                        <a:pt x="272274" y="122740"/>
                      </a:lnTo>
                      <a:cubicBezTo>
                        <a:pt x="272274" y="108416"/>
                        <a:pt x="283749" y="96957"/>
                        <a:pt x="297615" y="96957"/>
                      </a:cubicBezTo>
                      <a:close/>
                      <a:moveTo>
                        <a:pt x="298127" y="0"/>
                      </a:moveTo>
                      <a:cubicBezTo>
                        <a:pt x="463564" y="0"/>
                        <a:pt x="597921" y="134181"/>
                        <a:pt x="597921" y="299401"/>
                      </a:cubicBezTo>
                      <a:cubicBezTo>
                        <a:pt x="597921" y="464143"/>
                        <a:pt x="463564" y="598324"/>
                        <a:pt x="298127" y="598324"/>
                      </a:cubicBezTo>
                      <a:cubicBezTo>
                        <a:pt x="188155" y="598324"/>
                        <a:pt x="87268" y="538635"/>
                        <a:pt x="35150" y="442177"/>
                      </a:cubicBezTo>
                      <a:cubicBezTo>
                        <a:pt x="33238" y="438835"/>
                        <a:pt x="32760" y="435492"/>
                        <a:pt x="34194" y="432149"/>
                      </a:cubicBezTo>
                      <a:cubicBezTo>
                        <a:pt x="35150" y="428807"/>
                        <a:pt x="37541" y="425942"/>
                        <a:pt x="40410" y="424509"/>
                      </a:cubicBezTo>
                      <a:lnTo>
                        <a:pt x="74836" y="407796"/>
                      </a:lnTo>
                      <a:cubicBezTo>
                        <a:pt x="81052" y="404931"/>
                        <a:pt x="88702" y="407319"/>
                        <a:pt x="91571" y="413049"/>
                      </a:cubicBezTo>
                      <a:cubicBezTo>
                        <a:pt x="133169" y="488018"/>
                        <a:pt x="212540" y="534815"/>
                        <a:pt x="298127" y="534815"/>
                      </a:cubicBezTo>
                      <a:cubicBezTo>
                        <a:pt x="428181" y="534815"/>
                        <a:pt x="534328" y="429284"/>
                        <a:pt x="534328" y="299401"/>
                      </a:cubicBezTo>
                      <a:cubicBezTo>
                        <a:pt x="534328" y="169517"/>
                        <a:pt x="428181" y="63509"/>
                        <a:pt x="298127" y="63509"/>
                      </a:cubicBezTo>
                      <a:cubicBezTo>
                        <a:pt x="242185" y="63509"/>
                        <a:pt x="187677" y="83565"/>
                        <a:pt x="145123" y="120333"/>
                      </a:cubicBezTo>
                      <a:lnTo>
                        <a:pt x="200587" y="142299"/>
                      </a:lnTo>
                      <a:cubicBezTo>
                        <a:pt x="204890" y="144209"/>
                        <a:pt x="207759" y="148029"/>
                        <a:pt x="208237" y="152327"/>
                      </a:cubicBezTo>
                      <a:cubicBezTo>
                        <a:pt x="208715" y="157102"/>
                        <a:pt x="207281" y="161399"/>
                        <a:pt x="203456" y="164265"/>
                      </a:cubicBezTo>
                      <a:lnTo>
                        <a:pt x="48060" y="285553"/>
                      </a:lnTo>
                      <a:cubicBezTo>
                        <a:pt x="44235" y="288418"/>
                        <a:pt x="39454" y="289373"/>
                        <a:pt x="35150" y="287463"/>
                      </a:cubicBezTo>
                      <a:cubicBezTo>
                        <a:pt x="31325" y="285553"/>
                        <a:pt x="27978" y="281733"/>
                        <a:pt x="27500" y="277435"/>
                      </a:cubicBezTo>
                      <a:lnTo>
                        <a:pt x="246" y="82132"/>
                      </a:lnTo>
                      <a:cubicBezTo>
                        <a:pt x="-710" y="77835"/>
                        <a:pt x="1203" y="73060"/>
                        <a:pt x="4550" y="70194"/>
                      </a:cubicBezTo>
                      <a:cubicBezTo>
                        <a:pt x="8375" y="67807"/>
                        <a:pt x="13156" y="66852"/>
                        <a:pt x="17459" y="68762"/>
                      </a:cubicBezTo>
                      <a:lnTo>
                        <a:pt x="80574" y="94070"/>
                      </a:lnTo>
                      <a:cubicBezTo>
                        <a:pt x="137472" y="33426"/>
                        <a:pt x="214931" y="0"/>
                        <a:pt x="2981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1" name="iSḷiḋé"/>
              <p:cNvGrpSpPr/>
              <p:nvPr/>
            </p:nvGrpSpPr>
            <p:grpSpPr>
              <a:xfrm>
                <a:off x="3517228" y="1427487"/>
                <a:ext cx="378540" cy="378540"/>
                <a:chOff x="4792557" y="2249137"/>
                <a:chExt cx="648072" cy="648072"/>
              </a:xfrm>
            </p:grpSpPr>
            <p:sp>
              <p:nvSpPr>
                <p:cNvPr id="18" name="iṣḷîḍé"/>
                <p:cNvSpPr/>
                <p:nvPr/>
              </p:nvSpPr>
              <p:spPr>
                <a:xfrm>
                  <a:off x="4792557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iŝļiḋe"/>
                <p:cNvSpPr>
                  <a:spLocks/>
                </p:cNvSpPr>
                <p:nvPr/>
              </p:nvSpPr>
              <p:spPr bwMode="auto">
                <a:xfrm>
                  <a:off x="4926447" y="2390028"/>
                  <a:ext cx="380293" cy="366291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2" name="îsḻîḑé"/>
              <p:cNvGrpSpPr/>
              <p:nvPr/>
            </p:nvGrpSpPr>
            <p:grpSpPr>
              <a:xfrm>
                <a:off x="3619025" y="3059824"/>
                <a:ext cx="378540" cy="378540"/>
                <a:chOff x="3909160" y="2249137"/>
                <a:chExt cx="648072" cy="648072"/>
              </a:xfrm>
            </p:grpSpPr>
            <p:sp>
              <p:nvSpPr>
                <p:cNvPr id="16" name="ïṥḷídê"/>
                <p:cNvSpPr/>
                <p:nvPr/>
              </p:nvSpPr>
              <p:spPr>
                <a:xfrm>
                  <a:off x="3909160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şliḓê"/>
                <p:cNvSpPr>
                  <a:spLocks/>
                </p:cNvSpPr>
                <p:nvPr/>
              </p:nvSpPr>
              <p:spPr bwMode="auto">
                <a:xfrm>
                  <a:off x="4043050" y="2390028"/>
                  <a:ext cx="380293" cy="366291"/>
                </a:xfrm>
                <a:custGeom>
                  <a:avLst/>
                  <a:gdLst>
                    <a:gd name="T0" fmla="*/ 3413 w 6827"/>
                    <a:gd name="T1" fmla="*/ 0 h 5912"/>
                    <a:gd name="T2" fmla="*/ 0 w 6827"/>
                    <a:gd name="T3" fmla="*/ 5912 h 5912"/>
                    <a:gd name="T4" fmla="*/ 6827 w 6827"/>
                    <a:gd name="T5" fmla="*/ 5912 h 5912"/>
                    <a:gd name="T6" fmla="*/ 3413 w 6827"/>
                    <a:gd name="T7" fmla="*/ 0 h 5912"/>
                    <a:gd name="T8" fmla="*/ 3413 w 6827"/>
                    <a:gd name="T9" fmla="*/ 972 h 5912"/>
                    <a:gd name="T10" fmla="*/ 4489 w 6827"/>
                    <a:gd name="T11" fmla="*/ 2835 h 5912"/>
                    <a:gd name="T12" fmla="*/ 2338 w 6827"/>
                    <a:gd name="T13" fmla="*/ 2835 h 5912"/>
                    <a:gd name="T14" fmla="*/ 3413 w 6827"/>
                    <a:gd name="T15" fmla="*/ 972 h 5912"/>
                    <a:gd name="T16" fmla="*/ 842 w 6827"/>
                    <a:gd name="T17" fmla="*/ 5426 h 5912"/>
                    <a:gd name="T18" fmla="*/ 1917 w 6827"/>
                    <a:gd name="T19" fmla="*/ 3564 h 5912"/>
                    <a:gd name="T20" fmla="*/ 2993 w 6827"/>
                    <a:gd name="T21" fmla="*/ 5426 h 5912"/>
                    <a:gd name="T22" fmla="*/ 842 w 6827"/>
                    <a:gd name="T23" fmla="*/ 5426 h 5912"/>
                    <a:gd name="T24" fmla="*/ 2338 w 6827"/>
                    <a:gd name="T25" fmla="*/ 3321 h 5912"/>
                    <a:gd name="T26" fmla="*/ 4489 w 6827"/>
                    <a:gd name="T27" fmla="*/ 3321 h 5912"/>
                    <a:gd name="T28" fmla="*/ 3413 w 6827"/>
                    <a:gd name="T29" fmla="*/ 5183 h 5912"/>
                    <a:gd name="T30" fmla="*/ 2338 w 6827"/>
                    <a:gd name="T31" fmla="*/ 3321 h 5912"/>
                    <a:gd name="T32" fmla="*/ 4910 w 6827"/>
                    <a:gd name="T33" fmla="*/ 3564 h 5912"/>
                    <a:gd name="T34" fmla="*/ 5985 w 6827"/>
                    <a:gd name="T35" fmla="*/ 5426 h 5912"/>
                    <a:gd name="T36" fmla="*/ 3834 w 6827"/>
                    <a:gd name="T37" fmla="*/ 5426 h 5912"/>
                    <a:gd name="T38" fmla="*/ 4910 w 6827"/>
                    <a:gd name="T39" fmla="*/ 3564 h 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27" h="5912">
                      <a:moveTo>
                        <a:pt x="3413" y="0"/>
                      </a:moveTo>
                      <a:lnTo>
                        <a:pt x="0" y="5912"/>
                      </a:lnTo>
                      <a:lnTo>
                        <a:pt x="6827" y="5912"/>
                      </a:lnTo>
                      <a:lnTo>
                        <a:pt x="3413" y="0"/>
                      </a:lnTo>
                      <a:close/>
                      <a:moveTo>
                        <a:pt x="3413" y="972"/>
                      </a:moveTo>
                      <a:lnTo>
                        <a:pt x="4489" y="2835"/>
                      </a:lnTo>
                      <a:lnTo>
                        <a:pt x="2338" y="2835"/>
                      </a:lnTo>
                      <a:lnTo>
                        <a:pt x="3413" y="972"/>
                      </a:lnTo>
                      <a:close/>
                      <a:moveTo>
                        <a:pt x="842" y="5426"/>
                      </a:moveTo>
                      <a:lnTo>
                        <a:pt x="1917" y="3564"/>
                      </a:lnTo>
                      <a:lnTo>
                        <a:pt x="2993" y="5426"/>
                      </a:lnTo>
                      <a:lnTo>
                        <a:pt x="842" y="5426"/>
                      </a:lnTo>
                      <a:close/>
                      <a:moveTo>
                        <a:pt x="2338" y="3321"/>
                      </a:moveTo>
                      <a:lnTo>
                        <a:pt x="4489" y="3321"/>
                      </a:lnTo>
                      <a:lnTo>
                        <a:pt x="3413" y="5183"/>
                      </a:lnTo>
                      <a:lnTo>
                        <a:pt x="2338" y="3321"/>
                      </a:lnTo>
                      <a:close/>
                      <a:moveTo>
                        <a:pt x="4910" y="3564"/>
                      </a:moveTo>
                      <a:lnTo>
                        <a:pt x="5985" y="5426"/>
                      </a:lnTo>
                      <a:lnTo>
                        <a:pt x="3834" y="5426"/>
                      </a:lnTo>
                      <a:lnTo>
                        <a:pt x="4910" y="35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" name="íśḻídê"/>
              <p:cNvGrpSpPr/>
              <p:nvPr/>
            </p:nvGrpSpPr>
            <p:grpSpPr>
              <a:xfrm>
                <a:off x="6091159" y="2091105"/>
                <a:ext cx="378540" cy="378540"/>
                <a:chOff x="6559351" y="2249137"/>
                <a:chExt cx="648072" cy="648072"/>
              </a:xfrm>
            </p:grpSpPr>
            <p:sp>
              <p:nvSpPr>
                <p:cNvPr id="14" name="iś1íḋê"/>
                <p:cNvSpPr/>
                <p:nvPr/>
              </p:nvSpPr>
              <p:spPr>
                <a:xfrm>
                  <a:off x="6559351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ïṡ1ïďé"/>
                <p:cNvSpPr>
                  <a:spLocks/>
                </p:cNvSpPr>
                <p:nvPr/>
              </p:nvSpPr>
              <p:spPr bwMode="auto">
                <a:xfrm>
                  <a:off x="6693241" y="2390028"/>
                  <a:ext cx="380293" cy="366291"/>
                </a:xfrm>
                <a:custGeom>
                  <a:avLst/>
                  <a:gdLst>
                    <a:gd name="connsiteX0" fmla="*/ 0 w 582235"/>
                    <a:gd name="connsiteY0" fmla="*/ 404481 h 606722"/>
                    <a:gd name="connsiteX1" fmla="*/ 101261 w 582235"/>
                    <a:gd name="connsiteY1" fmla="*/ 404481 h 606722"/>
                    <a:gd name="connsiteX2" fmla="*/ 101261 w 582235"/>
                    <a:gd name="connsiteY2" fmla="*/ 606722 h 606722"/>
                    <a:gd name="connsiteX3" fmla="*/ 0 w 582235"/>
                    <a:gd name="connsiteY3" fmla="*/ 606722 h 606722"/>
                    <a:gd name="connsiteX4" fmla="*/ 151927 w 582235"/>
                    <a:gd name="connsiteY4" fmla="*/ 328623 h 606722"/>
                    <a:gd name="connsiteX5" fmla="*/ 253188 w 582235"/>
                    <a:gd name="connsiteY5" fmla="*/ 328623 h 606722"/>
                    <a:gd name="connsiteX6" fmla="*/ 253188 w 582235"/>
                    <a:gd name="connsiteY6" fmla="*/ 606722 h 606722"/>
                    <a:gd name="connsiteX7" fmla="*/ 151927 w 582235"/>
                    <a:gd name="connsiteY7" fmla="*/ 606722 h 606722"/>
                    <a:gd name="connsiteX8" fmla="*/ 303855 w 582235"/>
                    <a:gd name="connsiteY8" fmla="*/ 252766 h 606722"/>
                    <a:gd name="connsiteX9" fmla="*/ 405046 w 582235"/>
                    <a:gd name="connsiteY9" fmla="*/ 252766 h 606722"/>
                    <a:gd name="connsiteX10" fmla="*/ 405046 w 582235"/>
                    <a:gd name="connsiteY10" fmla="*/ 606722 h 606722"/>
                    <a:gd name="connsiteX11" fmla="*/ 303855 w 582235"/>
                    <a:gd name="connsiteY11" fmla="*/ 606722 h 606722"/>
                    <a:gd name="connsiteX12" fmla="*/ 455711 w 582235"/>
                    <a:gd name="connsiteY12" fmla="*/ 202241 h 606722"/>
                    <a:gd name="connsiteX13" fmla="*/ 556972 w 582235"/>
                    <a:gd name="connsiteY13" fmla="*/ 202241 h 606722"/>
                    <a:gd name="connsiteX14" fmla="*/ 556972 w 582235"/>
                    <a:gd name="connsiteY14" fmla="*/ 606722 h 606722"/>
                    <a:gd name="connsiteX15" fmla="*/ 455711 w 582235"/>
                    <a:gd name="connsiteY15" fmla="*/ 606722 h 606722"/>
                    <a:gd name="connsiteX16" fmla="*/ 455697 w 582235"/>
                    <a:gd name="connsiteY16" fmla="*/ 0 h 606722"/>
                    <a:gd name="connsiteX17" fmla="*/ 556785 w 582235"/>
                    <a:gd name="connsiteY17" fmla="*/ 0 h 606722"/>
                    <a:gd name="connsiteX18" fmla="*/ 556874 w 582235"/>
                    <a:gd name="connsiteY18" fmla="*/ 0 h 606722"/>
                    <a:gd name="connsiteX19" fmla="*/ 556963 w 582235"/>
                    <a:gd name="connsiteY19" fmla="*/ 0 h 606722"/>
                    <a:gd name="connsiteX20" fmla="*/ 557675 w 582235"/>
                    <a:gd name="connsiteY20" fmla="*/ 0 h 606722"/>
                    <a:gd name="connsiteX21" fmla="*/ 559366 w 582235"/>
                    <a:gd name="connsiteY21" fmla="*/ 89 h 606722"/>
                    <a:gd name="connsiteX22" fmla="*/ 560611 w 582235"/>
                    <a:gd name="connsiteY22" fmla="*/ 267 h 606722"/>
                    <a:gd name="connsiteX23" fmla="*/ 561857 w 582235"/>
                    <a:gd name="connsiteY23" fmla="*/ 444 h 606722"/>
                    <a:gd name="connsiteX24" fmla="*/ 563192 w 582235"/>
                    <a:gd name="connsiteY24" fmla="*/ 800 h 606722"/>
                    <a:gd name="connsiteX25" fmla="*/ 564171 w 582235"/>
                    <a:gd name="connsiteY25" fmla="*/ 1067 h 606722"/>
                    <a:gd name="connsiteX26" fmla="*/ 565506 w 582235"/>
                    <a:gd name="connsiteY26" fmla="*/ 1511 h 606722"/>
                    <a:gd name="connsiteX27" fmla="*/ 566574 w 582235"/>
                    <a:gd name="connsiteY27" fmla="*/ 1867 h 606722"/>
                    <a:gd name="connsiteX28" fmla="*/ 567730 w 582235"/>
                    <a:gd name="connsiteY28" fmla="*/ 2400 h 606722"/>
                    <a:gd name="connsiteX29" fmla="*/ 568798 w 582235"/>
                    <a:gd name="connsiteY29" fmla="*/ 2933 h 606722"/>
                    <a:gd name="connsiteX30" fmla="*/ 569777 w 582235"/>
                    <a:gd name="connsiteY30" fmla="*/ 3467 h 606722"/>
                    <a:gd name="connsiteX31" fmla="*/ 570934 w 582235"/>
                    <a:gd name="connsiteY31" fmla="*/ 4178 h 606722"/>
                    <a:gd name="connsiteX32" fmla="*/ 571824 w 582235"/>
                    <a:gd name="connsiteY32" fmla="*/ 4800 h 606722"/>
                    <a:gd name="connsiteX33" fmla="*/ 572891 w 582235"/>
                    <a:gd name="connsiteY33" fmla="*/ 5689 h 606722"/>
                    <a:gd name="connsiteX34" fmla="*/ 573781 w 582235"/>
                    <a:gd name="connsiteY34" fmla="*/ 6489 h 606722"/>
                    <a:gd name="connsiteX35" fmla="*/ 574760 w 582235"/>
                    <a:gd name="connsiteY35" fmla="*/ 7289 h 606722"/>
                    <a:gd name="connsiteX36" fmla="*/ 575917 w 582235"/>
                    <a:gd name="connsiteY36" fmla="*/ 8533 h 606722"/>
                    <a:gd name="connsiteX37" fmla="*/ 576451 w 582235"/>
                    <a:gd name="connsiteY37" fmla="*/ 9066 h 606722"/>
                    <a:gd name="connsiteX38" fmla="*/ 576451 w 582235"/>
                    <a:gd name="connsiteY38" fmla="*/ 9155 h 606722"/>
                    <a:gd name="connsiteX39" fmla="*/ 577964 w 582235"/>
                    <a:gd name="connsiteY39" fmla="*/ 11200 h 606722"/>
                    <a:gd name="connsiteX40" fmla="*/ 578053 w 582235"/>
                    <a:gd name="connsiteY40" fmla="*/ 11289 h 606722"/>
                    <a:gd name="connsiteX41" fmla="*/ 579209 w 582235"/>
                    <a:gd name="connsiteY41" fmla="*/ 13244 h 606722"/>
                    <a:gd name="connsiteX42" fmla="*/ 579743 w 582235"/>
                    <a:gd name="connsiteY42" fmla="*/ 14222 h 606722"/>
                    <a:gd name="connsiteX43" fmla="*/ 580277 w 582235"/>
                    <a:gd name="connsiteY43" fmla="*/ 15555 h 606722"/>
                    <a:gd name="connsiteX44" fmla="*/ 580722 w 582235"/>
                    <a:gd name="connsiteY44" fmla="*/ 16711 h 606722"/>
                    <a:gd name="connsiteX45" fmla="*/ 581167 w 582235"/>
                    <a:gd name="connsiteY45" fmla="*/ 17866 h 606722"/>
                    <a:gd name="connsiteX46" fmla="*/ 581523 w 582235"/>
                    <a:gd name="connsiteY46" fmla="*/ 19199 h 606722"/>
                    <a:gd name="connsiteX47" fmla="*/ 581790 w 582235"/>
                    <a:gd name="connsiteY47" fmla="*/ 20266 h 606722"/>
                    <a:gd name="connsiteX48" fmla="*/ 582146 w 582235"/>
                    <a:gd name="connsiteY48" fmla="*/ 22488 h 606722"/>
                    <a:gd name="connsiteX49" fmla="*/ 582146 w 582235"/>
                    <a:gd name="connsiteY49" fmla="*/ 22666 h 606722"/>
                    <a:gd name="connsiteX50" fmla="*/ 582235 w 582235"/>
                    <a:gd name="connsiteY50" fmla="*/ 25244 h 606722"/>
                    <a:gd name="connsiteX51" fmla="*/ 582235 w 582235"/>
                    <a:gd name="connsiteY51" fmla="*/ 126396 h 606722"/>
                    <a:gd name="connsiteX52" fmla="*/ 556963 w 582235"/>
                    <a:gd name="connsiteY52" fmla="*/ 151728 h 606722"/>
                    <a:gd name="connsiteX53" fmla="*/ 531691 w 582235"/>
                    <a:gd name="connsiteY53" fmla="*/ 126396 h 606722"/>
                    <a:gd name="connsiteX54" fmla="*/ 531691 w 582235"/>
                    <a:gd name="connsiteY54" fmla="*/ 79286 h 606722"/>
                    <a:gd name="connsiteX55" fmla="*/ 421260 w 582235"/>
                    <a:gd name="connsiteY55" fmla="*/ 171106 h 606722"/>
                    <a:gd name="connsiteX56" fmla="*/ 385666 w 582235"/>
                    <a:gd name="connsiteY56" fmla="*/ 167906 h 606722"/>
                    <a:gd name="connsiteX57" fmla="*/ 388869 w 582235"/>
                    <a:gd name="connsiteY57" fmla="*/ 132262 h 606722"/>
                    <a:gd name="connsiteX58" fmla="*/ 487020 w 582235"/>
                    <a:gd name="connsiteY58" fmla="*/ 50576 h 606722"/>
                    <a:gd name="connsiteX59" fmla="*/ 455697 w 582235"/>
                    <a:gd name="connsiteY59" fmla="*/ 50576 h 606722"/>
                    <a:gd name="connsiteX60" fmla="*/ 430425 w 582235"/>
                    <a:gd name="connsiteY60" fmla="*/ 25244 h 606722"/>
                    <a:gd name="connsiteX61" fmla="*/ 455697 w 582235"/>
                    <a:gd name="connsiteY61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582235" h="606722">
                      <a:moveTo>
                        <a:pt x="0" y="404481"/>
                      </a:moveTo>
                      <a:lnTo>
                        <a:pt x="101261" y="404481"/>
                      </a:lnTo>
                      <a:lnTo>
                        <a:pt x="101261" y="606722"/>
                      </a:lnTo>
                      <a:lnTo>
                        <a:pt x="0" y="606722"/>
                      </a:lnTo>
                      <a:close/>
                      <a:moveTo>
                        <a:pt x="151927" y="328623"/>
                      </a:moveTo>
                      <a:lnTo>
                        <a:pt x="253188" y="328623"/>
                      </a:lnTo>
                      <a:lnTo>
                        <a:pt x="253188" y="606722"/>
                      </a:lnTo>
                      <a:lnTo>
                        <a:pt x="151927" y="606722"/>
                      </a:lnTo>
                      <a:close/>
                      <a:moveTo>
                        <a:pt x="303855" y="252766"/>
                      </a:moveTo>
                      <a:lnTo>
                        <a:pt x="405046" y="252766"/>
                      </a:lnTo>
                      <a:lnTo>
                        <a:pt x="405046" y="606722"/>
                      </a:lnTo>
                      <a:lnTo>
                        <a:pt x="303855" y="606722"/>
                      </a:lnTo>
                      <a:close/>
                      <a:moveTo>
                        <a:pt x="455711" y="202241"/>
                      </a:moveTo>
                      <a:lnTo>
                        <a:pt x="556972" y="202241"/>
                      </a:lnTo>
                      <a:lnTo>
                        <a:pt x="556972" y="606722"/>
                      </a:lnTo>
                      <a:lnTo>
                        <a:pt x="455711" y="606722"/>
                      </a:lnTo>
                      <a:close/>
                      <a:moveTo>
                        <a:pt x="455697" y="0"/>
                      </a:moveTo>
                      <a:lnTo>
                        <a:pt x="556785" y="0"/>
                      </a:lnTo>
                      <a:lnTo>
                        <a:pt x="556874" y="0"/>
                      </a:lnTo>
                      <a:lnTo>
                        <a:pt x="556963" y="0"/>
                      </a:lnTo>
                      <a:cubicBezTo>
                        <a:pt x="557230" y="0"/>
                        <a:pt x="557408" y="0"/>
                        <a:pt x="557675" y="0"/>
                      </a:cubicBezTo>
                      <a:cubicBezTo>
                        <a:pt x="558298" y="89"/>
                        <a:pt x="558832" y="89"/>
                        <a:pt x="559366" y="89"/>
                      </a:cubicBezTo>
                      <a:cubicBezTo>
                        <a:pt x="559811" y="178"/>
                        <a:pt x="560256" y="267"/>
                        <a:pt x="560611" y="267"/>
                      </a:cubicBezTo>
                      <a:cubicBezTo>
                        <a:pt x="561056" y="356"/>
                        <a:pt x="561412" y="444"/>
                        <a:pt x="561857" y="444"/>
                      </a:cubicBezTo>
                      <a:cubicBezTo>
                        <a:pt x="562302" y="533"/>
                        <a:pt x="562747" y="711"/>
                        <a:pt x="563192" y="800"/>
                      </a:cubicBezTo>
                      <a:cubicBezTo>
                        <a:pt x="563548" y="889"/>
                        <a:pt x="563904" y="978"/>
                        <a:pt x="564171" y="1067"/>
                      </a:cubicBezTo>
                      <a:cubicBezTo>
                        <a:pt x="564616" y="1156"/>
                        <a:pt x="565061" y="1333"/>
                        <a:pt x="565506" y="1511"/>
                      </a:cubicBezTo>
                      <a:cubicBezTo>
                        <a:pt x="565862" y="1600"/>
                        <a:pt x="566218" y="1778"/>
                        <a:pt x="566574" y="1867"/>
                      </a:cubicBezTo>
                      <a:cubicBezTo>
                        <a:pt x="566929" y="2044"/>
                        <a:pt x="567285" y="2222"/>
                        <a:pt x="567730" y="2400"/>
                      </a:cubicBezTo>
                      <a:cubicBezTo>
                        <a:pt x="568086" y="2578"/>
                        <a:pt x="568442" y="2755"/>
                        <a:pt x="568798" y="2933"/>
                      </a:cubicBezTo>
                      <a:cubicBezTo>
                        <a:pt x="569154" y="3111"/>
                        <a:pt x="569421" y="3289"/>
                        <a:pt x="569777" y="3467"/>
                      </a:cubicBezTo>
                      <a:cubicBezTo>
                        <a:pt x="570133" y="3733"/>
                        <a:pt x="570578" y="4000"/>
                        <a:pt x="570934" y="4178"/>
                      </a:cubicBezTo>
                      <a:cubicBezTo>
                        <a:pt x="571201" y="4444"/>
                        <a:pt x="571557" y="4622"/>
                        <a:pt x="571824" y="4800"/>
                      </a:cubicBezTo>
                      <a:cubicBezTo>
                        <a:pt x="572180" y="5155"/>
                        <a:pt x="572536" y="5422"/>
                        <a:pt x="572891" y="5689"/>
                      </a:cubicBezTo>
                      <a:cubicBezTo>
                        <a:pt x="573247" y="5955"/>
                        <a:pt x="573514" y="6222"/>
                        <a:pt x="573781" y="6489"/>
                      </a:cubicBezTo>
                      <a:cubicBezTo>
                        <a:pt x="574137" y="6755"/>
                        <a:pt x="574493" y="7022"/>
                        <a:pt x="574760" y="7289"/>
                      </a:cubicBezTo>
                      <a:cubicBezTo>
                        <a:pt x="575205" y="7733"/>
                        <a:pt x="575561" y="8178"/>
                        <a:pt x="575917" y="8533"/>
                      </a:cubicBezTo>
                      <a:cubicBezTo>
                        <a:pt x="576095" y="8711"/>
                        <a:pt x="576273" y="8889"/>
                        <a:pt x="576451" y="9066"/>
                      </a:cubicBezTo>
                      <a:cubicBezTo>
                        <a:pt x="576451" y="9155"/>
                        <a:pt x="576451" y="9155"/>
                        <a:pt x="576451" y="9155"/>
                      </a:cubicBezTo>
                      <a:cubicBezTo>
                        <a:pt x="576985" y="9777"/>
                        <a:pt x="577519" y="10489"/>
                        <a:pt x="577964" y="11200"/>
                      </a:cubicBezTo>
                      <a:cubicBezTo>
                        <a:pt x="577964" y="11200"/>
                        <a:pt x="578053" y="11289"/>
                        <a:pt x="578053" y="11289"/>
                      </a:cubicBezTo>
                      <a:cubicBezTo>
                        <a:pt x="578498" y="12000"/>
                        <a:pt x="578854" y="12622"/>
                        <a:pt x="579209" y="13244"/>
                      </a:cubicBezTo>
                      <a:cubicBezTo>
                        <a:pt x="579387" y="13600"/>
                        <a:pt x="579565" y="13955"/>
                        <a:pt x="579743" y="14222"/>
                      </a:cubicBezTo>
                      <a:cubicBezTo>
                        <a:pt x="579921" y="14666"/>
                        <a:pt x="580099" y="15111"/>
                        <a:pt x="580277" y="15555"/>
                      </a:cubicBezTo>
                      <a:cubicBezTo>
                        <a:pt x="580455" y="15911"/>
                        <a:pt x="580633" y="16266"/>
                        <a:pt x="580722" y="16711"/>
                      </a:cubicBezTo>
                      <a:cubicBezTo>
                        <a:pt x="580900" y="17066"/>
                        <a:pt x="581078" y="17422"/>
                        <a:pt x="581167" y="17866"/>
                      </a:cubicBezTo>
                      <a:cubicBezTo>
                        <a:pt x="581256" y="18311"/>
                        <a:pt x="581434" y="18755"/>
                        <a:pt x="581523" y="19199"/>
                      </a:cubicBezTo>
                      <a:cubicBezTo>
                        <a:pt x="581612" y="19555"/>
                        <a:pt x="581701" y="19910"/>
                        <a:pt x="581790" y="20266"/>
                      </a:cubicBezTo>
                      <a:cubicBezTo>
                        <a:pt x="581879" y="20977"/>
                        <a:pt x="582057" y="21777"/>
                        <a:pt x="582146" y="22488"/>
                      </a:cubicBezTo>
                      <a:cubicBezTo>
                        <a:pt x="582146" y="22577"/>
                        <a:pt x="582146" y="22666"/>
                        <a:pt x="582146" y="22666"/>
                      </a:cubicBezTo>
                      <a:cubicBezTo>
                        <a:pt x="582235" y="23555"/>
                        <a:pt x="582235" y="24355"/>
                        <a:pt x="582235" y="25244"/>
                      </a:cubicBezTo>
                      <a:lnTo>
                        <a:pt x="582235" y="126396"/>
                      </a:lnTo>
                      <a:cubicBezTo>
                        <a:pt x="582235" y="140351"/>
                        <a:pt x="570934" y="151728"/>
                        <a:pt x="556963" y="151728"/>
                      </a:cubicBezTo>
                      <a:cubicBezTo>
                        <a:pt x="542992" y="151728"/>
                        <a:pt x="531691" y="140351"/>
                        <a:pt x="531691" y="126396"/>
                      </a:cubicBezTo>
                      <a:lnTo>
                        <a:pt x="531691" y="79286"/>
                      </a:lnTo>
                      <a:lnTo>
                        <a:pt x="421260" y="171106"/>
                      </a:lnTo>
                      <a:cubicBezTo>
                        <a:pt x="410582" y="180083"/>
                        <a:pt x="394564" y="178572"/>
                        <a:pt x="385666" y="167906"/>
                      </a:cubicBezTo>
                      <a:cubicBezTo>
                        <a:pt x="376678" y="157150"/>
                        <a:pt x="378191" y="141240"/>
                        <a:pt x="388869" y="132262"/>
                      </a:cubicBezTo>
                      <a:lnTo>
                        <a:pt x="487020" y="50576"/>
                      </a:lnTo>
                      <a:lnTo>
                        <a:pt x="455697" y="50576"/>
                      </a:lnTo>
                      <a:cubicBezTo>
                        <a:pt x="441727" y="50576"/>
                        <a:pt x="430425" y="39288"/>
                        <a:pt x="430425" y="25244"/>
                      </a:cubicBezTo>
                      <a:cubicBezTo>
                        <a:pt x="430425" y="11289"/>
                        <a:pt x="441727" y="0"/>
                        <a:pt x="4556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98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Slíḋ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DF669EB-7D9F-4FD4-BBC5-BA448BC8D8C3}"/>
              </a:ext>
            </a:extLst>
          </p:cNvPr>
          <p:cNvSpPr/>
          <p:nvPr/>
        </p:nvSpPr>
        <p:spPr>
          <a:xfrm>
            <a:off x="502443" y="853165"/>
            <a:ext cx="8137922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5" name="iŝ1íd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FCA4B2-4632-4E0D-A32A-E6BFF5FCEAAE}"/>
              </a:ext>
            </a:extLst>
          </p:cNvPr>
          <p:cNvSpPr/>
          <p:nvPr/>
        </p:nvSpPr>
        <p:spPr>
          <a:xfrm>
            <a:off x="755700" y="1007994"/>
            <a:ext cx="1627584" cy="3754554"/>
          </a:xfrm>
          <a:custGeom>
            <a:avLst/>
            <a:gdLst>
              <a:gd name="connsiteX0" fmla="*/ 0 w 2170112"/>
              <a:gd name="connsiteY0" fmla="*/ 0 h 5418667"/>
              <a:gd name="connsiteX1" fmla="*/ 2170112 w 2170112"/>
              <a:gd name="connsiteY1" fmla="*/ 0 h 5418667"/>
              <a:gd name="connsiteX2" fmla="*/ 2170112 w 2170112"/>
              <a:gd name="connsiteY2" fmla="*/ 5418667 h 5418667"/>
              <a:gd name="connsiteX3" fmla="*/ 0 w 2170112"/>
              <a:gd name="connsiteY3" fmla="*/ 5418667 h 5418667"/>
              <a:gd name="connsiteX4" fmla="*/ 0 w 2170112"/>
              <a:gd name="connsiteY4" fmla="*/ 0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0112" h="5418667">
                <a:moveTo>
                  <a:pt x="0" y="0"/>
                </a:moveTo>
                <a:lnTo>
                  <a:pt x="2170112" y="0"/>
                </a:lnTo>
                <a:lnTo>
                  <a:pt x="2170112" y="5418667"/>
                </a:lnTo>
                <a:lnTo>
                  <a:pt x="0" y="541866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none" lIns="90000" tIns="46800" rIns="90000" bIns="46800" numCol="1" spcCol="1270" anchor="t" anchorCtr="0">
            <a:noAutofit/>
          </a:bodyPr>
          <a:lstStyle/>
          <a:p>
            <a:pPr algn="r"/>
            <a:r>
              <a:rPr lang="zh-CN" altLang="en-US" sz="2400" dirty="0" smtClean="0">
                <a:solidFill>
                  <a:schemeClr val="tx1"/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单击添加标题</a:t>
            </a:r>
            <a:endParaRPr lang="en-US" altLang="zh-CN" sz="2400" dirty="0">
              <a:solidFill>
                <a:schemeClr val="tx1"/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6" name="islîḋ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088D78F-E263-407F-AE8E-DD58E2990393}"/>
              </a:ext>
            </a:extLst>
          </p:cNvPr>
          <p:cNvSpPr/>
          <p:nvPr/>
        </p:nvSpPr>
        <p:spPr>
          <a:xfrm>
            <a:off x="2850750" y="2105780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ïŝliḍ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BB01105-31EF-4AB8-9FD5-2611D0D12ED7}"/>
              </a:ext>
            </a:extLst>
          </p:cNvPr>
          <p:cNvSpPr/>
          <p:nvPr/>
        </p:nvSpPr>
        <p:spPr>
          <a:xfrm>
            <a:off x="2850750" y="3358395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8" name="ïŝļíď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61C8F30-698A-461C-8F05-FC6EDFBA0378}"/>
              </a:ext>
            </a:extLst>
          </p:cNvPr>
          <p:cNvSpPr/>
          <p:nvPr/>
        </p:nvSpPr>
        <p:spPr>
          <a:xfrm>
            <a:off x="2850750" y="4611010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grpSp>
        <p:nvGrpSpPr>
          <p:cNvPr id="9" name="ïṡ1íḋ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28C14D-5A9F-40A3-A69C-307DF887224C}"/>
              </a:ext>
            </a:extLst>
          </p:cNvPr>
          <p:cNvGrpSpPr/>
          <p:nvPr/>
        </p:nvGrpSpPr>
        <p:grpSpPr>
          <a:xfrm>
            <a:off x="2850750" y="1037305"/>
            <a:ext cx="5789615" cy="911249"/>
            <a:chOff x="3801000" y="1383074"/>
            <a:chExt cx="7719487" cy="1214999"/>
          </a:xfrm>
        </p:grpSpPr>
        <p:sp>
          <p:nvSpPr>
            <p:cNvPr id="18" name="i$ḷíḑ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0C9A2EA-6A7C-4375-BC21-F443ECFD27C1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9" name="îṧ1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E421305-52B4-4735-A58C-70EC592FEC28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1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1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0" name="í$ļî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2FB5C9-AB46-4B5D-8B36-AD820A445E68}"/>
                </a:ext>
              </a:extLst>
            </p:cNvPr>
            <p:cNvSpPr txBox="1"/>
            <p:nvPr/>
          </p:nvSpPr>
          <p:spPr bwMode="auto">
            <a:xfrm>
              <a:off x="5286001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0" name="ïşľî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8C30B16-F196-48E5-9974-8E891C709A04}"/>
              </a:ext>
            </a:extLst>
          </p:cNvPr>
          <p:cNvGrpSpPr/>
          <p:nvPr/>
        </p:nvGrpSpPr>
        <p:grpSpPr>
          <a:xfrm>
            <a:off x="2850750" y="2274817"/>
            <a:ext cx="5789615" cy="911249"/>
            <a:chOff x="3801000" y="1383074"/>
            <a:chExt cx="7719487" cy="1214999"/>
          </a:xfrm>
        </p:grpSpPr>
        <p:sp>
          <p:nvSpPr>
            <p:cNvPr id="15" name="iŝḷ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68C5F95-73CF-4F73-9ECD-41F077012190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6" name="íŝļîḋ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51F6099-9B59-45C9-9410-83E0D030F228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7" name="ïṣḷî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8FA133A-1773-4961-8463-6764BFDB901A}"/>
                </a:ext>
              </a:extLst>
            </p:cNvPr>
            <p:cNvSpPr txBox="1"/>
            <p:nvPr/>
          </p:nvSpPr>
          <p:spPr bwMode="auto">
            <a:xfrm>
              <a:off x="5286001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1" name="îṧḻî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EF7F1A9-9091-405C-A037-322B1BA224AC}"/>
              </a:ext>
            </a:extLst>
          </p:cNvPr>
          <p:cNvGrpSpPr/>
          <p:nvPr/>
        </p:nvGrpSpPr>
        <p:grpSpPr>
          <a:xfrm>
            <a:off x="2850750" y="3512329"/>
            <a:ext cx="5789614" cy="911249"/>
            <a:chOff x="3801000" y="1383074"/>
            <a:chExt cx="7719486" cy="1214999"/>
          </a:xfrm>
        </p:grpSpPr>
        <p:sp>
          <p:nvSpPr>
            <p:cNvPr id="12" name="ïṧľïď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EEF312C-99F1-4BDA-B88F-CC0DB25E2319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3" name="îṡḷïď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05F1A73-EF5E-458E-BD09-9CA2900EFE03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4" name="ïśḷïḍ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041C2E3-BDEE-47A9-B158-7066EAACB187}"/>
                </a:ext>
              </a:extLst>
            </p:cNvPr>
            <p:cNvSpPr txBox="1"/>
            <p:nvPr/>
          </p:nvSpPr>
          <p:spPr bwMode="auto">
            <a:xfrm>
              <a:off x="5286000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22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/>
          <p:cNvSpPr/>
          <p:nvPr/>
        </p:nvSpPr>
        <p:spPr>
          <a:xfrm>
            <a:off x="476290" y="444395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0fa18ad7-bea0-4fa6-ab90-32c11e91706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05234" y="603593"/>
            <a:ext cx="8471492" cy="3635412"/>
            <a:chOff x="834380" y="1430017"/>
            <a:chExt cx="10583953" cy="4541943"/>
          </a:xfrm>
        </p:grpSpPr>
        <p:grpSp>
          <p:nvGrpSpPr>
            <p:cNvPr id="4" name="íŝļïḓé"/>
            <p:cNvGrpSpPr/>
            <p:nvPr/>
          </p:nvGrpSpPr>
          <p:grpSpPr>
            <a:xfrm>
              <a:off x="923155" y="2006601"/>
              <a:ext cx="10495178" cy="3173445"/>
              <a:chOff x="923155" y="1264510"/>
              <a:chExt cx="10495178" cy="4657623"/>
            </a:xfrm>
          </p:grpSpPr>
          <p:sp>
            <p:nvSpPr>
              <p:cNvPr id="52" name="îsľïḋe"/>
              <p:cNvSpPr>
                <a:spLocks/>
              </p:cNvSpPr>
              <p:nvPr/>
            </p:nvSpPr>
            <p:spPr bwMode="auto">
              <a:xfrm>
                <a:off x="923155" y="4394432"/>
                <a:ext cx="2533747" cy="15277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ŝľïḑê"/>
              <p:cNvSpPr>
                <a:spLocks/>
              </p:cNvSpPr>
              <p:nvPr/>
            </p:nvSpPr>
            <p:spPr bwMode="auto">
              <a:xfrm>
                <a:off x="2767574" y="5220384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Sľîḍé"/>
              <p:cNvSpPr>
                <a:spLocks/>
              </p:cNvSpPr>
              <p:nvPr/>
            </p:nvSpPr>
            <p:spPr bwMode="auto">
              <a:xfrm>
                <a:off x="2767574" y="3692684"/>
                <a:ext cx="2533747" cy="15277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ŝḷîdê"/>
              <p:cNvSpPr>
                <a:spLocks/>
              </p:cNvSpPr>
              <p:nvPr/>
            </p:nvSpPr>
            <p:spPr bwMode="auto">
              <a:xfrm>
                <a:off x="4611993" y="4518636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íṧľïḓe"/>
              <p:cNvSpPr>
                <a:spLocks/>
              </p:cNvSpPr>
              <p:nvPr/>
            </p:nvSpPr>
            <p:spPr bwMode="auto">
              <a:xfrm>
                <a:off x="4618203" y="2990935"/>
                <a:ext cx="2533747" cy="15277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îṩḷîḑe"/>
              <p:cNvSpPr>
                <a:spLocks/>
              </p:cNvSpPr>
              <p:nvPr/>
            </p:nvSpPr>
            <p:spPr bwMode="auto">
              <a:xfrm>
                <a:off x="6450201" y="3816887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ṥḷíďê"/>
              <p:cNvSpPr>
                <a:spLocks/>
              </p:cNvSpPr>
              <p:nvPr/>
            </p:nvSpPr>
            <p:spPr bwMode="auto">
              <a:xfrm>
                <a:off x="6450201" y="2295397"/>
                <a:ext cx="2533747" cy="15277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íḑe"/>
              <p:cNvSpPr>
                <a:spLocks/>
              </p:cNvSpPr>
              <p:nvPr/>
            </p:nvSpPr>
            <p:spPr bwMode="auto">
              <a:xfrm>
                <a:off x="8288410" y="3108928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iṥlïḍe"/>
              <p:cNvSpPr>
                <a:spLocks/>
              </p:cNvSpPr>
              <p:nvPr/>
            </p:nvSpPr>
            <p:spPr bwMode="auto">
              <a:xfrm>
                <a:off x="8288410" y="1264510"/>
                <a:ext cx="3129923" cy="2179768"/>
              </a:xfrm>
              <a:prstGeom prst="rightArrow">
                <a:avLst>
                  <a:gd name="adj1" fmla="val 69463"/>
                  <a:gd name="adj2" fmla="val 2831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5" name="Straight Connector 13"/>
            <p:cNvCxnSpPr/>
            <p:nvPr/>
          </p:nvCxnSpPr>
          <p:spPr>
            <a:xfrm flipV="1">
              <a:off x="1929725" y="3556296"/>
              <a:ext cx="0" cy="416262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îṣḻíḓê"/>
            <p:cNvGrpSpPr/>
            <p:nvPr/>
          </p:nvGrpSpPr>
          <p:grpSpPr>
            <a:xfrm>
              <a:off x="834380" y="2710886"/>
              <a:ext cx="2286698" cy="882168"/>
              <a:chOff x="773668" y="2748850"/>
              <a:chExt cx="2286698" cy="882168"/>
            </a:xfrm>
          </p:grpSpPr>
          <p:sp>
            <p:nvSpPr>
              <p:cNvPr id="50" name="íSḻíḍ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Autofit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51" name="îSḻíde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cxnSp>
          <p:nvCxnSpPr>
            <p:cNvPr id="7" name="Straight Connector 20"/>
            <p:cNvCxnSpPr/>
            <p:nvPr/>
          </p:nvCxnSpPr>
          <p:spPr>
            <a:xfrm flipV="1">
              <a:off x="3854798" y="2818608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4"/>
            <p:cNvCxnSpPr/>
            <p:nvPr/>
          </p:nvCxnSpPr>
          <p:spPr>
            <a:xfrm>
              <a:off x="8049768" y="4179942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8"/>
            <p:cNvCxnSpPr/>
            <p:nvPr/>
          </p:nvCxnSpPr>
          <p:spPr>
            <a:xfrm>
              <a:off x="9894187" y="3341805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 flipV="1">
              <a:off x="5915449" y="2361439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ṣḷïďè"/>
            <p:cNvGrpSpPr/>
            <p:nvPr/>
          </p:nvGrpSpPr>
          <p:grpSpPr>
            <a:xfrm>
              <a:off x="3791550" y="3822217"/>
              <a:ext cx="239793" cy="626477"/>
              <a:chOff x="3197985" y="2200626"/>
              <a:chExt cx="111631" cy="291645"/>
            </a:xfrm>
          </p:grpSpPr>
          <p:sp>
            <p:nvSpPr>
              <p:cNvPr id="48" name="iṥľiḋê"/>
              <p:cNvSpPr/>
              <p:nvPr/>
            </p:nvSpPr>
            <p:spPr>
              <a:xfrm>
                <a:off x="3197985" y="2200626"/>
                <a:ext cx="111631" cy="291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9" h="21600" extrusionOk="0">
                    <a:moveTo>
                      <a:pt x="14991" y="10784"/>
                    </a:moveTo>
                    <a:cubicBezTo>
                      <a:pt x="19172" y="9576"/>
                      <a:pt x="21261" y="9426"/>
                      <a:pt x="21375" y="6935"/>
                    </a:cubicBezTo>
                    <a:cubicBezTo>
                      <a:pt x="21489" y="4444"/>
                      <a:pt x="18639" y="0"/>
                      <a:pt x="18639" y="0"/>
                    </a:cubicBezTo>
                    <a:lnTo>
                      <a:pt x="12201" y="0"/>
                    </a:lnTo>
                    <a:lnTo>
                      <a:pt x="9177" y="0"/>
                    </a:lnTo>
                    <a:lnTo>
                      <a:pt x="2739" y="0"/>
                    </a:lnTo>
                    <a:cubicBezTo>
                      <a:pt x="2739" y="0"/>
                      <a:pt x="-111" y="4444"/>
                      <a:pt x="3" y="6935"/>
                    </a:cubicBezTo>
                    <a:cubicBezTo>
                      <a:pt x="117" y="9426"/>
                      <a:pt x="2228" y="9559"/>
                      <a:pt x="6387" y="10777"/>
                    </a:cubicBezTo>
                    <a:cubicBezTo>
                      <a:pt x="10049" y="11850"/>
                      <a:pt x="9768" y="12335"/>
                      <a:pt x="9859" y="12787"/>
                    </a:cubicBezTo>
                    <a:cubicBezTo>
                      <a:pt x="10155" y="14267"/>
                      <a:pt x="10037" y="18381"/>
                      <a:pt x="9993" y="18850"/>
                    </a:cubicBezTo>
                    <a:cubicBezTo>
                      <a:pt x="9980" y="18987"/>
                      <a:pt x="9954" y="19116"/>
                      <a:pt x="9802" y="19395"/>
                    </a:cubicBezTo>
                    <a:cubicBezTo>
                      <a:pt x="9661" y="19653"/>
                      <a:pt x="8672" y="20391"/>
                      <a:pt x="4241" y="20755"/>
                    </a:cubicBezTo>
                    <a:cubicBezTo>
                      <a:pt x="2312" y="20844"/>
                      <a:pt x="1099" y="20972"/>
                      <a:pt x="1099" y="21115"/>
                    </a:cubicBezTo>
                    <a:cubicBezTo>
                      <a:pt x="1099" y="21383"/>
                      <a:pt x="5378" y="21600"/>
                      <a:pt x="10656" y="21600"/>
                    </a:cubicBezTo>
                    <a:cubicBezTo>
                      <a:pt x="15935" y="21600"/>
                      <a:pt x="20214" y="21383"/>
                      <a:pt x="20214" y="21115"/>
                    </a:cubicBezTo>
                    <a:cubicBezTo>
                      <a:pt x="20214" y="20972"/>
                      <a:pt x="19000" y="20844"/>
                      <a:pt x="17069" y="20756"/>
                    </a:cubicBezTo>
                    <a:cubicBezTo>
                      <a:pt x="12640" y="20391"/>
                      <a:pt x="11651" y="19654"/>
                      <a:pt x="11510" y="19396"/>
                    </a:cubicBezTo>
                    <a:cubicBezTo>
                      <a:pt x="11393" y="19180"/>
                      <a:pt x="11361" y="18973"/>
                      <a:pt x="11360" y="18890"/>
                    </a:cubicBezTo>
                    <a:cubicBezTo>
                      <a:pt x="11357" y="18712"/>
                      <a:pt x="11559" y="14334"/>
                      <a:pt x="11559" y="12790"/>
                    </a:cubicBezTo>
                    <a:cubicBezTo>
                      <a:pt x="11559" y="12334"/>
                      <a:pt x="11455" y="11805"/>
                      <a:pt x="14991" y="1078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iṡḷïḋê"/>
              <p:cNvSpPr/>
              <p:nvPr/>
            </p:nvSpPr>
            <p:spPr>
              <a:xfrm>
                <a:off x="3203753" y="2206918"/>
                <a:ext cx="100054" cy="13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2" h="21439" extrusionOk="0">
                    <a:moveTo>
                      <a:pt x="21178" y="13631"/>
                    </a:moveTo>
                    <a:cubicBezTo>
                      <a:pt x="21402" y="10846"/>
                      <a:pt x="18718" y="1226"/>
                      <a:pt x="18396" y="0"/>
                    </a:cubicBezTo>
                    <a:lnTo>
                      <a:pt x="2781" y="0"/>
                    </a:lnTo>
                    <a:cubicBezTo>
                      <a:pt x="2592" y="1226"/>
                      <a:pt x="-198" y="8595"/>
                      <a:pt x="11" y="13636"/>
                    </a:cubicBezTo>
                    <a:cubicBezTo>
                      <a:pt x="24" y="13948"/>
                      <a:pt x="34" y="14235"/>
                      <a:pt x="58" y="14513"/>
                    </a:cubicBezTo>
                    <a:cubicBezTo>
                      <a:pt x="63" y="15005"/>
                      <a:pt x="145" y="15481"/>
                      <a:pt x="296" y="15943"/>
                    </a:cubicBezTo>
                    <a:cubicBezTo>
                      <a:pt x="485" y="16652"/>
                      <a:pt x="738" y="17229"/>
                      <a:pt x="1164" y="17673"/>
                    </a:cubicBezTo>
                    <a:cubicBezTo>
                      <a:pt x="2091" y="18638"/>
                      <a:pt x="6838" y="21600"/>
                      <a:pt x="10594" y="21432"/>
                    </a:cubicBezTo>
                    <a:cubicBezTo>
                      <a:pt x="14472" y="21258"/>
                      <a:pt x="17559" y="19867"/>
                      <a:pt x="19659" y="18014"/>
                    </a:cubicBezTo>
                    <a:cubicBezTo>
                      <a:pt x="19768" y="17913"/>
                      <a:pt x="20460" y="17013"/>
                      <a:pt x="20633" y="16581"/>
                    </a:cubicBezTo>
                    <a:cubicBezTo>
                      <a:pt x="20955" y="15913"/>
                      <a:pt x="21178" y="15209"/>
                      <a:pt x="21178" y="14471"/>
                    </a:cubicBezTo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S1íde"/>
            <p:cNvGrpSpPr/>
            <p:nvPr/>
          </p:nvGrpSpPr>
          <p:grpSpPr>
            <a:xfrm>
              <a:off x="1837189" y="4471792"/>
              <a:ext cx="361718" cy="416524"/>
              <a:chOff x="4565651" y="4991101"/>
              <a:chExt cx="209550" cy="241300"/>
            </a:xfrm>
            <a:solidFill>
              <a:schemeClr val="bg2"/>
            </a:solidFill>
          </p:grpSpPr>
          <p:sp>
            <p:nvSpPr>
              <p:cNvPr id="46" name="ïşlíḓe"/>
              <p:cNvSpPr>
                <a:spLocks/>
              </p:cNvSpPr>
              <p:nvPr/>
            </p:nvSpPr>
            <p:spPr bwMode="auto">
              <a:xfrm>
                <a:off x="4610101" y="4991101"/>
                <a:ext cx="120650" cy="60325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ṧ1ïḋé"/>
              <p:cNvSpPr>
                <a:spLocks/>
              </p:cNvSpPr>
              <p:nvPr/>
            </p:nvSpPr>
            <p:spPr bwMode="auto">
              <a:xfrm>
                <a:off x="4565651" y="5021263"/>
                <a:ext cx="209550" cy="211138"/>
              </a:xfrm>
              <a:custGeom>
                <a:avLst/>
                <a:gdLst>
                  <a:gd name="T0" fmla="*/ 113 w 132"/>
                  <a:gd name="T1" fmla="*/ 0 h 133"/>
                  <a:gd name="T2" fmla="*/ 113 w 132"/>
                  <a:gd name="T3" fmla="*/ 29 h 133"/>
                  <a:gd name="T4" fmla="*/ 19 w 132"/>
                  <a:gd name="T5" fmla="*/ 29 h 133"/>
                  <a:gd name="T6" fmla="*/ 19 w 132"/>
                  <a:gd name="T7" fmla="*/ 0 h 133"/>
                  <a:gd name="T8" fmla="*/ 0 w 132"/>
                  <a:gd name="T9" fmla="*/ 0 h 133"/>
                  <a:gd name="T10" fmla="*/ 0 w 132"/>
                  <a:gd name="T11" fmla="*/ 133 h 133"/>
                  <a:gd name="T12" fmla="*/ 132 w 132"/>
                  <a:gd name="T13" fmla="*/ 133 h 133"/>
                  <a:gd name="T14" fmla="*/ 132 w 132"/>
                  <a:gd name="T15" fmla="*/ 0 h 133"/>
                  <a:gd name="T16" fmla="*/ 113 w 132"/>
                  <a:gd name="T17" fmla="*/ 0 h 133"/>
                  <a:gd name="T18" fmla="*/ 61 w 132"/>
                  <a:gd name="T19" fmla="*/ 111 h 133"/>
                  <a:gd name="T20" fmla="*/ 54 w 132"/>
                  <a:gd name="T21" fmla="*/ 107 h 133"/>
                  <a:gd name="T22" fmla="*/ 28 w 132"/>
                  <a:gd name="T23" fmla="*/ 78 h 133"/>
                  <a:gd name="T24" fmla="*/ 42 w 132"/>
                  <a:gd name="T25" fmla="*/ 66 h 133"/>
                  <a:gd name="T26" fmla="*/ 61 w 132"/>
                  <a:gd name="T27" fmla="*/ 85 h 133"/>
                  <a:gd name="T28" fmla="*/ 99 w 132"/>
                  <a:gd name="T29" fmla="*/ 47 h 133"/>
                  <a:gd name="T30" fmla="*/ 113 w 132"/>
                  <a:gd name="T31" fmla="*/ 62 h 133"/>
                  <a:gd name="T32" fmla="*/ 61 w 132"/>
                  <a:gd name="T33" fmla="*/ 11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2" h="133">
                    <a:moveTo>
                      <a:pt x="113" y="0"/>
                    </a:moveTo>
                    <a:lnTo>
                      <a:pt x="113" y="29"/>
                    </a:lnTo>
                    <a:lnTo>
                      <a:pt x="19" y="2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33"/>
                    </a:lnTo>
                    <a:lnTo>
                      <a:pt x="132" y="133"/>
                    </a:lnTo>
                    <a:lnTo>
                      <a:pt x="132" y="0"/>
                    </a:lnTo>
                    <a:lnTo>
                      <a:pt x="113" y="0"/>
                    </a:lnTo>
                    <a:close/>
                    <a:moveTo>
                      <a:pt x="61" y="111"/>
                    </a:moveTo>
                    <a:lnTo>
                      <a:pt x="54" y="107"/>
                    </a:lnTo>
                    <a:lnTo>
                      <a:pt x="28" y="78"/>
                    </a:lnTo>
                    <a:lnTo>
                      <a:pt x="42" y="66"/>
                    </a:lnTo>
                    <a:lnTo>
                      <a:pt x="61" y="85"/>
                    </a:lnTo>
                    <a:lnTo>
                      <a:pt x="99" y="47"/>
                    </a:lnTo>
                    <a:lnTo>
                      <a:pt x="113" y="62"/>
                    </a:lnTo>
                    <a:lnTo>
                      <a:pt x="61" y="1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ïṣľíḑe"/>
            <p:cNvGrpSpPr/>
            <p:nvPr/>
          </p:nvGrpSpPr>
          <p:grpSpPr>
            <a:xfrm>
              <a:off x="5655571" y="3593054"/>
              <a:ext cx="428012" cy="379504"/>
              <a:chOff x="5888038" y="1852613"/>
              <a:chExt cx="476250" cy="422276"/>
            </a:xfrm>
            <a:solidFill>
              <a:schemeClr val="bg1">
                <a:lumMod val="50000"/>
              </a:schemeClr>
            </a:solidFill>
          </p:grpSpPr>
          <p:sp>
            <p:nvSpPr>
              <p:cNvPr id="34" name="íş1iḑê"/>
              <p:cNvSpPr>
                <a:spLocks/>
              </p:cNvSpPr>
              <p:nvPr/>
            </p:nvSpPr>
            <p:spPr bwMode="auto">
              <a:xfrm>
                <a:off x="6126163" y="2046288"/>
                <a:ext cx="107950" cy="555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ṧlïḋe"/>
              <p:cNvSpPr>
                <a:spLocks/>
              </p:cNvSpPr>
              <p:nvPr/>
            </p:nvSpPr>
            <p:spPr bwMode="auto">
              <a:xfrm>
                <a:off x="6011863" y="1952626"/>
                <a:ext cx="87313" cy="65088"/>
              </a:xfrm>
              <a:custGeom>
                <a:avLst/>
                <a:gdLst>
                  <a:gd name="T0" fmla="*/ 55 w 55"/>
                  <a:gd name="T1" fmla="*/ 0 h 41"/>
                  <a:gd name="T2" fmla="*/ 0 w 55"/>
                  <a:gd name="T3" fmla="*/ 0 h 41"/>
                  <a:gd name="T4" fmla="*/ 5 w 55"/>
                  <a:gd name="T5" fmla="*/ 41 h 41"/>
                  <a:gd name="T6" fmla="*/ 55 w 55"/>
                  <a:gd name="T7" fmla="*/ 41 h 41"/>
                  <a:gd name="T8" fmla="*/ 55 w 55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1">
                    <a:moveTo>
                      <a:pt x="55" y="0"/>
                    </a:moveTo>
                    <a:lnTo>
                      <a:pt x="0" y="0"/>
                    </a:lnTo>
                    <a:lnTo>
                      <a:pt x="5" y="41"/>
                    </a:lnTo>
                    <a:lnTo>
                      <a:pt x="55" y="41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Slíďe"/>
              <p:cNvSpPr>
                <a:spLocks/>
              </p:cNvSpPr>
              <p:nvPr/>
            </p:nvSpPr>
            <p:spPr bwMode="auto">
              <a:xfrm>
                <a:off x="6021388" y="2046288"/>
                <a:ext cx="77788" cy="55563"/>
              </a:xfrm>
              <a:custGeom>
                <a:avLst/>
                <a:gdLst>
                  <a:gd name="T0" fmla="*/ 49 w 49"/>
                  <a:gd name="T1" fmla="*/ 35 h 35"/>
                  <a:gd name="T2" fmla="*/ 49 w 49"/>
                  <a:gd name="T3" fmla="*/ 0 h 35"/>
                  <a:gd name="T4" fmla="*/ 0 w 49"/>
                  <a:gd name="T5" fmla="*/ 0 h 35"/>
                  <a:gd name="T6" fmla="*/ 4 w 49"/>
                  <a:gd name="T7" fmla="*/ 35 h 35"/>
                  <a:gd name="T8" fmla="*/ 49 w 49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5">
                    <a:moveTo>
                      <a:pt x="49" y="35"/>
                    </a:moveTo>
                    <a:lnTo>
                      <a:pt x="49" y="0"/>
                    </a:lnTo>
                    <a:lnTo>
                      <a:pt x="0" y="0"/>
                    </a:lnTo>
                    <a:lnTo>
                      <a:pt x="4" y="35"/>
                    </a:lnTo>
                    <a:lnTo>
                      <a:pt x="49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ṩḷiḍé"/>
              <p:cNvSpPr>
                <a:spLocks/>
              </p:cNvSpPr>
              <p:nvPr/>
            </p:nvSpPr>
            <p:spPr bwMode="auto">
              <a:xfrm>
                <a:off x="6003925" y="1866901"/>
                <a:ext cx="95250" cy="55563"/>
              </a:xfrm>
              <a:custGeom>
                <a:avLst/>
                <a:gdLst>
                  <a:gd name="T0" fmla="*/ 60 w 60"/>
                  <a:gd name="T1" fmla="*/ 0 h 35"/>
                  <a:gd name="T2" fmla="*/ 0 w 60"/>
                  <a:gd name="T3" fmla="*/ 0 h 35"/>
                  <a:gd name="T4" fmla="*/ 3 w 60"/>
                  <a:gd name="T5" fmla="*/ 35 h 35"/>
                  <a:gd name="T6" fmla="*/ 60 w 60"/>
                  <a:gd name="T7" fmla="*/ 35 h 35"/>
                  <a:gd name="T8" fmla="*/ 60 w 60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35">
                    <a:moveTo>
                      <a:pt x="60" y="0"/>
                    </a:moveTo>
                    <a:lnTo>
                      <a:pt x="0" y="0"/>
                    </a:lnTo>
                    <a:lnTo>
                      <a:pt x="3" y="35"/>
                    </a:lnTo>
                    <a:lnTo>
                      <a:pt x="60" y="35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ślïḑè"/>
              <p:cNvSpPr>
                <a:spLocks/>
              </p:cNvSpPr>
              <p:nvPr/>
            </p:nvSpPr>
            <p:spPr bwMode="auto">
              <a:xfrm>
                <a:off x="6261100" y="2046288"/>
                <a:ext cx="68263" cy="55563"/>
              </a:xfrm>
              <a:custGeom>
                <a:avLst/>
                <a:gdLst>
                  <a:gd name="T0" fmla="*/ 0 w 43"/>
                  <a:gd name="T1" fmla="*/ 35 h 35"/>
                  <a:gd name="T2" fmla="*/ 37 w 43"/>
                  <a:gd name="T3" fmla="*/ 35 h 35"/>
                  <a:gd name="T4" fmla="*/ 43 w 43"/>
                  <a:gd name="T5" fmla="*/ 0 h 35"/>
                  <a:gd name="T6" fmla="*/ 0 w 43"/>
                  <a:gd name="T7" fmla="*/ 0 h 35"/>
                  <a:gd name="T8" fmla="*/ 0 w 4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5">
                    <a:moveTo>
                      <a:pt x="0" y="35"/>
                    </a:moveTo>
                    <a:lnTo>
                      <a:pt x="37" y="35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ïḓè"/>
              <p:cNvSpPr>
                <a:spLocks/>
              </p:cNvSpPr>
              <p:nvPr/>
            </p:nvSpPr>
            <p:spPr bwMode="auto">
              <a:xfrm>
                <a:off x="6126163" y="1866901"/>
                <a:ext cx="107950" cy="555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ṧḷïďé"/>
              <p:cNvSpPr>
                <a:spLocks/>
              </p:cNvSpPr>
              <p:nvPr/>
            </p:nvSpPr>
            <p:spPr bwMode="auto">
              <a:xfrm>
                <a:off x="6126163" y="1952626"/>
                <a:ext cx="1079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şļiḓé"/>
              <p:cNvSpPr>
                <a:spLocks/>
              </p:cNvSpPr>
              <p:nvPr/>
            </p:nvSpPr>
            <p:spPr bwMode="auto">
              <a:xfrm>
                <a:off x="6261100" y="1866901"/>
                <a:ext cx="103188" cy="55563"/>
              </a:xfrm>
              <a:custGeom>
                <a:avLst/>
                <a:gdLst>
                  <a:gd name="T0" fmla="*/ 0 w 65"/>
                  <a:gd name="T1" fmla="*/ 35 h 35"/>
                  <a:gd name="T2" fmla="*/ 58 w 65"/>
                  <a:gd name="T3" fmla="*/ 35 h 35"/>
                  <a:gd name="T4" fmla="*/ 65 w 65"/>
                  <a:gd name="T5" fmla="*/ 0 h 35"/>
                  <a:gd name="T6" fmla="*/ 0 w 65"/>
                  <a:gd name="T7" fmla="*/ 0 h 35"/>
                  <a:gd name="T8" fmla="*/ 0 w 6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35">
                    <a:moveTo>
                      <a:pt x="0" y="35"/>
                    </a:moveTo>
                    <a:lnTo>
                      <a:pt x="58" y="35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ïṣḻiḑê"/>
              <p:cNvSpPr>
                <a:spLocks/>
              </p:cNvSpPr>
              <p:nvPr/>
            </p:nvSpPr>
            <p:spPr bwMode="auto">
              <a:xfrm>
                <a:off x="6261100" y="1952626"/>
                <a:ext cx="87313" cy="65088"/>
              </a:xfrm>
              <a:custGeom>
                <a:avLst/>
                <a:gdLst>
                  <a:gd name="T0" fmla="*/ 0 w 55"/>
                  <a:gd name="T1" fmla="*/ 41 h 41"/>
                  <a:gd name="T2" fmla="*/ 47 w 55"/>
                  <a:gd name="T3" fmla="*/ 41 h 41"/>
                  <a:gd name="T4" fmla="*/ 55 w 55"/>
                  <a:gd name="T5" fmla="*/ 0 h 41"/>
                  <a:gd name="T6" fmla="*/ 0 w 55"/>
                  <a:gd name="T7" fmla="*/ 0 h 41"/>
                  <a:gd name="T8" fmla="*/ 0 w 55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1">
                    <a:moveTo>
                      <a:pt x="0" y="41"/>
                    </a:moveTo>
                    <a:lnTo>
                      <a:pt x="47" y="41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ï$ļîďè"/>
              <p:cNvSpPr>
                <a:spLocks/>
              </p:cNvSpPr>
              <p:nvPr/>
            </p:nvSpPr>
            <p:spPr bwMode="auto">
              <a:xfrm>
                <a:off x="5888038" y="1852613"/>
                <a:ext cx="431800" cy="306388"/>
              </a:xfrm>
              <a:custGeom>
                <a:avLst/>
                <a:gdLst>
                  <a:gd name="T0" fmla="*/ 54 w 272"/>
                  <a:gd name="T1" fmla="*/ 0 h 193"/>
                  <a:gd name="T2" fmla="*/ 0 w 272"/>
                  <a:gd name="T3" fmla="*/ 0 h 193"/>
                  <a:gd name="T4" fmla="*/ 0 w 272"/>
                  <a:gd name="T5" fmla="*/ 18 h 193"/>
                  <a:gd name="T6" fmla="*/ 38 w 272"/>
                  <a:gd name="T7" fmla="*/ 18 h 193"/>
                  <a:gd name="T8" fmla="*/ 53 w 272"/>
                  <a:gd name="T9" fmla="*/ 193 h 193"/>
                  <a:gd name="T10" fmla="*/ 272 w 272"/>
                  <a:gd name="T11" fmla="*/ 193 h 193"/>
                  <a:gd name="T12" fmla="*/ 272 w 272"/>
                  <a:gd name="T13" fmla="*/ 176 h 193"/>
                  <a:gd name="T14" fmla="*/ 69 w 272"/>
                  <a:gd name="T15" fmla="*/ 176 h 193"/>
                  <a:gd name="T16" fmla="*/ 54 w 272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" h="193">
                    <a:moveTo>
                      <a:pt x="54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38" y="18"/>
                    </a:lnTo>
                    <a:lnTo>
                      <a:pt x="53" y="193"/>
                    </a:lnTo>
                    <a:lnTo>
                      <a:pt x="272" y="193"/>
                    </a:lnTo>
                    <a:lnTo>
                      <a:pt x="272" y="176"/>
                    </a:lnTo>
                    <a:lnTo>
                      <a:pt x="69" y="176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slïdê"/>
              <p:cNvSpPr>
                <a:spLocks/>
              </p:cNvSpPr>
              <p:nvPr/>
            </p:nvSpPr>
            <p:spPr bwMode="auto">
              <a:xfrm>
                <a:off x="5972175" y="2187576"/>
                <a:ext cx="87313" cy="8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ṣlïḍe"/>
              <p:cNvSpPr>
                <a:spLocks/>
              </p:cNvSpPr>
              <p:nvPr/>
            </p:nvSpPr>
            <p:spPr bwMode="auto">
              <a:xfrm>
                <a:off x="6224588" y="2187576"/>
                <a:ext cx="87313" cy="8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íśľiḍè"/>
            <p:cNvSpPr/>
            <p:nvPr/>
          </p:nvSpPr>
          <p:spPr>
            <a:xfrm>
              <a:off x="7410572" y="2961648"/>
              <a:ext cx="438459" cy="38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ïṥlide"/>
            <p:cNvGrpSpPr/>
            <p:nvPr/>
          </p:nvGrpSpPr>
          <p:grpSpPr>
            <a:xfrm>
              <a:off x="9518700" y="2549391"/>
              <a:ext cx="412195" cy="414930"/>
              <a:chOff x="3098800" y="1265238"/>
              <a:chExt cx="717550" cy="722313"/>
            </a:xfrm>
            <a:solidFill>
              <a:schemeClr val="bg1"/>
            </a:solidFill>
            <a:effectLst/>
          </p:grpSpPr>
          <p:sp>
            <p:nvSpPr>
              <p:cNvPr id="28" name="ï$ľîďê"/>
              <p:cNvSpPr>
                <a:spLocks/>
              </p:cNvSpPr>
              <p:nvPr/>
            </p:nvSpPr>
            <p:spPr bwMode="auto">
              <a:xfrm>
                <a:off x="3098800" y="1265238"/>
                <a:ext cx="717550" cy="560388"/>
              </a:xfrm>
              <a:custGeom>
                <a:avLst/>
                <a:gdLst>
                  <a:gd name="T0" fmla="*/ 0 w 191"/>
                  <a:gd name="T1" fmla="*/ 0 h 149"/>
                  <a:gd name="T2" fmla="*/ 0 w 191"/>
                  <a:gd name="T3" fmla="*/ 133 h 149"/>
                  <a:gd name="T4" fmla="*/ 14 w 191"/>
                  <a:gd name="T5" fmla="*/ 149 h 149"/>
                  <a:gd name="T6" fmla="*/ 177 w 191"/>
                  <a:gd name="T7" fmla="*/ 149 h 149"/>
                  <a:gd name="T8" fmla="*/ 191 w 191"/>
                  <a:gd name="T9" fmla="*/ 133 h 149"/>
                  <a:gd name="T10" fmla="*/ 191 w 191"/>
                  <a:gd name="T11" fmla="*/ 0 h 149"/>
                  <a:gd name="T12" fmla="*/ 0 w 191"/>
                  <a:gd name="T13" fmla="*/ 0 h 149"/>
                  <a:gd name="T14" fmla="*/ 177 w 191"/>
                  <a:gd name="T15" fmla="*/ 119 h 149"/>
                  <a:gd name="T16" fmla="*/ 165 w 191"/>
                  <a:gd name="T17" fmla="*/ 133 h 149"/>
                  <a:gd name="T18" fmla="*/ 26 w 191"/>
                  <a:gd name="T19" fmla="*/ 133 h 149"/>
                  <a:gd name="T20" fmla="*/ 14 w 191"/>
                  <a:gd name="T21" fmla="*/ 119 h 149"/>
                  <a:gd name="T22" fmla="*/ 14 w 191"/>
                  <a:gd name="T23" fmla="*/ 31 h 149"/>
                  <a:gd name="T24" fmla="*/ 177 w 191"/>
                  <a:gd name="T25" fmla="*/ 31 h 149"/>
                  <a:gd name="T26" fmla="*/ 177 w 191"/>
                  <a:gd name="T27" fmla="*/ 11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1" h="149">
                    <a:moveTo>
                      <a:pt x="0" y="0"/>
                    </a:move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42"/>
                      <a:pt x="6" y="149"/>
                      <a:pt x="14" y="149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5" y="149"/>
                      <a:pt x="191" y="142"/>
                      <a:pt x="191" y="133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0" y="0"/>
                    </a:lnTo>
                    <a:close/>
                    <a:moveTo>
                      <a:pt x="177" y="119"/>
                    </a:moveTo>
                    <a:cubicBezTo>
                      <a:pt x="177" y="127"/>
                      <a:pt x="172" y="133"/>
                      <a:pt x="165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0" y="133"/>
                      <a:pt x="14" y="127"/>
                      <a:pt x="14" y="119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77" y="31"/>
                      <a:pt x="177" y="31"/>
                      <a:pt x="177" y="31"/>
                    </a:cubicBezTo>
                    <a:lnTo>
                      <a:pt x="17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šḷídé"/>
              <p:cNvSpPr>
                <a:spLocks/>
              </p:cNvSpPr>
              <p:nvPr/>
            </p:nvSpPr>
            <p:spPr bwMode="auto">
              <a:xfrm>
                <a:off x="3290888" y="1795463"/>
                <a:ext cx="333375" cy="192088"/>
              </a:xfrm>
              <a:custGeom>
                <a:avLst/>
                <a:gdLst>
                  <a:gd name="T0" fmla="*/ 87 w 89"/>
                  <a:gd name="T1" fmla="*/ 40 h 51"/>
                  <a:gd name="T2" fmla="*/ 49 w 89"/>
                  <a:gd name="T3" fmla="*/ 2 h 51"/>
                  <a:gd name="T4" fmla="*/ 45 w 89"/>
                  <a:gd name="T5" fmla="*/ 0 h 51"/>
                  <a:gd name="T6" fmla="*/ 45 w 89"/>
                  <a:gd name="T7" fmla="*/ 0 h 51"/>
                  <a:gd name="T8" fmla="*/ 44 w 89"/>
                  <a:gd name="T9" fmla="*/ 0 h 51"/>
                  <a:gd name="T10" fmla="*/ 41 w 89"/>
                  <a:gd name="T11" fmla="*/ 2 h 51"/>
                  <a:gd name="T12" fmla="*/ 2 w 89"/>
                  <a:gd name="T13" fmla="*/ 40 h 51"/>
                  <a:gd name="T14" fmla="*/ 2 w 89"/>
                  <a:gd name="T15" fmla="*/ 47 h 51"/>
                  <a:gd name="T16" fmla="*/ 9 w 89"/>
                  <a:gd name="T17" fmla="*/ 47 h 51"/>
                  <a:gd name="T18" fmla="*/ 40 w 89"/>
                  <a:gd name="T19" fmla="*/ 16 h 51"/>
                  <a:gd name="T20" fmla="*/ 40 w 89"/>
                  <a:gd name="T21" fmla="*/ 46 h 51"/>
                  <a:gd name="T22" fmla="*/ 45 w 89"/>
                  <a:gd name="T23" fmla="*/ 51 h 51"/>
                  <a:gd name="T24" fmla="*/ 50 w 89"/>
                  <a:gd name="T25" fmla="*/ 46 h 51"/>
                  <a:gd name="T26" fmla="*/ 50 w 89"/>
                  <a:gd name="T27" fmla="*/ 16 h 51"/>
                  <a:gd name="T28" fmla="*/ 80 w 89"/>
                  <a:gd name="T29" fmla="*/ 47 h 51"/>
                  <a:gd name="T30" fmla="*/ 87 w 89"/>
                  <a:gd name="T31" fmla="*/ 47 h 51"/>
                  <a:gd name="T32" fmla="*/ 87 w 89"/>
                  <a:gd name="T33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" h="51">
                    <a:moveTo>
                      <a:pt x="87" y="40"/>
                    </a:moveTo>
                    <a:cubicBezTo>
                      <a:pt x="49" y="2"/>
                      <a:pt x="49" y="2"/>
                      <a:pt x="49" y="2"/>
                    </a:cubicBezTo>
                    <a:cubicBezTo>
                      <a:pt x="48" y="1"/>
                      <a:pt x="46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2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0" y="42"/>
                      <a:pt x="0" y="45"/>
                      <a:pt x="2" y="47"/>
                    </a:cubicBezTo>
                    <a:cubicBezTo>
                      <a:pt x="4" y="49"/>
                      <a:pt x="7" y="49"/>
                      <a:pt x="9" y="47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9"/>
                      <a:pt x="42" y="51"/>
                      <a:pt x="45" y="51"/>
                    </a:cubicBezTo>
                    <a:cubicBezTo>
                      <a:pt x="47" y="51"/>
                      <a:pt x="50" y="49"/>
                      <a:pt x="50" y="4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2" y="49"/>
                      <a:pt x="85" y="49"/>
                      <a:pt x="87" y="47"/>
                    </a:cubicBezTo>
                    <a:cubicBezTo>
                      <a:pt x="89" y="45"/>
                      <a:pt x="89" y="42"/>
                      <a:pt x="8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śḻíḍê"/>
              <p:cNvSpPr>
                <a:spLocks/>
              </p:cNvSpPr>
              <p:nvPr/>
            </p:nvSpPr>
            <p:spPr bwMode="auto">
              <a:xfrm>
                <a:off x="3192463" y="1438276"/>
                <a:ext cx="255588" cy="269875"/>
              </a:xfrm>
              <a:custGeom>
                <a:avLst/>
                <a:gdLst>
                  <a:gd name="T0" fmla="*/ 35 w 68"/>
                  <a:gd name="T1" fmla="*/ 36 h 72"/>
                  <a:gd name="T2" fmla="*/ 68 w 68"/>
                  <a:gd name="T3" fmla="*/ 31 h 72"/>
                  <a:gd name="T4" fmla="*/ 61 w 68"/>
                  <a:gd name="T5" fmla="*/ 15 h 72"/>
                  <a:gd name="T6" fmla="*/ 16 w 68"/>
                  <a:gd name="T7" fmla="*/ 11 h 72"/>
                  <a:gd name="T8" fmla="*/ 12 w 68"/>
                  <a:gd name="T9" fmla="*/ 56 h 72"/>
                  <a:gd name="T10" fmla="*/ 56 w 68"/>
                  <a:gd name="T11" fmla="*/ 61 h 72"/>
                  <a:gd name="T12" fmla="*/ 35 w 68"/>
                  <a:gd name="T13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72">
                    <a:moveTo>
                      <a:pt x="35" y="36"/>
                    </a:moveTo>
                    <a:cubicBezTo>
                      <a:pt x="68" y="31"/>
                      <a:pt x="68" y="31"/>
                      <a:pt x="68" y="31"/>
                    </a:cubicBezTo>
                    <a:cubicBezTo>
                      <a:pt x="67" y="25"/>
                      <a:pt x="65" y="20"/>
                      <a:pt x="61" y="15"/>
                    </a:cubicBezTo>
                    <a:cubicBezTo>
                      <a:pt x="49" y="1"/>
                      <a:pt x="29" y="0"/>
                      <a:pt x="16" y="11"/>
                    </a:cubicBezTo>
                    <a:cubicBezTo>
                      <a:pt x="2" y="23"/>
                      <a:pt x="0" y="43"/>
                      <a:pt x="12" y="56"/>
                    </a:cubicBezTo>
                    <a:cubicBezTo>
                      <a:pt x="23" y="70"/>
                      <a:pt x="43" y="72"/>
                      <a:pt x="56" y="61"/>
                    </a:cubicBezTo>
                    <a:lnTo>
                      <a:pt x="3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ḻïḋe"/>
              <p:cNvSpPr>
                <a:spLocks/>
              </p:cNvSpPr>
              <p:nvPr/>
            </p:nvSpPr>
            <p:spPr bwMode="auto">
              <a:xfrm>
                <a:off x="3500438" y="1501776"/>
                <a:ext cx="211138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Slîḓè"/>
              <p:cNvSpPr>
                <a:spLocks/>
              </p:cNvSpPr>
              <p:nvPr/>
            </p:nvSpPr>
            <p:spPr bwMode="auto">
              <a:xfrm>
                <a:off x="3500438" y="1565276"/>
                <a:ext cx="2111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íṥḷiḓé"/>
              <p:cNvSpPr>
                <a:spLocks/>
              </p:cNvSpPr>
              <p:nvPr/>
            </p:nvSpPr>
            <p:spPr bwMode="auto">
              <a:xfrm>
                <a:off x="3500438" y="1625601"/>
                <a:ext cx="1349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išḻiḍe"/>
            <p:cNvGrpSpPr/>
            <p:nvPr/>
          </p:nvGrpSpPr>
          <p:grpSpPr>
            <a:xfrm>
              <a:off x="2697606" y="1831791"/>
              <a:ext cx="2286698" cy="882168"/>
              <a:chOff x="773668" y="2748850"/>
              <a:chExt cx="2286698" cy="882168"/>
            </a:xfrm>
          </p:grpSpPr>
          <p:sp>
            <p:nvSpPr>
              <p:cNvPr id="26" name="ïşlíḑe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7" name="iṣľîde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7" name="îs1iďe"/>
            <p:cNvGrpSpPr/>
            <p:nvPr/>
          </p:nvGrpSpPr>
          <p:grpSpPr>
            <a:xfrm>
              <a:off x="4781410" y="1430017"/>
              <a:ext cx="2286698" cy="882168"/>
              <a:chOff x="773668" y="2748850"/>
              <a:chExt cx="2286698" cy="882168"/>
            </a:xfrm>
          </p:grpSpPr>
          <p:sp>
            <p:nvSpPr>
              <p:cNvPr id="24" name="íṧḻîdê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5" name="ísḻídê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8" name="ïṧ1íḓè"/>
            <p:cNvGrpSpPr/>
            <p:nvPr/>
          </p:nvGrpSpPr>
          <p:grpSpPr>
            <a:xfrm>
              <a:off x="6906419" y="5089792"/>
              <a:ext cx="2286698" cy="882168"/>
              <a:chOff x="773668" y="2748850"/>
              <a:chExt cx="2286698" cy="882168"/>
            </a:xfrm>
          </p:grpSpPr>
          <p:sp>
            <p:nvSpPr>
              <p:cNvPr id="22" name="îŝ1íď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3" name="ïṣļiḑè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9" name="ïşļíde"/>
            <p:cNvGrpSpPr/>
            <p:nvPr/>
          </p:nvGrpSpPr>
          <p:grpSpPr>
            <a:xfrm>
              <a:off x="8787546" y="4149080"/>
              <a:ext cx="2286698" cy="882168"/>
              <a:chOff x="773668" y="2748850"/>
              <a:chExt cx="2286698" cy="882168"/>
            </a:xfrm>
          </p:grpSpPr>
          <p:sp>
            <p:nvSpPr>
              <p:cNvPr id="20" name="îṧ1ïḑ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1" name="îšḻiḍê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83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4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155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ae88b21-1ba7-4546-bc44-e74ecc79a130" descr="dQUAAB+LCAAAAAAABADFUsFOwkAQ/ZdVb5WURiD2VjQYDooJRA+Gw9od6GJ3S9qtwZD+u7vtbil0QTiZXrYzb2bem3lbdC1+1oB8NGU4FY8UL1PMxgIYctCYIJ/nceygIeWE8uVTmuTrDPkf27qsmXmnInrDcQ6qllNBcVz9+i28gT1TTlnONMztuDKEN41Q162ClJAYmrAxF5B+1xO6Kla+pyKVA0ZJyrCQA7ducYN0Cvn9XsctVDGBjWzkoFlFy/DR9NQCrDpVQskMyCrPBAMudkWvWK4OJCuL3nbdDl3T8Q73cXtv2Yg3cEsNuvM0wmt4ka0UX70BFULzWtweWTlXPvZkF85RvjPYXKhQVTS12c5xkn05ckdeM7DRnluI10Z8SOIk/duIBtbKTxYLGsIsAgYGM6NcBJxIzsS4cJjSZSQ4ZJkOTD5XEIpGmd9TqDyLZM+r0ejOG/SDABl5bmFzoxl4rhsP8OecqSxp3knqzUAEYSjXrJlXgsp4S6ehf+SSQxx+VTZ07J40lPfuWgVP2PHfhHqXWPaUtrn8fgEKMNp5dQUAAA=="/>
          <p:cNvGrpSpPr>
            <a:grpSpLocks noChangeAspect="1"/>
          </p:cNvGrpSpPr>
          <p:nvPr/>
        </p:nvGrpSpPr>
        <p:grpSpPr>
          <a:xfrm>
            <a:off x="1043608" y="547137"/>
            <a:ext cx="3122223" cy="3142424"/>
            <a:chOff x="1043462" y="1785793"/>
            <a:chExt cx="3122223" cy="3142424"/>
          </a:xfrm>
        </p:grpSpPr>
        <p:sp>
          <p:nvSpPr>
            <p:cNvPr id="3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accent1">
                <a:lumMod val="10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5331551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 smtClean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49%</a:t>
              </a:r>
              <a:endParaRPr lang="en-US" altLang="zh-CN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19861" y="4289453"/>
              <a:ext cx="2045824" cy="638764"/>
              <a:chOff x="2602461" y="4289453"/>
              <a:chExt cx="2045824" cy="638764"/>
            </a:xfrm>
          </p:grpSpPr>
          <p:cxnSp>
            <p:nvCxnSpPr>
              <p:cNvPr id="7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9" name="CustomText1"/>
              <p:cNvSpPr/>
              <p:nvPr/>
            </p:nvSpPr>
            <p:spPr>
              <a:xfrm>
                <a:off x="2602461" y="46585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  <p:grpSp>
        <p:nvGrpSpPr>
          <p:cNvPr id="11" name="1ae88b21-1ba7-4546-bc44-e74ecc79a130" descr="dQUAAB+LCAAAAAAABADFUsFOwkAQ/ZdVb5WURiD2VjQYDooJRA+Gw9od6GJ3S9qtwZD+u7vtbil0QTiZXrYzb2bem3lbdC1+1oB8NGU4FY8UL1PMxgIYctCYIJ/nceygIeWE8uVTmuTrDPkf27qsmXmnInrDcQ6qllNBcVz9+i28gT1TTlnONMztuDKEN41Q162ClJAYmrAxF5B+1xO6Kla+pyKVA0ZJyrCQA7ducYN0Cvn9XsctVDGBjWzkoFlFy/DR9NQCrDpVQskMyCrPBAMudkWvWK4OJCuL3nbdDl3T8Q73cXtv2Yg3cEsNuvM0wmt4ka0UX70BFULzWtweWTlXPvZkF85RvjPYXKhQVTS12c5xkn05ckdeM7DRnluI10Z8SOIk/duIBtbKTxYLGsIsAgYGM6NcBJxIzsS4cJjSZSQ4ZJkOTD5XEIpGmd9TqDyLZM+r0ejOG/SDABl5bmFzoxl4rhsP8OecqSxp3knqzUAEYSjXrJlXgsp4S6ehf+SSQxx+VTZ07J40lPfuWgVP2PHfhHqXWPaUtrn8fgEKMNp5dQUAAA=="/>
          <p:cNvGrpSpPr>
            <a:grpSpLocks noChangeAspect="1"/>
          </p:cNvGrpSpPr>
          <p:nvPr/>
        </p:nvGrpSpPr>
        <p:grpSpPr>
          <a:xfrm>
            <a:off x="4887268" y="542988"/>
            <a:ext cx="3122223" cy="3142424"/>
            <a:chOff x="1043462" y="1785793"/>
            <a:chExt cx="3122223" cy="3142424"/>
          </a:xfrm>
        </p:grpSpPr>
        <p:sp>
          <p:nvSpPr>
            <p:cNvPr id="12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accent1">
                <a:lumMod val="10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864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119861" y="4289453"/>
              <a:ext cx="2045824" cy="638764"/>
              <a:chOff x="2602461" y="4289453"/>
              <a:chExt cx="2045824" cy="638764"/>
            </a:xfrm>
          </p:grpSpPr>
          <p:cxnSp>
            <p:nvCxnSpPr>
              <p:cNvPr id="16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7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9" name="CustomText1"/>
              <p:cNvSpPr/>
              <p:nvPr/>
            </p:nvSpPr>
            <p:spPr>
              <a:xfrm>
                <a:off x="2602461" y="46585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80256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2475" y="540094"/>
            <a:ext cx="8387997" cy="3749202"/>
            <a:chOff x="432475" y="694756"/>
            <a:chExt cx="8387997" cy="3749202"/>
          </a:xfrm>
        </p:grpSpPr>
        <p:cxnSp>
          <p:nvCxnSpPr>
            <p:cNvPr id="4" name="直接连接符 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6A06610-44C9-4CA8-8F84-72FFC0B4DC58}"/>
                </a:ext>
              </a:extLst>
            </p:cNvPr>
            <p:cNvCxnSpPr/>
            <p:nvPr/>
          </p:nvCxnSpPr>
          <p:spPr>
            <a:xfrm>
              <a:off x="6684203" y="2529492"/>
              <a:ext cx="2136269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A174FE0-ACD1-4FD2-B3D8-04045ED2F250}"/>
                </a:ext>
              </a:extLst>
            </p:cNvPr>
            <p:cNvCxnSpPr/>
            <p:nvPr/>
          </p:nvCxnSpPr>
          <p:spPr>
            <a:xfrm>
              <a:off x="432475" y="2529492"/>
              <a:ext cx="2136269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ïśḻi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9E87EC-E899-4984-85D4-002D53CDC11B}"/>
                </a:ext>
              </a:extLst>
            </p:cNvPr>
            <p:cNvSpPr/>
            <p:nvPr/>
          </p:nvSpPr>
          <p:spPr bwMode="auto">
            <a:xfrm>
              <a:off x="2733135" y="694756"/>
              <a:ext cx="3755256" cy="3749202"/>
            </a:xfrm>
            <a:custGeom>
              <a:avLst/>
              <a:gdLst>
                <a:gd name="connsiteX0" fmla="*/ 135672 w 609076"/>
                <a:gd name="connsiteY0" fmla="*/ 378765 h 608094"/>
                <a:gd name="connsiteX1" fmla="*/ 268220 w 609076"/>
                <a:gd name="connsiteY1" fmla="*/ 423490 h 608094"/>
                <a:gd name="connsiteX2" fmla="*/ 270801 w 609076"/>
                <a:gd name="connsiteY2" fmla="*/ 426343 h 608094"/>
                <a:gd name="connsiteX3" fmla="*/ 269787 w 609076"/>
                <a:gd name="connsiteY3" fmla="*/ 430116 h 608094"/>
                <a:gd name="connsiteX4" fmla="*/ 255408 w 609076"/>
                <a:gd name="connsiteY4" fmla="*/ 444380 h 608094"/>
                <a:gd name="connsiteX5" fmla="*/ 304538 w 609076"/>
                <a:gd name="connsiteY5" fmla="*/ 493430 h 608094"/>
                <a:gd name="connsiteX6" fmla="*/ 356341 w 609076"/>
                <a:gd name="connsiteY6" fmla="*/ 441619 h 608094"/>
                <a:gd name="connsiteX7" fmla="*/ 346478 w 609076"/>
                <a:gd name="connsiteY7" fmla="*/ 470699 h 608094"/>
                <a:gd name="connsiteX8" fmla="*/ 355511 w 609076"/>
                <a:gd name="connsiteY8" fmla="*/ 509534 h 608094"/>
                <a:gd name="connsiteX9" fmla="*/ 382426 w 609076"/>
                <a:gd name="connsiteY9" fmla="*/ 520669 h 608094"/>
                <a:gd name="connsiteX10" fmla="*/ 394778 w 609076"/>
                <a:gd name="connsiteY10" fmla="*/ 518645 h 608094"/>
                <a:gd name="connsiteX11" fmla="*/ 423629 w 609076"/>
                <a:gd name="connsiteY11" fmla="*/ 508890 h 608094"/>
                <a:gd name="connsiteX12" fmla="*/ 338182 w 609076"/>
                <a:gd name="connsiteY12" fmla="*/ 594198 h 608094"/>
                <a:gd name="connsiteX13" fmla="*/ 304538 w 609076"/>
                <a:gd name="connsiteY13" fmla="*/ 608094 h 608094"/>
                <a:gd name="connsiteX14" fmla="*/ 270894 w 609076"/>
                <a:gd name="connsiteY14" fmla="*/ 594198 h 608094"/>
                <a:gd name="connsiteX15" fmla="*/ 188120 w 609076"/>
                <a:gd name="connsiteY15" fmla="*/ 511559 h 608094"/>
                <a:gd name="connsiteX16" fmla="*/ 173832 w 609076"/>
                <a:gd name="connsiteY16" fmla="*/ 525915 h 608094"/>
                <a:gd name="connsiteX17" fmla="*/ 170053 w 609076"/>
                <a:gd name="connsiteY17" fmla="*/ 526927 h 608094"/>
                <a:gd name="connsiteX18" fmla="*/ 167288 w 609076"/>
                <a:gd name="connsiteY18" fmla="*/ 524350 h 608094"/>
                <a:gd name="connsiteX19" fmla="*/ 122398 w 609076"/>
                <a:gd name="connsiteY19" fmla="*/ 392017 h 608094"/>
                <a:gd name="connsiteX20" fmla="*/ 135672 w 609076"/>
                <a:gd name="connsiteY20" fmla="*/ 378765 h 608094"/>
                <a:gd name="connsiteX21" fmla="*/ 513252 w 609076"/>
                <a:gd name="connsiteY21" fmla="*/ 188723 h 608094"/>
                <a:gd name="connsiteX22" fmla="*/ 595111 w 609076"/>
                <a:gd name="connsiteY22" fmla="*/ 270462 h 608094"/>
                <a:gd name="connsiteX23" fmla="*/ 595111 w 609076"/>
                <a:gd name="connsiteY23" fmla="*/ 337658 h 608094"/>
                <a:gd name="connsiteX24" fmla="*/ 516017 w 609076"/>
                <a:gd name="connsiteY24" fmla="*/ 416635 h 608094"/>
                <a:gd name="connsiteX25" fmla="*/ 530398 w 609076"/>
                <a:gd name="connsiteY25" fmla="*/ 430995 h 608094"/>
                <a:gd name="connsiteX26" fmla="*/ 531412 w 609076"/>
                <a:gd name="connsiteY26" fmla="*/ 434677 h 608094"/>
                <a:gd name="connsiteX27" fmla="*/ 528831 w 609076"/>
                <a:gd name="connsiteY27" fmla="*/ 437530 h 608094"/>
                <a:gd name="connsiteX28" fmla="*/ 396271 w 609076"/>
                <a:gd name="connsiteY28" fmla="*/ 482266 h 608094"/>
                <a:gd name="connsiteX29" fmla="*/ 382997 w 609076"/>
                <a:gd name="connsiteY29" fmla="*/ 469011 h 608094"/>
                <a:gd name="connsiteX30" fmla="*/ 427798 w 609076"/>
                <a:gd name="connsiteY30" fmla="*/ 336645 h 608094"/>
                <a:gd name="connsiteX31" fmla="*/ 430655 w 609076"/>
                <a:gd name="connsiteY31" fmla="*/ 334068 h 608094"/>
                <a:gd name="connsiteX32" fmla="*/ 434343 w 609076"/>
                <a:gd name="connsiteY32" fmla="*/ 335172 h 608094"/>
                <a:gd name="connsiteX33" fmla="*/ 448631 w 609076"/>
                <a:gd name="connsiteY33" fmla="*/ 349440 h 608094"/>
                <a:gd name="connsiteX34" fmla="*/ 494170 w 609076"/>
                <a:gd name="connsiteY34" fmla="*/ 304060 h 608094"/>
                <a:gd name="connsiteX35" fmla="*/ 445958 w 609076"/>
                <a:gd name="connsiteY35" fmla="*/ 255919 h 608094"/>
                <a:gd name="connsiteX36" fmla="*/ 474996 w 609076"/>
                <a:gd name="connsiteY36" fmla="*/ 265768 h 608094"/>
                <a:gd name="connsiteX37" fmla="*/ 487164 w 609076"/>
                <a:gd name="connsiteY37" fmla="*/ 267701 h 608094"/>
                <a:gd name="connsiteX38" fmla="*/ 514082 w 609076"/>
                <a:gd name="connsiteY38" fmla="*/ 256563 h 608094"/>
                <a:gd name="connsiteX39" fmla="*/ 523116 w 609076"/>
                <a:gd name="connsiteY39" fmla="*/ 217719 h 608094"/>
                <a:gd name="connsiteX40" fmla="*/ 212828 w 609076"/>
                <a:gd name="connsiteY40" fmla="*/ 125789 h 608094"/>
                <a:gd name="connsiteX41" fmla="*/ 226102 w 609076"/>
                <a:gd name="connsiteY41" fmla="*/ 139043 h 608094"/>
                <a:gd name="connsiteX42" fmla="*/ 181209 w 609076"/>
                <a:gd name="connsiteY42" fmla="*/ 271491 h 608094"/>
                <a:gd name="connsiteX43" fmla="*/ 178351 w 609076"/>
                <a:gd name="connsiteY43" fmla="*/ 273976 h 608094"/>
                <a:gd name="connsiteX44" fmla="*/ 174664 w 609076"/>
                <a:gd name="connsiteY44" fmla="*/ 272964 h 608094"/>
                <a:gd name="connsiteX45" fmla="*/ 160376 w 609076"/>
                <a:gd name="connsiteY45" fmla="*/ 258697 h 608094"/>
                <a:gd name="connsiteX46" fmla="*/ 114929 w 609076"/>
                <a:gd name="connsiteY46" fmla="*/ 304074 h 608094"/>
                <a:gd name="connsiteX47" fmla="*/ 163141 w 609076"/>
                <a:gd name="connsiteY47" fmla="*/ 352212 h 608094"/>
                <a:gd name="connsiteX48" fmla="*/ 134011 w 609076"/>
                <a:gd name="connsiteY48" fmla="*/ 342363 h 608094"/>
                <a:gd name="connsiteX49" fmla="*/ 121843 w 609076"/>
                <a:gd name="connsiteY49" fmla="*/ 340338 h 608094"/>
                <a:gd name="connsiteX50" fmla="*/ 95202 w 609076"/>
                <a:gd name="connsiteY50" fmla="*/ 351383 h 608094"/>
                <a:gd name="connsiteX51" fmla="*/ 85891 w 609076"/>
                <a:gd name="connsiteY51" fmla="*/ 390317 h 608094"/>
                <a:gd name="connsiteX52" fmla="*/ 95755 w 609076"/>
                <a:gd name="connsiteY52" fmla="*/ 419402 h 608094"/>
                <a:gd name="connsiteX53" fmla="*/ 13896 w 609076"/>
                <a:gd name="connsiteY53" fmla="*/ 337669 h 608094"/>
                <a:gd name="connsiteX54" fmla="*/ 13896 w 609076"/>
                <a:gd name="connsiteY54" fmla="*/ 270478 h 608094"/>
                <a:gd name="connsiteX55" fmla="*/ 93082 w 609076"/>
                <a:gd name="connsiteY55" fmla="*/ 191414 h 608094"/>
                <a:gd name="connsiteX56" fmla="*/ 78701 w 609076"/>
                <a:gd name="connsiteY56" fmla="*/ 177148 h 608094"/>
                <a:gd name="connsiteX57" fmla="*/ 77687 w 609076"/>
                <a:gd name="connsiteY57" fmla="*/ 173466 h 608094"/>
                <a:gd name="connsiteX58" fmla="*/ 80268 w 609076"/>
                <a:gd name="connsiteY58" fmla="*/ 170613 h 608094"/>
                <a:gd name="connsiteX59" fmla="*/ 212828 w 609076"/>
                <a:gd name="connsiteY59" fmla="*/ 125789 h 608094"/>
                <a:gd name="connsiteX60" fmla="*/ 304478 w 609076"/>
                <a:gd name="connsiteY60" fmla="*/ 0 h 608094"/>
                <a:gd name="connsiteX61" fmla="*/ 338157 w 609076"/>
                <a:gd name="connsiteY61" fmla="*/ 13876 h 608094"/>
                <a:gd name="connsiteX62" fmla="*/ 420931 w 609076"/>
                <a:gd name="connsiteY62" fmla="*/ 96535 h 608094"/>
                <a:gd name="connsiteX63" fmla="*/ 435218 w 609076"/>
                <a:gd name="connsiteY63" fmla="*/ 82267 h 608094"/>
                <a:gd name="connsiteX64" fmla="*/ 438905 w 609076"/>
                <a:gd name="connsiteY64" fmla="*/ 81163 h 608094"/>
                <a:gd name="connsiteX65" fmla="*/ 441762 w 609076"/>
                <a:gd name="connsiteY65" fmla="*/ 83740 h 608094"/>
                <a:gd name="connsiteX66" fmla="*/ 486560 w 609076"/>
                <a:gd name="connsiteY66" fmla="*/ 216105 h 608094"/>
                <a:gd name="connsiteX67" fmla="*/ 473286 w 609076"/>
                <a:gd name="connsiteY67" fmla="*/ 229360 h 608094"/>
                <a:gd name="connsiteX68" fmla="*/ 340830 w 609076"/>
                <a:gd name="connsiteY68" fmla="*/ 184625 h 608094"/>
                <a:gd name="connsiteX69" fmla="*/ 338157 w 609076"/>
                <a:gd name="connsiteY69" fmla="*/ 181771 h 608094"/>
                <a:gd name="connsiteX70" fmla="*/ 339263 w 609076"/>
                <a:gd name="connsiteY70" fmla="*/ 178089 h 608094"/>
                <a:gd name="connsiteX71" fmla="*/ 353550 w 609076"/>
                <a:gd name="connsiteY71" fmla="*/ 163730 h 608094"/>
                <a:gd name="connsiteX72" fmla="*/ 304512 w 609076"/>
                <a:gd name="connsiteY72" fmla="*/ 114760 h 608094"/>
                <a:gd name="connsiteX73" fmla="*/ 252617 w 609076"/>
                <a:gd name="connsiteY73" fmla="*/ 166491 h 608094"/>
                <a:gd name="connsiteX74" fmla="*/ 262480 w 609076"/>
                <a:gd name="connsiteY74" fmla="*/ 137496 h 608094"/>
                <a:gd name="connsiteX75" fmla="*/ 253447 w 609076"/>
                <a:gd name="connsiteY75" fmla="*/ 98652 h 608094"/>
                <a:gd name="connsiteX76" fmla="*/ 226624 w 609076"/>
                <a:gd name="connsiteY76" fmla="*/ 87422 h 608094"/>
                <a:gd name="connsiteX77" fmla="*/ 214272 w 609076"/>
                <a:gd name="connsiteY77" fmla="*/ 89539 h 608094"/>
                <a:gd name="connsiteX78" fmla="*/ 185329 w 609076"/>
                <a:gd name="connsiteY78" fmla="*/ 99296 h 608094"/>
                <a:gd name="connsiteX79" fmla="*/ 270868 w 609076"/>
                <a:gd name="connsiteY79" fmla="*/ 13876 h 608094"/>
                <a:gd name="connsiteX80" fmla="*/ 304478 w 609076"/>
                <a:gd name="connsiteY80" fmla="*/ 0 h 60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9076" h="608094">
                  <a:moveTo>
                    <a:pt x="135672" y="378765"/>
                  </a:moveTo>
                  <a:cubicBezTo>
                    <a:pt x="177243" y="392753"/>
                    <a:pt x="257159" y="419809"/>
                    <a:pt x="268220" y="423490"/>
                  </a:cubicBezTo>
                  <a:cubicBezTo>
                    <a:pt x="269511" y="423950"/>
                    <a:pt x="270525" y="425054"/>
                    <a:pt x="270801" y="426343"/>
                  </a:cubicBezTo>
                  <a:cubicBezTo>
                    <a:pt x="271078" y="427723"/>
                    <a:pt x="270709" y="429103"/>
                    <a:pt x="269787" y="430116"/>
                  </a:cubicBezTo>
                  <a:lnTo>
                    <a:pt x="255408" y="444380"/>
                  </a:lnTo>
                  <a:lnTo>
                    <a:pt x="304538" y="493430"/>
                  </a:lnTo>
                  <a:lnTo>
                    <a:pt x="356341" y="441619"/>
                  </a:lnTo>
                  <a:lnTo>
                    <a:pt x="346478" y="470699"/>
                  </a:lnTo>
                  <a:cubicBezTo>
                    <a:pt x="341869" y="484319"/>
                    <a:pt x="345280" y="499227"/>
                    <a:pt x="355511" y="509534"/>
                  </a:cubicBezTo>
                  <a:cubicBezTo>
                    <a:pt x="362793" y="516712"/>
                    <a:pt x="372287" y="520669"/>
                    <a:pt x="382426" y="520669"/>
                  </a:cubicBezTo>
                  <a:cubicBezTo>
                    <a:pt x="386574" y="520669"/>
                    <a:pt x="390722" y="520025"/>
                    <a:pt x="394778" y="518645"/>
                  </a:cubicBezTo>
                  <a:lnTo>
                    <a:pt x="423629" y="508890"/>
                  </a:lnTo>
                  <a:lnTo>
                    <a:pt x="338182" y="594198"/>
                  </a:lnTo>
                  <a:cubicBezTo>
                    <a:pt x="328872" y="603493"/>
                    <a:pt x="316705" y="608094"/>
                    <a:pt x="304538" y="608094"/>
                  </a:cubicBezTo>
                  <a:cubicBezTo>
                    <a:pt x="292371" y="608094"/>
                    <a:pt x="280111" y="603493"/>
                    <a:pt x="270894" y="594198"/>
                  </a:cubicBezTo>
                  <a:lnTo>
                    <a:pt x="188120" y="511559"/>
                  </a:lnTo>
                  <a:lnTo>
                    <a:pt x="173832" y="525915"/>
                  </a:lnTo>
                  <a:cubicBezTo>
                    <a:pt x="172818" y="526835"/>
                    <a:pt x="171436" y="527295"/>
                    <a:pt x="170053" y="526927"/>
                  </a:cubicBezTo>
                  <a:cubicBezTo>
                    <a:pt x="168763" y="526651"/>
                    <a:pt x="167657" y="525639"/>
                    <a:pt x="167288" y="524350"/>
                  </a:cubicBezTo>
                  <a:cubicBezTo>
                    <a:pt x="163232" y="512571"/>
                    <a:pt x="135856" y="431864"/>
                    <a:pt x="122398" y="392017"/>
                  </a:cubicBezTo>
                  <a:cubicBezTo>
                    <a:pt x="119633" y="383826"/>
                    <a:pt x="127468" y="376004"/>
                    <a:pt x="135672" y="378765"/>
                  </a:cubicBezTo>
                  <a:close/>
                  <a:moveTo>
                    <a:pt x="513252" y="188723"/>
                  </a:moveTo>
                  <a:lnTo>
                    <a:pt x="595111" y="270462"/>
                  </a:lnTo>
                  <a:cubicBezTo>
                    <a:pt x="613732" y="288964"/>
                    <a:pt x="613732" y="319064"/>
                    <a:pt x="595111" y="337658"/>
                  </a:cubicBezTo>
                  <a:lnTo>
                    <a:pt x="516017" y="416635"/>
                  </a:lnTo>
                  <a:lnTo>
                    <a:pt x="530398" y="430995"/>
                  </a:lnTo>
                  <a:cubicBezTo>
                    <a:pt x="531320" y="431915"/>
                    <a:pt x="531689" y="433296"/>
                    <a:pt x="531412" y="434677"/>
                  </a:cubicBezTo>
                  <a:cubicBezTo>
                    <a:pt x="531043" y="435965"/>
                    <a:pt x="530122" y="437070"/>
                    <a:pt x="528831" y="437530"/>
                  </a:cubicBezTo>
                  <a:cubicBezTo>
                    <a:pt x="513160" y="442869"/>
                    <a:pt x="524130" y="439095"/>
                    <a:pt x="396271" y="482266"/>
                  </a:cubicBezTo>
                  <a:cubicBezTo>
                    <a:pt x="388067" y="485027"/>
                    <a:pt x="380231" y="477203"/>
                    <a:pt x="382997" y="469011"/>
                  </a:cubicBezTo>
                  <a:cubicBezTo>
                    <a:pt x="399313" y="420593"/>
                    <a:pt x="423004" y="350913"/>
                    <a:pt x="427798" y="336645"/>
                  </a:cubicBezTo>
                  <a:cubicBezTo>
                    <a:pt x="428259" y="335356"/>
                    <a:pt x="429365" y="334436"/>
                    <a:pt x="430655" y="334068"/>
                  </a:cubicBezTo>
                  <a:cubicBezTo>
                    <a:pt x="431946" y="333792"/>
                    <a:pt x="433421" y="334160"/>
                    <a:pt x="434343" y="335172"/>
                  </a:cubicBezTo>
                  <a:lnTo>
                    <a:pt x="448631" y="349440"/>
                  </a:lnTo>
                  <a:lnTo>
                    <a:pt x="494170" y="304060"/>
                  </a:lnTo>
                  <a:lnTo>
                    <a:pt x="445958" y="255919"/>
                  </a:lnTo>
                  <a:lnTo>
                    <a:pt x="474996" y="265768"/>
                  </a:lnTo>
                  <a:cubicBezTo>
                    <a:pt x="478775" y="267056"/>
                    <a:pt x="482924" y="267701"/>
                    <a:pt x="487164" y="267701"/>
                  </a:cubicBezTo>
                  <a:cubicBezTo>
                    <a:pt x="497212" y="267701"/>
                    <a:pt x="506983" y="263651"/>
                    <a:pt x="514082" y="256563"/>
                  </a:cubicBezTo>
                  <a:cubicBezTo>
                    <a:pt x="524037" y="246714"/>
                    <a:pt x="527725" y="231434"/>
                    <a:pt x="523116" y="217719"/>
                  </a:cubicBezTo>
                  <a:close/>
                  <a:moveTo>
                    <a:pt x="212828" y="125789"/>
                  </a:moveTo>
                  <a:cubicBezTo>
                    <a:pt x="221032" y="123027"/>
                    <a:pt x="228868" y="130851"/>
                    <a:pt x="226102" y="139043"/>
                  </a:cubicBezTo>
                  <a:cubicBezTo>
                    <a:pt x="211445" y="182302"/>
                    <a:pt x="186095" y="257316"/>
                    <a:pt x="181209" y="271491"/>
                  </a:cubicBezTo>
                  <a:cubicBezTo>
                    <a:pt x="180840" y="272779"/>
                    <a:pt x="179734" y="273700"/>
                    <a:pt x="178351" y="273976"/>
                  </a:cubicBezTo>
                  <a:cubicBezTo>
                    <a:pt x="177061" y="274344"/>
                    <a:pt x="175678" y="273976"/>
                    <a:pt x="174664" y="272964"/>
                  </a:cubicBezTo>
                  <a:lnTo>
                    <a:pt x="160376" y="258697"/>
                  </a:lnTo>
                  <a:lnTo>
                    <a:pt x="114929" y="304074"/>
                  </a:lnTo>
                  <a:lnTo>
                    <a:pt x="163141" y="352212"/>
                  </a:lnTo>
                  <a:lnTo>
                    <a:pt x="134011" y="342363"/>
                  </a:lnTo>
                  <a:cubicBezTo>
                    <a:pt x="130232" y="341075"/>
                    <a:pt x="126083" y="340338"/>
                    <a:pt x="121843" y="340338"/>
                  </a:cubicBezTo>
                  <a:cubicBezTo>
                    <a:pt x="111795" y="340338"/>
                    <a:pt x="102300" y="344204"/>
                    <a:pt x="95202" y="351383"/>
                  </a:cubicBezTo>
                  <a:cubicBezTo>
                    <a:pt x="84785" y="361784"/>
                    <a:pt x="81282" y="376695"/>
                    <a:pt x="85891" y="390317"/>
                  </a:cubicBezTo>
                  <a:lnTo>
                    <a:pt x="95755" y="419402"/>
                  </a:lnTo>
                  <a:lnTo>
                    <a:pt x="13896" y="337669"/>
                  </a:lnTo>
                  <a:cubicBezTo>
                    <a:pt x="-4633" y="319077"/>
                    <a:pt x="-4633" y="288979"/>
                    <a:pt x="13896" y="270478"/>
                  </a:cubicBezTo>
                  <a:lnTo>
                    <a:pt x="93082" y="191414"/>
                  </a:lnTo>
                  <a:lnTo>
                    <a:pt x="78701" y="177148"/>
                  </a:lnTo>
                  <a:cubicBezTo>
                    <a:pt x="77779" y="176135"/>
                    <a:pt x="77318" y="174755"/>
                    <a:pt x="77687" y="173466"/>
                  </a:cubicBezTo>
                  <a:cubicBezTo>
                    <a:pt x="77963" y="172086"/>
                    <a:pt x="78978" y="170981"/>
                    <a:pt x="80268" y="170613"/>
                  </a:cubicBezTo>
                  <a:cubicBezTo>
                    <a:pt x="81098" y="170337"/>
                    <a:pt x="166183" y="141528"/>
                    <a:pt x="212828" y="125789"/>
                  </a:cubicBezTo>
                  <a:close/>
                  <a:moveTo>
                    <a:pt x="304478" y="0"/>
                  </a:moveTo>
                  <a:cubicBezTo>
                    <a:pt x="316657" y="0"/>
                    <a:pt x="328847" y="4625"/>
                    <a:pt x="338157" y="13876"/>
                  </a:cubicBezTo>
                  <a:lnTo>
                    <a:pt x="420931" y="96535"/>
                  </a:lnTo>
                  <a:lnTo>
                    <a:pt x="435218" y="82267"/>
                  </a:lnTo>
                  <a:cubicBezTo>
                    <a:pt x="436140" y="81255"/>
                    <a:pt x="437522" y="80887"/>
                    <a:pt x="438905" y="81163"/>
                  </a:cubicBezTo>
                  <a:cubicBezTo>
                    <a:pt x="440287" y="81531"/>
                    <a:pt x="441301" y="82451"/>
                    <a:pt x="441762" y="83740"/>
                  </a:cubicBezTo>
                  <a:cubicBezTo>
                    <a:pt x="445634" y="95246"/>
                    <a:pt x="472272" y="173855"/>
                    <a:pt x="486560" y="216105"/>
                  </a:cubicBezTo>
                  <a:cubicBezTo>
                    <a:pt x="489325" y="224297"/>
                    <a:pt x="481490" y="232121"/>
                    <a:pt x="473286" y="229360"/>
                  </a:cubicBezTo>
                  <a:cubicBezTo>
                    <a:pt x="417059" y="210398"/>
                    <a:pt x="353734" y="188951"/>
                    <a:pt x="340830" y="184625"/>
                  </a:cubicBezTo>
                  <a:cubicBezTo>
                    <a:pt x="339447" y="184164"/>
                    <a:pt x="338525" y="183152"/>
                    <a:pt x="338157" y="181771"/>
                  </a:cubicBezTo>
                  <a:cubicBezTo>
                    <a:pt x="337880" y="180482"/>
                    <a:pt x="338249" y="179010"/>
                    <a:pt x="339263" y="178089"/>
                  </a:cubicBezTo>
                  <a:lnTo>
                    <a:pt x="353550" y="163730"/>
                  </a:lnTo>
                  <a:lnTo>
                    <a:pt x="304512" y="114760"/>
                  </a:lnTo>
                  <a:lnTo>
                    <a:pt x="252617" y="166491"/>
                  </a:lnTo>
                  <a:lnTo>
                    <a:pt x="262480" y="137496"/>
                  </a:lnTo>
                  <a:cubicBezTo>
                    <a:pt x="267181" y="123781"/>
                    <a:pt x="263678" y="108961"/>
                    <a:pt x="253447" y="98652"/>
                  </a:cubicBezTo>
                  <a:cubicBezTo>
                    <a:pt x="246165" y="91380"/>
                    <a:pt x="236671" y="87422"/>
                    <a:pt x="226624" y="87422"/>
                  </a:cubicBezTo>
                  <a:cubicBezTo>
                    <a:pt x="222384" y="87422"/>
                    <a:pt x="218236" y="88158"/>
                    <a:pt x="214272" y="89539"/>
                  </a:cubicBezTo>
                  <a:lnTo>
                    <a:pt x="185329" y="99296"/>
                  </a:lnTo>
                  <a:lnTo>
                    <a:pt x="270868" y="13876"/>
                  </a:lnTo>
                  <a:cubicBezTo>
                    <a:pt x="280132" y="4625"/>
                    <a:pt x="292299" y="0"/>
                    <a:pt x="30447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7" name="išlï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E5316B-BBE5-4A80-85DB-870C0DCCAD79}"/>
                </a:ext>
              </a:extLst>
            </p:cNvPr>
            <p:cNvSpPr txBox="1"/>
            <p:nvPr/>
          </p:nvSpPr>
          <p:spPr>
            <a:xfrm>
              <a:off x="4045281" y="2341740"/>
              <a:ext cx="1249380" cy="455233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grpSp>
          <p:nvGrpSpPr>
            <p:cNvPr id="8" name="ïsḻîḋè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46997BC-0186-4E1C-A6DC-F5D847C6FEF7}"/>
                </a:ext>
              </a:extLst>
            </p:cNvPr>
            <p:cNvGrpSpPr/>
            <p:nvPr/>
          </p:nvGrpSpPr>
          <p:grpSpPr>
            <a:xfrm>
              <a:off x="432475" y="1629623"/>
              <a:ext cx="1916067" cy="792756"/>
              <a:chOff x="1268227" y="1619185"/>
              <a:chExt cx="2195910" cy="908538"/>
            </a:xfrm>
          </p:grpSpPr>
          <p:sp>
            <p:nvSpPr>
              <p:cNvPr id="18" name="iŝ1íḋe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1DDF0E-5F64-47F1-B5E5-2015667C69F5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</a:t>
                </a:r>
                <a:r>
                  <a:rPr lang="zh-CN" altLang="en-US" sz="10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内容</a:t>
                </a:r>
                <a:endParaRPr lang="en-US" altLang="zh-CN" sz="10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</a:t>
                </a:r>
                <a:r>
                  <a:rPr lang="zh-CN" altLang="en-US" sz="10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9" name="ïşľïď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E59FF7B-337B-40DB-9199-FDC64ACA3185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9" name="îSľíḍ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362583-ADCF-422F-B98C-0BCC9D4BDE89}"/>
                </a:ext>
              </a:extLst>
            </p:cNvPr>
            <p:cNvGrpSpPr/>
            <p:nvPr/>
          </p:nvGrpSpPr>
          <p:grpSpPr>
            <a:xfrm>
              <a:off x="432475" y="2643779"/>
              <a:ext cx="1916067" cy="792756"/>
              <a:chOff x="1268227" y="1619185"/>
              <a:chExt cx="2195910" cy="908538"/>
            </a:xfrm>
          </p:grpSpPr>
          <p:sp>
            <p:nvSpPr>
              <p:cNvPr id="16" name="í$ḻïď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D5895D4-5900-4DEF-B741-2196339C4C0B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7" name="îŝľïḋ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904AEC4-3143-4B51-8AB6-6F403ED40D7C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0" name="ïš1i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8FEDD93-B837-425C-A7E8-39248137EE59}"/>
                </a:ext>
              </a:extLst>
            </p:cNvPr>
            <p:cNvGrpSpPr/>
            <p:nvPr/>
          </p:nvGrpSpPr>
          <p:grpSpPr>
            <a:xfrm>
              <a:off x="6904405" y="1629623"/>
              <a:ext cx="1916067" cy="792756"/>
              <a:chOff x="1268227" y="1619185"/>
              <a:chExt cx="2195910" cy="908538"/>
            </a:xfrm>
          </p:grpSpPr>
          <p:sp>
            <p:nvSpPr>
              <p:cNvPr id="14" name="ïslïďe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DC20D32-27CB-4463-B07E-83D50BC19F0E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5" name="îSļídê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1CC0C6-0BB8-4405-BDCC-63C2C4ACBDE9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1" name="išlïḋé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552D997-2961-42AA-99B8-7BFC47334446}"/>
                </a:ext>
              </a:extLst>
            </p:cNvPr>
            <p:cNvGrpSpPr/>
            <p:nvPr/>
          </p:nvGrpSpPr>
          <p:grpSpPr>
            <a:xfrm>
              <a:off x="6904405" y="2643779"/>
              <a:ext cx="1916067" cy="792756"/>
              <a:chOff x="1268227" y="1619185"/>
              <a:chExt cx="2195910" cy="908538"/>
            </a:xfrm>
          </p:grpSpPr>
          <p:sp>
            <p:nvSpPr>
              <p:cNvPr id="12" name="îṩľïḑ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504C0EF-35F6-4D57-A8B1-9243AA8F5BB2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3" name="ïsľiďê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DAB4724-870F-4BFE-9D7B-63580E376CD3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9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26756" y="780040"/>
            <a:ext cx="8473854" cy="959666"/>
            <a:chOff x="1955738" y="2372009"/>
            <a:chExt cx="8473854" cy="959666"/>
          </a:xfrm>
        </p:grpSpPr>
        <p:sp>
          <p:nvSpPr>
            <p:cNvPr id="3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4" y="2806244"/>
              <a:ext cx="4906539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5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6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89%</a:t>
              </a:r>
            </a:p>
          </p:txBody>
        </p:sp>
        <p:sp>
          <p:nvSpPr>
            <p:cNvPr id="7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9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0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  <p:grpSp>
        <p:nvGrpSpPr>
          <p:cNvPr id="12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26756" y="1761252"/>
            <a:ext cx="8473854" cy="959666"/>
            <a:chOff x="1955738" y="2372009"/>
            <a:chExt cx="8473854" cy="959666"/>
          </a:xfrm>
        </p:grpSpPr>
        <p:sp>
          <p:nvSpPr>
            <p:cNvPr id="13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5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6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70%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7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9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0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4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4" y="2806244"/>
              <a:ext cx="3723393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1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12557" y="2700694"/>
            <a:ext cx="8473854" cy="959666"/>
            <a:chOff x="1955738" y="2372009"/>
            <a:chExt cx="8473854" cy="959666"/>
          </a:xfrm>
        </p:grpSpPr>
        <p:sp>
          <p:nvSpPr>
            <p:cNvPr id="22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3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5" y="2806244"/>
              <a:ext cx="2756482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4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5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45%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6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8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9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1252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1707654"/>
            <a:ext cx="1343594" cy="16108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206522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感谢聆听！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11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526" y="2507902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701210" y="953227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690324" y="1745315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712096" y="2490213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701210" y="3282301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2555776" y="1648919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2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2555776" y="856831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1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2555776" y="3267442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造字工房刻宋（非商用）粗体" pitchFamily="50" charset="-122"/>
                <a:ea typeface="造字工房刻宋（非商用）粗体" pitchFamily="50" charset="-122"/>
              </a:rPr>
              <a:t>4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2555776" y="2448651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造字工房刻宋（非商用）粗体" pitchFamily="50" charset="-122"/>
                <a:ea typeface="造字工房刻宋（非商用）粗体" pitchFamily="50" charset="-122"/>
              </a:rPr>
              <a:t>3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658" y="856831"/>
            <a:ext cx="923330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目录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78749" y="105659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6977" y="179815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8749" y="257175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6977" y="331331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515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2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1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7658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502444" y="588861"/>
            <a:ext cx="8137922" cy="3764756"/>
            <a:chOff x="502444" y="842963"/>
            <a:chExt cx="8137922" cy="376475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02444" y="842963"/>
              <a:ext cx="8137922" cy="3764756"/>
            </a:xfrm>
            <a:prstGeom prst="line">
              <a:avLst/>
            </a:prstGeom>
            <a:ln w="76200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ïś1iḍê"/>
            <p:cNvGrpSpPr/>
            <p:nvPr/>
          </p:nvGrpSpPr>
          <p:grpSpPr>
            <a:xfrm>
              <a:off x="1871700" y="1275606"/>
              <a:ext cx="606474" cy="606474"/>
              <a:chOff x="3025614" y="1870779"/>
              <a:chExt cx="808632" cy="808632"/>
            </a:xfrm>
          </p:grpSpPr>
          <p:sp>
            <p:nvSpPr>
              <p:cNvPr id="40" name="iṧlîďe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šlíďê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íSḻiďê"/>
              <p:cNvSpPr/>
              <p:nvPr/>
            </p:nvSpPr>
            <p:spPr>
              <a:xfrm>
                <a:off x="3282109" y="2134363"/>
                <a:ext cx="305623" cy="27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22" y="3335"/>
                    </a:moveTo>
                    <a:cubicBezTo>
                      <a:pt x="2422" y="21145"/>
                      <a:pt x="2422" y="21145"/>
                      <a:pt x="2422" y="21145"/>
                    </a:cubicBezTo>
                    <a:cubicBezTo>
                      <a:pt x="2422" y="21373"/>
                      <a:pt x="2221" y="21600"/>
                      <a:pt x="2019" y="21600"/>
                    </a:cubicBezTo>
                    <a:cubicBezTo>
                      <a:pt x="1211" y="21600"/>
                      <a:pt x="1211" y="21600"/>
                      <a:pt x="1211" y="21600"/>
                    </a:cubicBezTo>
                    <a:cubicBezTo>
                      <a:pt x="1009" y="21600"/>
                      <a:pt x="807" y="21373"/>
                      <a:pt x="807" y="21145"/>
                    </a:cubicBezTo>
                    <a:cubicBezTo>
                      <a:pt x="807" y="3335"/>
                      <a:pt x="807" y="3335"/>
                      <a:pt x="807" y="3335"/>
                    </a:cubicBezTo>
                    <a:cubicBezTo>
                      <a:pt x="336" y="3032"/>
                      <a:pt x="0" y="2425"/>
                      <a:pt x="0" y="1743"/>
                    </a:cubicBezTo>
                    <a:cubicBezTo>
                      <a:pt x="0" y="758"/>
                      <a:pt x="740" y="0"/>
                      <a:pt x="1615" y="0"/>
                    </a:cubicBezTo>
                    <a:cubicBezTo>
                      <a:pt x="2490" y="0"/>
                      <a:pt x="3230" y="758"/>
                      <a:pt x="3230" y="1743"/>
                    </a:cubicBezTo>
                    <a:cubicBezTo>
                      <a:pt x="3230" y="2425"/>
                      <a:pt x="2893" y="3032"/>
                      <a:pt x="2422" y="3335"/>
                    </a:cubicBezTo>
                    <a:close/>
                    <a:moveTo>
                      <a:pt x="21600" y="13415"/>
                    </a:moveTo>
                    <a:cubicBezTo>
                      <a:pt x="21600" y="13718"/>
                      <a:pt x="21398" y="14021"/>
                      <a:pt x="21129" y="14173"/>
                    </a:cubicBezTo>
                    <a:cubicBezTo>
                      <a:pt x="21062" y="14248"/>
                      <a:pt x="20994" y="14248"/>
                      <a:pt x="20927" y="14324"/>
                    </a:cubicBezTo>
                    <a:cubicBezTo>
                      <a:pt x="20120" y="14779"/>
                      <a:pt x="18236" y="15992"/>
                      <a:pt x="16351" y="15992"/>
                    </a:cubicBezTo>
                    <a:cubicBezTo>
                      <a:pt x="15611" y="15992"/>
                      <a:pt x="14938" y="15764"/>
                      <a:pt x="14333" y="15461"/>
                    </a:cubicBezTo>
                    <a:cubicBezTo>
                      <a:pt x="13996" y="15234"/>
                      <a:pt x="13996" y="15234"/>
                      <a:pt x="13996" y="15234"/>
                    </a:cubicBezTo>
                    <a:cubicBezTo>
                      <a:pt x="12718" y="14552"/>
                      <a:pt x="11708" y="14021"/>
                      <a:pt x="10228" y="14021"/>
                    </a:cubicBezTo>
                    <a:cubicBezTo>
                      <a:pt x="8411" y="14021"/>
                      <a:pt x="5854" y="15082"/>
                      <a:pt x="4441" y="16067"/>
                    </a:cubicBezTo>
                    <a:cubicBezTo>
                      <a:pt x="4307" y="16143"/>
                      <a:pt x="4105" y="16143"/>
                      <a:pt x="3970" y="16143"/>
                    </a:cubicBezTo>
                    <a:cubicBezTo>
                      <a:pt x="3836" y="16143"/>
                      <a:pt x="3701" y="16143"/>
                      <a:pt x="3634" y="16067"/>
                    </a:cubicBezTo>
                    <a:cubicBezTo>
                      <a:pt x="3364" y="15916"/>
                      <a:pt x="3230" y="15613"/>
                      <a:pt x="3230" y="15234"/>
                    </a:cubicBezTo>
                    <a:cubicBezTo>
                      <a:pt x="3230" y="4851"/>
                      <a:pt x="3230" y="4851"/>
                      <a:pt x="3230" y="4851"/>
                    </a:cubicBezTo>
                    <a:cubicBezTo>
                      <a:pt x="3230" y="4547"/>
                      <a:pt x="3364" y="4244"/>
                      <a:pt x="3566" y="4093"/>
                    </a:cubicBezTo>
                    <a:cubicBezTo>
                      <a:pt x="4374" y="3562"/>
                      <a:pt x="7200" y="1743"/>
                      <a:pt x="9824" y="1743"/>
                    </a:cubicBezTo>
                    <a:cubicBezTo>
                      <a:pt x="11910" y="1743"/>
                      <a:pt x="13593" y="2653"/>
                      <a:pt x="15073" y="3411"/>
                    </a:cubicBezTo>
                    <a:cubicBezTo>
                      <a:pt x="15342" y="3638"/>
                      <a:pt x="15746" y="3714"/>
                      <a:pt x="16150" y="3714"/>
                    </a:cubicBezTo>
                    <a:cubicBezTo>
                      <a:pt x="17630" y="3714"/>
                      <a:pt x="19245" y="2653"/>
                      <a:pt x="20052" y="2122"/>
                    </a:cubicBezTo>
                    <a:cubicBezTo>
                      <a:pt x="20187" y="2046"/>
                      <a:pt x="20321" y="1895"/>
                      <a:pt x="20389" y="1895"/>
                    </a:cubicBezTo>
                    <a:cubicBezTo>
                      <a:pt x="20658" y="1743"/>
                      <a:pt x="20927" y="1743"/>
                      <a:pt x="21196" y="1895"/>
                    </a:cubicBezTo>
                    <a:cubicBezTo>
                      <a:pt x="21398" y="2046"/>
                      <a:pt x="21600" y="2349"/>
                      <a:pt x="21600" y="2653"/>
                    </a:cubicBezTo>
                    <a:lnTo>
                      <a:pt x="21600" y="13415"/>
                    </a:lnTo>
                    <a:close/>
                    <a:moveTo>
                      <a:pt x="9622" y="3562"/>
                    </a:moveTo>
                    <a:cubicBezTo>
                      <a:pt x="8007" y="3638"/>
                      <a:pt x="6191" y="4472"/>
                      <a:pt x="4778" y="5381"/>
                    </a:cubicBezTo>
                    <a:cubicBezTo>
                      <a:pt x="4778" y="8034"/>
                      <a:pt x="4778" y="8034"/>
                      <a:pt x="4778" y="8034"/>
                    </a:cubicBezTo>
                    <a:cubicBezTo>
                      <a:pt x="6258" y="7124"/>
                      <a:pt x="8075" y="6442"/>
                      <a:pt x="9622" y="6366"/>
                    </a:cubicBezTo>
                    <a:lnTo>
                      <a:pt x="9622" y="3562"/>
                    </a:lnTo>
                    <a:close/>
                    <a:moveTo>
                      <a:pt x="9622" y="9549"/>
                    </a:moveTo>
                    <a:cubicBezTo>
                      <a:pt x="8075" y="9701"/>
                      <a:pt x="6258" y="10383"/>
                      <a:pt x="4778" y="11141"/>
                    </a:cubicBezTo>
                    <a:cubicBezTo>
                      <a:pt x="4778" y="13794"/>
                      <a:pt x="4778" y="13794"/>
                      <a:pt x="4778" y="13794"/>
                    </a:cubicBezTo>
                    <a:cubicBezTo>
                      <a:pt x="6258" y="13036"/>
                      <a:pt x="8075" y="12354"/>
                      <a:pt x="9622" y="12202"/>
                    </a:cubicBezTo>
                    <a:lnTo>
                      <a:pt x="9622" y="9549"/>
                    </a:lnTo>
                    <a:close/>
                    <a:moveTo>
                      <a:pt x="19985" y="10307"/>
                    </a:moveTo>
                    <a:cubicBezTo>
                      <a:pt x="18841" y="10914"/>
                      <a:pt x="16890" y="11823"/>
                      <a:pt x="15207" y="11293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5006" y="8034"/>
                      <a:pt x="14871" y="8034"/>
                      <a:pt x="14669" y="7882"/>
                    </a:cubicBezTo>
                    <a:cubicBezTo>
                      <a:pt x="13256" y="7124"/>
                      <a:pt x="12112" y="6366"/>
                      <a:pt x="10228" y="6366"/>
                    </a:cubicBezTo>
                    <a:cubicBezTo>
                      <a:pt x="10026" y="6366"/>
                      <a:pt x="9824" y="6366"/>
                      <a:pt x="9622" y="6366"/>
                    </a:cubicBezTo>
                    <a:cubicBezTo>
                      <a:pt x="9622" y="9474"/>
                      <a:pt x="9622" y="9474"/>
                      <a:pt x="9622" y="9474"/>
                    </a:cubicBezTo>
                    <a:cubicBezTo>
                      <a:pt x="9690" y="9474"/>
                      <a:pt x="9757" y="9474"/>
                      <a:pt x="9824" y="9474"/>
                    </a:cubicBezTo>
                    <a:cubicBezTo>
                      <a:pt x="11708" y="9474"/>
                      <a:pt x="13256" y="10232"/>
                      <a:pt x="14669" y="11065"/>
                    </a:cubicBezTo>
                    <a:cubicBezTo>
                      <a:pt x="14871" y="11141"/>
                      <a:pt x="15006" y="11217"/>
                      <a:pt x="15207" y="11293"/>
                    </a:cubicBezTo>
                    <a:cubicBezTo>
                      <a:pt x="15207" y="13945"/>
                      <a:pt x="15207" y="13945"/>
                      <a:pt x="15207" y="13945"/>
                    </a:cubicBezTo>
                    <a:cubicBezTo>
                      <a:pt x="15544" y="14097"/>
                      <a:pt x="15880" y="14173"/>
                      <a:pt x="16351" y="14173"/>
                    </a:cubicBezTo>
                    <a:cubicBezTo>
                      <a:pt x="17697" y="14173"/>
                      <a:pt x="19178" y="13339"/>
                      <a:pt x="19985" y="12884"/>
                    </a:cubicBezTo>
                    <a:lnTo>
                      <a:pt x="19985" y="10307"/>
                    </a:lnTo>
                    <a:close/>
                    <a:moveTo>
                      <a:pt x="19985" y="4168"/>
                    </a:moveTo>
                    <a:cubicBezTo>
                      <a:pt x="18976" y="4775"/>
                      <a:pt x="17563" y="5457"/>
                      <a:pt x="16150" y="5457"/>
                    </a:cubicBezTo>
                    <a:cubicBezTo>
                      <a:pt x="15813" y="5457"/>
                      <a:pt x="15477" y="5457"/>
                      <a:pt x="15207" y="5381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6890" y="8640"/>
                      <a:pt x="18841" y="7579"/>
                      <a:pt x="19985" y="6897"/>
                    </a:cubicBezTo>
                    <a:lnTo>
                      <a:pt x="19985" y="4168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íšļíḍè"/>
            <p:cNvGrpSpPr/>
            <p:nvPr/>
          </p:nvGrpSpPr>
          <p:grpSpPr>
            <a:xfrm>
              <a:off x="3019328" y="1805742"/>
              <a:ext cx="606474" cy="606474"/>
              <a:chOff x="3025614" y="1870779"/>
              <a:chExt cx="808632" cy="808632"/>
            </a:xfrm>
          </p:grpSpPr>
          <p:sp>
            <p:nvSpPr>
              <p:cNvPr id="37" name="îs1íďé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ṧḻíďê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şḻíḑè"/>
              <p:cNvSpPr/>
              <p:nvPr/>
            </p:nvSpPr>
            <p:spPr>
              <a:xfrm>
                <a:off x="3282109" y="2117321"/>
                <a:ext cx="305623" cy="305434"/>
              </a:xfrm>
              <a:custGeom>
                <a:avLst/>
                <a:gdLst>
                  <a:gd name="connsiteX0" fmla="*/ 482620 w 607097"/>
                  <a:gd name="connsiteY0" fmla="*/ 381169 h 606722"/>
                  <a:gd name="connsiteX1" fmla="*/ 496768 w 607097"/>
                  <a:gd name="connsiteY1" fmla="*/ 381169 h 606722"/>
                  <a:gd name="connsiteX2" fmla="*/ 510916 w 607097"/>
                  <a:gd name="connsiteY2" fmla="*/ 395381 h 606722"/>
                  <a:gd name="connsiteX3" fmla="*/ 510916 w 607097"/>
                  <a:gd name="connsiteY3" fmla="*/ 409505 h 606722"/>
                  <a:gd name="connsiteX4" fmla="*/ 503887 w 607097"/>
                  <a:gd name="connsiteY4" fmla="*/ 412525 h 606722"/>
                  <a:gd name="connsiteX5" fmla="*/ 496768 w 607097"/>
                  <a:gd name="connsiteY5" fmla="*/ 409505 h 606722"/>
                  <a:gd name="connsiteX6" fmla="*/ 482620 w 607097"/>
                  <a:gd name="connsiteY6" fmla="*/ 395381 h 606722"/>
                  <a:gd name="connsiteX7" fmla="*/ 482620 w 607097"/>
                  <a:gd name="connsiteY7" fmla="*/ 381169 h 606722"/>
                  <a:gd name="connsiteX8" fmla="*/ 546398 w 607097"/>
                  <a:gd name="connsiteY8" fmla="*/ 242745 h 606722"/>
                  <a:gd name="connsiteX9" fmla="*/ 566606 w 607097"/>
                  <a:gd name="connsiteY9" fmla="*/ 242745 h 606722"/>
                  <a:gd name="connsiteX10" fmla="*/ 576754 w 607097"/>
                  <a:gd name="connsiteY10" fmla="*/ 252756 h 606722"/>
                  <a:gd name="connsiteX11" fmla="*/ 566606 w 607097"/>
                  <a:gd name="connsiteY11" fmla="*/ 262856 h 606722"/>
                  <a:gd name="connsiteX12" fmla="*/ 546398 w 607097"/>
                  <a:gd name="connsiteY12" fmla="*/ 262856 h 606722"/>
                  <a:gd name="connsiteX13" fmla="*/ 536249 w 607097"/>
                  <a:gd name="connsiteY13" fmla="*/ 252756 h 606722"/>
                  <a:gd name="connsiteX14" fmla="*/ 546398 w 607097"/>
                  <a:gd name="connsiteY14" fmla="*/ 242745 h 606722"/>
                  <a:gd name="connsiteX15" fmla="*/ 353968 w 607097"/>
                  <a:gd name="connsiteY15" fmla="*/ 101120 h 606722"/>
                  <a:gd name="connsiteX16" fmla="*/ 364118 w 607097"/>
                  <a:gd name="connsiteY16" fmla="*/ 111251 h 606722"/>
                  <a:gd name="connsiteX17" fmla="*/ 364118 w 607097"/>
                  <a:gd name="connsiteY17" fmla="*/ 242683 h 606722"/>
                  <a:gd name="connsiteX18" fmla="*/ 424838 w 607097"/>
                  <a:gd name="connsiteY18" fmla="*/ 242683 h 606722"/>
                  <a:gd name="connsiteX19" fmla="*/ 434988 w 607097"/>
                  <a:gd name="connsiteY19" fmla="*/ 252725 h 606722"/>
                  <a:gd name="connsiteX20" fmla="*/ 424838 w 607097"/>
                  <a:gd name="connsiteY20" fmla="*/ 262856 h 606722"/>
                  <a:gd name="connsiteX21" fmla="*/ 353968 w 607097"/>
                  <a:gd name="connsiteY21" fmla="*/ 262856 h 606722"/>
                  <a:gd name="connsiteX22" fmla="*/ 343818 w 607097"/>
                  <a:gd name="connsiteY22" fmla="*/ 252725 h 606722"/>
                  <a:gd name="connsiteX23" fmla="*/ 343818 w 607097"/>
                  <a:gd name="connsiteY23" fmla="*/ 111251 h 606722"/>
                  <a:gd name="connsiteX24" fmla="*/ 353968 w 607097"/>
                  <a:gd name="connsiteY24" fmla="*/ 101120 h 606722"/>
                  <a:gd name="connsiteX25" fmla="*/ 496768 w 607097"/>
                  <a:gd name="connsiteY25" fmla="*/ 96101 h 606722"/>
                  <a:gd name="connsiteX26" fmla="*/ 510916 w 607097"/>
                  <a:gd name="connsiteY26" fmla="*/ 96101 h 606722"/>
                  <a:gd name="connsiteX27" fmla="*/ 510916 w 607097"/>
                  <a:gd name="connsiteY27" fmla="*/ 110217 h 606722"/>
                  <a:gd name="connsiteX28" fmla="*/ 496768 w 607097"/>
                  <a:gd name="connsiteY28" fmla="*/ 124334 h 606722"/>
                  <a:gd name="connsiteX29" fmla="*/ 489650 w 607097"/>
                  <a:gd name="connsiteY29" fmla="*/ 127441 h 606722"/>
                  <a:gd name="connsiteX30" fmla="*/ 482620 w 607097"/>
                  <a:gd name="connsiteY30" fmla="*/ 124334 h 606722"/>
                  <a:gd name="connsiteX31" fmla="*/ 482620 w 607097"/>
                  <a:gd name="connsiteY31" fmla="*/ 110217 h 606722"/>
                  <a:gd name="connsiteX32" fmla="*/ 196955 w 607097"/>
                  <a:gd name="connsiteY32" fmla="*/ 96101 h 606722"/>
                  <a:gd name="connsiteX33" fmla="*/ 211110 w 607097"/>
                  <a:gd name="connsiteY33" fmla="*/ 96101 h 606722"/>
                  <a:gd name="connsiteX34" fmla="*/ 225355 w 607097"/>
                  <a:gd name="connsiteY34" fmla="*/ 110217 h 606722"/>
                  <a:gd name="connsiteX35" fmla="*/ 225355 w 607097"/>
                  <a:gd name="connsiteY35" fmla="*/ 124334 h 606722"/>
                  <a:gd name="connsiteX36" fmla="*/ 218233 w 607097"/>
                  <a:gd name="connsiteY36" fmla="*/ 127441 h 606722"/>
                  <a:gd name="connsiteX37" fmla="*/ 211110 w 607097"/>
                  <a:gd name="connsiteY37" fmla="*/ 124334 h 606722"/>
                  <a:gd name="connsiteX38" fmla="*/ 196955 w 607097"/>
                  <a:gd name="connsiteY38" fmla="*/ 110217 h 606722"/>
                  <a:gd name="connsiteX39" fmla="*/ 196955 w 607097"/>
                  <a:gd name="connsiteY39" fmla="*/ 96101 h 606722"/>
                  <a:gd name="connsiteX40" fmla="*/ 103963 w 607097"/>
                  <a:gd name="connsiteY40" fmla="*/ 81761 h 606722"/>
                  <a:gd name="connsiteX41" fmla="*/ 87598 w 607097"/>
                  <a:gd name="connsiteY41" fmla="*/ 90026 h 606722"/>
                  <a:gd name="connsiteX42" fmla="*/ 62322 w 607097"/>
                  <a:gd name="connsiteY42" fmla="*/ 115266 h 606722"/>
                  <a:gd name="connsiteX43" fmla="*/ 34998 w 607097"/>
                  <a:gd name="connsiteY43" fmla="*/ 265902 h 606722"/>
                  <a:gd name="connsiteX44" fmla="*/ 75494 w 607097"/>
                  <a:gd name="connsiteY44" fmla="*/ 322602 h 606722"/>
                  <a:gd name="connsiteX45" fmla="*/ 283044 w 607097"/>
                  <a:gd name="connsiteY45" fmla="*/ 530826 h 606722"/>
                  <a:gd name="connsiteX46" fmla="*/ 327634 w 607097"/>
                  <a:gd name="connsiteY46" fmla="*/ 565219 h 606722"/>
                  <a:gd name="connsiteX47" fmla="*/ 490684 w 607097"/>
                  <a:gd name="connsiteY47" fmla="*/ 545046 h 606722"/>
                  <a:gd name="connsiteX48" fmla="*/ 515960 w 607097"/>
                  <a:gd name="connsiteY48" fmla="*/ 519717 h 606722"/>
                  <a:gd name="connsiteX49" fmla="*/ 521033 w 607097"/>
                  <a:gd name="connsiteY49" fmla="*/ 485324 h 606722"/>
                  <a:gd name="connsiteX50" fmla="*/ 434969 w 607097"/>
                  <a:gd name="connsiteY50" fmla="*/ 411561 h 606722"/>
                  <a:gd name="connsiteX51" fmla="*/ 414321 w 607097"/>
                  <a:gd name="connsiteY51" fmla="*/ 406318 h 606722"/>
                  <a:gd name="connsiteX52" fmla="*/ 413698 w 607097"/>
                  <a:gd name="connsiteY52" fmla="*/ 406496 h 606722"/>
                  <a:gd name="connsiteX53" fmla="*/ 405599 w 607097"/>
                  <a:gd name="connsiteY53" fmla="*/ 413605 h 606722"/>
                  <a:gd name="connsiteX54" fmla="*/ 404620 w 607097"/>
                  <a:gd name="connsiteY54" fmla="*/ 414583 h 606722"/>
                  <a:gd name="connsiteX55" fmla="*/ 373202 w 607097"/>
                  <a:gd name="connsiteY55" fmla="*/ 447910 h 606722"/>
                  <a:gd name="connsiteX56" fmla="*/ 349528 w 607097"/>
                  <a:gd name="connsiteY56" fmla="*/ 459552 h 606722"/>
                  <a:gd name="connsiteX57" fmla="*/ 405599 w 607097"/>
                  <a:gd name="connsiteY57" fmla="*/ 475282 h 606722"/>
                  <a:gd name="connsiteX58" fmla="*/ 414677 w 607097"/>
                  <a:gd name="connsiteY58" fmla="*/ 486391 h 606722"/>
                  <a:gd name="connsiteX59" fmla="*/ 404620 w 607097"/>
                  <a:gd name="connsiteY59" fmla="*/ 495456 h 606722"/>
                  <a:gd name="connsiteX60" fmla="*/ 403552 w 607097"/>
                  <a:gd name="connsiteY60" fmla="*/ 495456 h 606722"/>
                  <a:gd name="connsiteX61" fmla="*/ 287138 w 607097"/>
                  <a:gd name="connsiteY61" fmla="*/ 441866 h 606722"/>
                  <a:gd name="connsiteX62" fmla="*/ 286426 w 607097"/>
                  <a:gd name="connsiteY62" fmla="*/ 441067 h 606722"/>
                  <a:gd name="connsiteX63" fmla="*/ 284112 w 607097"/>
                  <a:gd name="connsiteY63" fmla="*/ 438845 h 606722"/>
                  <a:gd name="connsiteX64" fmla="*/ 176777 w 607097"/>
                  <a:gd name="connsiteY64" fmla="*/ 331666 h 606722"/>
                  <a:gd name="connsiteX65" fmla="*/ 111895 w 607097"/>
                  <a:gd name="connsiteY65" fmla="*/ 213379 h 606722"/>
                  <a:gd name="connsiteX66" fmla="*/ 121062 w 607097"/>
                  <a:gd name="connsiteY66" fmla="*/ 202270 h 606722"/>
                  <a:gd name="connsiteX67" fmla="*/ 132188 w 607097"/>
                  <a:gd name="connsiteY67" fmla="*/ 211335 h 606722"/>
                  <a:gd name="connsiteX68" fmla="*/ 146428 w 607097"/>
                  <a:gd name="connsiteY68" fmla="*/ 259325 h 606722"/>
                  <a:gd name="connsiteX69" fmla="*/ 158532 w 607097"/>
                  <a:gd name="connsiteY69" fmla="*/ 233553 h 606722"/>
                  <a:gd name="connsiteX70" fmla="*/ 191907 w 607097"/>
                  <a:gd name="connsiteY70" fmla="*/ 202270 h 606722"/>
                  <a:gd name="connsiteX71" fmla="*/ 192975 w 607097"/>
                  <a:gd name="connsiteY71" fmla="*/ 201204 h 606722"/>
                  <a:gd name="connsiteX72" fmla="*/ 200006 w 607097"/>
                  <a:gd name="connsiteY72" fmla="*/ 193117 h 606722"/>
                  <a:gd name="connsiteX73" fmla="*/ 194933 w 607097"/>
                  <a:gd name="connsiteY73" fmla="*/ 170899 h 606722"/>
                  <a:gd name="connsiteX74" fmla="*/ 121062 w 607097"/>
                  <a:gd name="connsiteY74" fmla="*/ 84961 h 606722"/>
                  <a:gd name="connsiteX75" fmla="*/ 103963 w 607097"/>
                  <a:gd name="connsiteY75" fmla="*/ 81761 h 606722"/>
                  <a:gd name="connsiteX76" fmla="*/ 353980 w 607097"/>
                  <a:gd name="connsiteY76" fmla="*/ 30273 h 606722"/>
                  <a:gd name="connsiteX77" fmla="*/ 364141 w 607097"/>
                  <a:gd name="connsiteY77" fmla="*/ 40422 h 606722"/>
                  <a:gd name="connsiteX78" fmla="*/ 364141 w 607097"/>
                  <a:gd name="connsiteY78" fmla="*/ 60719 h 606722"/>
                  <a:gd name="connsiteX79" fmla="*/ 353980 w 607097"/>
                  <a:gd name="connsiteY79" fmla="*/ 70778 h 606722"/>
                  <a:gd name="connsiteX80" fmla="*/ 343818 w 607097"/>
                  <a:gd name="connsiteY80" fmla="*/ 60719 h 606722"/>
                  <a:gd name="connsiteX81" fmla="*/ 343818 w 607097"/>
                  <a:gd name="connsiteY81" fmla="*/ 40422 h 606722"/>
                  <a:gd name="connsiteX82" fmla="*/ 353980 w 607097"/>
                  <a:gd name="connsiteY82" fmla="*/ 30273 h 606722"/>
                  <a:gd name="connsiteX83" fmla="*/ 353978 w 607097"/>
                  <a:gd name="connsiteY83" fmla="*/ 20263 h 606722"/>
                  <a:gd name="connsiteX84" fmla="*/ 174819 w 607097"/>
                  <a:gd name="connsiteY84" fmla="*/ 104957 h 606722"/>
                  <a:gd name="connsiteX85" fmla="*/ 214246 w 607097"/>
                  <a:gd name="connsiteY85" fmla="*/ 160768 h 606722"/>
                  <a:gd name="connsiteX86" fmla="*/ 221278 w 607097"/>
                  <a:gd name="connsiteY86" fmla="*/ 198182 h 606722"/>
                  <a:gd name="connsiteX87" fmla="*/ 215938 w 607097"/>
                  <a:gd name="connsiteY87" fmla="*/ 209025 h 606722"/>
                  <a:gd name="connsiteX88" fmla="*/ 210152 w 607097"/>
                  <a:gd name="connsiteY88" fmla="*/ 215157 h 606722"/>
                  <a:gd name="connsiteX89" fmla="*/ 206147 w 607097"/>
                  <a:gd name="connsiteY89" fmla="*/ 218445 h 606722"/>
                  <a:gd name="connsiteX90" fmla="*/ 176777 w 607097"/>
                  <a:gd name="connsiteY90" fmla="*/ 244662 h 606722"/>
                  <a:gd name="connsiteX91" fmla="*/ 182829 w 607097"/>
                  <a:gd name="connsiteY91" fmla="*/ 308382 h 606722"/>
                  <a:gd name="connsiteX92" fmla="*/ 189504 w 607097"/>
                  <a:gd name="connsiteY92" fmla="*/ 315136 h 606722"/>
                  <a:gd name="connsiteX93" fmla="*/ 189949 w 607097"/>
                  <a:gd name="connsiteY93" fmla="*/ 315492 h 606722"/>
                  <a:gd name="connsiteX94" fmla="*/ 191640 w 607097"/>
                  <a:gd name="connsiteY94" fmla="*/ 317269 h 606722"/>
                  <a:gd name="connsiteX95" fmla="*/ 298263 w 607097"/>
                  <a:gd name="connsiteY95" fmla="*/ 424714 h 606722"/>
                  <a:gd name="connsiteX96" fmla="*/ 362077 w 607097"/>
                  <a:gd name="connsiteY96" fmla="*/ 430758 h 606722"/>
                  <a:gd name="connsiteX97" fmla="*/ 388422 w 607097"/>
                  <a:gd name="connsiteY97" fmla="*/ 401430 h 606722"/>
                  <a:gd name="connsiteX98" fmla="*/ 408625 w 607097"/>
                  <a:gd name="connsiteY98" fmla="*/ 386233 h 606722"/>
                  <a:gd name="connsiteX99" fmla="*/ 419661 w 607097"/>
                  <a:gd name="connsiteY99" fmla="*/ 384900 h 606722"/>
                  <a:gd name="connsiteX100" fmla="*/ 446094 w 607097"/>
                  <a:gd name="connsiteY100" fmla="*/ 392365 h 606722"/>
                  <a:gd name="connsiteX101" fmla="*/ 501987 w 607097"/>
                  <a:gd name="connsiteY101" fmla="*/ 431646 h 606722"/>
                  <a:gd name="connsiteX102" fmla="*/ 586894 w 607097"/>
                  <a:gd name="connsiteY102" fmla="*/ 252749 h 606722"/>
                  <a:gd name="connsiteX103" fmla="*/ 353978 w 607097"/>
                  <a:gd name="connsiteY103" fmla="*/ 20263 h 606722"/>
                  <a:gd name="connsiteX104" fmla="*/ 353978 w 607097"/>
                  <a:gd name="connsiteY104" fmla="*/ 0 h 606722"/>
                  <a:gd name="connsiteX105" fmla="*/ 607097 w 607097"/>
                  <a:gd name="connsiteY105" fmla="*/ 252749 h 606722"/>
                  <a:gd name="connsiteX106" fmla="*/ 517384 w 607097"/>
                  <a:gd name="connsiteY106" fmla="*/ 445421 h 606722"/>
                  <a:gd name="connsiteX107" fmla="*/ 540257 w 607097"/>
                  <a:gd name="connsiteY107" fmla="*/ 474215 h 606722"/>
                  <a:gd name="connsiteX108" fmla="*/ 531179 w 607097"/>
                  <a:gd name="connsiteY108" fmla="*/ 532870 h 606722"/>
                  <a:gd name="connsiteX109" fmla="*/ 505814 w 607097"/>
                  <a:gd name="connsiteY109" fmla="*/ 559176 h 606722"/>
                  <a:gd name="connsiteX110" fmla="*/ 401505 w 607097"/>
                  <a:gd name="connsiteY110" fmla="*/ 606722 h 606722"/>
                  <a:gd name="connsiteX111" fmla="*/ 318556 w 607097"/>
                  <a:gd name="connsiteY111" fmla="*/ 582460 h 606722"/>
                  <a:gd name="connsiteX112" fmla="*/ 268893 w 607097"/>
                  <a:gd name="connsiteY112" fmla="*/ 543979 h 606722"/>
                  <a:gd name="connsiteX113" fmla="*/ 61343 w 607097"/>
                  <a:gd name="connsiteY113" fmla="*/ 336732 h 606722"/>
                  <a:gd name="connsiteX114" fmla="*/ 16753 w 607097"/>
                  <a:gd name="connsiteY114" fmla="*/ 275056 h 606722"/>
                  <a:gd name="connsiteX115" fmla="*/ 48171 w 607097"/>
                  <a:gd name="connsiteY115" fmla="*/ 101135 h 606722"/>
                  <a:gd name="connsiteX116" fmla="*/ 73447 w 607097"/>
                  <a:gd name="connsiteY116" fmla="*/ 75807 h 606722"/>
                  <a:gd name="connsiteX117" fmla="*/ 132188 w 607097"/>
                  <a:gd name="connsiteY117" fmla="*/ 66742 h 606722"/>
                  <a:gd name="connsiteX118" fmla="*/ 160757 w 607097"/>
                  <a:gd name="connsiteY118" fmla="*/ 89315 h 606722"/>
                  <a:gd name="connsiteX119" fmla="*/ 353978 w 607097"/>
                  <a:gd name="connsiteY119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607097" h="606722">
                    <a:moveTo>
                      <a:pt x="482620" y="381169"/>
                    </a:moveTo>
                    <a:cubicBezTo>
                      <a:pt x="486624" y="377172"/>
                      <a:pt x="492675" y="377172"/>
                      <a:pt x="496768" y="381169"/>
                    </a:cubicBezTo>
                    <a:lnTo>
                      <a:pt x="510916" y="395381"/>
                    </a:lnTo>
                    <a:cubicBezTo>
                      <a:pt x="515009" y="399379"/>
                      <a:pt x="515009" y="405419"/>
                      <a:pt x="510916" y="409505"/>
                    </a:cubicBezTo>
                    <a:cubicBezTo>
                      <a:pt x="509937" y="412525"/>
                      <a:pt x="506912" y="412525"/>
                      <a:pt x="503887" y="412525"/>
                    </a:cubicBezTo>
                    <a:cubicBezTo>
                      <a:pt x="500861" y="412525"/>
                      <a:pt x="498815" y="411548"/>
                      <a:pt x="496768" y="409505"/>
                    </a:cubicBezTo>
                    <a:lnTo>
                      <a:pt x="482620" y="395381"/>
                    </a:lnTo>
                    <a:cubicBezTo>
                      <a:pt x="478527" y="391295"/>
                      <a:pt x="478527" y="385255"/>
                      <a:pt x="482620" y="381169"/>
                    </a:cubicBezTo>
                    <a:close/>
                    <a:moveTo>
                      <a:pt x="546398" y="242745"/>
                    </a:moveTo>
                    <a:lnTo>
                      <a:pt x="566606" y="242745"/>
                    </a:lnTo>
                    <a:cubicBezTo>
                      <a:pt x="572659" y="242745"/>
                      <a:pt x="576754" y="246732"/>
                      <a:pt x="576754" y="252756"/>
                    </a:cubicBezTo>
                    <a:cubicBezTo>
                      <a:pt x="576754" y="258869"/>
                      <a:pt x="572659" y="262856"/>
                      <a:pt x="566606" y="262856"/>
                    </a:cubicBezTo>
                    <a:lnTo>
                      <a:pt x="546398" y="262856"/>
                    </a:lnTo>
                    <a:cubicBezTo>
                      <a:pt x="540255" y="262856"/>
                      <a:pt x="536249" y="258869"/>
                      <a:pt x="536249" y="252756"/>
                    </a:cubicBezTo>
                    <a:cubicBezTo>
                      <a:pt x="536249" y="246732"/>
                      <a:pt x="540255" y="242745"/>
                      <a:pt x="546398" y="242745"/>
                    </a:cubicBezTo>
                    <a:close/>
                    <a:moveTo>
                      <a:pt x="353968" y="101120"/>
                    </a:moveTo>
                    <a:cubicBezTo>
                      <a:pt x="360022" y="101120"/>
                      <a:pt x="364118" y="105119"/>
                      <a:pt x="364118" y="111251"/>
                    </a:cubicBezTo>
                    <a:lnTo>
                      <a:pt x="364118" y="242683"/>
                    </a:lnTo>
                    <a:lnTo>
                      <a:pt x="424838" y="242683"/>
                    </a:lnTo>
                    <a:cubicBezTo>
                      <a:pt x="430893" y="242683"/>
                      <a:pt x="434988" y="246682"/>
                      <a:pt x="434988" y="252725"/>
                    </a:cubicBezTo>
                    <a:cubicBezTo>
                      <a:pt x="434988" y="258857"/>
                      <a:pt x="430893" y="262856"/>
                      <a:pt x="424838" y="262856"/>
                    </a:cubicBezTo>
                    <a:lnTo>
                      <a:pt x="353968" y="262856"/>
                    </a:lnTo>
                    <a:cubicBezTo>
                      <a:pt x="347825" y="262856"/>
                      <a:pt x="343818" y="258857"/>
                      <a:pt x="343818" y="252725"/>
                    </a:cubicBezTo>
                    <a:lnTo>
                      <a:pt x="343818" y="111251"/>
                    </a:lnTo>
                    <a:cubicBezTo>
                      <a:pt x="343818" y="105119"/>
                      <a:pt x="347825" y="101120"/>
                      <a:pt x="353968" y="101120"/>
                    </a:cubicBezTo>
                    <a:close/>
                    <a:moveTo>
                      <a:pt x="496768" y="96101"/>
                    </a:moveTo>
                    <a:cubicBezTo>
                      <a:pt x="500861" y="92017"/>
                      <a:pt x="506912" y="92017"/>
                      <a:pt x="510916" y="96101"/>
                    </a:cubicBezTo>
                    <a:cubicBezTo>
                      <a:pt x="515009" y="100096"/>
                      <a:pt x="515009" y="106222"/>
                      <a:pt x="510916" y="110217"/>
                    </a:cubicBezTo>
                    <a:lnTo>
                      <a:pt x="496768" y="124334"/>
                    </a:lnTo>
                    <a:cubicBezTo>
                      <a:pt x="494722" y="126376"/>
                      <a:pt x="492675" y="127441"/>
                      <a:pt x="489650" y="127441"/>
                    </a:cubicBezTo>
                    <a:cubicBezTo>
                      <a:pt x="486624" y="127441"/>
                      <a:pt x="484578" y="126376"/>
                      <a:pt x="482620" y="124334"/>
                    </a:cubicBezTo>
                    <a:cubicBezTo>
                      <a:pt x="478527" y="120338"/>
                      <a:pt x="478527" y="114301"/>
                      <a:pt x="482620" y="110217"/>
                    </a:cubicBezTo>
                    <a:close/>
                    <a:moveTo>
                      <a:pt x="196955" y="96101"/>
                    </a:moveTo>
                    <a:cubicBezTo>
                      <a:pt x="201050" y="92017"/>
                      <a:pt x="207104" y="92017"/>
                      <a:pt x="211110" y="96101"/>
                    </a:cubicBezTo>
                    <a:lnTo>
                      <a:pt x="225355" y="110217"/>
                    </a:lnTo>
                    <a:cubicBezTo>
                      <a:pt x="229361" y="114301"/>
                      <a:pt x="229361" y="120338"/>
                      <a:pt x="225355" y="124334"/>
                    </a:cubicBezTo>
                    <a:cubicBezTo>
                      <a:pt x="223307" y="126376"/>
                      <a:pt x="220280" y="127441"/>
                      <a:pt x="218233" y="127441"/>
                    </a:cubicBezTo>
                    <a:cubicBezTo>
                      <a:pt x="215206" y="127441"/>
                      <a:pt x="213158" y="126376"/>
                      <a:pt x="211110" y="124334"/>
                    </a:cubicBezTo>
                    <a:lnTo>
                      <a:pt x="196955" y="110217"/>
                    </a:lnTo>
                    <a:cubicBezTo>
                      <a:pt x="192949" y="106222"/>
                      <a:pt x="192949" y="100096"/>
                      <a:pt x="196955" y="96101"/>
                    </a:cubicBezTo>
                    <a:close/>
                    <a:moveTo>
                      <a:pt x="103963" y="81761"/>
                    </a:moveTo>
                    <a:cubicBezTo>
                      <a:pt x="98011" y="82650"/>
                      <a:pt x="92182" y="85449"/>
                      <a:pt x="87598" y="90026"/>
                    </a:cubicBezTo>
                    <a:lnTo>
                      <a:pt x="62322" y="115266"/>
                    </a:lnTo>
                    <a:cubicBezTo>
                      <a:pt x="17732" y="159790"/>
                      <a:pt x="8654" y="209291"/>
                      <a:pt x="34998" y="265902"/>
                    </a:cubicBezTo>
                    <a:cubicBezTo>
                      <a:pt x="44077" y="285187"/>
                      <a:pt x="57249" y="304383"/>
                      <a:pt x="75494" y="322602"/>
                    </a:cubicBezTo>
                    <a:lnTo>
                      <a:pt x="283044" y="530826"/>
                    </a:lnTo>
                    <a:cubicBezTo>
                      <a:pt x="297284" y="545046"/>
                      <a:pt x="312415" y="557132"/>
                      <a:pt x="327634" y="565219"/>
                    </a:cubicBezTo>
                    <a:cubicBezTo>
                      <a:pt x="389401" y="599612"/>
                      <a:pt x="443068" y="592503"/>
                      <a:pt x="490684" y="545046"/>
                    </a:cubicBezTo>
                    <a:lnTo>
                      <a:pt x="515960" y="519717"/>
                    </a:lnTo>
                    <a:cubicBezTo>
                      <a:pt x="525127" y="510653"/>
                      <a:pt x="527085" y="496433"/>
                      <a:pt x="521033" y="485324"/>
                    </a:cubicBezTo>
                    <a:cubicBezTo>
                      <a:pt x="503856" y="451998"/>
                      <a:pt x="434969" y="411561"/>
                      <a:pt x="434969" y="411561"/>
                    </a:cubicBezTo>
                    <a:cubicBezTo>
                      <a:pt x="427582" y="407829"/>
                      <a:pt x="420195" y="405874"/>
                      <a:pt x="414321" y="406318"/>
                    </a:cubicBezTo>
                    <a:cubicBezTo>
                      <a:pt x="414143" y="406318"/>
                      <a:pt x="413876" y="406407"/>
                      <a:pt x="413698" y="406496"/>
                    </a:cubicBezTo>
                    <a:cubicBezTo>
                      <a:pt x="409604" y="407473"/>
                      <a:pt x="407646" y="409517"/>
                      <a:pt x="405599" y="413605"/>
                    </a:cubicBezTo>
                    <a:lnTo>
                      <a:pt x="404620" y="414583"/>
                    </a:lnTo>
                    <a:cubicBezTo>
                      <a:pt x="397500" y="423648"/>
                      <a:pt x="380323" y="443910"/>
                      <a:pt x="373202" y="447910"/>
                    </a:cubicBezTo>
                    <a:cubicBezTo>
                      <a:pt x="365548" y="453242"/>
                      <a:pt x="357538" y="457152"/>
                      <a:pt x="349528" y="459552"/>
                    </a:cubicBezTo>
                    <a:cubicBezTo>
                      <a:pt x="365281" y="466839"/>
                      <a:pt x="384328" y="473149"/>
                      <a:pt x="405599" y="475282"/>
                    </a:cubicBezTo>
                    <a:cubicBezTo>
                      <a:pt x="410672" y="476259"/>
                      <a:pt x="414677" y="480259"/>
                      <a:pt x="414677" y="486391"/>
                    </a:cubicBezTo>
                    <a:cubicBezTo>
                      <a:pt x="413698" y="491456"/>
                      <a:pt x="409604" y="495456"/>
                      <a:pt x="404620" y="495456"/>
                    </a:cubicBezTo>
                    <a:lnTo>
                      <a:pt x="403552" y="495456"/>
                    </a:lnTo>
                    <a:cubicBezTo>
                      <a:pt x="333686" y="488346"/>
                      <a:pt x="288117" y="443910"/>
                      <a:pt x="287138" y="441866"/>
                    </a:cubicBezTo>
                    <a:cubicBezTo>
                      <a:pt x="286871" y="441600"/>
                      <a:pt x="286604" y="441333"/>
                      <a:pt x="286426" y="441067"/>
                    </a:cubicBezTo>
                    <a:cubicBezTo>
                      <a:pt x="285625" y="440356"/>
                      <a:pt x="284824" y="439645"/>
                      <a:pt x="284112" y="438845"/>
                    </a:cubicBezTo>
                    <a:lnTo>
                      <a:pt x="176777" y="331666"/>
                    </a:lnTo>
                    <a:cubicBezTo>
                      <a:pt x="174730" y="329622"/>
                      <a:pt x="119015" y="284120"/>
                      <a:pt x="111895" y="213379"/>
                    </a:cubicBezTo>
                    <a:cubicBezTo>
                      <a:pt x="110916" y="208314"/>
                      <a:pt x="115010" y="203248"/>
                      <a:pt x="121062" y="202270"/>
                    </a:cubicBezTo>
                    <a:cubicBezTo>
                      <a:pt x="127115" y="201204"/>
                      <a:pt x="131209" y="205292"/>
                      <a:pt x="132188" y="211335"/>
                    </a:cubicBezTo>
                    <a:cubicBezTo>
                      <a:pt x="133968" y="229109"/>
                      <a:pt x="139486" y="245284"/>
                      <a:pt x="146428" y="259325"/>
                    </a:cubicBezTo>
                    <a:cubicBezTo>
                      <a:pt x="148653" y="250794"/>
                      <a:pt x="152658" y="242262"/>
                      <a:pt x="158532" y="233553"/>
                    </a:cubicBezTo>
                    <a:cubicBezTo>
                      <a:pt x="162537" y="227510"/>
                      <a:pt x="183808" y="210358"/>
                      <a:pt x="191907" y="202270"/>
                    </a:cubicBezTo>
                    <a:lnTo>
                      <a:pt x="192975" y="201204"/>
                    </a:lnTo>
                    <a:cubicBezTo>
                      <a:pt x="196980" y="199160"/>
                      <a:pt x="199027" y="196138"/>
                      <a:pt x="200006" y="193117"/>
                    </a:cubicBezTo>
                    <a:cubicBezTo>
                      <a:pt x="202053" y="187073"/>
                      <a:pt x="200006" y="178986"/>
                      <a:pt x="194933" y="170899"/>
                    </a:cubicBezTo>
                    <a:cubicBezTo>
                      <a:pt x="194933" y="169832"/>
                      <a:pt x="154438" y="102113"/>
                      <a:pt x="121062" y="84961"/>
                    </a:cubicBezTo>
                    <a:cubicBezTo>
                      <a:pt x="115989" y="81895"/>
                      <a:pt x="109915" y="80873"/>
                      <a:pt x="103963" y="81761"/>
                    </a:cubicBezTo>
                    <a:close/>
                    <a:moveTo>
                      <a:pt x="353980" y="30273"/>
                    </a:moveTo>
                    <a:cubicBezTo>
                      <a:pt x="360041" y="30273"/>
                      <a:pt x="364141" y="34368"/>
                      <a:pt x="364141" y="40422"/>
                    </a:cubicBezTo>
                    <a:lnTo>
                      <a:pt x="364141" y="60719"/>
                    </a:lnTo>
                    <a:cubicBezTo>
                      <a:pt x="364141" y="66772"/>
                      <a:pt x="360041" y="70778"/>
                      <a:pt x="353980" y="70778"/>
                    </a:cubicBezTo>
                    <a:cubicBezTo>
                      <a:pt x="347829" y="70778"/>
                      <a:pt x="343818" y="66772"/>
                      <a:pt x="343818" y="60719"/>
                    </a:cubicBezTo>
                    <a:lnTo>
                      <a:pt x="343818" y="40422"/>
                    </a:lnTo>
                    <a:cubicBezTo>
                      <a:pt x="343818" y="34368"/>
                      <a:pt x="347829" y="30273"/>
                      <a:pt x="353980" y="30273"/>
                    </a:cubicBezTo>
                    <a:close/>
                    <a:moveTo>
                      <a:pt x="353978" y="20263"/>
                    </a:moveTo>
                    <a:cubicBezTo>
                      <a:pt x="284112" y="20263"/>
                      <a:pt x="219409" y="50479"/>
                      <a:pt x="174819" y="104957"/>
                    </a:cubicBezTo>
                    <a:cubicBezTo>
                      <a:pt x="196446" y="130818"/>
                      <a:pt x="212911" y="158901"/>
                      <a:pt x="214246" y="160768"/>
                    </a:cubicBezTo>
                    <a:cubicBezTo>
                      <a:pt x="221278" y="173920"/>
                      <a:pt x="224304" y="187073"/>
                      <a:pt x="221278" y="198182"/>
                    </a:cubicBezTo>
                    <a:cubicBezTo>
                      <a:pt x="220299" y="202093"/>
                      <a:pt x="218430" y="205736"/>
                      <a:pt x="215938" y="209025"/>
                    </a:cubicBezTo>
                    <a:cubicBezTo>
                      <a:pt x="214336" y="211335"/>
                      <a:pt x="212466" y="213379"/>
                      <a:pt x="210152" y="215157"/>
                    </a:cubicBezTo>
                    <a:cubicBezTo>
                      <a:pt x="208906" y="216312"/>
                      <a:pt x="207482" y="217378"/>
                      <a:pt x="206147" y="218445"/>
                    </a:cubicBezTo>
                    <a:cubicBezTo>
                      <a:pt x="193954" y="228487"/>
                      <a:pt x="179803" y="241640"/>
                      <a:pt x="176777" y="244662"/>
                    </a:cubicBezTo>
                    <a:cubicBezTo>
                      <a:pt x="160579" y="269012"/>
                      <a:pt x="162537" y="287142"/>
                      <a:pt x="182829" y="308382"/>
                    </a:cubicBezTo>
                    <a:lnTo>
                      <a:pt x="189504" y="315136"/>
                    </a:lnTo>
                    <a:cubicBezTo>
                      <a:pt x="189771" y="315403"/>
                      <a:pt x="189949" y="315492"/>
                      <a:pt x="189949" y="315492"/>
                    </a:cubicBezTo>
                    <a:cubicBezTo>
                      <a:pt x="190572" y="316025"/>
                      <a:pt x="191195" y="316647"/>
                      <a:pt x="191640" y="317269"/>
                    </a:cubicBezTo>
                    <a:lnTo>
                      <a:pt x="298263" y="424714"/>
                    </a:lnTo>
                    <a:cubicBezTo>
                      <a:pt x="318556" y="444888"/>
                      <a:pt x="337780" y="446932"/>
                      <a:pt x="362077" y="430758"/>
                    </a:cubicBezTo>
                    <a:cubicBezTo>
                      <a:pt x="365103" y="428713"/>
                      <a:pt x="378275" y="414583"/>
                      <a:pt x="388422" y="401430"/>
                    </a:cubicBezTo>
                    <a:cubicBezTo>
                      <a:pt x="393406" y="393343"/>
                      <a:pt x="400526" y="388277"/>
                      <a:pt x="408625" y="386233"/>
                    </a:cubicBezTo>
                    <a:cubicBezTo>
                      <a:pt x="412096" y="385344"/>
                      <a:pt x="415834" y="384900"/>
                      <a:pt x="419661" y="384900"/>
                    </a:cubicBezTo>
                    <a:cubicBezTo>
                      <a:pt x="428294" y="384989"/>
                      <a:pt x="437728" y="387477"/>
                      <a:pt x="446094" y="392365"/>
                    </a:cubicBezTo>
                    <a:cubicBezTo>
                      <a:pt x="447963" y="393609"/>
                      <a:pt x="476088" y="410051"/>
                      <a:pt x="501987" y="431646"/>
                    </a:cubicBezTo>
                    <a:cubicBezTo>
                      <a:pt x="556545" y="387122"/>
                      <a:pt x="586894" y="322513"/>
                      <a:pt x="586894" y="252749"/>
                    </a:cubicBezTo>
                    <a:cubicBezTo>
                      <a:pt x="586894" y="124330"/>
                      <a:pt x="482585" y="20263"/>
                      <a:pt x="353978" y="20263"/>
                    </a:cubicBezTo>
                    <a:close/>
                    <a:moveTo>
                      <a:pt x="353978" y="0"/>
                    </a:moveTo>
                    <a:cubicBezTo>
                      <a:pt x="493710" y="0"/>
                      <a:pt x="607097" y="113222"/>
                      <a:pt x="607097" y="252749"/>
                    </a:cubicBezTo>
                    <a:cubicBezTo>
                      <a:pt x="607097" y="327578"/>
                      <a:pt x="574345" y="397786"/>
                      <a:pt x="517384" y="445421"/>
                    </a:cubicBezTo>
                    <a:cubicBezTo>
                      <a:pt x="526907" y="454753"/>
                      <a:pt x="535184" y="464617"/>
                      <a:pt x="540257" y="474215"/>
                    </a:cubicBezTo>
                    <a:cubicBezTo>
                      <a:pt x="550403" y="493412"/>
                      <a:pt x="547377" y="517673"/>
                      <a:pt x="531179" y="532870"/>
                    </a:cubicBezTo>
                    <a:lnTo>
                      <a:pt x="505814" y="559176"/>
                    </a:lnTo>
                    <a:cubicBezTo>
                      <a:pt x="474486" y="590548"/>
                      <a:pt x="438974" y="606722"/>
                      <a:pt x="401505" y="606722"/>
                    </a:cubicBezTo>
                    <a:cubicBezTo>
                      <a:pt x="375249" y="606722"/>
                      <a:pt x="346858" y="598635"/>
                      <a:pt x="318556" y="582460"/>
                    </a:cubicBezTo>
                    <a:cubicBezTo>
                      <a:pt x="301289" y="573307"/>
                      <a:pt x="285091" y="560154"/>
                      <a:pt x="268893" y="543979"/>
                    </a:cubicBezTo>
                    <a:lnTo>
                      <a:pt x="61343" y="336732"/>
                    </a:lnTo>
                    <a:cubicBezTo>
                      <a:pt x="42030" y="317536"/>
                      <a:pt x="26899" y="296296"/>
                      <a:pt x="16753" y="275056"/>
                    </a:cubicBezTo>
                    <a:cubicBezTo>
                      <a:pt x="-13596" y="210358"/>
                      <a:pt x="-2471" y="151703"/>
                      <a:pt x="48171" y="101135"/>
                    </a:cubicBezTo>
                    <a:lnTo>
                      <a:pt x="73447" y="75807"/>
                    </a:lnTo>
                    <a:cubicBezTo>
                      <a:pt x="88666" y="60699"/>
                      <a:pt x="112963" y="56611"/>
                      <a:pt x="132188" y="66742"/>
                    </a:cubicBezTo>
                    <a:cubicBezTo>
                      <a:pt x="141711" y="71719"/>
                      <a:pt x="151412" y="79895"/>
                      <a:pt x="160757" y="89315"/>
                    </a:cubicBezTo>
                    <a:cubicBezTo>
                      <a:pt x="209173" y="32971"/>
                      <a:pt x="278772" y="0"/>
                      <a:pt x="3539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ŝḻïḍê"/>
            <p:cNvGrpSpPr/>
            <p:nvPr/>
          </p:nvGrpSpPr>
          <p:grpSpPr>
            <a:xfrm>
              <a:off x="4166955" y="2335877"/>
              <a:ext cx="606474" cy="606474"/>
              <a:chOff x="3025614" y="1870779"/>
              <a:chExt cx="808632" cy="808632"/>
            </a:xfrm>
          </p:grpSpPr>
          <p:sp>
            <p:nvSpPr>
              <p:cNvPr id="34" name="íṧ1iḋé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ŝḻiďe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$ḻíḍe"/>
              <p:cNvSpPr/>
              <p:nvPr/>
            </p:nvSpPr>
            <p:spPr>
              <a:xfrm>
                <a:off x="3282109" y="2117458"/>
                <a:ext cx="305623" cy="305161"/>
              </a:xfrm>
              <a:custGeom>
                <a:avLst/>
                <a:gdLst>
                  <a:gd name="connsiteX0" fmla="*/ 303775 w 607639"/>
                  <a:gd name="connsiteY0" fmla="*/ 525007 h 606722"/>
                  <a:gd name="connsiteX1" fmla="*/ 315710 w 607639"/>
                  <a:gd name="connsiteY1" fmla="*/ 536902 h 606722"/>
                  <a:gd name="connsiteX2" fmla="*/ 315710 w 607639"/>
                  <a:gd name="connsiteY2" fmla="*/ 552347 h 606722"/>
                  <a:gd name="connsiteX3" fmla="*/ 303775 w 607639"/>
                  <a:gd name="connsiteY3" fmla="*/ 564241 h 606722"/>
                  <a:gd name="connsiteX4" fmla="*/ 291929 w 607639"/>
                  <a:gd name="connsiteY4" fmla="*/ 552347 h 606722"/>
                  <a:gd name="connsiteX5" fmla="*/ 291929 w 607639"/>
                  <a:gd name="connsiteY5" fmla="*/ 536902 h 606722"/>
                  <a:gd name="connsiteX6" fmla="*/ 303775 w 607639"/>
                  <a:gd name="connsiteY6" fmla="*/ 525007 h 606722"/>
                  <a:gd name="connsiteX7" fmla="*/ 429885 w 607639"/>
                  <a:gd name="connsiteY7" fmla="*/ 509483 h 606722"/>
                  <a:gd name="connsiteX8" fmla="*/ 441811 w 607639"/>
                  <a:gd name="connsiteY8" fmla="*/ 521409 h 606722"/>
                  <a:gd name="connsiteX9" fmla="*/ 429885 w 607639"/>
                  <a:gd name="connsiteY9" fmla="*/ 533335 h 606722"/>
                  <a:gd name="connsiteX10" fmla="*/ 417959 w 607639"/>
                  <a:gd name="connsiteY10" fmla="*/ 521409 h 606722"/>
                  <a:gd name="connsiteX11" fmla="*/ 429885 w 607639"/>
                  <a:gd name="connsiteY11" fmla="*/ 509483 h 606722"/>
                  <a:gd name="connsiteX12" fmla="*/ 177720 w 607639"/>
                  <a:gd name="connsiteY12" fmla="*/ 509483 h 606722"/>
                  <a:gd name="connsiteX13" fmla="*/ 189611 w 607639"/>
                  <a:gd name="connsiteY13" fmla="*/ 521409 h 606722"/>
                  <a:gd name="connsiteX14" fmla="*/ 177720 w 607639"/>
                  <a:gd name="connsiteY14" fmla="*/ 533335 h 606722"/>
                  <a:gd name="connsiteX15" fmla="*/ 165829 w 607639"/>
                  <a:gd name="connsiteY15" fmla="*/ 521409 h 606722"/>
                  <a:gd name="connsiteX16" fmla="*/ 177720 w 607639"/>
                  <a:gd name="connsiteY16" fmla="*/ 509483 h 606722"/>
                  <a:gd name="connsiteX17" fmla="*/ 522185 w 607639"/>
                  <a:gd name="connsiteY17" fmla="*/ 417324 h 606722"/>
                  <a:gd name="connsiteX18" fmla="*/ 534111 w 607639"/>
                  <a:gd name="connsiteY18" fmla="*/ 429250 h 606722"/>
                  <a:gd name="connsiteX19" fmla="*/ 522185 w 607639"/>
                  <a:gd name="connsiteY19" fmla="*/ 441176 h 606722"/>
                  <a:gd name="connsiteX20" fmla="*/ 510259 w 607639"/>
                  <a:gd name="connsiteY20" fmla="*/ 429250 h 606722"/>
                  <a:gd name="connsiteX21" fmla="*/ 522185 w 607639"/>
                  <a:gd name="connsiteY21" fmla="*/ 417324 h 606722"/>
                  <a:gd name="connsiteX22" fmla="*/ 85420 w 607639"/>
                  <a:gd name="connsiteY22" fmla="*/ 417324 h 606722"/>
                  <a:gd name="connsiteX23" fmla="*/ 97311 w 607639"/>
                  <a:gd name="connsiteY23" fmla="*/ 429250 h 606722"/>
                  <a:gd name="connsiteX24" fmla="*/ 85420 w 607639"/>
                  <a:gd name="connsiteY24" fmla="*/ 441176 h 606722"/>
                  <a:gd name="connsiteX25" fmla="*/ 73529 w 607639"/>
                  <a:gd name="connsiteY25" fmla="*/ 429250 h 606722"/>
                  <a:gd name="connsiteX26" fmla="*/ 85420 w 607639"/>
                  <a:gd name="connsiteY26" fmla="*/ 417324 h 606722"/>
                  <a:gd name="connsiteX27" fmla="*/ 537643 w 607639"/>
                  <a:gd name="connsiteY27" fmla="*/ 291506 h 606722"/>
                  <a:gd name="connsiteX28" fmla="*/ 555628 w 607639"/>
                  <a:gd name="connsiteY28" fmla="*/ 291506 h 606722"/>
                  <a:gd name="connsiteX29" fmla="*/ 567558 w 607639"/>
                  <a:gd name="connsiteY29" fmla="*/ 303316 h 606722"/>
                  <a:gd name="connsiteX30" fmla="*/ 555628 w 607639"/>
                  <a:gd name="connsiteY30" fmla="*/ 315216 h 606722"/>
                  <a:gd name="connsiteX31" fmla="*/ 537643 w 607639"/>
                  <a:gd name="connsiteY31" fmla="*/ 315216 h 606722"/>
                  <a:gd name="connsiteX32" fmla="*/ 525713 w 607639"/>
                  <a:gd name="connsiteY32" fmla="*/ 303316 h 606722"/>
                  <a:gd name="connsiteX33" fmla="*/ 537643 w 607639"/>
                  <a:gd name="connsiteY33" fmla="*/ 291506 h 606722"/>
                  <a:gd name="connsiteX34" fmla="*/ 51991 w 607639"/>
                  <a:gd name="connsiteY34" fmla="*/ 291506 h 606722"/>
                  <a:gd name="connsiteX35" fmla="*/ 69946 w 607639"/>
                  <a:gd name="connsiteY35" fmla="*/ 291506 h 606722"/>
                  <a:gd name="connsiteX36" fmla="*/ 81856 w 607639"/>
                  <a:gd name="connsiteY36" fmla="*/ 303316 h 606722"/>
                  <a:gd name="connsiteX37" fmla="*/ 69946 w 607639"/>
                  <a:gd name="connsiteY37" fmla="*/ 315216 h 606722"/>
                  <a:gd name="connsiteX38" fmla="*/ 51991 w 607639"/>
                  <a:gd name="connsiteY38" fmla="*/ 315216 h 606722"/>
                  <a:gd name="connsiteX39" fmla="*/ 40081 w 607639"/>
                  <a:gd name="connsiteY39" fmla="*/ 303316 h 606722"/>
                  <a:gd name="connsiteX40" fmla="*/ 51991 w 607639"/>
                  <a:gd name="connsiteY40" fmla="*/ 291506 h 606722"/>
                  <a:gd name="connsiteX41" fmla="*/ 412608 w 607639"/>
                  <a:gd name="connsiteY41" fmla="*/ 222096 h 606722"/>
                  <a:gd name="connsiteX42" fmla="*/ 345491 w 607639"/>
                  <a:gd name="connsiteY42" fmla="*/ 334245 h 606722"/>
                  <a:gd name="connsiteX43" fmla="*/ 412608 w 607639"/>
                  <a:gd name="connsiteY43" fmla="*/ 334245 h 606722"/>
                  <a:gd name="connsiteX44" fmla="*/ 427651 w 607639"/>
                  <a:gd name="connsiteY44" fmla="*/ 167533 h 606722"/>
                  <a:gd name="connsiteX45" fmla="*/ 436375 w 607639"/>
                  <a:gd name="connsiteY45" fmla="*/ 178996 h 606722"/>
                  <a:gd name="connsiteX46" fmla="*/ 436375 w 607639"/>
                  <a:gd name="connsiteY46" fmla="*/ 334245 h 606722"/>
                  <a:gd name="connsiteX47" fmla="*/ 469399 w 607639"/>
                  <a:gd name="connsiteY47" fmla="*/ 334245 h 606722"/>
                  <a:gd name="connsiteX48" fmla="*/ 481327 w 607639"/>
                  <a:gd name="connsiteY48" fmla="*/ 346153 h 606722"/>
                  <a:gd name="connsiteX49" fmla="*/ 469399 w 607639"/>
                  <a:gd name="connsiteY49" fmla="*/ 357973 h 606722"/>
                  <a:gd name="connsiteX50" fmla="*/ 436375 w 607639"/>
                  <a:gd name="connsiteY50" fmla="*/ 357973 h 606722"/>
                  <a:gd name="connsiteX51" fmla="*/ 436375 w 607639"/>
                  <a:gd name="connsiteY51" fmla="*/ 427733 h 606722"/>
                  <a:gd name="connsiteX52" fmla="*/ 424536 w 607639"/>
                  <a:gd name="connsiteY52" fmla="*/ 439552 h 606722"/>
                  <a:gd name="connsiteX53" fmla="*/ 412608 w 607639"/>
                  <a:gd name="connsiteY53" fmla="*/ 427733 h 606722"/>
                  <a:gd name="connsiteX54" fmla="*/ 412608 w 607639"/>
                  <a:gd name="connsiteY54" fmla="*/ 357973 h 606722"/>
                  <a:gd name="connsiteX55" fmla="*/ 324573 w 607639"/>
                  <a:gd name="connsiteY55" fmla="*/ 357973 h 606722"/>
                  <a:gd name="connsiteX56" fmla="*/ 314158 w 607639"/>
                  <a:gd name="connsiteY56" fmla="*/ 352019 h 606722"/>
                  <a:gd name="connsiteX57" fmla="*/ 314336 w 607639"/>
                  <a:gd name="connsiteY57" fmla="*/ 340022 h 606722"/>
                  <a:gd name="connsiteX58" fmla="*/ 414299 w 607639"/>
                  <a:gd name="connsiteY58" fmla="*/ 172953 h 606722"/>
                  <a:gd name="connsiteX59" fmla="*/ 427651 w 607639"/>
                  <a:gd name="connsiteY59" fmla="*/ 167533 h 606722"/>
                  <a:gd name="connsiteX60" fmla="*/ 216270 w 607639"/>
                  <a:gd name="connsiteY60" fmla="*/ 167099 h 606722"/>
                  <a:gd name="connsiteX61" fmla="*/ 290518 w 607639"/>
                  <a:gd name="connsiteY61" fmla="*/ 241210 h 606722"/>
                  <a:gd name="connsiteX62" fmla="*/ 242978 w 607639"/>
                  <a:gd name="connsiteY62" fmla="*/ 355754 h 606722"/>
                  <a:gd name="connsiteX63" fmla="*/ 182707 w 607639"/>
                  <a:gd name="connsiteY63" fmla="*/ 415825 h 606722"/>
                  <a:gd name="connsiteX64" fmla="*/ 278588 w 607639"/>
                  <a:gd name="connsiteY64" fmla="*/ 415825 h 606722"/>
                  <a:gd name="connsiteX65" fmla="*/ 290518 w 607639"/>
                  <a:gd name="connsiteY65" fmla="*/ 427734 h 606722"/>
                  <a:gd name="connsiteX66" fmla="*/ 278588 w 607639"/>
                  <a:gd name="connsiteY66" fmla="*/ 439552 h 606722"/>
                  <a:gd name="connsiteX67" fmla="*/ 154040 w 607639"/>
                  <a:gd name="connsiteY67" fmla="*/ 439552 h 606722"/>
                  <a:gd name="connsiteX68" fmla="*/ 143001 w 607639"/>
                  <a:gd name="connsiteY68" fmla="*/ 432265 h 606722"/>
                  <a:gd name="connsiteX69" fmla="*/ 145582 w 607639"/>
                  <a:gd name="connsiteY69" fmla="*/ 419292 h 606722"/>
                  <a:gd name="connsiteX70" fmla="*/ 226152 w 607639"/>
                  <a:gd name="connsiteY70" fmla="*/ 338959 h 606722"/>
                  <a:gd name="connsiteX71" fmla="*/ 266659 w 607639"/>
                  <a:gd name="connsiteY71" fmla="*/ 241210 h 606722"/>
                  <a:gd name="connsiteX72" fmla="*/ 216270 w 607639"/>
                  <a:gd name="connsiteY72" fmla="*/ 190914 h 606722"/>
                  <a:gd name="connsiteX73" fmla="*/ 165880 w 607639"/>
                  <a:gd name="connsiteY73" fmla="*/ 241210 h 606722"/>
                  <a:gd name="connsiteX74" fmla="*/ 154040 w 607639"/>
                  <a:gd name="connsiteY74" fmla="*/ 253029 h 606722"/>
                  <a:gd name="connsiteX75" fmla="*/ 142110 w 607639"/>
                  <a:gd name="connsiteY75" fmla="*/ 241210 h 606722"/>
                  <a:gd name="connsiteX76" fmla="*/ 216270 w 607639"/>
                  <a:gd name="connsiteY76" fmla="*/ 167099 h 606722"/>
                  <a:gd name="connsiteX77" fmla="*/ 522185 w 607639"/>
                  <a:gd name="connsiteY77" fmla="*/ 165547 h 606722"/>
                  <a:gd name="connsiteX78" fmla="*/ 534111 w 607639"/>
                  <a:gd name="connsiteY78" fmla="*/ 177438 h 606722"/>
                  <a:gd name="connsiteX79" fmla="*/ 522185 w 607639"/>
                  <a:gd name="connsiteY79" fmla="*/ 189329 h 606722"/>
                  <a:gd name="connsiteX80" fmla="*/ 510259 w 607639"/>
                  <a:gd name="connsiteY80" fmla="*/ 177438 h 606722"/>
                  <a:gd name="connsiteX81" fmla="*/ 522185 w 607639"/>
                  <a:gd name="connsiteY81" fmla="*/ 165547 h 606722"/>
                  <a:gd name="connsiteX82" fmla="*/ 85420 w 607639"/>
                  <a:gd name="connsiteY82" fmla="*/ 165547 h 606722"/>
                  <a:gd name="connsiteX83" fmla="*/ 97311 w 607639"/>
                  <a:gd name="connsiteY83" fmla="*/ 177438 h 606722"/>
                  <a:gd name="connsiteX84" fmla="*/ 85420 w 607639"/>
                  <a:gd name="connsiteY84" fmla="*/ 189329 h 606722"/>
                  <a:gd name="connsiteX85" fmla="*/ 73529 w 607639"/>
                  <a:gd name="connsiteY85" fmla="*/ 177438 h 606722"/>
                  <a:gd name="connsiteX86" fmla="*/ 85420 w 607639"/>
                  <a:gd name="connsiteY86" fmla="*/ 165547 h 606722"/>
                  <a:gd name="connsiteX87" fmla="*/ 429885 w 607639"/>
                  <a:gd name="connsiteY87" fmla="*/ 73388 h 606722"/>
                  <a:gd name="connsiteX88" fmla="*/ 441811 w 607639"/>
                  <a:gd name="connsiteY88" fmla="*/ 85279 h 606722"/>
                  <a:gd name="connsiteX89" fmla="*/ 429885 w 607639"/>
                  <a:gd name="connsiteY89" fmla="*/ 97170 h 606722"/>
                  <a:gd name="connsiteX90" fmla="*/ 417959 w 607639"/>
                  <a:gd name="connsiteY90" fmla="*/ 85279 h 606722"/>
                  <a:gd name="connsiteX91" fmla="*/ 429885 w 607639"/>
                  <a:gd name="connsiteY91" fmla="*/ 73388 h 606722"/>
                  <a:gd name="connsiteX92" fmla="*/ 177720 w 607639"/>
                  <a:gd name="connsiteY92" fmla="*/ 73388 h 606722"/>
                  <a:gd name="connsiteX93" fmla="*/ 189611 w 607639"/>
                  <a:gd name="connsiteY93" fmla="*/ 85279 h 606722"/>
                  <a:gd name="connsiteX94" fmla="*/ 177720 w 607639"/>
                  <a:gd name="connsiteY94" fmla="*/ 97170 h 606722"/>
                  <a:gd name="connsiteX95" fmla="*/ 165829 w 607639"/>
                  <a:gd name="connsiteY95" fmla="*/ 85279 h 606722"/>
                  <a:gd name="connsiteX96" fmla="*/ 177720 w 607639"/>
                  <a:gd name="connsiteY96" fmla="*/ 73388 h 606722"/>
                  <a:gd name="connsiteX97" fmla="*/ 303775 w 607639"/>
                  <a:gd name="connsiteY97" fmla="*/ 42480 h 606722"/>
                  <a:gd name="connsiteX98" fmla="*/ 315710 w 607639"/>
                  <a:gd name="connsiteY98" fmla="*/ 54396 h 606722"/>
                  <a:gd name="connsiteX99" fmla="*/ 315710 w 607639"/>
                  <a:gd name="connsiteY99" fmla="*/ 69869 h 606722"/>
                  <a:gd name="connsiteX100" fmla="*/ 303775 w 607639"/>
                  <a:gd name="connsiteY100" fmla="*/ 81785 h 606722"/>
                  <a:gd name="connsiteX101" fmla="*/ 291929 w 607639"/>
                  <a:gd name="connsiteY101" fmla="*/ 69869 h 606722"/>
                  <a:gd name="connsiteX102" fmla="*/ 291929 w 607639"/>
                  <a:gd name="connsiteY102" fmla="*/ 54396 h 606722"/>
                  <a:gd name="connsiteX103" fmla="*/ 303775 w 607639"/>
                  <a:gd name="connsiteY103" fmla="*/ 42480 h 606722"/>
                  <a:gd name="connsiteX104" fmla="*/ 303775 w 607639"/>
                  <a:gd name="connsiteY104" fmla="*/ 0 h 606722"/>
                  <a:gd name="connsiteX105" fmla="*/ 537058 w 607639"/>
                  <a:gd name="connsiteY105" fmla="*/ 108956 h 606722"/>
                  <a:gd name="connsiteX106" fmla="*/ 537058 w 607639"/>
                  <a:gd name="connsiteY106" fmla="*/ 93048 h 606722"/>
                  <a:gd name="connsiteX107" fmla="*/ 548895 w 607639"/>
                  <a:gd name="connsiteY107" fmla="*/ 81139 h 606722"/>
                  <a:gd name="connsiteX108" fmla="*/ 560822 w 607639"/>
                  <a:gd name="connsiteY108" fmla="*/ 93048 h 606722"/>
                  <a:gd name="connsiteX109" fmla="*/ 560822 w 607639"/>
                  <a:gd name="connsiteY109" fmla="*/ 138994 h 606722"/>
                  <a:gd name="connsiteX110" fmla="*/ 548895 w 607639"/>
                  <a:gd name="connsiteY110" fmla="*/ 150903 h 606722"/>
                  <a:gd name="connsiteX111" fmla="*/ 502880 w 607639"/>
                  <a:gd name="connsiteY111" fmla="*/ 150903 h 606722"/>
                  <a:gd name="connsiteX112" fmla="*/ 490953 w 607639"/>
                  <a:gd name="connsiteY112" fmla="*/ 138994 h 606722"/>
                  <a:gd name="connsiteX113" fmla="*/ 502880 w 607639"/>
                  <a:gd name="connsiteY113" fmla="*/ 127174 h 606722"/>
                  <a:gd name="connsiteX114" fmla="*/ 521126 w 607639"/>
                  <a:gd name="connsiteY114" fmla="*/ 127174 h 606722"/>
                  <a:gd name="connsiteX115" fmla="*/ 303775 w 607639"/>
                  <a:gd name="connsiteY115" fmla="*/ 23728 h 606722"/>
                  <a:gd name="connsiteX116" fmla="*/ 23764 w 607639"/>
                  <a:gd name="connsiteY116" fmla="*/ 303316 h 606722"/>
                  <a:gd name="connsiteX117" fmla="*/ 303775 w 607639"/>
                  <a:gd name="connsiteY117" fmla="*/ 582905 h 606722"/>
                  <a:gd name="connsiteX118" fmla="*/ 583786 w 607639"/>
                  <a:gd name="connsiteY118" fmla="*/ 303316 h 606722"/>
                  <a:gd name="connsiteX119" fmla="*/ 573906 w 607639"/>
                  <a:gd name="connsiteY119" fmla="*/ 229376 h 606722"/>
                  <a:gd name="connsiteX120" fmla="*/ 582273 w 607639"/>
                  <a:gd name="connsiteY120" fmla="*/ 214801 h 606722"/>
                  <a:gd name="connsiteX121" fmla="*/ 596869 w 607639"/>
                  <a:gd name="connsiteY121" fmla="*/ 223066 h 606722"/>
                  <a:gd name="connsiteX122" fmla="*/ 607639 w 607639"/>
                  <a:gd name="connsiteY122" fmla="*/ 303316 h 606722"/>
                  <a:gd name="connsiteX123" fmla="*/ 303775 w 607639"/>
                  <a:gd name="connsiteY123" fmla="*/ 606722 h 606722"/>
                  <a:gd name="connsiteX124" fmla="*/ 0 w 607639"/>
                  <a:gd name="connsiteY124" fmla="*/ 303316 h 606722"/>
                  <a:gd name="connsiteX125" fmla="*/ 303775 w 607639"/>
                  <a:gd name="connsiteY125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607639" h="606722">
                    <a:moveTo>
                      <a:pt x="303775" y="525007"/>
                    </a:moveTo>
                    <a:cubicBezTo>
                      <a:pt x="310366" y="525007"/>
                      <a:pt x="315710" y="530333"/>
                      <a:pt x="315710" y="536902"/>
                    </a:cubicBezTo>
                    <a:lnTo>
                      <a:pt x="315710" y="552347"/>
                    </a:lnTo>
                    <a:cubicBezTo>
                      <a:pt x="315710" y="558915"/>
                      <a:pt x="310366" y="564241"/>
                      <a:pt x="303775" y="564241"/>
                    </a:cubicBezTo>
                    <a:cubicBezTo>
                      <a:pt x="297184" y="564241"/>
                      <a:pt x="291929" y="558915"/>
                      <a:pt x="291929" y="552347"/>
                    </a:cubicBezTo>
                    <a:lnTo>
                      <a:pt x="291929" y="536902"/>
                    </a:lnTo>
                    <a:cubicBezTo>
                      <a:pt x="291929" y="530333"/>
                      <a:pt x="297184" y="525007"/>
                      <a:pt x="303775" y="525007"/>
                    </a:cubicBezTo>
                    <a:close/>
                    <a:moveTo>
                      <a:pt x="429885" y="509483"/>
                    </a:moveTo>
                    <a:cubicBezTo>
                      <a:pt x="436472" y="509483"/>
                      <a:pt x="441811" y="514822"/>
                      <a:pt x="441811" y="521409"/>
                    </a:cubicBezTo>
                    <a:cubicBezTo>
                      <a:pt x="441811" y="527996"/>
                      <a:pt x="436472" y="533335"/>
                      <a:pt x="429885" y="533335"/>
                    </a:cubicBezTo>
                    <a:cubicBezTo>
                      <a:pt x="423298" y="533335"/>
                      <a:pt x="417959" y="527996"/>
                      <a:pt x="417959" y="521409"/>
                    </a:cubicBezTo>
                    <a:cubicBezTo>
                      <a:pt x="417959" y="514822"/>
                      <a:pt x="423298" y="509483"/>
                      <a:pt x="429885" y="509483"/>
                    </a:cubicBezTo>
                    <a:close/>
                    <a:moveTo>
                      <a:pt x="177720" y="509483"/>
                    </a:moveTo>
                    <a:cubicBezTo>
                      <a:pt x="184287" y="509483"/>
                      <a:pt x="189611" y="514822"/>
                      <a:pt x="189611" y="521409"/>
                    </a:cubicBezTo>
                    <a:cubicBezTo>
                      <a:pt x="189611" y="527996"/>
                      <a:pt x="184287" y="533335"/>
                      <a:pt x="177720" y="533335"/>
                    </a:cubicBezTo>
                    <a:cubicBezTo>
                      <a:pt x="171153" y="533335"/>
                      <a:pt x="165829" y="527996"/>
                      <a:pt x="165829" y="521409"/>
                    </a:cubicBezTo>
                    <a:cubicBezTo>
                      <a:pt x="165829" y="514822"/>
                      <a:pt x="171153" y="509483"/>
                      <a:pt x="177720" y="509483"/>
                    </a:cubicBezTo>
                    <a:close/>
                    <a:moveTo>
                      <a:pt x="522185" y="417324"/>
                    </a:moveTo>
                    <a:cubicBezTo>
                      <a:pt x="528772" y="417324"/>
                      <a:pt x="534111" y="422663"/>
                      <a:pt x="534111" y="429250"/>
                    </a:cubicBezTo>
                    <a:cubicBezTo>
                      <a:pt x="534111" y="435837"/>
                      <a:pt x="528772" y="441176"/>
                      <a:pt x="522185" y="441176"/>
                    </a:cubicBezTo>
                    <a:cubicBezTo>
                      <a:pt x="515598" y="441176"/>
                      <a:pt x="510259" y="435837"/>
                      <a:pt x="510259" y="429250"/>
                    </a:cubicBezTo>
                    <a:cubicBezTo>
                      <a:pt x="510259" y="422663"/>
                      <a:pt x="515598" y="417324"/>
                      <a:pt x="522185" y="417324"/>
                    </a:cubicBezTo>
                    <a:close/>
                    <a:moveTo>
                      <a:pt x="85420" y="417324"/>
                    </a:moveTo>
                    <a:cubicBezTo>
                      <a:pt x="91987" y="417324"/>
                      <a:pt x="97311" y="422663"/>
                      <a:pt x="97311" y="429250"/>
                    </a:cubicBezTo>
                    <a:cubicBezTo>
                      <a:pt x="97311" y="435837"/>
                      <a:pt x="91987" y="441176"/>
                      <a:pt x="85420" y="441176"/>
                    </a:cubicBezTo>
                    <a:cubicBezTo>
                      <a:pt x="78853" y="441176"/>
                      <a:pt x="73529" y="435837"/>
                      <a:pt x="73529" y="429250"/>
                    </a:cubicBezTo>
                    <a:cubicBezTo>
                      <a:pt x="73529" y="422663"/>
                      <a:pt x="78853" y="417324"/>
                      <a:pt x="85420" y="417324"/>
                    </a:cubicBezTo>
                    <a:close/>
                    <a:moveTo>
                      <a:pt x="537643" y="291506"/>
                    </a:moveTo>
                    <a:lnTo>
                      <a:pt x="555628" y="291506"/>
                    </a:lnTo>
                    <a:cubicBezTo>
                      <a:pt x="562216" y="291506"/>
                      <a:pt x="567558" y="296745"/>
                      <a:pt x="567558" y="303316"/>
                    </a:cubicBezTo>
                    <a:cubicBezTo>
                      <a:pt x="567558" y="309888"/>
                      <a:pt x="562216" y="315216"/>
                      <a:pt x="555628" y="315216"/>
                    </a:cubicBezTo>
                    <a:lnTo>
                      <a:pt x="537643" y="315216"/>
                    </a:lnTo>
                    <a:cubicBezTo>
                      <a:pt x="531055" y="315216"/>
                      <a:pt x="525713" y="309888"/>
                      <a:pt x="525713" y="303316"/>
                    </a:cubicBezTo>
                    <a:cubicBezTo>
                      <a:pt x="525713" y="296745"/>
                      <a:pt x="531055" y="291506"/>
                      <a:pt x="537643" y="291506"/>
                    </a:cubicBezTo>
                    <a:close/>
                    <a:moveTo>
                      <a:pt x="51991" y="291506"/>
                    </a:moveTo>
                    <a:lnTo>
                      <a:pt x="69946" y="291506"/>
                    </a:lnTo>
                    <a:cubicBezTo>
                      <a:pt x="76523" y="291506"/>
                      <a:pt x="81856" y="296745"/>
                      <a:pt x="81856" y="303316"/>
                    </a:cubicBezTo>
                    <a:cubicBezTo>
                      <a:pt x="81856" y="309888"/>
                      <a:pt x="76523" y="315216"/>
                      <a:pt x="69946" y="315216"/>
                    </a:cubicBezTo>
                    <a:lnTo>
                      <a:pt x="51991" y="315216"/>
                    </a:lnTo>
                    <a:cubicBezTo>
                      <a:pt x="45414" y="315216"/>
                      <a:pt x="40081" y="309888"/>
                      <a:pt x="40081" y="303316"/>
                    </a:cubicBezTo>
                    <a:cubicBezTo>
                      <a:pt x="40081" y="296745"/>
                      <a:pt x="45414" y="291506"/>
                      <a:pt x="51991" y="291506"/>
                    </a:cubicBezTo>
                    <a:close/>
                    <a:moveTo>
                      <a:pt x="412608" y="222096"/>
                    </a:moveTo>
                    <a:lnTo>
                      <a:pt x="345491" y="334245"/>
                    </a:lnTo>
                    <a:lnTo>
                      <a:pt x="412608" y="334245"/>
                    </a:lnTo>
                    <a:close/>
                    <a:moveTo>
                      <a:pt x="427651" y="167533"/>
                    </a:moveTo>
                    <a:cubicBezTo>
                      <a:pt x="432814" y="168954"/>
                      <a:pt x="436375" y="173664"/>
                      <a:pt x="436375" y="178996"/>
                    </a:cubicBezTo>
                    <a:lnTo>
                      <a:pt x="436375" y="334245"/>
                    </a:lnTo>
                    <a:lnTo>
                      <a:pt x="469399" y="334245"/>
                    </a:lnTo>
                    <a:cubicBezTo>
                      <a:pt x="475986" y="334245"/>
                      <a:pt x="481327" y="339577"/>
                      <a:pt x="481327" y="346153"/>
                    </a:cubicBezTo>
                    <a:cubicBezTo>
                      <a:pt x="481327" y="352641"/>
                      <a:pt x="475986" y="357973"/>
                      <a:pt x="469399" y="357973"/>
                    </a:cubicBezTo>
                    <a:lnTo>
                      <a:pt x="436375" y="357973"/>
                    </a:lnTo>
                    <a:lnTo>
                      <a:pt x="436375" y="427733"/>
                    </a:lnTo>
                    <a:cubicBezTo>
                      <a:pt x="436375" y="434220"/>
                      <a:pt x="431123" y="439552"/>
                      <a:pt x="424536" y="439552"/>
                    </a:cubicBezTo>
                    <a:cubicBezTo>
                      <a:pt x="417949" y="439552"/>
                      <a:pt x="412608" y="434220"/>
                      <a:pt x="412608" y="427733"/>
                    </a:cubicBezTo>
                    <a:lnTo>
                      <a:pt x="412608" y="357973"/>
                    </a:lnTo>
                    <a:lnTo>
                      <a:pt x="324573" y="357973"/>
                    </a:lnTo>
                    <a:cubicBezTo>
                      <a:pt x="320300" y="357973"/>
                      <a:pt x="316295" y="355662"/>
                      <a:pt x="314158" y="352019"/>
                    </a:cubicBezTo>
                    <a:cubicBezTo>
                      <a:pt x="312111" y="348286"/>
                      <a:pt x="312111" y="343665"/>
                      <a:pt x="314336" y="340022"/>
                    </a:cubicBezTo>
                    <a:lnTo>
                      <a:pt x="414299" y="172953"/>
                    </a:lnTo>
                    <a:cubicBezTo>
                      <a:pt x="417059" y="168332"/>
                      <a:pt x="422489" y="166111"/>
                      <a:pt x="427651" y="167533"/>
                    </a:cubicBezTo>
                    <a:close/>
                    <a:moveTo>
                      <a:pt x="216270" y="167099"/>
                    </a:moveTo>
                    <a:cubicBezTo>
                      <a:pt x="257222" y="167099"/>
                      <a:pt x="290518" y="200333"/>
                      <a:pt x="290518" y="241210"/>
                    </a:cubicBezTo>
                    <a:cubicBezTo>
                      <a:pt x="290518" y="284486"/>
                      <a:pt x="273603" y="325097"/>
                      <a:pt x="242978" y="355754"/>
                    </a:cubicBezTo>
                    <a:lnTo>
                      <a:pt x="182707" y="415825"/>
                    </a:lnTo>
                    <a:lnTo>
                      <a:pt x="278588" y="415825"/>
                    </a:lnTo>
                    <a:cubicBezTo>
                      <a:pt x="285176" y="415825"/>
                      <a:pt x="290518" y="421158"/>
                      <a:pt x="290518" y="427734"/>
                    </a:cubicBezTo>
                    <a:cubicBezTo>
                      <a:pt x="290518" y="434220"/>
                      <a:pt x="285176" y="439552"/>
                      <a:pt x="278588" y="439552"/>
                    </a:cubicBezTo>
                    <a:lnTo>
                      <a:pt x="154040" y="439552"/>
                    </a:lnTo>
                    <a:cubicBezTo>
                      <a:pt x="149232" y="439552"/>
                      <a:pt x="144870" y="436709"/>
                      <a:pt x="143001" y="432265"/>
                    </a:cubicBezTo>
                    <a:cubicBezTo>
                      <a:pt x="141131" y="427822"/>
                      <a:pt x="142199" y="422668"/>
                      <a:pt x="145582" y="419292"/>
                    </a:cubicBezTo>
                    <a:lnTo>
                      <a:pt x="226152" y="338959"/>
                    </a:lnTo>
                    <a:cubicBezTo>
                      <a:pt x="252236" y="312834"/>
                      <a:pt x="266659" y="278088"/>
                      <a:pt x="266659" y="241210"/>
                    </a:cubicBezTo>
                    <a:cubicBezTo>
                      <a:pt x="266659" y="213485"/>
                      <a:pt x="244046" y="190914"/>
                      <a:pt x="216270" y="190914"/>
                    </a:cubicBezTo>
                    <a:cubicBezTo>
                      <a:pt x="188493" y="190914"/>
                      <a:pt x="165880" y="213485"/>
                      <a:pt x="165880" y="241210"/>
                    </a:cubicBezTo>
                    <a:cubicBezTo>
                      <a:pt x="165880" y="247786"/>
                      <a:pt x="160539" y="253029"/>
                      <a:pt x="154040" y="253029"/>
                    </a:cubicBezTo>
                    <a:cubicBezTo>
                      <a:pt x="147452" y="253029"/>
                      <a:pt x="142110" y="247786"/>
                      <a:pt x="142110" y="241210"/>
                    </a:cubicBezTo>
                    <a:cubicBezTo>
                      <a:pt x="142110" y="200333"/>
                      <a:pt x="175406" y="167099"/>
                      <a:pt x="216270" y="167099"/>
                    </a:cubicBezTo>
                    <a:close/>
                    <a:moveTo>
                      <a:pt x="522185" y="165547"/>
                    </a:moveTo>
                    <a:cubicBezTo>
                      <a:pt x="528772" y="165547"/>
                      <a:pt x="534111" y="170871"/>
                      <a:pt x="534111" y="177438"/>
                    </a:cubicBezTo>
                    <a:cubicBezTo>
                      <a:pt x="534111" y="184005"/>
                      <a:pt x="528772" y="189329"/>
                      <a:pt x="522185" y="189329"/>
                    </a:cubicBezTo>
                    <a:cubicBezTo>
                      <a:pt x="515598" y="189329"/>
                      <a:pt x="510259" y="184005"/>
                      <a:pt x="510259" y="177438"/>
                    </a:cubicBezTo>
                    <a:cubicBezTo>
                      <a:pt x="510259" y="170871"/>
                      <a:pt x="515598" y="165547"/>
                      <a:pt x="522185" y="165547"/>
                    </a:cubicBezTo>
                    <a:close/>
                    <a:moveTo>
                      <a:pt x="85420" y="165547"/>
                    </a:moveTo>
                    <a:cubicBezTo>
                      <a:pt x="91987" y="165547"/>
                      <a:pt x="97311" y="170871"/>
                      <a:pt x="97311" y="177438"/>
                    </a:cubicBezTo>
                    <a:cubicBezTo>
                      <a:pt x="97311" y="184005"/>
                      <a:pt x="91987" y="189329"/>
                      <a:pt x="85420" y="189329"/>
                    </a:cubicBezTo>
                    <a:cubicBezTo>
                      <a:pt x="78853" y="189329"/>
                      <a:pt x="73529" y="184005"/>
                      <a:pt x="73529" y="177438"/>
                    </a:cubicBezTo>
                    <a:cubicBezTo>
                      <a:pt x="73529" y="170871"/>
                      <a:pt x="78853" y="165547"/>
                      <a:pt x="85420" y="165547"/>
                    </a:cubicBezTo>
                    <a:close/>
                    <a:moveTo>
                      <a:pt x="429885" y="73388"/>
                    </a:moveTo>
                    <a:cubicBezTo>
                      <a:pt x="436472" y="73388"/>
                      <a:pt x="441811" y="78712"/>
                      <a:pt x="441811" y="85279"/>
                    </a:cubicBezTo>
                    <a:cubicBezTo>
                      <a:pt x="441811" y="91846"/>
                      <a:pt x="436472" y="97170"/>
                      <a:pt x="429885" y="97170"/>
                    </a:cubicBezTo>
                    <a:cubicBezTo>
                      <a:pt x="423298" y="97170"/>
                      <a:pt x="417959" y="91846"/>
                      <a:pt x="417959" y="85279"/>
                    </a:cubicBezTo>
                    <a:cubicBezTo>
                      <a:pt x="417959" y="78712"/>
                      <a:pt x="423298" y="73388"/>
                      <a:pt x="429885" y="73388"/>
                    </a:cubicBezTo>
                    <a:close/>
                    <a:moveTo>
                      <a:pt x="177720" y="73388"/>
                    </a:moveTo>
                    <a:cubicBezTo>
                      <a:pt x="184287" y="73388"/>
                      <a:pt x="189611" y="78712"/>
                      <a:pt x="189611" y="85279"/>
                    </a:cubicBezTo>
                    <a:cubicBezTo>
                      <a:pt x="189611" y="91846"/>
                      <a:pt x="184287" y="97170"/>
                      <a:pt x="177720" y="97170"/>
                    </a:cubicBezTo>
                    <a:cubicBezTo>
                      <a:pt x="171153" y="97170"/>
                      <a:pt x="165829" y="91846"/>
                      <a:pt x="165829" y="85279"/>
                    </a:cubicBezTo>
                    <a:cubicBezTo>
                      <a:pt x="165829" y="78712"/>
                      <a:pt x="171153" y="73388"/>
                      <a:pt x="177720" y="73388"/>
                    </a:cubicBezTo>
                    <a:close/>
                    <a:moveTo>
                      <a:pt x="303775" y="42480"/>
                    </a:moveTo>
                    <a:cubicBezTo>
                      <a:pt x="310366" y="42480"/>
                      <a:pt x="315710" y="47815"/>
                      <a:pt x="315710" y="54396"/>
                    </a:cubicBezTo>
                    <a:lnTo>
                      <a:pt x="315710" y="69869"/>
                    </a:lnTo>
                    <a:cubicBezTo>
                      <a:pt x="315710" y="76449"/>
                      <a:pt x="310366" y="81785"/>
                      <a:pt x="303775" y="81785"/>
                    </a:cubicBezTo>
                    <a:cubicBezTo>
                      <a:pt x="297184" y="81785"/>
                      <a:pt x="291929" y="76449"/>
                      <a:pt x="291929" y="69869"/>
                    </a:cubicBezTo>
                    <a:lnTo>
                      <a:pt x="291929" y="54396"/>
                    </a:lnTo>
                    <a:cubicBezTo>
                      <a:pt x="291929" y="47815"/>
                      <a:pt x="297184" y="42480"/>
                      <a:pt x="303775" y="42480"/>
                    </a:cubicBezTo>
                    <a:close/>
                    <a:moveTo>
                      <a:pt x="303775" y="0"/>
                    </a:moveTo>
                    <a:cubicBezTo>
                      <a:pt x="394204" y="0"/>
                      <a:pt x="479560" y="40347"/>
                      <a:pt x="537058" y="108956"/>
                    </a:cubicBezTo>
                    <a:lnTo>
                      <a:pt x="537058" y="93048"/>
                    </a:lnTo>
                    <a:cubicBezTo>
                      <a:pt x="537058" y="86471"/>
                      <a:pt x="542309" y="81139"/>
                      <a:pt x="548895" y="81139"/>
                    </a:cubicBezTo>
                    <a:cubicBezTo>
                      <a:pt x="555482" y="81139"/>
                      <a:pt x="560822" y="86471"/>
                      <a:pt x="560822" y="93048"/>
                    </a:cubicBezTo>
                    <a:lnTo>
                      <a:pt x="560822" y="138994"/>
                    </a:lnTo>
                    <a:cubicBezTo>
                      <a:pt x="560822" y="145570"/>
                      <a:pt x="555482" y="150903"/>
                      <a:pt x="548895" y="150903"/>
                    </a:cubicBezTo>
                    <a:lnTo>
                      <a:pt x="502880" y="150903"/>
                    </a:lnTo>
                    <a:cubicBezTo>
                      <a:pt x="496293" y="150903"/>
                      <a:pt x="490953" y="145570"/>
                      <a:pt x="490953" y="138994"/>
                    </a:cubicBezTo>
                    <a:cubicBezTo>
                      <a:pt x="490953" y="132417"/>
                      <a:pt x="496293" y="127174"/>
                      <a:pt x="502880" y="127174"/>
                    </a:cubicBezTo>
                    <a:lnTo>
                      <a:pt x="521126" y="127174"/>
                    </a:lnTo>
                    <a:cubicBezTo>
                      <a:pt x="468168" y="62032"/>
                      <a:pt x="388419" y="23728"/>
                      <a:pt x="303775" y="23728"/>
                    </a:cubicBezTo>
                    <a:cubicBezTo>
                      <a:pt x="149440" y="23728"/>
                      <a:pt x="23764" y="149214"/>
                      <a:pt x="23764" y="303316"/>
                    </a:cubicBezTo>
                    <a:cubicBezTo>
                      <a:pt x="23764" y="457508"/>
                      <a:pt x="149440" y="582905"/>
                      <a:pt x="303775" y="582905"/>
                    </a:cubicBezTo>
                    <a:cubicBezTo>
                      <a:pt x="458199" y="582905"/>
                      <a:pt x="583786" y="457508"/>
                      <a:pt x="583786" y="303316"/>
                    </a:cubicBezTo>
                    <a:cubicBezTo>
                      <a:pt x="583786" y="278255"/>
                      <a:pt x="580492" y="253371"/>
                      <a:pt x="573906" y="229376"/>
                    </a:cubicBezTo>
                    <a:cubicBezTo>
                      <a:pt x="572126" y="223066"/>
                      <a:pt x="575864" y="216489"/>
                      <a:pt x="582273" y="214801"/>
                    </a:cubicBezTo>
                    <a:cubicBezTo>
                      <a:pt x="588592" y="213023"/>
                      <a:pt x="595089" y="216756"/>
                      <a:pt x="596869" y="223066"/>
                    </a:cubicBezTo>
                    <a:cubicBezTo>
                      <a:pt x="603990" y="249194"/>
                      <a:pt x="607639" y="276122"/>
                      <a:pt x="607639" y="303316"/>
                    </a:cubicBezTo>
                    <a:cubicBezTo>
                      <a:pt x="607639" y="470572"/>
                      <a:pt x="471283" y="606722"/>
                      <a:pt x="303775" y="606722"/>
                    </a:cubicBezTo>
                    <a:cubicBezTo>
                      <a:pt x="136267" y="606722"/>
                      <a:pt x="0" y="470572"/>
                      <a:pt x="0" y="303316"/>
                    </a:cubicBezTo>
                    <a:cubicBezTo>
                      <a:pt x="0" y="136061"/>
                      <a:pt x="136267" y="0"/>
                      <a:pt x="3037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ŝľíde"/>
            <p:cNvGrpSpPr/>
            <p:nvPr/>
          </p:nvGrpSpPr>
          <p:grpSpPr>
            <a:xfrm>
              <a:off x="5314583" y="2866012"/>
              <a:ext cx="606474" cy="606474"/>
              <a:chOff x="3025614" y="1870779"/>
              <a:chExt cx="808632" cy="808632"/>
            </a:xfrm>
          </p:grpSpPr>
          <p:sp>
            <p:nvSpPr>
              <p:cNvPr id="31" name="íŝḷîde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šḻíḑe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ṧļíḓe"/>
              <p:cNvSpPr/>
              <p:nvPr/>
            </p:nvSpPr>
            <p:spPr>
              <a:xfrm>
                <a:off x="3282109" y="2117461"/>
                <a:ext cx="305623" cy="305154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  <a:gd name="connsiteX40" fmla="*/ 325000 h 606722"/>
                  <a:gd name="connsiteY40" fmla="*/ 325000 h 606722"/>
                  <a:gd name="connsiteX41" fmla="*/ 325000 h 606722"/>
                  <a:gd name="connsiteY41" fmla="*/ 325000 h 606722"/>
                  <a:gd name="connsiteX42" fmla="*/ 325000 h 606722"/>
                  <a:gd name="connsiteY42" fmla="*/ 325000 h 606722"/>
                  <a:gd name="connsiteX43" fmla="*/ 325000 h 606722"/>
                  <a:gd name="connsiteY43" fmla="*/ 325000 h 606722"/>
                  <a:gd name="connsiteX44" fmla="*/ 325000 h 606722"/>
                  <a:gd name="connsiteY44" fmla="*/ 325000 h 606722"/>
                  <a:gd name="connsiteX45" fmla="*/ 325000 h 606722"/>
                  <a:gd name="connsiteY45" fmla="*/ 325000 h 606722"/>
                  <a:gd name="connsiteX46" fmla="*/ 325000 h 606722"/>
                  <a:gd name="connsiteY46" fmla="*/ 325000 h 606722"/>
                  <a:gd name="connsiteX47" fmla="*/ 325000 h 606722"/>
                  <a:gd name="connsiteY47" fmla="*/ 325000 h 606722"/>
                  <a:gd name="connsiteX48" fmla="*/ 325000 h 606722"/>
                  <a:gd name="connsiteY48" fmla="*/ 325000 h 606722"/>
                  <a:gd name="connsiteX49" fmla="*/ 325000 h 606722"/>
                  <a:gd name="connsiteY49" fmla="*/ 325000 h 606722"/>
                  <a:gd name="connsiteX50" fmla="*/ 325000 h 606722"/>
                  <a:gd name="connsiteY50" fmla="*/ 325000 h 606722"/>
                  <a:gd name="connsiteX51" fmla="*/ 325000 h 606722"/>
                  <a:gd name="connsiteY51" fmla="*/ 325000 h 606722"/>
                  <a:gd name="connsiteX52" fmla="*/ 325000 h 606722"/>
                  <a:gd name="connsiteY52" fmla="*/ 325000 h 606722"/>
                  <a:gd name="connsiteX53" fmla="*/ 325000 h 606722"/>
                  <a:gd name="connsiteY53" fmla="*/ 325000 h 606722"/>
                  <a:gd name="connsiteX54" fmla="*/ 325000 h 606722"/>
                  <a:gd name="connsiteY54" fmla="*/ 325000 h 606722"/>
                  <a:gd name="connsiteX55" fmla="*/ 325000 h 606722"/>
                  <a:gd name="connsiteY55" fmla="*/ 325000 h 606722"/>
                  <a:gd name="connsiteX56" fmla="*/ 325000 h 606722"/>
                  <a:gd name="connsiteY56" fmla="*/ 325000 h 606722"/>
                  <a:gd name="connsiteX57" fmla="*/ 325000 h 606722"/>
                  <a:gd name="connsiteY57" fmla="*/ 325000 h 606722"/>
                  <a:gd name="connsiteX58" fmla="*/ 325000 h 606722"/>
                  <a:gd name="connsiteY58" fmla="*/ 325000 h 606722"/>
                  <a:gd name="connsiteX59" fmla="*/ 325000 h 606722"/>
                  <a:gd name="connsiteY59" fmla="*/ 325000 h 606722"/>
                  <a:gd name="connsiteX60" fmla="*/ 325000 h 606722"/>
                  <a:gd name="connsiteY60" fmla="*/ 325000 h 606722"/>
                  <a:gd name="connsiteX61" fmla="*/ 325000 h 606722"/>
                  <a:gd name="connsiteY61" fmla="*/ 325000 h 606722"/>
                  <a:gd name="connsiteX62" fmla="*/ 325000 h 606722"/>
                  <a:gd name="connsiteY62" fmla="*/ 325000 h 606722"/>
                  <a:gd name="connsiteX63" fmla="*/ 325000 h 606722"/>
                  <a:gd name="connsiteY63" fmla="*/ 325000 h 606722"/>
                  <a:gd name="connsiteX64" fmla="*/ 325000 h 606722"/>
                  <a:gd name="connsiteY64" fmla="*/ 325000 h 606722"/>
                  <a:gd name="connsiteX65" fmla="*/ 325000 h 606722"/>
                  <a:gd name="connsiteY65" fmla="*/ 325000 h 606722"/>
                  <a:gd name="connsiteX66" fmla="*/ 325000 h 606722"/>
                  <a:gd name="connsiteY66" fmla="*/ 325000 h 606722"/>
                  <a:gd name="connsiteX67" fmla="*/ 325000 h 606722"/>
                  <a:gd name="connsiteY67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7535" h="606604">
                    <a:moveTo>
                      <a:pt x="394900" y="353768"/>
                    </a:moveTo>
                    <a:cubicBezTo>
                      <a:pt x="400507" y="353768"/>
                      <a:pt x="405045" y="358301"/>
                      <a:pt x="405045" y="363900"/>
                    </a:cubicBezTo>
                    <a:lnTo>
                      <a:pt x="405045" y="515616"/>
                    </a:lnTo>
                    <a:cubicBezTo>
                      <a:pt x="405045" y="543435"/>
                      <a:pt x="382353" y="566099"/>
                      <a:pt x="354410" y="566099"/>
                    </a:cubicBezTo>
                    <a:lnTo>
                      <a:pt x="212649" y="566099"/>
                    </a:lnTo>
                    <a:cubicBezTo>
                      <a:pt x="207131" y="566099"/>
                      <a:pt x="202593" y="561566"/>
                      <a:pt x="202593" y="556056"/>
                    </a:cubicBezTo>
                    <a:cubicBezTo>
                      <a:pt x="202593" y="550457"/>
                      <a:pt x="207131" y="545924"/>
                      <a:pt x="212649" y="545924"/>
                    </a:cubicBezTo>
                    <a:lnTo>
                      <a:pt x="354410" y="545924"/>
                    </a:lnTo>
                    <a:cubicBezTo>
                      <a:pt x="371140" y="545924"/>
                      <a:pt x="384845" y="532325"/>
                      <a:pt x="384845" y="515616"/>
                    </a:cubicBezTo>
                    <a:lnTo>
                      <a:pt x="384845" y="363900"/>
                    </a:lnTo>
                    <a:cubicBezTo>
                      <a:pt x="384845" y="358301"/>
                      <a:pt x="389294" y="353768"/>
                      <a:pt x="394900" y="353768"/>
                    </a:cubicBezTo>
                    <a:close/>
                    <a:moveTo>
                      <a:pt x="131640" y="262739"/>
                    </a:moveTo>
                    <a:cubicBezTo>
                      <a:pt x="137236" y="262739"/>
                      <a:pt x="141766" y="267271"/>
                      <a:pt x="141766" y="272870"/>
                    </a:cubicBezTo>
                    <a:lnTo>
                      <a:pt x="141766" y="333565"/>
                    </a:lnTo>
                    <a:cubicBezTo>
                      <a:pt x="141766" y="339075"/>
                      <a:pt x="137236" y="343607"/>
                      <a:pt x="131640" y="343607"/>
                    </a:cubicBezTo>
                    <a:cubicBezTo>
                      <a:pt x="126044" y="343607"/>
                      <a:pt x="121514" y="339075"/>
                      <a:pt x="121514" y="333565"/>
                    </a:cubicBezTo>
                    <a:lnTo>
                      <a:pt x="121514" y="272870"/>
                    </a:lnTo>
                    <a:cubicBezTo>
                      <a:pt x="121514" y="267271"/>
                      <a:pt x="126044" y="262739"/>
                      <a:pt x="131640" y="262739"/>
                    </a:cubicBezTo>
                    <a:close/>
                    <a:moveTo>
                      <a:pt x="489057" y="194973"/>
                    </a:moveTo>
                    <a:cubicBezTo>
                      <a:pt x="492973" y="190974"/>
                      <a:pt x="499381" y="190974"/>
                      <a:pt x="503386" y="194973"/>
                    </a:cubicBezTo>
                    <a:lnTo>
                      <a:pt x="604576" y="296095"/>
                    </a:lnTo>
                    <a:cubicBezTo>
                      <a:pt x="605555" y="296983"/>
                      <a:pt x="606267" y="298138"/>
                      <a:pt x="606801" y="299383"/>
                    </a:cubicBezTo>
                    <a:cubicBezTo>
                      <a:pt x="607780" y="301871"/>
                      <a:pt x="607780" y="304625"/>
                      <a:pt x="606801" y="307113"/>
                    </a:cubicBezTo>
                    <a:cubicBezTo>
                      <a:pt x="606267" y="308357"/>
                      <a:pt x="605555" y="309424"/>
                      <a:pt x="604576" y="310401"/>
                    </a:cubicBezTo>
                    <a:lnTo>
                      <a:pt x="503386" y="411434"/>
                    </a:lnTo>
                    <a:cubicBezTo>
                      <a:pt x="501339" y="413478"/>
                      <a:pt x="498758" y="414455"/>
                      <a:pt x="496177" y="414455"/>
                    </a:cubicBezTo>
                    <a:cubicBezTo>
                      <a:pt x="493596" y="414455"/>
                      <a:pt x="491015" y="413478"/>
                      <a:pt x="489057" y="411434"/>
                    </a:cubicBezTo>
                    <a:cubicBezTo>
                      <a:pt x="485052" y="407524"/>
                      <a:pt x="485052" y="401126"/>
                      <a:pt x="489057" y="397217"/>
                    </a:cubicBezTo>
                    <a:lnTo>
                      <a:pt x="572982" y="313333"/>
                    </a:lnTo>
                    <a:lnTo>
                      <a:pt x="232921" y="313333"/>
                    </a:lnTo>
                    <a:cubicBezTo>
                      <a:pt x="227314" y="313333"/>
                      <a:pt x="222775" y="308802"/>
                      <a:pt x="222775" y="303203"/>
                    </a:cubicBezTo>
                    <a:cubicBezTo>
                      <a:pt x="222775" y="297605"/>
                      <a:pt x="227314" y="293074"/>
                      <a:pt x="232921" y="293074"/>
                    </a:cubicBezTo>
                    <a:lnTo>
                      <a:pt x="572982" y="293074"/>
                    </a:lnTo>
                    <a:lnTo>
                      <a:pt x="489057" y="209279"/>
                    </a:lnTo>
                    <a:cubicBezTo>
                      <a:pt x="485052" y="205281"/>
                      <a:pt x="485052" y="198883"/>
                      <a:pt x="489057" y="194973"/>
                    </a:cubicBezTo>
                    <a:close/>
                    <a:moveTo>
                      <a:pt x="211398" y="40317"/>
                    </a:moveTo>
                    <a:lnTo>
                      <a:pt x="354409" y="40317"/>
                    </a:lnTo>
                    <a:cubicBezTo>
                      <a:pt x="382353" y="40317"/>
                      <a:pt x="405046" y="62981"/>
                      <a:pt x="405046" y="90889"/>
                    </a:cubicBezTo>
                    <a:lnTo>
                      <a:pt x="405046" y="242605"/>
                    </a:lnTo>
                    <a:cubicBezTo>
                      <a:pt x="405046" y="248115"/>
                      <a:pt x="400508" y="252648"/>
                      <a:pt x="394901" y="252648"/>
                    </a:cubicBezTo>
                    <a:cubicBezTo>
                      <a:pt x="389295" y="252648"/>
                      <a:pt x="384845" y="248115"/>
                      <a:pt x="384845" y="242605"/>
                    </a:cubicBezTo>
                    <a:lnTo>
                      <a:pt x="384845" y="90889"/>
                    </a:lnTo>
                    <a:cubicBezTo>
                      <a:pt x="384845" y="74180"/>
                      <a:pt x="371140" y="60581"/>
                      <a:pt x="354409" y="60581"/>
                    </a:cubicBezTo>
                    <a:lnTo>
                      <a:pt x="211398" y="60581"/>
                    </a:lnTo>
                    <a:cubicBezTo>
                      <a:pt x="205791" y="60581"/>
                      <a:pt x="201253" y="56048"/>
                      <a:pt x="201253" y="50449"/>
                    </a:cubicBezTo>
                    <a:cubicBezTo>
                      <a:pt x="201253" y="44850"/>
                      <a:pt x="205791" y="40317"/>
                      <a:pt x="211398" y="40317"/>
                    </a:cubicBezTo>
                    <a:close/>
                    <a:moveTo>
                      <a:pt x="147115" y="20146"/>
                    </a:moveTo>
                    <a:cubicBezTo>
                      <a:pt x="144890" y="20146"/>
                      <a:pt x="142576" y="20590"/>
                      <a:pt x="140084" y="21568"/>
                    </a:cubicBezTo>
                    <a:lnTo>
                      <a:pt x="44232" y="59782"/>
                    </a:lnTo>
                    <a:cubicBezTo>
                      <a:pt x="24919" y="66981"/>
                      <a:pt x="20292" y="73024"/>
                      <a:pt x="20292" y="90887"/>
                    </a:cubicBezTo>
                    <a:lnTo>
                      <a:pt x="20292" y="515689"/>
                    </a:lnTo>
                    <a:cubicBezTo>
                      <a:pt x="20292" y="533464"/>
                      <a:pt x="24919" y="539596"/>
                      <a:pt x="44054" y="546616"/>
                    </a:cubicBezTo>
                    <a:lnTo>
                      <a:pt x="140262" y="585098"/>
                    </a:lnTo>
                    <a:cubicBezTo>
                      <a:pt x="142576" y="585897"/>
                      <a:pt x="144890" y="586431"/>
                      <a:pt x="147115" y="586431"/>
                    </a:cubicBezTo>
                    <a:cubicBezTo>
                      <a:pt x="156015" y="586431"/>
                      <a:pt x="161978" y="578254"/>
                      <a:pt x="161978" y="566257"/>
                    </a:cubicBezTo>
                    <a:lnTo>
                      <a:pt x="161978" y="40319"/>
                    </a:lnTo>
                    <a:cubicBezTo>
                      <a:pt x="161978" y="28233"/>
                      <a:pt x="156015" y="20146"/>
                      <a:pt x="147115" y="20146"/>
                    </a:cubicBezTo>
                    <a:close/>
                    <a:moveTo>
                      <a:pt x="151669" y="315"/>
                    </a:moveTo>
                    <a:cubicBezTo>
                      <a:pt x="169354" y="2727"/>
                      <a:pt x="182270" y="18724"/>
                      <a:pt x="182270" y="40319"/>
                    </a:cubicBezTo>
                    <a:lnTo>
                      <a:pt x="182270" y="566257"/>
                    </a:lnTo>
                    <a:cubicBezTo>
                      <a:pt x="182270" y="589630"/>
                      <a:pt x="167496" y="606604"/>
                      <a:pt x="147115" y="606604"/>
                    </a:cubicBezTo>
                    <a:cubicBezTo>
                      <a:pt x="142487" y="606604"/>
                      <a:pt x="137681" y="605716"/>
                      <a:pt x="132964" y="603938"/>
                    </a:cubicBezTo>
                    <a:lnTo>
                      <a:pt x="36756" y="565457"/>
                    </a:lnTo>
                    <a:cubicBezTo>
                      <a:pt x="10057" y="555592"/>
                      <a:pt x="0" y="542084"/>
                      <a:pt x="0" y="515689"/>
                    </a:cubicBezTo>
                    <a:lnTo>
                      <a:pt x="0" y="90887"/>
                    </a:lnTo>
                    <a:cubicBezTo>
                      <a:pt x="0" y="64492"/>
                      <a:pt x="10057" y="50895"/>
                      <a:pt x="37023" y="40942"/>
                    </a:cubicBezTo>
                    <a:lnTo>
                      <a:pt x="132697" y="2727"/>
                    </a:lnTo>
                    <a:cubicBezTo>
                      <a:pt x="139350" y="217"/>
                      <a:pt x="145774" y="-489"/>
                      <a:pt x="151669" y="3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iSḻîďê"/>
            <p:cNvGrpSpPr/>
            <p:nvPr/>
          </p:nvGrpSpPr>
          <p:grpSpPr>
            <a:xfrm>
              <a:off x="6462210" y="3396148"/>
              <a:ext cx="606474" cy="606474"/>
              <a:chOff x="3025614" y="1870779"/>
              <a:chExt cx="808632" cy="808632"/>
            </a:xfrm>
          </p:grpSpPr>
          <p:sp>
            <p:nvSpPr>
              <p:cNvPr id="28" name="ïṡḻîḑè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ṩḻîḍé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ṩļîdê"/>
              <p:cNvSpPr/>
              <p:nvPr/>
            </p:nvSpPr>
            <p:spPr>
              <a:xfrm>
                <a:off x="3282109" y="2117457"/>
                <a:ext cx="305623" cy="305163"/>
              </a:xfrm>
              <a:custGeom>
                <a:avLst/>
                <a:gdLst>
                  <a:gd name="T0" fmla="*/ 6794 w 6860"/>
                  <a:gd name="T1" fmla="*/ 3307 h 6860"/>
                  <a:gd name="T2" fmla="*/ 5828 w 6860"/>
                  <a:gd name="T3" fmla="*/ 2341 h 6860"/>
                  <a:gd name="T4" fmla="*/ 5586 w 6860"/>
                  <a:gd name="T5" fmla="*/ 2341 h 6860"/>
                  <a:gd name="T6" fmla="*/ 5586 w 6860"/>
                  <a:gd name="T7" fmla="*/ 2582 h 6860"/>
                  <a:gd name="T8" fmla="*/ 6261 w 6860"/>
                  <a:gd name="T9" fmla="*/ 3257 h 6860"/>
                  <a:gd name="T10" fmla="*/ 3601 w 6860"/>
                  <a:gd name="T11" fmla="*/ 3257 h 6860"/>
                  <a:gd name="T12" fmla="*/ 3601 w 6860"/>
                  <a:gd name="T13" fmla="*/ 600 h 6860"/>
                  <a:gd name="T14" fmla="*/ 4276 w 6860"/>
                  <a:gd name="T15" fmla="*/ 1275 h 6860"/>
                  <a:gd name="T16" fmla="*/ 4517 w 6860"/>
                  <a:gd name="T17" fmla="*/ 1275 h 6860"/>
                  <a:gd name="T18" fmla="*/ 4517 w 6860"/>
                  <a:gd name="T19" fmla="*/ 1033 h 6860"/>
                  <a:gd name="T20" fmla="*/ 3551 w 6860"/>
                  <a:gd name="T21" fmla="*/ 67 h 6860"/>
                  <a:gd name="T22" fmla="*/ 3310 w 6860"/>
                  <a:gd name="T23" fmla="*/ 67 h 6860"/>
                  <a:gd name="T24" fmla="*/ 2343 w 6860"/>
                  <a:gd name="T25" fmla="*/ 1033 h 6860"/>
                  <a:gd name="T26" fmla="*/ 2343 w 6860"/>
                  <a:gd name="T27" fmla="*/ 1275 h 6860"/>
                  <a:gd name="T28" fmla="*/ 2585 w 6860"/>
                  <a:gd name="T29" fmla="*/ 1275 h 6860"/>
                  <a:gd name="T30" fmla="*/ 3260 w 6860"/>
                  <a:gd name="T31" fmla="*/ 600 h 6860"/>
                  <a:gd name="T32" fmla="*/ 3260 w 6860"/>
                  <a:gd name="T33" fmla="*/ 3257 h 6860"/>
                  <a:gd name="T34" fmla="*/ 600 w 6860"/>
                  <a:gd name="T35" fmla="*/ 3257 h 6860"/>
                  <a:gd name="T36" fmla="*/ 1275 w 6860"/>
                  <a:gd name="T37" fmla="*/ 2583 h 6860"/>
                  <a:gd name="T38" fmla="*/ 1275 w 6860"/>
                  <a:gd name="T39" fmla="*/ 2341 h 6860"/>
                  <a:gd name="T40" fmla="*/ 1033 w 6860"/>
                  <a:gd name="T41" fmla="*/ 2341 h 6860"/>
                  <a:gd name="T42" fmla="*/ 67 w 6860"/>
                  <a:gd name="T43" fmla="*/ 3307 h 6860"/>
                  <a:gd name="T44" fmla="*/ 67 w 6860"/>
                  <a:gd name="T45" fmla="*/ 3549 h 6860"/>
                  <a:gd name="T46" fmla="*/ 1033 w 6860"/>
                  <a:gd name="T47" fmla="*/ 4515 h 6860"/>
                  <a:gd name="T48" fmla="*/ 1275 w 6860"/>
                  <a:gd name="T49" fmla="*/ 4515 h 6860"/>
                  <a:gd name="T50" fmla="*/ 1275 w 6860"/>
                  <a:gd name="T51" fmla="*/ 4273 h 6860"/>
                  <a:gd name="T52" fmla="*/ 600 w 6860"/>
                  <a:gd name="T53" fmla="*/ 3599 h 6860"/>
                  <a:gd name="T54" fmla="*/ 3260 w 6860"/>
                  <a:gd name="T55" fmla="*/ 3599 h 6860"/>
                  <a:gd name="T56" fmla="*/ 3260 w 6860"/>
                  <a:gd name="T57" fmla="*/ 6261 h 6860"/>
                  <a:gd name="T58" fmla="*/ 2585 w 6860"/>
                  <a:gd name="T59" fmla="*/ 5586 h 6860"/>
                  <a:gd name="T60" fmla="*/ 2344 w 6860"/>
                  <a:gd name="T61" fmla="*/ 5586 h 6860"/>
                  <a:gd name="T62" fmla="*/ 2344 w 6860"/>
                  <a:gd name="T63" fmla="*/ 5827 h 6860"/>
                  <a:gd name="T64" fmla="*/ 3310 w 6860"/>
                  <a:gd name="T65" fmla="*/ 6794 h 6860"/>
                  <a:gd name="T66" fmla="*/ 3551 w 6860"/>
                  <a:gd name="T67" fmla="*/ 6794 h 6860"/>
                  <a:gd name="T68" fmla="*/ 4517 w 6860"/>
                  <a:gd name="T69" fmla="*/ 5828 h 6860"/>
                  <a:gd name="T70" fmla="*/ 4517 w 6860"/>
                  <a:gd name="T71" fmla="*/ 5586 h 6860"/>
                  <a:gd name="T72" fmla="*/ 4276 w 6860"/>
                  <a:gd name="T73" fmla="*/ 5586 h 6860"/>
                  <a:gd name="T74" fmla="*/ 3601 w 6860"/>
                  <a:gd name="T75" fmla="*/ 6261 h 6860"/>
                  <a:gd name="T76" fmla="*/ 3601 w 6860"/>
                  <a:gd name="T77" fmla="*/ 3599 h 6860"/>
                  <a:gd name="T78" fmla="*/ 6261 w 6860"/>
                  <a:gd name="T79" fmla="*/ 3599 h 6860"/>
                  <a:gd name="T80" fmla="*/ 5586 w 6860"/>
                  <a:gd name="T81" fmla="*/ 4273 h 6860"/>
                  <a:gd name="T82" fmla="*/ 5586 w 6860"/>
                  <a:gd name="T83" fmla="*/ 4515 h 6860"/>
                  <a:gd name="T84" fmla="*/ 5828 w 6860"/>
                  <a:gd name="T85" fmla="*/ 4515 h 6860"/>
                  <a:gd name="T86" fmla="*/ 6794 w 6860"/>
                  <a:gd name="T87" fmla="*/ 3549 h 6860"/>
                  <a:gd name="T88" fmla="*/ 6794 w 6860"/>
                  <a:gd name="T89" fmla="*/ 3307 h 6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60" h="6860">
                    <a:moveTo>
                      <a:pt x="6794" y="3307"/>
                    </a:moveTo>
                    <a:lnTo>
                      <a:pt x="5828" y="2341"/>
                    </a:lnTo>
                    <a:cubicBezTo>
                      <a:pt x="5761" y="2274"/>
                      <a:pt x="5653" y="2274"/>
                      <a:pt x="5586" y="2341"/>
                    </a:cubicBezTo>
                    <a:cubicBezTo>
                      <a:pt x="5519" y="2408"/>
                      <a:pt x="5519" y="2516"/>
                      <a:pt x="5586" y="2582"/>
                    </a:cubicBezTo>
                    <a:lnTo>
                      <a:pt x="6261" y="3257"/>
                    </a:lnTo>
                    <a:lnTo>
                      <a:pt x="3601" y="3257"/>
                    </a:lnTo>
                    <a:lnTo>
                      <a:pt x="3601" y="600"/>
                    </a:lnTo>
                    <a:lnTo>
                      <a:pt x="4276" y="1275"/>
                    </a:lnTo>
                    <a:cubicBezTo>
                      <a:pt x="4343" y="1342"/>
                      <a:pt x="4450" y="1342"/>
                      <a:pt x="4517" y="1275"/>
                    </a:cubicBezTo>
                    <a:cubicBezTo>
                      <a:pt x="4584" y="1208"/>
                      <a:pt x="4584" y="1100"/>
                      <a:pt x="4517" y="1033"/>
                    </a:cubicBezTo>
                    <a:lnTo>
                      <a:pt x="3551" y="67"/>
                    </a:lnTo>
                    <a:cubicBezTo>
                      <a:pt x="3484" y="0"/>
                      <a:pt x="3376" y="0"/>
                      <a:pt x="3310" y="67"/>
                    </a:cubicBezTo>
                    <a:lnTo>
                      <a:pt x="2343" y="1033"/>
                    </a:lnTo>
                    <a:cubicBezTo>
                      <a:pt x="2277" y="1100"/>
                      <a:pt x="2277" y="1208"/>
                      <a:pt x="2343" y="1275"/>
                    </a:cubicBezTo>
                    <a:cubicBezTo>
                      <a:pt x="2410" y="1342"/>
                      <a:pt x="2518" y="1342"/>
                      <a:pt x="2585" y="1275"/>
                    </a:cubicBezTo>
                    <a:lnTo>
                      <a:pt x="3260" y="600"/>
                    </a:lnTo>
                    <a:lnTo>
                      <a:pt x="3260" y="3257"/>
                    </a:lnTo>
                    <a:lnTo>
                      <a:pt x="600" y="3257"/>
                    </a:lnTo>
                    <a:lnTo>
                      <a:pt x="1275" y="2583"/>
                    </a:lnTo>
                    <a:cubicBezTo>
                      <a:pt x="1342" y="2516"/>
                      <a:pt x="1342" y="2408"/>
                      <a:pt x="1275" y="2341"/>
                    </a:cubicBezTo>
                    <a:cubicBezTo>
                      <a:pt x="1208" y="2274"/>
                      <a:pt x="1100" y="2274"/>
                      <a:pt x="1033" y="2341"/>
                    </a:cubicBezTo>
                    <a:lnTo>
                      <a:pt x="67" y="3307"/>
                    </a:lnTo>
                    <a:cubicBezTo>
                      <a:pt x="0" y="3374"/>
                      <a:pt x="0" y="3482"/>
                      <a:pt x="67" y="3549"/>
                    </a:cubicBezTo>
                    <a:lnTo>
                      <a:pt x="1033" y="4515"/>
                    </a:lnTo>
                    <a:cubicBezTo>
                      <a:pt x="1100" y="4582"/>
                      <a:pt x="1208" y="4582"/>
                      <a:pt x="1275" y="4515"/>
                    </a:cubicBezTo>
                    <a:cubicBezTo>
                      <a:pt x="1342" y="4448"/>
                      <a:pt x="1342" y="4340"/>
                      <a:pt x="1275" y="4273"/>
                    </a:cubicBezTo>
                    <a:lnTo>
                      <a:pt x="600" y="3599"/>
                    </a:lnTo>
                    <a:lnTo>
                      <a:pt x="3260" y="3599"/>
                    </a:lnTo>
                    <a:lnTo>
                      <a:pt x="3260" y="6261"/>
                    </a:lnTo>
                    <a:lnTo>
                      <a:pt x="2585" y="5586"/>
                    </a:lnTo>
                    <a:cubicBezTo>
                      <a:pt x="2518" y="5519"/>
                      <a:pt x="2410" y="5519"/>
                      <a:pt x="2344" y="5586"/>
                    </a:cubicBezTo>
                    <a:cubicBezTo>
                      <a:pt x="2277" y="5653"/>
                      <a:pt x="2277" y="5761"/>
                      <a:pt x="2344" y="5827"/>
                    </a:cubicBezTo>
                    <a:lnTo>
                      <a:pt x="3310" y="6794"/>
                    </a:lnTo>
                    <a:cubicBezTo>
                      <a:pt x="3376" y="6860"/>
                      <a:pt x="3484" y="6860"/>
                      <a:pt x="3551" y="6794"/>
                    </a:cubicBezTo>
                    <a:lnTo>
                      <a:pt x="4517" y="5828"/>
                    </a:lnTo>
                    <a:cubicBezTo>
                      <a:pt x="4584" y="5761"/>
                      <a:pt x="4584" y="5653"/>
                      <a:pt x="4517" y="5586"/>
                    </a:cubicBezTo>
                    <a:cubicBezTo>
                      <a:pt x="4451" y="5519"/>
                      <a:pt x="4343" y="5519"/>
                      <a:pt x="4276" y="5586"/>
                    </a:cubicBezTo>
                    <a:lnTo>
                      <a:pt x="3601" y="6261"/>
                    </a:lnTo>
                    <a:lnTo>
                      <a:pt x="3601" y="3599"/>
                    </a:lnTo>
                    <a:lnTo>
                      <a:pt x="6261" y="3599"/>
                    </a:lnTo>
                    <a:lnTo>
                      <a:pt x="5586" y="4273"/>
                    </a:lnTo>
                    <a:cubicBezTo>
                      <a:pt x="5519" y="4340"/>
                      <a:pt x="5519" y="4448"/>
                      <a:pt x="5586" y="4515"/>
                    </a:cubicBezTo>
                    <a:cubicBezTo>
                      <a:pt x="5653" y="4582"/>
                      <a:pt x="5761" y="4582"/>
                      <a:pt x="5828" y="4515"/>
                    </a:cubicBezTo>
                    <a:lnTo>
                      <a:pt x="6794" y="3549"/>
                    </a:lnTo>
                    <a:cubicBezTo>
                      <a:pt x="6860" y="3482"/>
                      <a:pt x="6860" y="3374"/>
                      <a:pt x="6794" y="33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4820466" y="3644781"/>
            <a:ext cx="1623190" cy="541872"/>
            <a:chOff x="4820466" y="3898883"/>
            <a:chExt cx="1623190" cy="541872"/>
          </a:xfrm>
        </p:grpSpPr>
        <p:sp>
          <p:nvSpPr>
            <p:cNvPr id="46" name="îṧḷïḓè">
              <a:extLst/>
            </p:cNvPr>
            <p:cNvSpPr/>
            <p:nvPr/>
          </p:nvSpPr>
          <p:spPr bwMode="auto">
            <a:xfrm>
              <a:off x="4820466" y="4162236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7" name="îṩ1ïḋe">
              <a:extLst/>
            </p:cNvPr>
            <p:cNvSpPr txBox="1"/>
            <p:nvPr/>
          </p:nvSpPr>
          <p:spPr bwMode="auto">
            <a:xfrm>
              <a:off x="4820466" y="3898883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34736" y="1942803"/>
            <a:ext cx="3132219" cy="713347"/>
            <a:chOff x="1034736" y="2196905"/>
            <a:chExt cx="3132219" cy="713347"/>
          </a:xfrm>
        </p:grpSpPr>
        <p:sp>
          <p:nvSpPr>
            <p:cNvPr id="26" name="îṧḷïḓè">
              <a:extLst/>
            </p:cNvPr>
            <p:cNvSpPr/>
            <p:nvPr/>
          </p:nvSpPr>
          <p:spPr bwMode="auto">
            <a:xfrm>
              <a:off x="1060105" y="2471239"/>
              <a:ext cx="1623190" cy="278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7" name="îṩ1ïḋe">
              <a:extLst/>
            </p:cNvPr>
            <p:cNvSpPr txBox="1"/>
            <p:nvPr/>
          </p:nvSpPr>
          <p:spPr bwMode="auto">
            <a:xfrm>
              <a:off x="1034736" y="2196905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061610" y="2910252"/>
              <a:ext cx="3105345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2216144" y="2955030"/>
            <a:ext cx="3105345" cy="614772"/>
            <a:chOff x="2216144" y="3209132"/>
            <a:chExt cx="3105345" cy="614772"/>
          </a:xfrm>
        </p:grpSpPr>
        <p:sp>
          <p:nvSpPr>
            <p:cNvPr id="44" name="îṧḷïḓè">
              <a:extLst/>
            </p:cNvPr>
            <p:cNvSpPr/>
            <p:nvPr/>
          </p:nvSpPr>
          <p:spPr bwMode="auto">
            <a:xfrm>
              <a:off x="2814207" y="3472485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5" name="îṩ1ïḋe">
              <a:extLst/>
            </p:cNvPr>
            <p:cNvSpPr txBox="1"/>
            <p:nvPr/>
          </p:nvSpPr>
          <p:spPr bwMode="auto">
            <a:xfrm>
              <a:off x="2814207" y="3209132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216144" y="3823904"/>
              <a:ext cx="3105345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815916" y="1291028"/>
            <a:ext cx="3960622" cy="674594"/>
            <a:chOff x="3815916" y="1545130"/>
            <a:chExt cx="3960622" cy="674594"/>
          </a:xfrm>
        </p:grpSpPr>
        <p:sp>
          <p:nvSpPr>
            <p:cNvPr id="48" name="îṧḷïḓè">
              <a:extLst/>
            </p:cNvPr>
            <p:cNvSpPr/>
            <p:nvPr/>
          </p:nvSpPr>
          <p:spPr bwMode="auto">
            <a:xfrm>
              <a:off x="4437397" y="1808482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9" name="îṩ1ïḋe">
              <a:extLst/>
            </p:cNvPr>
            <p:cNvSpPr txBox="1"/>
            <p:nvPr/>
          </p:nvSpPr>
          <p:spPr bwMode="auto">
            <a:xfrm>
              <a:off x="4437397" y="1545130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815916" y="2219724"/>
              <a:ext cx="3960622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72486"/>
            <a:ext cx="1343594" cy="1610828"/>
          </a:xfrm>
          <a:prstGeom prst="rect">
            <a:avLst/>
          </a:prstGeom>
        </p:spPr>
      </p:pic>
      <p:cxnSp>
        <p:nvCxnSpPr>
          <p:cNvPr id="54" name="直接连接符 53"/>
          <p:cNvCxnSpPr/>
          <p:nvPr/>
        </p:nvCxnSpPr>
        <p:spPr>
          <a:xfrm>
            <a:off x="3748274" y="4334864"/>
            <a:ext cx="3105345" cy="0"/>
          </a:xfrm>
          <a:prstGeom prst="line">
            <a:avLst/>
          </a:prstGeom>
          <a:ln w="3175" cap="rnd">
            <a:solidFill>
              <a:schemeClr val="accent5">
                <a:lumMod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027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ṧ1îḑe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7CD5ECDD-A892-4396-8906-2F619A9A40B3}"/>
              </a:ext>
            </a:extLst>
          </p:cNvPr>
          <p:cNvSpPr txBox="1"/>
          <p:nvPr/>
        </p:nvSpPr>
        <p:spPr>
          <a:xfrm>
            <a:off x="1945666" y="608818"/>
            <a:ext cx="5197500" cy="918102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>
              <a:lnSpc>
                <a:spcPct val="150000"/>
              </a:lnSpc>
            </a:pPr>
            <a:endParaRPr lang="en-US" altLang="zh-CN" sz="1600" b="1" dirty="0"/>
          </a:p>
        </p:txBody>
      </p:sp>
      <p:grpSp>
        <p:nvGrpSpPr>
          <p:cNvPr id="5" name="íSľïḑé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848E7335-9D41-41F4-B6AB-A3643CED09E9}"/>
              </a:ext>
            </a:extLst>
          </p:cNvPr>
          <p:cNvGrpSpPr/>
          <p:nvPr/>
        </p:nvGrpSpPr>
        <p:grpSpPr>
          <a:xfrm>
            <a:off x="479903" y="1698780"/>
            <a:ext cx="2613263" cy="1989501"/>
            <a:chOff x="676650" y="3386332"/>
            <a:chExt cx="3484350" cy="2652667"/>
          </a:xfrm>
        </p:grpSpPr>
        <p:sp>
          <p:nvSpPr>
            <p:cNvPr id="14" name="ïS1iḓ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45544AE-DAC8-4D26-AC95-5E76336AA4E0}"/>
                </a:ext>
              </a:extLst>
            </p:cNvPr>
            <p:cNvSpPr/>
            <p:nvPr/>
          </p:nvSpPr>
          <p:spPr>
            <a:xfrm>
              <a:off x="676652" y="3608092"/>
              <a:ext cx="3484348" cy="2430907"/>
            </a:xfrm>
            <a:prstGeom prst="roundRect">
              <a:avLst>
                <a:gd name="adj" fmla="val 2415"/>
              </a:avLst>
            </a:prstGeom>
            <a:gradFill flip="none" rotWithShape="1">
              <a:gsLst>
                <a:gs pos="0">
                  <a:schemeClr val="accent1">
                    <a:alpha val="23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 anchorCtr="1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îşlid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000B98F-833C-4D37-BAF0-94BB0F0740C0}"/>
                </a:ext>
              </a:extLst>
            </p:cNvPr>
            <p:cNvSpPr/>
            <p:nvPr/>
          </p:nvSpPr>
          <p:spPr>
            <a:xfrm>
              <a:off x="676650" y="3386332"/>
              <a:ext cx="3484350" cy="44352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</a:p>
          </p:txBody>
        </p:sp>
        <p:sp>
          <p:nvSpPr>
            <p:cNvPr id="16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955439" y="4054913"/>
              <a:ext cx="2926770" cy="197999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rgbClr val="4BACC6">
                    <a:lumMod val="50000"/>
                  </a:srgb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5567" y="3605808"/>
            <a:ext cx="1343594" cy="1610828"/>
          </a:xfrm>
          <a:prstGeom prst="rect">
            <a:avLst/>
          </a:prstGeom>
        </p:spPr>
      </p:pic>
      <p:sp>
        <p:nvSpPr>
          <p:cNvPr id="19" name="îṩ1ïḋe">
            <a:extLst/>
          </p:cNvPr>
          <p:cNvSpPr txBox="1"/>
          <p:nvPr/>
        </p:nvSpPr>
        <p:spPr bwMode="auto">
          <a:xfrm>
            <a:off x="2412723" y="930702"/>
            <a:ext cx="4353391" cy="27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Autofit/>
          </a:bodyPr>
          <a:lstStyle/>
          <a:p>
            <a:pPr>
              <a:spcBef>
                <a:spcPct val="0"/>
              </a:spcBef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单击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添加标题单击添加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标题单击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添加标题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7784" y="1698780"/>
            <a:ext cx="2615189" cy="1989501"/>
            <a:chOff x="3237784" y="1698780"/>
            <a:chExt cx="2615189" cy="1989501"/>
          </a:xfrm>
        </p:grpSpPr>
        <p:grpSp>
          <p:nvGrpSpPr>
            <p:cNvPr id="6" name="iṥľîd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99643F7-EF86-4F8C-A41F-24B1E9238CFD}"/>
                </a:ext>
              </a:extLst>
            </p:cNvPr>
            <p:cNvGrpSpPr/>
            <p:nvPr/>
          </p:nvGrpSpPr>
          <p:grpSpPr>
            <a:xfrm>
              <a:off x="3237784" y="1698780"/>
              <a:ext cx="2615189" cy="1989501"/>
              <a:chOff x="674081" y="3386332"/>
              <a:chExt cx="3486919" cy="2652667"/>
            </a:xfrm>
          </p:grpSpPr>
          <p:sp>
            <p:nvSpPr>
              <p:cNvPr id="11" name="íšļïḑe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DC552C78-47F8-48B0-9E21-C2419F6BEDB7}"/>
                  </a:ext>
                </a:extLst>
              </p:cNvPr>
              <p:cNvSpPr/>
              <p:nvPr/>
            </p:nvSpPr>
            <p:spPr>
              <a:xfrm>
                <a:off x="676652" y="3608092"/>
                <a:ext cx="3484348" cy="2430907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3">
                      <a:alpha val="23000"/>
                    </a:schemeClr>
                  </a:gs>
                  <a:gs pos="100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171450" indent="-171450" defTabSz="91440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endParaRPr lang="zh-CN" altLang="en-US" sz="9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2" name="îSlïḑé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B6BF470E-D516-4508-8BB4-2E33BF005B91}"/>
                  </a:ext>
                </a:extLst>
              </p:cNvPr>
              <p:cNvSpPr/>
              <p:nvPr/>
            </p:nvSpPr>
            <p:spPr>
              <a:xfrm>
                <a:off x="674081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关键字</a:t>
                </a:r>
              </a:p>
            </p:txBody>
          </p:sp>
        </p:grpSp>
        <p:sp>
          <p:nvSpPr>
            <p:cNvPr id="20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3491880" y="2166870"/>
              <a:ext cx="2195078" cy="14850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accent5">
                    <a:lumMod val="7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99519" y="1698780"/>
            <a:ext cx="2613263" cy="1989501"/>
            <a:chOff x="5999519" y="1698780"/>
            <a:chExt cx="2613263" cy="1989501"/>
          </a:xfrm>
        </p:grpSpPr>
        <p:grpSp>
          <p:nvGrpSpPr>
            <p:cNvPr id="7" name="iṣḷïḓ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7FD2602-C55E-4B41-8AA8-B55A639CF749}"/>
                </a:ext>
              </a:extLst>
            </p:cNvPr>
            <p:cNvGrpSpPr/>
            <p:nvPr/>
          </p:nvGrpSpPr>
          <p:grpSpPr>
            <a:xfrm>
              <a:off x="5999519" y="1698780"/>
              <a:ext cx="2613263" cy="1989501"/>
              <a:chOff x="676650" y="3386332"/>
              <a:chExt cx="3484350" cy="2652667"/>
            </a:xfrm>
          </p:grpSpPr>
          <p:sp>
            <p:nvSpPr>
              <p:cNvPr id="8" name="îślíḑ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C3C2CD39-9C75-4789-9D1D-F72435E61489}"/>
                  </a:ext>
                </a:extLst>
              </p:cNvPr>
              <p:cNvSpPr/>
              <p:nvPr/>
            </p:nvSpPr>
            <p:spPr>
              <a:xfrm>
                <a:off x="676652" y="3608092"/>
                <a:ext cx="3484348" cy="2430907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íṥlïḑè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6AE67722-2980-4AFF-AC83-DF06FE3F828A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关键字</a:t>
                </a:r>
              </a:p>
            </p:txBody>
          </p:sp>
        </p:grpSp>
        <p:sp>
          <p:nvSpPr>
            <p:cNvPr id="21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6335030" y="2166870"/>
              <a:ext cx="2195078" cy="14850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rgbClr val="4BACC6">
                    <a:lumMod val="50000"/>
                  </a:srgb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6319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70d4233-bf96-4b0c-b35c-5425b20cb3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02443" y="627534"/>
            <a:ext cx="8137923" cy="3760616"/>
            <a:chOff x="669924" y="1129471"/>
            <a:chExt cx="10850564" cy="5014154"/>
          </a:xfrm>
        </p:grpSpPr>
        <p:grpSp>
          <p:nvGrpSpPr>
            <p:cNvPr id="4" name="i$1i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7B58E0A2-4411-493C-B45F-3173C85DCAF5}"/>
                </a:ext>
              </a:extLst>
            </p:cNvPr>
            <p:cNvGrpSpPr/>
            <p:nvPr/>
          </p:nvGrpSpPr>
          <p:grpSpPr>
            <a:xfrm>
              <a:off x="669924" y="4104000"/>
              <a:ext cx="3224577" cy="2039624"/>
              <a:chOff x="669924" y="4104000"/>
              <a:chExt cx="2560755" cy="2039624"/>
            </a:xfrm>
          </p:grpSpPr>
          <p:sp>
            <p:nvSpPr>
              <p:cNvPr id="13" name="íśḷíď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C751F412-7C77-40A6-9D1C-09BEF7C26672}"/>
                  </a:ext>
                </a:extLst>
              </p:cNvPr>
              <p:cNvSpPr/>
              <p:nvPr/>
            </p:nvSpPr>
            <p:spPr bwMode="auto">
              <a:xfrm>
                <a:off x="669924" y="4239000"/>
                <a:ext cx="2560755" cy="1904624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50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4" name="îṩḷíḓ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81DEFE19-841A-4BD3-9AA6-00E35FD67E03}"/>
                  </a:ext>
                </a:extLst>
              </p:cNvPr>
              <p:cNvSpPr/>
              <p:nvPr/>
            </p:nvSpPr>
            <p:spPr bwMode="auto">
              <a:xfrm>
                <a:off x="746791" y="410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îšlïd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47258F2-3427-46D5-9F84-B1AB15349F6E}"/>
                </a:ext>
              </a:extLst>
            </p:cNvPr>
            <p:cNvGrpSpPr/>
            <p:nvPr/>
          </p:nvGrpSpPr>
          <p:grpSpPr>
            <a:xfrm>
              <a:off x="4482918" y="2578623"/>
              <a:ext cx="3224577" cy="3565002"/>
              <a:chOff x="6636000" y="3294000"/>
              <a:chExt cx="2560755" cy="3565002"/>
            </a:xfrm>
          </p:grpSpPr>
          <p:sp>
            <p:nvSpPr>
              <p:cNvPr id="11" name="ïşlí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D8D89590-4534-4149-B9A7-5922ACB651B9}"/>
                  </a:ext>
                </a:extLst>
              </p:cNvPr>
              <p:cNvSpPr/>
              <p:nvPr/>
            </p:nvSpPr>
            <p:spPr bwMode="auto">
              <a:xfrm>
                <a:off x="6636000" y="3428999"/>
                <a:ext cx="2560755" cy="3430003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75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2" name="ïṩļí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437AC71A-8D34-42A5-B898-DC4A4DA5B632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iṡl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F71D9591-985A-4575-9929-4FB934B75329}"/>
                </a:ext>
              </a:extLst>
            </p:cNvPr>
            <p:cNvGrpSpPr/>
            <p:nvPr/>
          </p:nvGrpSpPr>
          <p:grpSpPr>
            <a:xfrm>
              <a:off x="8295911" y="1646498"/>
              <a:ext cx="3224577" cy="4497127"/>
              <a:chOff x="6636000" y="3294000"/>
              <a:chExt cx="2560755" cy="4497127"/>
            </a:xfrm>
          </p:grpSpPr>
          <p:sp>
            <p:nvSpPr>
              <p:cNvPr id="9" name="isļíd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2D2721D5-4835-45F0-A369-329B57006EDC}"/>
                  </a:ext>
                </a:extLst>
              </p:cNvPr>
              <p:cNvSpPr/>
              <p:nvPr/>
            </p:nvSpPr>
            <p:spPr bwMode="auto">
              <a:xfrm>
                <a:off x="6636000" y="3428999"/>
                <a:ext cx="2560755" cy="4362128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50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0" name="íśľíḍ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5A3F62E8-DE8B-4715-88F3-191647DD1266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íṣľíḓ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B17277F-3B76-4313-A0EE-9A51FC28CB3F}"/>
                </a:ext>
              </a:extLst>
            </p:cNvPr>
            <p:cNvSpPr/>
            <p:nvPr/>
          </p:nvSpPr>
          <p:spPr bwMode="auto">
            <a:xfrm rot="954532">
              <a:off x="3567359" y="2269758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íṩlíď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BD0A0B2F-6CE9-4403-9D0C-A511640BDB1B}"/>
                </a:ext>
              </a:extLst>
            </p:cNvPr>
            <p:cNvSpPr/>
            <p:nvPr/>
          </p:nvSpPr>
          <p:spPr bwMode="auto">
            <a:xfrm rot="1044842">
              <a:off x="7372232" y="1129471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49533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72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2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940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35520a0-6744-49c1-b19b-78f83e8aeee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00740" y="667930"/>
            <a:ext cx="8139626" cy="3667315"/>
            <a:chOff x="667653" y="1130300"/>
            <a:chExt cx="10852835" cy="4889754"/>
          </a:xfrm>
        </p:grpSpPr>
        <p:grpSp>
          <p:nvGrpSpPr>
            <p:cNvPr id="4" name="îsḻíḍ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F3E2B56-0F91-4080-8E31-A019A3F9090F}"/>
                </a:ext>
              </a:extLst>
            </p:cNvPr>
            <p:cNvGrpSpPr/>
            <p:nvPr/>
          </p:nvGrpSpPr>
          <p:grpSpPr>
            <a:xfrm>
              <a:off x="1922175" y="2580467"/>
              <a:ext cx="4060185" cy="3439587"/>
              <a:chOff x="3576000" y="2016663"/>
              <a:chExt cx="4365000" cy="3697811"/>
            </a:xfrm>
          </p:grpSpPr>
          <p:grpSp>
            <p:nvGrpSpPr>
              <p:cNvPr id="37" name="ï$ļí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B0A2295-2003-4FF3-B5B9-8856FCD5745E}"/>
                  </a:ext>
                </a:extLst>
              </p:cNvPr>
              <p:cNvGrpSpPr/>
              <p:nvPr/>
            </p:nvGrpSpPr>
            <p:grpSpPr>
              <a:xfrm>
                <a:off x="3576000" y="4255792"/>
                <a:ext cx="4365000" cy="1458682"/>
                <a:chOff x="1744775" y="4158980"/>
                <a:chExt cx="4230512" cy="1413739"/>
              </a:xfrm>
            </p:grpSpPr>
            <p:sp>
              <p:nvSpPr>
                <p:cNvPr id="48" name="îs1íḍ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381AC26-3EB0-405A-A6C8-E3E32532CEF9}"/>
                    </a:ext>
                  </a:extLst>
                </p:cNvPr>
                <p:cNvSpPr/>
                <p:nvPr/>
              </p:nvSpPr>
              <p:spPr>
                <a:xfrm>
                  <a:off x="1744775" y="4158980"/>
                  <a:ext cx="4230512" cy="1413739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ṡlí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AF3D5F9-7F73-4185-A9BC-E79E9DEA6338}"/>
                    </a:ext>
                  </a:extLst>
                </p:cNvPr>
                <p:cNvSpPr/>
                <p:nvPr/>
              </p:nvSpPr>
              <p:spPr>
                <a:xfrm>
                  <a:off x="1899492" y="4158980"/>
                  <a:ext cx="3795138" cy="1413739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8" name="íšlî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AFB4777-B2E2-40A5-9CEA-9B9DEB01756A}"/>
                  </a:ext>
                </a:extLst>
              </p:cNvPr>
              <p:cNvSpPr/>
              <p:nvPr/>
            </p:nvSpPr>
            <p:spPr bwMode="auto">
              <a:xfrm>
                <a:off x="3867762" y="2016663"/>
                <a:ext cx="1890737" cy="3696729"/>
              </a:xfrm>
              <a:custGeom>
                <a:avLst/>
                <a:gdLst>
                  <a:gd name="T0" fmla="*/ 536 w 536"/>
                  <a:gd name="T1" fmla="*/ 0 h 1048"/>
                  <a:gd name="T2" fmla="*/ 390 w 536"/>
                  <a:gd name="T3" fmla="*/ 1048 h 1048"/>
                  <a:gd name="T4" fmla="*/ 96 w 536"/>
                  <a:gd name="T5" fmla="*/ 716 h 1048"/>
                  <a:gd name="T6" fmla="*/ 536 w 536"/>
                  <a:gd name="T7" fmla="*/ 0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6" h="1048">
                    <a:moveTo>
                      <a:pt x="536" y="0"/>
                    </a:moveTo>
                    <a:cubicBezTo>
                      <a:pt x="390" y="1048"/>
                      <a:pt x="390" y="1048"/>
                      <a:pt x="390" y="1048"/>
                    </a:cubicBezTo>
                    <a:cubicBezTo>
                      <a:pt x="390" y="1048"/>
                      <a:pt x="0" y="972"/>
                      <a:pt x="96" y="716"/>
                    </a:cubicBezTo>
                    <a:lnTo>
                      <a:pt x="536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ŝḷï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C9F787B-639D-4275-8813-987A70F23B34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1672284" cy="3097870"/>
              </a:xfrm>
              <a:custGeom>
                <a:avLst/>
                <a:gdLst>
                  <a:gd name="T0" fmla="*/ 0 w 474"/>
                  <a:gd name="T1" fmla="*/ 0 h 878"/>
                  <a:gd name="T2" fmla="*/ 430 w 474"/>
                  <a:gd name="T3" fmla="*/ 878 h 878"/>
                  <a:gd name="T4" fmla="*/ 452 w 474"/>
                  <a:gd name="T5" fmla="*/ 742 h 878"/>
                  <a:gd name="T6" fmla="*/ 0 w 474"/>
                  <a:gd name="T7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4" h="878">
                    <a:moveTo>
                      <a:pt x="0" y="0"/>
                    </a:moveTo>
                    <a:cubicBezTo>
                      <a:pt x="430" y="878"/>
                      <a:pt x="430" y="878"/>
                      <a:pt x="430" y="878"/>
                    </a:cubicBezTo>
                    <a:cubicBezTo>
                      <a:pt x="430" y="878"/>
                      <a:pt x="474" y="846"/>
                      <a:pt x="452" y="7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ṣļï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990BA2C-F7CA-48A5-9D2B-3DF36CDC5B88}"/>
                  </a:ext>
                </a:extLst>
              </p:cNvPr>
              <p:cNvSpPr/>
              <p:nvPr/>
            </p:nvSpPr>
            <p:spPr bwMode="auto">
              <a:xfrm>
                <a:off x="5758499" y="4112668"/>
                <a:ext cx="1517862" cy="1001864"/>
              </a:xfrm>
              <a:custGeom>
                <a:avLst/>
                <a:gdLst>
                  <a:gd name="T0" fmla="*/ 806 w 806"/>
                  <a:gd name="T1" fmla="*/ 532 h 532"/>
                  <a:gd name="T2" fmla="*/ 0 w 806"/>
                  <a:gd name="T3" fmla="*/ 382 h 532"/>
                  <a:gd name="T4" fmla="*/ 0 w 806"/>
                  <a:gd name="T5" fmla="*/ 0 h 532"/>
                  <a:gd name="T6" fmla="*/ 601 w 806"/>
                  <a:gd name="T7" fmla="*/ 116 h 532"/>
                  <a:gd name="T8" fmla="*/ 806 w 806"/>
                  <a:gd name="T9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532">
                    <a:moveTo>
                      <a:pt x="806" y="532"/>
                    </a:moveTo>
                    <a:lnTo>
                      <a:pt x="0" y="382"/>
                    </a:lnTo>
                    <a:lnTo>
                      <a:pt x="0" y="0"/>
                    </a:lnTo>
                    <a:lnTo>
                      <a:pt x="601" y="116"/>
                    </a:lnTo>
                    <a:lnTo>
                      <a:pt x="806" y="53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śľi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40F0EEA-55D5-4C43-8A19-86D81140652C}"/>
                  </a:ext>
                </a:extLst>
              </p:cNvPr>
              <p:cNvSpPr/>
              <p:nvPr/>
            </p:nvSpPr>
            <p:spPr bwMode="auto">
              <a:xfrm>
                <a:off x="5758499" y="3434715"/>
                <a:ext cx="1131806" cy="896405"/>
              </a:xfrm>
              <a:custGeom>
                <a:avLst/>
                <a:gdLst>
                  <a:gd name="T0" fmla="*/ 0 w 601"/>
                  <a:gd name="T1" fmla="*/ 360 h 476"/>
                  <a:gd name="T2" fmla="*/ 0 w 601"/>
                  <a:gd name="T3" fmla="*/ 0 h 476"/>
                  <a:gd name="T4" fmla="*/ 403 w 601"/>
                  <a:gd name="T5" fmla="*/ 69 h 476"/>
                  <a:gd name="T6" fmla="*/ 601 w 601"/>
                  <a:gd name="T7" fmla="*/ 476 h 476"/>
                  <a:gd name="T8" fmla="*/ 0 w 601"/>
                  <a:gd name="T9" fmla="*/ 36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476">
                    <a:moveTo>
                      <a:pt x="0" y="360"/>
                    </a:moveTo>
                    <a:lnTo>
                      <a:pt x="0" y="0"/>
                    </a:lnTo>
                    <a:lnTo>
                      <a:pt x="403" y="69"/>
                    </a:lnTo>
                    <a:lnTo>
                      <a:pt x="601" y="476"/>
                    </a:lnTo>
                    <a:lnTo>
                      <a:pt x="0" y="36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Sľîḋ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15D4530-0462-4B0A-A3FA-111B1F5089B2}"/>
                  </a:ext>
                </a:extLst>
              </p:cNvPr>
              <p:cNvSpPr/>
              <p:nvPr/>
            </p:nvSpPr>
            <p:spPr bwMode="auto">
              <a:xfrm>
                <a:off x="5758499" y="2743580"/>
                <a:ext cx="758931" cy="821077"/>
              </a:xfrm>
              <a:custGeom>
                <a:avLst/>
                <a:gdLst>
                  <a:gd name="T0" fmla="*/ 0 w 403"/>
                  <a:gd name="T1" fmla="*/ 367 h 436"/>
                  <a:gd name="T2" fmla="*/ 0 w 403"/>
                  <a:gd name="T3" fmla="*/ 0 h 436"/>
                  <a:gd name="T4" fmla="*/ 212 w 403"/>
                  <a:gd name="T5" fmla="*/ 45 h 436"/>
                  <a:gd name="T6" fmla="*/ 403 w 403"/>
                  <a:gd name="T7" fmla="*/ 436 h 436"/>
                  <a:gd name="T8" fmla="*/ 0 w 403"/>
                  <a:gd name="T9" fmla="*/ 367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3" h="436">
                    <a:moveTo>
                      <a:pt x="0" y="367"/>
                    </a:moveTo>
                    <a:lnTo>
                      <a:pt x="0" y="0"/>
                    </a:lnTo>
                    <a:lnTo>
                      <a:pt x="212" y="45"/>
                    </a:lnTo>
                    <a:lnTo>
                      <a:pt x="403" y="436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ślí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7855E76-C63E-4696-AED3-5297D7DE0AC9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399240" cy="811662"/>
              </a:xfrm>
              <a:custGeom>
                <a:avLst/>
                <a:gdLst>
                  <a:gd name="T0" fmla="*/ 0 w 212"/>
                  <a:gd name="T1" fmla="*/ 386 h 431"/>
                  <a:gd name="T2" fmla="*/ 0 w 212"/>
                  <a:gd name="T3" fmla="*/ 0 h 431"/>
                  <a:gd name="T4" fmla="*/ 212 w 212"/>
                  <a:gd name="T5" fmla="*/ 431 h 431"/>
                  <a:gd name="T6" fmla="*/ 0 w 212"/>
                  <a:gd name="T7" fmla="*/ 38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431">
                    <a:moveTo>
                      <a:pt x="0" y="386"/>
                    </a:moveTo>
                    <a:lnTo>
                      <a:pt x="0" y="0"/>
                    </a:lnTo>
                    <a:lnTo>
                      <a:pt x="212" y="431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ŝḷíď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E98B5F9-674F-4737-8275-5C153E33F908}"/>
                  </a:ext>
                </a:extLst>
              </p:cNvPr>
              <p:cNvSpPr/>
              <p:nvPr/>
            </p:nvSpPr>
            <p:spPr bwMode="auto">
              <a:xfrm>
                <a:off x="5628557" y="2016663"/>
                <a:ext cx="129942" cy="932185"/>
              </a:xfrm>
              <a:custGeom>
                <a:avLst/>
                <a:gdLst>
                  <a:gd name="T0" fmla="*/ 69 w 69"/>
                  <a:gd name="T1" fmla="*/ 0 h 495"/>
                  <a:gd name="T2" fmla="*/ 69 w 69"/>
                  <a:gd name="T3" fmla="*/ 386 h 495"/>
                  <a:gd name="T4" fmla="*/ 0 w 69"/>
                  <a:gd name="T5" fmla="*/ 495 h 495"/>
                  <a:gd name="T6" fmla="*/ 69 w 69"/>
                  <a:gd name="T7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495">
                    <a:moveTo>
                      <a:pt x="69" y="0"/>
                    </a:moveTo>
                    <a:lnTo>
                      <a:pt x="69" y="386"/>
                    </a:lnTo>
                    <a:lnTo>
                      <a:pt x="0" y="495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šlíḍ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7931DBF-1401-4DD3-951F-EC90E147A0A7}"/>
                  </a:ext>
                </a:extLst>
              </p:cNvPr>
              <p:cNvSpPr/>
              <p:nvPr/>
            </p:nvSpPr>
            <p:spPr bwMode="auto">
              <a:xfrm>
                <a:off x="5502382" y="2743580"/>
                <a:ext cx="256115" cy="1122390"/>
              </a:xfrm>
              <a:custGeom>
                <a:avLst/>
                <a:gdLst>
                  <a:gd name="T0" fmla="*/ 136 w 136"/>
                  <a:gd name="T1" fmla="*/ 0 h 596"/>
                  <a:gd name="T2" fmla="*/ 136 w 136"/>
                  <a:gd name="T3" fmla="*/ 367 h 596"/>
                  <a:gd name="T4" fmla="*/ 0 w 136"/>
                  <a:gd name="T5" fmla="*/ 596 h 596"/>
                  <a:gd name="T6" fmla="*/ 67 w 136"/>
                  <a:gd name="T7" fmla="*/ 109 h 596"/>
                  <a:gd name="T8" fmla="*/ 136 w 136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596">
                    <a:moveTo>
                      <a:pt x="136" y="0"/>
                    </a:moveTo>
                    <a:lnTo>
                      <a:pt x="136" y="367"/>
                    </a:lnTo>
                    <a:lnTo>
                      <a:pt x="0" y="596"/>
                    </a:lnTo>
                    <a:lnTo>
                      <a:pt x="67" y="10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ṩľi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A7C2AE6-CF4C-4A0B-A408-F2C713EA7FA8}"/>
                  </a:ext>
                </a:extLst>
              </p:cNvPr>
              <p:cNvSpPr/>
              <p:nvPr/>
            </p:nvSpPr>
            <p:spPr bwMode="auto">
              <a:xfrm>
                <a:off x="5378090" y="3434715"/>
                <a:ext cx="380407" cy="1322009"/>
              </a:xfrm>
              <a:custGeom>
                <a:avLst/>
                <a:gdLst>
                  <a:gd name="T0" fmla="*/ 202 w 202"/>
                  <a:gd name="T1" fmla="*/ 0 h 702"/>
                  <a:gd name="T2" fmla="*/ 202 w 202"/>
                  <a:gd name="T3" fmla="*/ 360 h 702"/>
                  <a:gd name="T4" fmla="*/ 0 w 202"/>
                  <a:gd name="T5" fmla="*/ 702 h 702"/>
                  <a:gd name="T6" fmla="*/ 66 w 202"/>
                  <a:gd name="T7" fmla="*/ 229 h 702"/>
                  <a:gd name="T8" fmla="*/ 202 w 202"/>
                  <a:gd name="T9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702">
                    <a:moveTo>
                      <a:pt x="202" y="0"/>
                    </a:moveTo>
                    <a:lnTo>
                      <a:pt x="202" y="360"/>
                    </a:lnTo>
                    <a:lnTo>
                      <a:pt x="0" y="702"/>
                    </a:lnTo>
                    <a:lnTo>
                      <a:pt x="66" y="229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slíḓ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06072E2-378B-45F2-BC13-FCA7735304C0}"/>
                  </a:ext>
                </a:extLst>
              </p:cNvPr>
              <p:cNvSpPr/>
              <p:nvPr/>
            </p:nvSpPr>
            <p:spPr bwMode="auto">
              <a:xfrm>
                <a:off x="5244384" y="4112668"/>
                <a:ext cx="514114" cy="1600723"/>
              </a:xfrm>
              <a:custGeom>
                <a:avLst/>
                <a:gdLst>
                  <a:gd name="T0" fmla="*/ 273 w 273"/>
                  <a:gd name="T1" fmla="*/ 0 h 850"/>
                  <a:gd name="T2" fmla="*/ 273 w 273"/>
                  <a:gd name="T3" fmla="*/ 382 h 850"/>
                  <a:gd name="T4" fmla="*/ 0 w 273"/>
                  <a:gd name="T5" fmla="*/ 850 h 850"/>
                  <a:gd name="T6" fmla="*/ 71 w 273"/>
                  <a:gd name="T7" fmla="*/ 342 h 850"/>
                  <a:gd name="T8" fmla="*/ 273 w 273"/>
                  <a:gd name="T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50">
                    <a:moveTo>
                      <a:pt x="273" y="0"/>
                    </a:moveTo>
                    <a:lnTo>
                      <a:pt x="273" y="382"/>
                    </a:lnTo>
                    <a:lnTo>
                      <a:pt x="0" y="850"/>
                    </a:lnTo>
                    <a:lnTo>
                      <a:pt x="71" y="34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ïṥḷí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06E8F9B-F454-48F3-BD5A-182DAC25FCAC}"/>
                </a:ext>
              </a:extLst>
            </p:cNvPr>
            <p:cNvGrpSpPr/>
            <p:nvPr/>
          </p:nvGrpSpPr>
          <p:grpSpPr>
            <a:xfrm>
              <a:off x="7412166" y="1259596"/>
              <a:ext cx="4091757" cy="1062720"/>
              <a:chOff x="7479790" y="1365407"/>
              <a:chExt cx="4091757" cy="1062720"/>
            </a:xfrm>
          </p:grpSpPr>
          <p:grpSp>
            <p:nvGrpSpPr>
              <p:cNvPr id="31" name="išļï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AD35DD3-9F20-422F-B14E-FCC30A218A87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35" name="íşľíḑ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797B94D-1722-4391-8726-60C2729C1053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6" name="îṥḷîḋ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3F6E04E-304A-408D-9B00-ABFF37059219}"/>
                    </a:ext>
                  </a:extLst>
                </p:cNvPr>
                <p:cNvSpPr/>
                <p:nvPr/>
              </p:nvSpPr>
              <p:spPr bwMode="auto">
                <a:xfrm>
                  <a:off x="5956802" y="2306549"/>
                  <a:ext cx="288018" cy="292579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32" name="îsḻiḋ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FB0423-865D-46F4-AB17-20473BF8D4D6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440982" cy="1062720"/>
                <a:chOff x="831802" y="3912072"/>
                <a:chExt cx="2511464" cy="1062720"/>
              </a:xfrm>
            </p:grpSpPr>
            <p:sp>
              <p:nvSpPr>
                <p:cNvPr id="33" name="ísľî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29A0131-6BEF-4355-B15F-6D1FB7054658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34" name="îṡḷîḑ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32CAB4-9C5B-4987-8AAA-F8200947B231}"/>
                    </a:ext>
                  </a:extLst>
                </p:cNvPr>
                <p:cNvSpPr txBox="1"/>
                <p:nvPr/>
              </p:nvSpPr>
              <p:spPr bwMode="auto">
                <a:xfrm>
                  <a:off x="869068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6" name="îśḷï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9BCF7C0-C287-4C4D-A83B-61E97DAB7A02}"/>
                </a:ext>
              </a:extLst>
            </p:cNvPr>
            <p:cNvGrpSpPr/>
            <p:nvPr/>
          </p:nvGrpSpPr>
          <p:grpSpPr>
            <a:xfrm>
              <a:off x="7412166" y="2439914"/>
              <a:ext cx="4040698" cy="1062720"/>
              <a:chOff x="7479790" y="1365407"/>
              <a:chExt cx="4040698" cy="1062720"/>
            </a:xfrm>
          </p:grpSpPr>
          <p:grpSp>
            <p:nvGrpSpPr>
              <p:cNvPr id="25" name="ïṥļíḑ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B4D93F3-CDCA-48E6-BBB9-E3DE8EDE3CF4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29" name="ï$ľi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6D4B8E8-2697-4E47-99ED-118F9A40478E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0" name="îṡḻïd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D2415FC-0451-4FDA-A4D3-98B11FB9D4E0}"/>
                    </a:ext>
                  </a:extLst>
                </p:cNvPr>
                <p:cNvSpPr/>
                <p:nvPr/>
              </p:nvSpPr>
              <p:spPr bwMode="auto">
                <a:xfrm>
                  <a:off x="5954521" y="2347270"/>
                  <a:ext cx="292579" cy="211135"/>
                </a:xfrm>
                <a:custGeom>
                  <a:avLst/>
                  <a:gdLst>
                    <a:gd name="connsiteX0" fmla="*/ 91000 w 605879"/>
                    <a:gd name="connsiteY0" fmla="*/ 173662 h 437224"/>
                    <a:gd name="connsiteX1" fmla="*/ 331193 w 605879"/>
                    <a:gd name="connsiteY1" fmla="*/ 173662 h 437224"/>
                    <a:gd name="connsiteX2" fmla="*/ 342454 w 605879"/>
                    <a:gd name="connsiteY2" fmla="*/ 184882 h 437224"/>
                    <a:gd name="connsiteX3" fmla="*/ 331193 w 605879"/>
                    <a:gd name="connsiteY3" fmla="*/ 196102 h 437224"/>
                    <a:gd name="connsiteX4" fmla="*/ 91000 w 605879"/>
                    <a:gd name="connsiteY4" fmla="*/ 196102 h 437224"/>
                    <a:gd name="connsiteX5" fmla="*/ 79739 w 605879"/>
                    <a:gd name="connsiteY5" fmla="*/ 184882 h 437224"/>
                    <a:gd name="connsiteX6" fmla="*/ 91000 w 605879"/>
                    <a:gd name="connsiteY6" fmla="*/ 173662 h 437224"/>
                    <a:gd name="connsiteX7" fmla="*/ 421630 w 605879"/>
                    <a:gd name="connsiteY7" fmla="*/ 131441 h 437224"/>
                    <a:gd name="connsiteX8" fmla="*/ 423552 w 605879"/>
                    <a:gd name="connsiteY8" fmla="*/ 152274 h 437224"/>
                    <a:gd name="connsiteX9" fmla="*/ 275961 w 605879"/>
                    <a:gd name="connsiteY9" fmla="*/ 300986 h 437224"/>
                    <a:gd name="connsiteX10" fmla="*/ 408175 w 605879"/>
                    <a:gd name="connsiteY10" fmla="*/ 358277 h 437224"/>
                    <a:gd name="connsiteX11" fmla="*/ 418060 w 605879"/>
                    <a:gd name="connsiteY11" fmla="*/ 365267 h 437224"/>
                    <a:gd name="connsiteX12" fmla="*/ 488218 w 605879"/>
                    <a:gd name="connsiteY12" fmla="*/ 410360 h 437224"/>
                    <a:gd name="connsiteX13" fmla="*/ 474214 w 605879"/>
                    <a:gd name="connsiteY13" fmla="*/ 363348 h 437224"/>
                    <a:gd name="connsiteX14" fmla="*/ 482039 w 605879"/>
                    <a:gd name="connsiteY14" fmla="*/ 349916 h 437224"/>
                    <a:gd name="connsiteX15" fmla="*/ 583363 w 605879"/>
                    <a:gd name="connsiteY15" fmla="*/ 244928 h 437224"/>
                    <a:gd name="connsiteX16" fmla="*/ 421630 w 605879"/>
                    <a:gd name="connsiteY16" fmla="*/ 131441 h 437224"/>
                    <a:gd name="connsiteX17" fmla="*/ 75898 w 605879"/>
                    <a:gd name="connsiteY17" fmla="*/ 120173 h 437224"/>
                    <a:gd name="connsiteX18" fmla="*/ 340509 w 605879"/>
                    <a:gd name="connsiteY18" fmla="*/ 120173 h 437224"/>
                    <a:gd name="connsiteX19" fmla="*/ 351769 w 605879"/>
                    <a:gd name="connsiteY19" fmla="*/ 131428 h 437224"/>
                    <a:gd name="connsiteX20" fmla="*/ 340509 w 605879"/>
                    <a:gd name="connsiteY20" fmla="*/ 142683 h 437224"/>
                    <a:gd name="connsiteX21" fmla="*/ 75898 w 605879"/>
                    <a:gd name="connsiteY21" fmla="*/ 142683 h 437224"/>
                    <a:gd name="connsiteX22" fmla="*/ 64638 w 605879"/>
                    <a:gd name="connsiteY22" fmla="*/ 131428 h 437224"/>
                    <a:gd name="connsiteX23" fmla="*/ 75898 w 605879"/>
                    <a:gd name="connsiteY23" fmla="*/ 120173 h 437224"/>
                    <a:gd name="connsiteX24" fmla="*/ 210609 w 605879"/>
                    <a:gd name="connsiteY24" fmla="*/ 22478 h 437224"/>
                    <a:gd name="connsiteX25" fmla="*/ 22516 w 605879"/>
                    <a:gd name="connsiteY25" fmla="*/ 153508 h 437224"/>
                    <a:gd name="connsiteX26" fmla="*/ 139216 w 605879"/>
                    <a:gd name="connsiteY26" fmla="*/ 274807 h 437224"/>
                    <a:gd name="connsiteX27" fmla="*/ 147042 w 605879"/>
                    <a:gd name="connsiteY27" fmla="*/ 288102 h 437224"/>
                    <a:gd name="connsiteX28" fmla="*/ 130017 w 605879"/>
                    <a:gd name="connsiteY28" fmla="*/ 344297 h 437224"/>
                    <a:gd name="connsiteX29" fmla="*/ 214041 w 605879"/>
                    <a:gd name="connsiteY29" fmla="*/ 291254 h 437224"/>
                    <a:gd name="connsiteX30" fmla="*/ 223927 w 605879"/>
                    <a:gd name="connsiteY30" fmla="*/ 284264 h 437224"/>
                    <a:gd name="connsiteX31" fmla="*/ 398839 w 605879"/>
                    <a:gd name="connsiteY31" fmla="*/ 152960 h 437224"/>
                    <a:gd name="connsiteX32" fmla="*/ 369596 w 605879"/>
                    <a:gd name="connsiteY32" fmla="*/ 80592 h 437224"/>
                    <a:gd name="connsiteX33" fmla="*/ 210609 w 605879"/>
                    <a:gd name="connsiteY33" fmla="*/ 22478 h 437224"/>
                    <a:gd name="connsiteX34" fmla="*/ 210609 w 605879"/>
                    <a:gd name="connsiteY34" fmla="*/ 0 h 437224"/>
                    <a:gd name="connsiteX35" fmla="*/ 385796 w 605879"/>
                    <a:gd name="connsiteY35" fmla="*/ 64967 h 437224"/>
                    <a:gd name="connsiteX36" fmla="*/ 414079 w 605879"/>
                    <a:gd name="connsiteY36" fmla="*/ 109100 h 437224"/>
                    <a:gd name="connsiteX37" fmla="*/ 419845 w 605879"/>
                    <a:gd name="connsiteY37" fmla="*/ 108963 h 437224"/>
                    <a:gd name="connsiteX38" fmla="*/ 605879 w 605879"/>
                    <a:gd name="connsiteY38" fmla="*/ 244928 h 437224"/>
                    <a:gd name="connsiteX39" fmla="*/ 498515 w 605879"/>
                    <a:gd name="connsiteY39" fmla="*/ 368420 h 437224"/>
                    <a:gd name="connsiteX40" fmla="*/ 516088 w 605879"/>
                    <a:gd name="connsiteY40" fmla="*/ 414609 h 437224"/>
                    <a:gd name="connsiteX41" fmla="*/ 522953 w 605879"/>
                    <a:gd name="connsiteY41" fmla="*/ 428178 h 437224"/>
                    <a:gd name="connsiteX42" fmla="*/ 510185 w 605879"/>
                    <a:gd name="connsiteY42" fmla="*/ 437224 h 437224"/>
                    <a:gd name="connsiteX43" fmla="*/ 400487 w 605879"/>
                    <a:gd name="connsiteY43" fmla="*/ 380344 h 437224"/>
                    <a:gd name="connsiteX44" fmla="*/ 250836 w 605879"/>
                    <a:gd name="connsiteY44" fmla="*/ 304275 h 437224"/>
                    <a:gd name="connsiteX45" fmla="*/ 231752 w 605879"/>
                    <a:gd name="connsiteY45" fmla="*/ 306331 h 437224"/>
                    <a:gd name="connsiteX46" fmla="*/ 107639 w 605879"/>
                    <a:gd name="connsiteY46" fmla="*/ 371161 h 437224"/>
                    <a:gd name="connsiteX47" fmla="*/ 94596 w 605879"/>
                    <a:gd name="connsiteY47" fmla="*/ 361978 h 437224"/>
                    <a:gd name="connsiteX48" fmla="*/ 102009 w 605879"/>
                    <a:gd name="connsiteY48" fmla="*/ 348135 h 437224"/>
                    <a:gd name="connsiteX49" fmla="*/ 122741 w 605879"/>
                    <a:gd name="connsiteY49" fmla="*/ 293173 h 437224"/>
                    <a:gd name="connsiteX50" fmla="*/ 0 w 605879"/>
                    <a:gd name="connsiteY50" fmla="*/ 153508 h 437224"/>
                    <a:gd name="connsiteX51" fmla="*/ 210609 w 605879"/>
                    <a:gd name="connsiteY51" fmla="*/ 0 h 43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605879" h="437224">
                      <a:moveTo>
                        <a:pt x="91000" y="173662"/>
                      </a:moveTo>
                      <a:lnTo>
                        <a:pt x="331193" y="173662"/>
                      </a:lnTo>
                      <a:cubicBezTo>
                        <a:pt x="337373" y="173662"/>
                        <a:pt x="342454" y="178725"/>
                        <a:pt x="342454" y="184882"/>
                      </a:cubicBezTo>
                      <a:cubicBezTo>
                        <a:pt x="342454" y="191040"/>
                        <a:pt x="337373" y="196102"/>
                        <a:pt x="331193" y="196102"/>
                      </a:cubicBezTo>
                      <a:lnTo>
                        <a:pt x="91000" y="196102"/>
                      </a:lnTo>
                      <a:cubicBezTo>
                        <a:pt x="84683" y="196102"/>
                        <a:pt x="79739" y="191040"/>
                        <a:pt x="79739" y="184882"/>
                      </a:cubicBezTo>
                      <a:cubicBezTo>
                        <a:pt x="79739" y="178725"/>
                        <a:pt x="84683" y="173662"/>
                        <a:pt x="91000" y="173662"/>
                      </a:cubicBezTo>
                      <a:close/>
                      <a:moveTo>
                        <a:pt x="421630" y="131441"/>
                      </a:moveTo>
                      <a:cubicBezTo>
                        <a:pt x="423003" y="138294"/>
                        <a:pt x="423552" y="145284"/>
                        <a:pt x="423552" y="152274"/>
                      </a:cubicBezTo>
                      <a:cubicBezTo>
                        <a:pt x="423552" y="220668"/>
                        <a:pt x="362456" y="281249"/>
                        <a:pt x="275961" y="300986"/>
                      </a:cubicBezTo>
                      <a:cubicBezTo>
                        <a:pt x="302047" y="334017"/>
                        <a:pt x="350924" y="355536"/>
                        <a:pt x="408175" y="358277"/>
                      </a:cubicBezTo>
                      <a:cubicBezTo>
                        <a:pt x="412569" y="358551"/>
                        <a:pt x="416413" y="361293"/>
                        <a:pt x="418060" y="365267"/>
                      </a:cubicBezTo>
                      <a:cubicBezTo>
                        <a:pt x="427259" y="388019"/>
                        <a:pt x="463505" y="403370"/>
                        <a:pt x="488218" y="410360"/>
                      </a:cubicBezTo>
                      <a:cubicBezTo>
                        <a:pt x="483962" y="399944"/>
                        <a:pt x="479156" y="385004"/>
                        <a:pt x="474214" y="363348"/>
                      </a:cubicBezTo>
                      <a:cubicBezTo>
                        <a:pt x="472841" y="357455"/>
                        <a:pt x="476273" y="351698"/>
                        <a:pt x="482039" y="349916"/>
                      </a:cubicBezTo>
                      <a:cubicBezTo>
                        <a:pt x="543685" y="332236"/>
                        <a:pt x="583500" y="290980"/>
                        <a:pt x="583363" y="244928"/>
                      </a:cubicBezTo>
                      <a:cubicBezTo>
                        <a:pt x="583363" y="182839"/>
                        <a:pt x="511009" y="132126"/>
                        <a:pt x="421630" y="131441"/>
                      </a:cubicBezTo>
                      <a:close/>
                      <a:moveTo>
                        <a:pt x="75898" y="120173"/>
                      </a:moveTo>
                      <a:lnTo>
                        <a:pt x="340509" y="120173"/>
                      </a:lnTo>
                      <a:cubicBezTo>
                        <a:pt x="346826" y="120173"/>
                        <a:pt x="351769" y="125114"/>
                        <a:pt x="351769" y="131428"/>
                      </a:cubicBezTo>
                      <a:cubicBezTo>
                        <a:pt x="351769" y="137604"/>
                        <a:pt x="346826" y="142683"/>
                        <a:pt x="340509" y="142683"/>
                      </a:cubicBezTo>
                      <a:lnTo>
                        <a:pt x="75898" y="142683"/>
                      </a:lnTo>
                      <a:cubicBezTo>
                        <a:pt x="69719" y="142683"/>
                        <a:pt x="64638" y="137604"/>
                        <a:pt x="64638" y="131428"/>
                      </a:cubicBezTo>
                      <a:cubicBezTo>
                        <a:pt x="64638" y="125114"/>
                        <a:pt x="69719" y="120173"/>
                        <a:pt x="75898" y="120173"/>
                      </a:cubicBezTo>
                      <a:close/>
                      <a:moveTo>
                        <a:pt x="210609" y="22478"/>
                      </a:moveTo>
                      <a:cubicBezTo>
                        <a:pt x="106952" y="22478"/>
                        <a:pt x="22516" y="81277"/>
                        <a:pt x="22516" y="153508"/>
                      </a:cubicBezTo>
                      <a:cubicBezTo>
                        <a:pt x="22516" y="206688"/>
                        <a:pt x="68372" y="254385"/>
                        <a:pt x="139216" y="274807"/>
                      </a:cubicBezTo>
                      <a:cubicBezTo>
                        <a:pt x="144983" y="276452"/>
                        <a:pt x="148415" y="282208"/>
                        <a:pt x="147042" y="288102"/>
                      </a:cubicBezTo>
                      <a:cubicBezTo>
                        <a:pt x="140864" y="314966"/>
                        <a:pt x="135097" y="332647"/>
                        <a:pt x="130017" y="344297"/>
                      </a:cubicBezTo>
                      <a:cubicBezTo>
                        <a:pt x="158437" y="336622"/>
                        <a:pt x="203058" y="318667"/>
                        <a:pt x="214041" y="291254"/>
                      </a:cubicBezTo>
                      <a:cubicBezTo>
                        <a:pt x="215689" y="287280"/>
                        <a:pt x="219533" y="284538"/>
                        <a:pt x="223927" y="284264"/>
                      </a:cubicBezTo>
                      <a:cubicBezTo>
                        <a:pt x="320170" y="279604"/>
                        <a:pt x="395407" y="223135"/>
                        <a:pt x="398839" y="152960"/>
                      </a:cubicBezTo>
                      <a:cubicBezTo>
                        <a:pt x="400075" y="126918"/>
                        <a:pt x="389915" y="101836"/>
                        <a:pt x="369596" y="80592"/>
                      </a:cubicBezTo>
                      <a:cubicBezTo>
                        <a:pt x="334860" y="44133"/>
                        <a:pt x="275412" y="22478"/>
                        <a:pt x="210609" y="22478"/>
                      </a:cubicBezTo>
                      <a:close/>
                      <a:moveTo>
                        <a:pt x="210609" y="0"/>
                      </a:moveTo>
                      <a:cubicBezTo>
                        <a:pt x="281453" y="0"/>
                        <a:pt x="346942" y="24260"/>
                        <a:pt x="385796" y="64967"/>
                      </a:cubicBezTo>
                      <a:cubicBezTo>
                        <a:pt x="398702" y="78536"/>
                        <a:pt x="408175" y="93338"/>
                        <a:pt x="414079" y="109100"/>
                      </a:cubicBezTo>
                      <a:cubicBezTo>
                        <a:pt x="416001" y="108963"/>
                        <a:pt x="417923" y="108963"/>
                        <a:pt x="419845" y="108963"/>
                      </a:cubicBezTo>
                      <a:cubicBezTo>
                        <a:pt x="522404" y="108963"/>
                        <a:pt x="606016" y="169955"/>
                        <a:pt x="605879" y="244928"/>
                      </a:cubicBezTo>
                      <a:cubicBezTo>
                        <a:pt x="605879" y="298519"/>
                        <a:pt x="564141" y="346079"/>
                        <a:pt x="498515" y="368420"/>
                      </a:cubicBezTo>
                      <a:cubicBezTo>
                        <a:pt x="506066" y="398025"/>
                        <a:pt x="512931" y="412279"/>
                        <a:pt x="516088" y="414609"/>
                      </a:cubicBezTo>
                      <a:cubicBezTo>
                        <a:pt x="524601" y="418858"/>
                        <a:pt x="523228" y="426671"/>
                        <a:pt x="522953" y="428178"/>
                      </a:cubicBezTo>
                      <a:cubicBezTo>
                        <a:pt x="522541" y="429686"/>
                        <a:pt x="520207" y="437224"/>
                        <a:pt x="510185" y="437224"/>
                      </a:cubicBezTo>
                      <a:cubicBezTo>
                        <a:pt x="497828" y="437224"/>
                        <a:pt x="423689" y="421325"/>
                        <a:pt x="400487" y="380344"/>
                      </a:cubicBezTo>
                      <a:cubicBezTo>
                        <a:pt x="333899" y="375410"/>
                        <a:pt x="277746" y="346764"/>
                        <a:pt x="250836" y="304275"/>
                      </a:cubicBezTo>
                      <a:cubicBezTo>
                        <a:pt x="244521" y="305098"/>
                        <a:pt x="238205" y="305783"/>
                        <a:pt x="231752" y="306331"/>
                      </a:cubicBezTo>
                      <a:cubicBezTo>
                        <a:pt x="206216" y="353069"/>
                        <a:pt x="121643" y="371161"/>
                        <a:pt x="107639" y="371161"/>
                      </a:cubicBezTo>
                      <a:cubicBezTo>
                        <a:pt x="97616" y="371161"/>
                        <a:pt x="95145" y="364171"/>
                        <a:pt x="94596" y="361978"/>
                      </a:cubicBezTo>
                      <a:cubicBezTo>
                        <a:pt x="94184" y="360470"/>
                        <a:pt x="92948" y="352658"/>
                        <a:pt x="102009" y="348135"/>
                      </a:cubicBezTo>
                      <a:cubicBezTo>
                        <a:pt x="105030" y="345942"/>
                        <a:pt x="113130" y="331550"/>
                        <a:pt x="122741" y="293173"/>
                      </a:cubicBezTo>
                      <a:cubicBezTo>
                        <a:pt x="47778" y="268228"/>
                        <a:pt x="0" y="214226"/>
                        <a:pt x="0" y="153508"/>
                      </a:cubicBezTo>
                      <a:cubicBezTo>
                        <a:pt x="0" y="68804"/>
                        <a:pt x="94458" y="0"/>
                        <a:pt x="21060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</p:grpSp>
          <p:grpSp>
            <p:nvGrpSpPr>
              <p:cNvPr id="26" name="îśļi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D5E7F86-AFCA-4F62-B0BC-33244BDE8AB6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7" name="iṥľîḓ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C48C014-BB43-448E-8C2D-FD39CB6A9F1D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28" name="iṡlíḓ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340FBCE-8943-413B-AE12-8B1C064580C7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7" name="îsḻî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6FAA418-0AFE-4898-9E44-2D7D15B480E2}"/>
                </a:ext>
              </a:extLst>
            </p:cNvPr>
            <p:cNvGrpSpPr/>
            <p:nvPr/>
          </p:nvGrpSpPr>
          <p:grpSpPr>
            <a:xfrm>
              <a:off x="7412166" y="3620232"/>
              <a:ext cx="4040698" cy="1062720"/>
              <a:chOff x="7479790" y="1365407"/>
              <a:chExt cx="4040698" cy="1062720"/>
            </a:xfrm>
          </p:grpSpPr>
          <p:grpSp>
            <p:nvGrpSpPr>
              <p:cNvPr id="19" name="ïŝliḓ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FE3B1E0-C70B-4FD2-AA16-5915A65D2447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23" name="îṩḻîḑ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95044E-97EB-401A-B9E2-0DBF8063A5D0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24" name="išľîḍ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68C8C7C-4C41-4EAC-9363-03D24651BA24}"/>
                    </a:ext>
                  </a:extLst>
                </p:cNvPr>
                <p:cNvSpPr/>
                <p:nvPr/>
              </p:nvSpPr>
              <p:spPr bwMode="auto">
                <a:xfrm>
                  <a:off x="5954521" y="2306741"/>
                  <a:ext cx="292579" cy="29219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0" name="íṣḻí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AD28C77-32C1-42FC-A1AC-ED0C0BF49112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1" name="iṡlïď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2C90075-C832-4EA3-99C2-F5262A51E2EC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0000" tIns="46800" rIns="90000" bIns="46800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22" name="íṡ1íḍ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019FB7B-0C92-4DC7-AA2E-12EE4DAB2273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8" name="işļíḓ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DC60262-E49D-414B-993F-01248477ABC5}"/>
                </a:ext>
              </a:extLst>
            </p:cNvPr>
            <p:cNvGrpSpPr/>
            <p:nvPr/>
          </p:nvGrpSpPr>
          <p:grpSpPr>
            <a:xfrm>
              <a:off x="7412166" y="4800549"/>
              <a:ext cx="4040698" cy="1062720"/>
              <a:chOff x="7479790" y="1365407"/>
              <a:chExt cx="4040698" cy="1062720"/>
            </a:xfrm>
          </p:grpSpPr>
          <p:grpSp>
            <p:nvGrpSpPr>
              <p:cNvPr id="13" name="íŝlïḋ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AFBEE16-0082-4F16-81B2-673024CE96E9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17" name="i$ļïḍ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89D3335-F34E-4E10-8B34-25D801EFD23E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18" name="îṣľîḑ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32AA6D6-981C-4CA3-871D-072EC8AF39A7}"/>
                    </a:ext>
                  </a:extLst>
                </p:cNvPr>
                <p:cNvSpPr/>
                <p:nvPr/>
              </p:nvSpPr>
              <p:spPr bwMode="auto">
                <a:xfrm>
                  <a:off x="5954521" y="2350040"/>
                  <a:ext cx="292579" cy="205596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14" name="íṡ1iḑ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B4C5CDE-0FD6-4925-9D47-A9E9B397E0F9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15" name="ïşḷíď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1A64858-F95A-4337-B301-2D7DA909D0E4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10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16" name="îṣ1iḋ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9E97948-87A1-4C49-81E4-0034FE1446EF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795CBE9-65C9-4FF9-8D58-C0D6E802D000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2368036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82A5DF2-AE4D-4817-9A61-3EC7E2E2960A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3529324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F984F-B2C2-4F9F-A2AC-3D34F5849BBC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4690612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sľí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ABAD03-53BA-4E10-954D-F72F439AC9E5}"/>
                </a:ext>
              </a:extLst>
            </p:cNvPr>
            <p:cNvSpPr txBox="1"/>
            <p:nvPr/>
          </p:nvSpPr>
          <p:spPr>
            <a:xfrm>
              <a:off x="667653" y="1130300"/>
              <a:ext cx="6569228" cy="142744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4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4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algn="just">
                <a:lnSpc>
                  <a:spcPct val="150000"/>
                </a:lnSpc>
              </a:pP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F984F-B2C2-4F9F-A2AC-3D34F5849BBC}"/>
                </a:ext>
              </a:extLst>
            </p:cNvPr>
            <p:cNvCxnSpPr>
              <a:cxnSpLocks/>
            </p:cNvCxnSpPr>
            <p:nvPr/>
          </p:nvCxnSpPr>
          <p:spPr>
            <a:xfrm>
              <a:off x="8104436" y="5979010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37" y="3504474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32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ṩľîḋe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D2B43229-8AF3-4CB7-8AD6-0BC57495054A}"/>
              </a:ext>
            </a:extLst>
          </p:cNvPr>
          <p:cNvGrpSpPr/>
          <p:nvPr/>
        </p:nvGrpSpPr>
        <p:grpSpPr>
          <a:xfrm>
            <a:off x="2787808" y="1610001"/>
            <a:ext cx="2044954" cy="1152902"/>
            <a:chOff x="669395" y="2240010"/>
            <a:chExt cx="2726605" cy="1537202"/>
          </a:xfrm>
        </p:grpSpPr>
        <p:sp>
          <p:nvSpPr>
            <p:cNvPr id="25" name="ís1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E7A8972-9E69-40CF-8046-30D2CCC3A976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436,835K</a:t>
              </a:r>
            </a:p>
          </p:txBody>
        </p:sp>
        <p:sp>
          <p:nvSpPr>
            <p:cNvPr id="26" name="iŝḷid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3CEEF8B-96C4-416A-AED4-8116016B8025}"/>
                </a:ext>
              </a:extLst>
            </p:cNvPr>
            <p:cNvSpPr txBox="1"/>
            <p:nvPr/>
          </p:nvSpPr>
          <p:spPr>
            <a:xfrm>
              <a:off x="669395" y="2599886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7" name="îṡḷî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25C5F23-C6FE-4FED-A8A2-1922EFB1980B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9036" y="2063758"/>
            <a:ext cx="7446782" cy="2022481"/>
            <a:chOff x="529036" y="2063758"/>
            <a:chExt cx="7446782" cy="2022481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5A1D8F8-8BBA-478A-A988-8BC1D2455B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0983" y="2366099"/>
              <a:ext cx="228901" cy="706374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BA136589-445A-48D7-A528-75A163DF94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8331" y="3104836"/>
              <a:ext cx="203557" cy="657193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1A6D17D-FCC1-4761-8331-9593F4A7D812}"/>
                </a:ext>
              </a:extLst>
            </p:cNvPr>
            <p:cNvCxnSpPr/>
            <p:nvPr/>
          </p:nvCxnSpPr>
          <p:spPr>
            <a:xfrm>
              <a:off x="565423" y="3827390"/>
              <a:ext cx="2348317" cy="0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D65AEF2-392B-4502-8EB4-54BF09655759}"/>
                </a:ext>
              </a:extLst>
            </p:cNvPr>
            <p:cNvCxnSpPr>
              <a:cxnSpLocks/>
            </p:cNvCxnSpPr>
            <p:nvPr/>
          </p:nvCxnSpPr>
          <p:spPr>
            <a:xfrm>
              <a:off x="3101888" y="3103353"/>
              <a:ext cx="2103932" cy="0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BC8CCA5-CF98-4115-81EA-DB86764A96F1}"/>
                </a:ext>
              </a:extLst>
            </p:cNvPr>
            <p:cNvCxnSpPr>
              <a:cxnSpLocks/>
            </p:cNvCxnSpPr>
            <p:nvPr/>
          </p:nvCxnSpPr>
          <p:spPr>
            <a:xfrm>
              <a:off x="5396446" y="2366100"/>
              <a:ext cx="2254231" cy="31518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í$ľí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92B4765-9F3F-4759-83F7-8FB6386A1E20}"/>
                </a:ext>
              </a:extLst>
            </p:cNvPr>
            <p:cNvSpPr/>
            <p:nvPr/>
          </p:nvSpPr>
          <p:spPr>
            <a:xfrm>
              <a:off x="529036" y="3543318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Q1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1" name="ïSľîḓ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2FACDCD-811C-4398-BD9C-160DE312E8E2}"/>
                </a:ext>
              </a:extLst>
            </p:cNvPr>
            <p:cNvSpPr/>
            <p:nvPr/>
          </p:nvSpPr>
          <p:spPr>
            <a:xfrm>
              <a:off x="2864231" y="2801013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Q2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2" name="íś1ï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2F95AB7-F5F6-46EB-A451-0BD58FBDBE25}"/>
                </a:ext>
              </a:extLst>
            </p:cNvPr>
            <p:cNvSpPr/>
            <p:nvPr/>
          </p:nvSpPr>
          <p:spPr>
            <a:xfrm>
              <a:off x="5150614" y="2063758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Q3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3" name="îṩḻiḋ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89EDFFFD-99F9-44E3-A25B-751C26ACA19B}"/>
                </a:ext>
              </a:extLst>
            </p:cNvPr>
            <p:cNvSpPr/>
            <p:nvPr/>
          </p:nvSpPr>
          <p:spPr>
            <a:xfrm>
              <a:off x="7432893" y="2151369"/>
              <a:ext cx="542925" cy="54292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Q4</a:t>
              </a:r>
              <a:endParaRPr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íSḷïḍ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BEE4EF06-8569-40DF-95AA-CE4064A1E046}"/>
              </a:ext>
            </a:extLst>
          </p:cNvPr>
          <p:cNvGrpSpPr/>
          <p:nvPr/>
        </p:nvGrpSpPr>
        <p:grpSpPr>
          <a:xfrm>
            <a:off x="490683" y="2282967"/>
            <a:ext cx="2044953" cy="1152902"/>
            <a:chOff x="669396" y="2240010"/>
            <a:chExt cx="2726604" cy="1537202"/>
          </a:xfrm>
        </p:grpSpPr>
        <p:sp>
          <p:nvSpPr>
            <p:cNvPr id="22" name="ï$ḷí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5AA46F9-9F8A-48AB-B231-D5CBFA2531E5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286,456K</a:t>
              </a:r>
            </a:p>
          </p:txBody>
        </p:sp>
        <p:sp>
          <p:nvSpPr>
            <p:cNvPr id="23" name="ïṣlï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95451A63-87C0-4B7D-B9F9-C615408585CD}"/>
                </a:ext>
              </a:extLst>
            </p:cNvPr>
            <p:cNvSpPr txBox="1"/>
            <p:nvPr/>
          </p:nvSpPr>
          <p:spPr>
            <a:xfrm>
              <a:off x="669396" y="2612977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4" name="îSḻîḓ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8A71189F-8904-4951-B4FC-381094B54451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5" name="iṥľïḍ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B135AE65-93FC-4D21-83E2-C0BFD85D8DB9}"/>
              </a:ext>
            </a:extLst>
          </p:cNvPr>
          <p:cNvGrpSpPr/>
          <p:nvPr/>
        </p:nvGrpSpPr>
        <p:grpSpPr>
          <a:xfrm>
            <a:off x="5106462" y="809511"/>
            <a:ext cx="2044953" cy="1152902"/>
            <a:chOff x="669396" y="2240010"/>
            <a:chExt cx="2726604" cy="1537202"/>
          </a:xfrm>
        </p:grpSpPr>
        <p:sp>
          <p:nvSpPr>
            <p:cNvPr id="19" name="ïṩḻíď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3A5145C-CB09-4C86-A92C-30289B4829BD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834,106K</a:t>
              </a:r>
            </a:p>
          </p:txBody>
        </p:sp>
        <p:sp>
          <p:nvSpPr>
            <p:cNvPr id="20" name="ïṧľí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C7E6B554-CC46-4AC4-8A4A-B1E529380243}"/>
                </a:ext>
              </a:extLst>
            </p:cNvPr>
            <p:cNvSpPr txBox="1"/>
            <p:nvPr/>
          </p:nvSpPr>
          <p:spPr>
            <a:xfrm>
              <a:off x="669396" y="2612977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</a:p>
            <a:p>
              <a:pPr>
                <a:lnSpc>
                  <a:spcPct val="120000"/>
                </a:lnSpc>
              </a:pPr>
              <a:endParaRPr lang="en-US" altLang="zh-CN" sz="900" dirty="0"/>
            </a:p>
          </p:txBody>
        </p:sp>
        <p:sp>
          <p:nvSpPr>
            <p:cNvPr id="21" name="íS1í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F53B91B8-097D-4F46-8705-4AA9356BFCD5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3DB4483F-10B1-4B14-94CB-11B5D2972977}"/>
              </a:ext>
            </a:extLst>
          </p:cNvPr>
          <p:cNvCxnSpPr>
            <a:cxnSpLocks/>
          </p:cNvCxnSpPr>
          <p:nvPr/>
        </p:nvCxnSpPr>
        <p:spPr>
          <a:xfrm>
            <a:off x="7392938" y="1087231"/>
            <a:ext cx="11651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7401043" y="749167"/>
            <a:ext cx="1145653" cy="1402202"/>
            <a:chOff x="7401043" y="749167"/>
            <a:chExt cx="1145653" cy="1402202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DC193BF-B8E9-4B1B-B469-CB9ECF52825F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7704355" y="1111637"/>
              <a:ext cx="1501" cy="1039732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îṩḷîḓ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A3950AD-414C-4345-9FA1-368C9A80D19F}"/>
                </a:ext>
              </a:extLst>
            </p:cNvPr>
            <p:cNvSpPr txBox="1"/>
            <p:nvPr/>
          </p:nvSpPr>
          <p:spPr>
            <a:xfrm>
              <a:off x="7401043" y="749167"/>
              <a:ext cx="1145653" cy="340069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926,368K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1606" y="3429325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80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0d4233-bf96-4b0c-b35c-5425b20cb38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35520a0-6744-49c1-b19b-78f83e8aeee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fa18ad7-bea0-4fa6-ab90-32c11e91706f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1729</Words>
  <Application>Microsoft Office PowerPoint</Application>
  <PresentationFormat>全屏显示(16:9)</PresentationFormat>
  <Paragraphs>196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 夏日薄荷绿清新模板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夏日薄荷绿清新模板</dc:title>
  <dc:creator>第一PPT</dc:creator>
  <cp:keywords>www.1ppt.com</cp:keywords>
  <dc:description>www.1ppt.com</dc:description>
  <cp:lastModifiedBy>Windows User</cp:lastModifiedBy>
  <cp:revision>27</cp:revision>
  <dcterms:created xsi:type="dcterms:W3CDTF">2018-04-09T07:10:41Z</dcterms:created>
  <dcterms:modified xsi:type="dcterms:W3CDTF">2018-06-12T08:57:28Z</dcterms:modified>
</cp:coreProperties>
</file>