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4"/>
  </p:notesMasterIdLst>
  <p:handoutMasterIdLst>
    <p:handoutMasterId r:id="rId25"/>
  </p:handoutMasterIdLst>
  <p:sldIdLst>
    <p:sldId id="287" r:id="rId3"/>
    <p:sldId id="264" r:id="rId4"/>
    <p:sldId id="266" r:id="rId5"/>
    <p:sldId id="272" r:id="rId6"/>
    <p:sldId id="285" r:id="rId7"/>
    <p:sldId id="280" r:id="rId8"/>
    <p:sldId id="273" r:id="rId9"/>
    <p:sldId id="281" r:id="rId10"/>
    <p:sldId id="268" r:id="rId11"/>
    <p:sldId id="282" r:id="rId12"/>
    <p:sldId id="283" r:id="rId13"/>
    <p:sldId id="284" r:id="rId14"/>
    <p:sldId id="279" r:id="rId15"/>
    <p:sldId id="269" r:id="rId16"/>
    <p:sldId id="275" r:id="rId17"/>
    <p:sldId id="276" r:id="rId18"/>
    <p:sldId id="277" r:id="rId19"/>
    <p:sldId id="278" r:id="rId20"/>
    <p:sldId id="274" r:id="rId21"/>
    <p:sldId id="270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2D2D"/>
    <a:srgbClr val="D6E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  <a:alpha val="80000"/>
              </a:schemeClr>
            </a:solidFill>
            <a:ln w="19050">
              <a:noFill/>
            </a:ln>
            <a:effectLst/>
          </c:spPr>
          <c:dLbls>
            <c:dLbl>
              <c:idx val="0"/>
              <c:layout>
                <c:manualLayout>
                  <c:x val="1.3257575757575827E-2"/>
                  <c:y val="0.13068181818181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3560606060606133E-2"/>
                  <c:y val="-0.11647727272727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872128"/>
        <c:axId val="33873920"/>
      </c:radarChart>
      <c:catAx>
        <c:axId val="33872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3873920"/>
        <c:crosses val="autoZero"/>
        <c:auto val="1"/>
        <c:lblAlgn val="ctr"/>
        <c:lblOffset val="100"/>
        <c:noMultiLvlLbl val="0"/>
      </c:catAx>
      <c:valAx>
        <c:axId val="338739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87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Lbls>
            <c:dLbl>
              <c:idx val="0"/>
              <c:layout>
                <c:manualLayout>
                  <c:x val="1.3257575757575827E-2"/>
                  <c:y val="0.13068181818181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3560606060606133E-2"/>
                  <c:y val="-0.11647727272727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881472"/>
        <c:axId val="34018432"/>
      </c:radarChart>
      <c:catAx>
        <c:axId val="33881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4018432"/>
        <c:crosses val="autoZero"/>
        <c:auto val="1"/>
        <c:lblAlgn val="ctr"/>
        <c:lblOffset val="100"/>
        <c:noMultiLvlLbl val="0"/>
      </c:catAx>
      <c:valAx>
        <c:axId val="340184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881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Calibri" panose="020F050202020403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vlaue02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overlap val="100"/>
        <c:axId val="34536832"/>
        <c:axId val="1893504"/>
      </c:barChart>
      <c:catAx>
        <c:axId val="34536832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 sz="1100" b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1893504"/>
        <c:crosses val="autoZero"/>
        <c:auto val="1"/>
        <c:lblAlgn val="ctr"/>
        <c:lblOffset val="100"/>
        <c:noMultiLvlLbl val="0"/>
      </c:catAx>
      <c:valAx>
        <c:axId val="189350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34536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vlaue02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20</c:v>
                </c:pt>
                <c:pt idx="1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9156352"/>
        <c:axId val="39170432"/>
      </c:barChart>
      <c:catAx>
        <c:axId val="39156352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 sz="1100" b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39170432"/>
        <c:crosses val="autoZero"/>
        <c:auto val="1"/>
        <c:lblAlgn val="ctr"/>
        <c:lblOffset val="100"/>
        <c:noMultiLvlLbl val="0"/>
      </c:catAx>
      <c:valAx>
        <c:axId val="3917043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39156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79DBE-786F-4AB7-9172-40562CE55A57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425BE-E316-41C2-B286-1A54169FDF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292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CCFB6-CE2B-431B-B63B-8A0E5C47C8BE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79857-3E28-4C90-825C-C38A910FF1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72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085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300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460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43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8069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7529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601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355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16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511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45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476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819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04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31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61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97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353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23748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1131628"/>
            <a:ext cx="12192000" cy="857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0376" y="184472"/>
            <a:ext cx="11136573" cy="587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aseline="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Slide main title</a:t>
            </a:r>
            <a:endParaRPr lang="ko-KR" altLang="en-US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0376" y="726527"/>
            <a:ext cx="11136573" cy="407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Slide sub title</a:t>
            </a:r>
            <a:endParaRPr lang="ko-KR" alt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550863" y="6407464"/>
            <a:ext cx="1108920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0700385" y="6504441"/>
            <a:ext cx="960035" cy="178299"/>
            <a:chOff x="392324" y="1465385"/>
            <a:chExt cx="1388851" cy="567843"/>
          </a:xfrm>
        </p:grpSpPr>
        <p:sp>
          <p:nvSpPr>
            <p:cNvPr id="11" name="Rectangle 10"/>
            <p:cNvSpPr/>
            <p:nvPr/>
          </p:nvSpPr>
          <p:spPr>
            <a:xfrm>
              <a:off x="392324" y="1465385"/>
              <a:ext cx="979277" cy="5678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7771" y="6518015"/>
            <a:ext cx="602148" cy="151152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94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3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76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51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91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532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031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494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69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27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373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52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5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60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7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1160" y="365125"/>
            <a:ext cx="8869680" cy="671195"/>
          </a:xfrm>
        </p:spPr>
        <p:txBody>
          <a:bodyPr/>
          <a:lstStyle>
            <a:lvl1pPr algn="ctr">
              <a:defRPr b="1">
                <a:solidFill>
                  <a:srgbClr val="332D2D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9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17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3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05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11BBB-1695-42D8-9491-D28DC7CFDEA6}" type="datetimeFigureOut">
              <a:rPr lang="zh-CN" altLang="en-US" smtClean="0"/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29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0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"/>
          <p:cNvSpPr txBox="1">
            <a:spLocks/>
          </p:cNvSpPr>
          <p:nvPr/>
        </p:nvSpPr>
        <p:spPr>
          <a:xfrm>
            <a:off x="971307" y="1923757"/>
            <a:ext cx="6537325" cy="58749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400" b="1" dirty="0" smtClean="0">
                <a:solidFill>
                  <a:schemeClr val="accent1"/>
                </a:solidFill>
              </a:rPr>
              <a:t>201X </a:t>
            </a:r>
            <a:r>
              <a:rPr lang="en-US" altLang="ko-KR" sz="4400" b="1" dirty="0" smtClean="0">
                <a:solidFill>
                  <a:schemeClr val="accent1"/>
                </a:solidFill>
              </a:rPr>
              <a:t>ANNUAL REPORT</a:t>
            </a:r>
            <a:endParaRPr lang="ko-KR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971307" y="2571064"/>
            <a:ext cx="6537325" cy="3113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smtClean="0">
                <a:solidFill>
                  <a:schemeClr val="accent1"/>
                </a:solidFill>
              </a:rPr>
              <a:t>Presentation sub title</a:t>
            </a:r>
            <a:endParaRPr lang="ko-KR" altLang="en-US" sz="2000">
              <a:solidFill>
                <a:schemeClr val="accent1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71307" y="2942267"/>
            <a:ext cx="6147123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600" b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 is a complete presentation graphic package it gives you everything you need to produce a professional-looking presentation</a:t>
            </a:r>
          </a:p>
        </p:txBody>
      </p:sp>
      <p:grpSp>
        <p:nvGrpSpPr>
          <p:cNvPr id="12" name="Group 7"/>
          <p:cNvGrpSpPr/>
          <p:nvPr/>
        </p:nvGrpSpPr>
        <p:grpSpPr>
          <a:xfrm>
            <a:off x="1101970" y="753515"/>
            <a:ext cx="803030" cy="776406"/>
            <a:chOff x="1101969" y="1465385"/>
            <a:chExt cx="679206" cy="567843"/>
          </a:xfrm>
          <a:solidFill>
            <a:schemeClr val="accent2"/>
          </a:solidFill>
        </p:grpSpPr>
        <p:sp>
          <p:nvSpPr>
            <p:cNvPr id="13" name="Rectangle 4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  <p:sp>
          <p:nvSpPr>
            <p:cNvPr id="14" name="Rectangle 5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  <p:sp>
          <p:nvSpPr>
            <p:cNvPr id="15" name="Rectangle 6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</p:grpSp>
      <p:cxnSp>
        <p:nvCxnSpPr>
          <p:cNvPr id="16" name="Straight Connector 9"/>
          <p:cNvCxnSpPr/>
          <p:nvPr/>
        </p:nvCxnSpPr>
        <p:spPr>
          <a:xfrm>
            <a:off x="1091823" y="2477365"/>
            <a:ext cx="64168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1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10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7021513" y="1996319"/>
            <a:ext cx="3322637" cy="3324225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70050" y="1996319"/>
            <a:ext cx="3322638" cy="3324225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2254250" y="2466219"/>
            <a:ext cx="2154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344988" y="1996319"/>
            <a:ext cx="3324225" cy="3324225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文本框 39"/>
          <p:cNvSpPr txBox="1">
            <a:spLocks noChangeArrowheads="1"/>
          </p:cNvSpPr>
          <p:nvPr/>
        </p:nvSpPr>
        <p:spPr bwMode="auto">
          <a:xfrm>
            <a:off x="4930775" y="2466219"/>
            <a:ext cx="2152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" name="文本框 40"/>
          <p:cNvSpPr txBox="1">
            <a:spLocks noChangeArrowheads="1"/>
          </p:cNvSpPr>
          <p:nvPr/>
        </p:nvSpPr>
        <p:spPr bwMode="auto">
          <a:xfrm>
            <a:off x="7605713" y="2466219"/>
            <a:ext cx="2154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" name="文本框 46"/>
          <p:cNvSpPr txBox="1">
            <a:spLocks noChangeArrowheads="1"/>
          </p:cNvSpPr>
          <p:nvPr/>
        </p:nvSpPr>
        <p:spPr bwMode="auto">
          <a:xfrm>
            <a:off x="2254250" y="3196469"/>
            <a:ext cx="2154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2" name="文本框 47"/>
          <p:cNvSpPr txBox="1">
            <a:spLocks noChangeArrowheads="1"/>
          </p:cNvSpPr>
          <p:nvPr/>
        </p:nvSpPr>
        <p:spPr bwMode="auto">
          <a:xfrm>
            <a:off x="4930775" y="3220281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3" name="文本框 48"/>
          <p:cNvSpPr txBox="1">
            <a:spLocks noChangeArrowheads="1"/>
          </p:cNvSpPr>
          <p:nvPr/>
        </p:nvSpPr>
        <p:spPr bwMode="auto">
          <a:xfrm>
            <a:off x="7605713" y="3220281"/>
            <a:ext cx="21542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146820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824953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03086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8" name="五角星 17"/>
          <p:cNvSpPr/>
          <p:nvPr/>
        </p:nvSpPr>
        <p:spPr>
          <a:xfrm>
            <a:off x="5822950" y="4356931"/>
            <a:ext cx="287338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五角星 18"/>
          <p:cNvSpPr/>
          <p:nvPr/>
        </p:nvSpPr>
        <p:spPr>
          <a:xfrm>
            <a:off x="5372100" y="4368044"/>
            <a:ext cx="288925" cy="287337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五角星 19"/>
          <p:cNvSpPr/>
          <p:nvPr/>
        </p:nvSpPr>
        <p:spPr>
          <a:xfrm>
            <a:off x="6272213" y="4364869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1" name="五角星 20"/>
          <p:cNvSpPr/>
          <p:nvPr/>
        </p:nvSpPr>
        <p:spPr>
          <a:xfrm>
            <a:off x="8602663" y="4342644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2" name="五角星 21"/>
          <p:cNvSpPr/>
          <p:nvPr/>
        </p:nvSpPr>
        <p:spPr>
          <a:xfrm>
            <a:off x="8151813" y="4353756"/>
            <a:ext cx="288925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3" name="五角星 22"/>
          <p:cNvSpPr/>
          <p:nvPr/>
        </p:nvSpPr>
        <p:spPr>
          <a:xfrm>
            <a:off x="9051925" y="4350581"/>
            <a:ext cx="288925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4" name="五角星 23"/>
          <p:cNvSpPr/>
          <p:nvPr/>
        </p:nvSpPr>
        <p:spPr>
          <a:xfrm>
            <a:off x="3221038" y="4342644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5" name="五角星 24"/>
          <p:cNvSpPr/>
          <p:nvPr/>
        </p:nvSpPr>
        <p:spPr>
          <a:xfrm>
            <a:off x="2771775" y="4353756"/>
            <a:ext cx="287338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6" name="五角星 25"/>
          <p:cNvSpPr/>
          <p:nvPr/>
        </p:nvSpPr>
        <p:spPr>
          <a:xfrm>
            <a:off x="3670300" y="4350581"/>
            <a:ext cx="288925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14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11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5400000">
            <a:off x="4125913" y="3501073"/>
            <a:ext cx="1885950" cy="188595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4083050" y="2061210"/>
            <a:ext cx="1887538" cy="18859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>
            <a:off x="5549900" y="3482023"/>
            <a:ext cx="1887538" cy="188595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5521325" y="2042160"/>
            <a:ext cx="1885950" cy="18859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7956550" y="212788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3388" y="2359660"/>
            <a:ext cx="225266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1" name="文本框 38"/>
          <p:cNvSpPr txBox="1">
            <a:spLocks noChangeArrowheads="1"/>
          </p:cNvSpPr>
          <p:nvPr/>
        </p:nvSpPr>
        <p:spPr bwMode="auto">
          <a:xfrm>
            <a:off x="7956550" y="3947160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53388" y="4178935"/>
            <a:ext cx="225266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3" name="文本框 40"/>
          <p:cNvSpPr txBox="1">
            <a:spLocks noChangeArrowheads="1"/>
          </p:cNvSpPr>
          <p:nvPr/>
        </p:nvSpPr>
        <p:spPr bwMode="auto">
          <a:xfrm>
            <a:off x="1214438" y="3947160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1275" y="4178935"/>
            <a:ext cx="225107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6" name="文本框 42"/>
          <p:cNvSpPr txBox="1">
            <a:spLocks noChangeArrowheads="1"/>
          </p:cNvSpPr>
          <p:nvPr/>
        </p:nvSpPr>
        <p:spPr bwMode="auto">
          <a:xfrm>
            <a:off x="1214438" y="209613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1275" y="2327910"/>
            <a:ext cx="225107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3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12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7680325" y="2063251"/>
            <a:ext cx="2808288" cy="2376488"/>
          </a:xfrm>
          <a:prstGeom prst="homePlate">
            <a:avLst>
              <a:gd name="adj" fmla="val 31343"/>
            </a:avLst>
          </a:prstGeom>
          <a:solidFill>
            <a:schemeClr val="accent5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3600" y="2063251"/>
            <a:ext cx="2808288" cy="2376488"/>
          </a:xfrm>
          <a:prstGeom prst="rect">
            <a:avLst/>
          </a:prstGeom>
          <a:solidFill>
            <a:schemeClr val="accent3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五边形 6"/>
          <p:cNvSpPr/>
          <p:nvPr/>
        </p:nvSpPr>
        <p:spPr>
          <a:xfrm flipH="1">
            <a:off x="1666875" y="2063251"/>
            <a:ext cx="2808288" cy="2376488"/>
          </a:xfrm>
          <a:prstGeom prst="homePlate">
            <a:avLst>
              <a:gd name="adj" fmla="val 31343"/>
            </a:avLst>
          </a:prstGeom>
          <a:solidFill>
            <a:schemeClr val="accent1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8" name="文本框 38"/>
          <p:cNvSpPr txBox="1">
            <a:spLocks noChangeArrowheads="1"/>
          </p:cNvSpPr>
          <p:nvPr/>
        </p:nvSpPr>
        <p:spPr bwMode="auto">
          <a:xfrm>
            <a:off x="2882900" y="2525214"/>
            <a:ext cx="10080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文本框 42"/>
          <p:cNvSpPr txBox="1">
            <a:spLocks noChangeArrowheads="1"/>
          </p:cNvSpPr>
          <p:nvPr/>
        </p:nvSpPr>
        <p:spPr bwMode="auto">
          <a:xfrm>
            <a:off x="2457450" y="3098301"/>
            <a:ext cx="1677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0" name="文本框 50"/>
          <p:cNvSpPr txBox="1">
            <a:spLocks noChangeArrowheads="1"/>
          </p:cNvSpPr>
          <p:nvPr/>
        </p:nvSpPr>
        <p:spPr bwMode="auto">
          <a:xfrm>
            <a:off x="5662613" y="2525214"/>
            <a:ext cx="1009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1" name="文本框 51"/>
          <p:cNvSpPr txBox="1">
            <a:spLocks noChangeArrowheads="1"/>
          </p:cNvSpPr>
          <p:nvPr/>
        </p:nvSpPr>
        <p:spPr bwMode="auto">
          <a:xfrm>
            <a:off x="5237163" y="3098301"/>
            <a:ext cx="16779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2" name="文本框 52"/>
          <p:cNvSpPr txBox="1">
            <a:spLocks noChangeArrowheads="1"/>
          </p:cNvSpPr>
          <p:nvPr/>
        </p:nvSpPr>
        <p:spPr bwMode="auto">
          <a:xfrm>
            <a:off x="8472488" y="2525214"/>
            <a:ext cx="1008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3" name="文本框 53"/>
          <p:cNvSpPr txBox="1">
            <a:spLocks noChangeArrowheads="1"/>
          </p:cNvSpPr>
          <p:nvPr/>
        </p:nvSpPr>
        <p:spPr bwMode="auto">
          <a:xfrm>
            <a:off x="8045450" y="3098301"/>
            <a:ext cx="1677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5" name="矩形 54"/>
          <p:cNvSpPr>
            <a:spLocks noChangeArrowheads="1"/>
          </p:cNvSpPr>
          <p:nvPr/>
        </p:nvSpPr>
        <p:spPr bwMode="auto">
          <a:xfrm>
            <a:off x="2243138" y="4665164"/>
            <a:ext cx="2662237" cy="89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6" name="矩形 55"/>
          <p:cNvSpPr>
            <a:spLocks noChangeArrowheads="1"/>
          </p:cNvSpPr>
          <p:nvPr/>
        </p:nvSpPr>
        <p:spPr bwMode="auto">
          <a:xfrm>
            <a:off x="4835525" y="4665164"/>
            <a:ext cx="26638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7" name="矩形 56"/>
          <p:cNvSpPr>
            <a:spLocks noChangeArrowheads="1"/>
          </p:cNvSpPr>
          <p:nvPr/>
        </p:nvSpPr>
        <p:spPr bwMode="auto">
          <a:xfrm>
            <a:off x="7429500" y="4665164"/>
            <a:ext cx="26622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31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13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6584">
            <a:off x="8026082" y="1739782"/>
            <a:ext cx="3756303" cy="4359167"/>
          </a:xfrm>
          <a:prstGeom prst="rect">
            <a:avLst/>
          </a:prstGeom>
        </p:spPr>
      </p:pic>
      <p:graphicFrame>
        <p:nvGraphicFramePr>
          <p:cNvPr id="7" name="차트 8"/>
          <p:cNvGraphicFramePr/>
          <p:nvPr>
            <p:extLst>
              <p:ext uri="{D42A27DB-BD31-4B8C-83A1-F6EECF244321}">
                <p14:modId xmlns:p14="http://schemas.microsoft.com/office/powerpoint/2010/main" val="2802112111"/>
              </p:ext>
            </p:extLst>
          </p:nvPr>
        </p:nvGraphicFramePr>
        <p:xfrm>
          <a:off x="213360" y="2588386"/>
          <a:ext cx="4358640" cy="398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차트 8"/>
          <p:cNvGraphicFramePr/>
          <p:nvPr>
            <p:extLst>
              <p:ext uri="{D42A27DB-BD31-4B8C-83A1-F6EECF244321}">
                <p14:modId xmlns:p14="http://schemas.microsoft.com/office/powerpoint/2010/main" val="2077023922"/>
              </p:ext>
            </p:extLst>
          </p:nvPr>
        </p:nvGraphicFramePr>
        <p:xfrm>
          <a:off x="4476075" y="2588386"/>
          <a:ext cx="4358640" cy="398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56454" y="2480902"/>
            <a:ext cx="3750463" cy="343813"/>
            <a:chOff x="460315" y="5008745"/>
            <a:chExt cx="2765537" cy="343813"/>
          </a:xfrm>
        </p:grpSpPr>
        <p:sp>
          <p:nvSpPr>
            <p:cNvPr id="10" name="speed"/>
            <p:cNvSpPr txBox="1">
              <a:spLocks noChangeArrowheads="1"/>
            </p:cNvSpPr>
            <p:nvPr/>
          </p:nvSpPr>
          <p:spPr bwMode="auto">
            <a:xfrm>
              <a:off x="460315" y="5008745"/>
              <a:ext cx="2739568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24138" y="5348482"/>
              <a:ext cx="2701714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719170" y="2476826"/>
            <a:ext cx="3750463" cy="343813"/>
            <a:chOff x="460315" y="5008745"/>
            <a:chExt cx="2765537" cy="343813"/>
          </a:xfrm>
        </p:grpSpPr>
        <p:sp>
          <p:nvSpPr>
            <p:cNvPr id="15" name="speed"/>
            <p:cNvSpPr txBox="1">
              <a:spLocks noChangeArrowheads="1"/>
            </p:cNvSpPr>
            <p:nvPr/>
          </p:nvSpPr>
          <p:spPr bwMode="auto">
            <a:xfrm>
              <a:off x="460315" y="5008745"/>
              <a:ext cx="2739568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24138" y="5348482"/>
              <a:ext cx="2701714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57252" y="2057401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08537" y="2057401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32229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THREE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0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15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0863" y="4561227"/>
            <a:ext cx="2662087" cy="1232072"/>
            <a:chOff x="550863" y="4554020"/>
            <a:chExt cx="3152457" cy="1459028"/>
          </a:xfrm>
          <a:solidFill>
            <a:schemeClr val="bg1">
              <a:lumMod val="75000"/>
            </a:schemeClr>
          </a:solidFill>
        </p:grpSpPr>
        <p:sp>
          <p:nvSpPr>
            <p:cNvPr id="4" name="Rectangle 3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8" name="Right Triangle 7"/>
          <p:cNvSpPr/>
          <p:nvPr/>
        </p:nvSpPr>
        <p:spPr>
          <a:xfrm flipH="1">
            <a:off x="2976665" y="3761686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351"/>
          </a:p>
        </p:txBody>
      </p:sp>
      <p:grpSp>
        <p:nvGrpSpPr>
          <p:cNvPr id="20" name="Group 19"/>
          <p:cNvGrpSpPr/>
          <p:nvPr/>
        </p:nvGrpSpPr>
        <p:grpSpPr>
          <a:xfrm>
            <a:off x="3363573" y="3746463"/>
            <a:ext cx="2662087" cy="1232072"/>
            <a:chOff x="550863" y="4554020"/>
            <a:chExt cx="3152457" cy="1459028"/>
          </a:xfrm>
          <a:solidFill>
            <a:schemeClr val="accent2"/>
          </a:solidFill>
        </p:grpSpPr>
        <p:sp>
          <p:nvSpPr>
            <p:cNvPr id="21" name="Rectangle 20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76282" y="2931699"/>
            <a:ext cx="2662087" cy="1232072"/>
            <a:chOff x="550863" y="4554020"/>
            <a:chExt cx="3152457" cy="14590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988991" y="2116933"/>
            <a:ext cx="2662087" cy="1232072"/>
            <a:chOff x="550863" y="4554020"/>
            <a:chExt cx="3152457" cy="1459028"/>
          </a:xfrm>
          <a:solidFill>
            <a:schemeClr val="accent5"/>
          </a:solidFill>
        </p:grpSpPr>
        <p:sp>
          <p:nvSpPr>
            <p:cNvPr id="27" name="Rectangle 26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29" name="Right Triangle 28"/>
          <p:cNvSpPr/>
          <p:nvPr/>
        </p:nvSpPr>
        <p:spPr>
          <a:xfrm flipH="1">
            <a:off x="5789375" y="2948091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30" name="Right Triangle 29"/>
          <p:cNvSpPr/>
          <p:nvPr/>
        </p:nvSpPr>
        <p:spPr>
          <a:xfrm flipH="1">
            <a:off x="8602083" y="2133326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1795757" y="4917691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50864" y="3685270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STYLISH DESIGN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4608466" y="4102927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3363572" y="2871674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7421176" y="3288162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6176282" y="2056910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10233885" y="2473397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44" name="Freeform 7"/>
          <p:cNvSpPr>
            <a:spLocks noEditPoints="1"/>
          </p:cNvSpPr>
          <p:nvPr/>
        </p:nvSpPr>
        <p:spPr bwMode="auto">
          <a:xfrm>
            <a:off x="6714899" y="3461281"/>
            <a:ext cx="549463" cy="486940"/>
          </a:xfrm>
          <a:custGeom>
            <a:avLst/>
            <a:gdLst>
              <a:gd name="T0" fmla="*/ 102 w 457"/>
              <a:gd name="T1" fmla="*/ 205 h 405"/>
              <a:gd name="T2" fmla="*/ 85 w 457"/>
              <a:gd name="T3" fmla="*/ 196 h 405"/>
              <a:gd name="T4" fmla="*/ 77 w 457"/>
              <a:gd name="T5" fmla="*/ 180 h 405"/>
              <a:gd name="T6" fmla="*/ 77 w 457"/>
              <a:gd name="T7" fmla="*/ 166 h 405"/>
              <a:gd name="T8" fmla="*/ 85 w 457"/>
              <a:gd name="T9" fmla="*/ 149 h 405"/>
              <a:gd name="T10" fmla="*/ 102 w 457"/>
              <a:gd name="T11" fmla="*/ 139 h 405"/>
              <a:gd name="T12" fmla="*/ 116 w 457"/>
              <a:gd name="T13" fmla="*/ 139 h 405"/>
              <a:gd name="T14" fmla="*/ 134 w 457"/>
              <a:gd name="T15" fmla="*/ 149 h 405"/>
              <a:gd name="T16" fmla="*/ 141 w 457"/>
              <a:gd name="T17" fmla="*/ 166 h 405"/>
              <a:gd name="T18" fmla="*/ 141 w 457"/>
              <a:gd name="T19" fmla="*/ 180 h 405"/>
              <a:gd name="T20" fmla="*/ 134 w 457"/>
              <a:gd name="T21" fmla="*/ 196 h 405"/>
              <a:gd name="T22" fmla="*/ 116 w 457"/>
              <a:gd name="T23" fmla="*/ 205 h 405"/>
              <a:gd name="T24" fmla="*/ 228 w 457"/>
              <a:gd name="T25" fmla="*/ 205 h 405"/>
              <a:gd name="T26" fmla="*/ 210 w 457"/>
              <a:gd name="T27" fmla="*/ 200 h 405"/>
              <a:gd name="T28" fmla="*/ 198 w 457"/>
              <a:gd name="T29" fmla="*/ 186 h 405"/>
              <a:gd name="T30" fmla="*/ 194 w 457"/>
              <a:gd name="T31" fmla="*/ 172 h 405"/>
              <a:gd name="T32" fmla="*/ 200 w 457"/>
              <a:gd name="T33" fmla="*/ 153 h 405"/>
              <a:gd name="T34" fmla="*/ 216 w 457"/>
              <a:gd name="T35" fmla="*/ 141 h 405"/>
              <a:gd name="T36" fmla="*/ 228 w 457"/>
              <a:gd name="T37" fmla="*/ 139 h 405"/>
              <a:gd name="T38" fmla="*/ 247 w 457"/>
              <a:gd name="T39" fmla="*/ 145 h 405"/>
              <a:gd name="T40" fmla="*/ 259 w 457"/>
              <a:gd name="T41" fmla="*/ 158 h 405"/>
              <a:gd name="T42" fmla="*/ 263 w 457"/>
              <a:gd name="T43" fmla="*/ 172 h 405"/>
              <a:gd name="T44" fmla="*/ 257 w 457"/>
              <a:gd name="T45" fmla="*/ 192 h 405"/>
              <a:gd name="T46" fmla="*/ 241 w 457"/>
              <a:gd name="T47" fmla="*/ 203 h 405"/>
              <a:gd name="T48" fmla="*/ 349 w 457"/>
              <a:gd name="T49" fmla="*/ 205 h 405"/>
              <a:gd name="T50" fmla="*/ 335 w 457"/>
              <a:gd name="T51" fmla="*/ 203 h 405"/>
              <a:gd name="T52" fmla="*/ 320 w 457"/>
              <a:gd name="T53" fmla="*/ 192 h 405"/>
              <a:gd name="T54" fmla="*/ 314 w 457"/>
              <a:gd name="T55" fmla="*/ 172 h 405"/>
              <a:gd name="T56" fmla="*/ 318 w 457"/>
              <a:gd name="T57" fmla="*/ 158 h 405"/>
              <a:gd name="T58" fmla="*/ 330 w 457"/>
              <a:gd name="T59" fmla="*/ 145 h 405"/>
              <a:gd name="T60" fmla="*/ 349 w 457"/>
              <a:gd name="T61" fmla="*/ 139 h 405"/>
              <a:gd name="T62" fmla="*/ 361 w 457"/>
              <a:gd name="T63" fmla="*/ 141 h 405"/>
              <a:gd name="T64" fmla="*/ 377 w 457"/>
              <a:gd name="T65" fmla="*/ 153 h 405"/>
              <a:gd name="T66" fmla="*/ 383 w 457"/>
              <a:gd name="T67" fmla="*/ 172 h 405"/>
              <a:gd name="T68" fmla="*/ 379 w 457"/>
              <a:gd name="T69" fmla="*/ 186 h 405"/>
              <a:gd name="T70" fmla="*/ 367 w 457"/>
              <a:gd name="T71" fmla="*/ 200 h 405"/>
              <a:gd name="T72" fmla="*/ 349 w 457"/>
              <a:gd name="T73" fmla="*/ 205 h 405"/>
              <a:gd name="T74" fmla="*/ 83 w 457"/>
              <a:gd name="T75" fmla="*/ 0 h 405"/>
              <a:gd name="T76" fmla="*/ 37 w 457"/>
              <a:gd name="T77" fmla="*/ 13 h 405"/>
              <a:gd name="T78" fmla="*/ 6 w 457"/>
              <a:gd name="T79" fmla="*/ 51 h 405"/>
              <a:gd name="T80" fmla="*/ 0 w 457"/>
              <a:gd name="T81" fmla="*/ 396 h 405"/>
              <a:gd name="T82" fmla="*/ 4 w 457"/>
              <a:gd name="T83" fmla="*/ 403 h 405"/>
              <a:gd name="T84" fmla="*/ 12 w 457"/>
              <a:gd name="T85" fmla="*/ 403 h 405"/>
              <a:gd name="T86" fmla="*/ 22 w 457"/>
              <a:gd name="T87" fmla="*/ 394 h 405"/>
              <a:gd name="T88" fmla="*/ 59 w 457"/>
              <a:gd name="T89" fmla="*/ 360 h 405"/>
              <a:gd name="T90" fmla="*/ 100 w 457"/>
              <a:gd name="T91" fmla="*/ 345 h 405"/>
              <a:gd name="T92" fmla="*/ 375 w 457"/>
              <a:gd name="T93" fmla="*/ 345 h 405"/>
              <a:gd name="T94" fmla="*/ 420 w 457"/>
              <a:gd name="T95" fmla="*/ 331 h 405"/>
              <a:gd name="T96" fmla="*/ 451 w 457"/>
              <a:gd name="T97" fmla="*/ 296 h 405"/>
              <a:gd name="T98" fmla="*/ 457 w 457"/>
              <a:gd name="T99" fmla="*/ 82 h 405"/>
              <a:gd name="T100" fmla="*/ 451 w 457"/>
              <a:gd name="T101" fmla="*/ 51 h 405"/>
              <a:gd name="T102" fmla="*/ 420 w 457"/>
              <a:gd name="T103" fmla="*/ 13 h 405"/>
              <a:gd name="T104" fmla="*/ 375 w 457"/>
              <a:gd name="T10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7" h="405">
                <a:moveTo>
                  <a:pt x="108" y="205"/>
                </a:moveTo>
                <a:lnTo>
                  <a:pt x="108" y="205"/>
                </a:lnTo>
                <a:lnTo>
                  <a:pt x="102" y="205"/>
                </a:lnTo>
                <a:lnTo>
                  <a:pt x="96" y="203"/>
                </a:lnTo>
                <a:lnTo>
                  <a:pt x="90" y="200"/>
                </a:lnTo>
                <a:lnTo>
                  <a:pt x="85" y="196"/>
                </a:lnTo>
                <a:lnTo>
                  <a:pt x="81" y="192"/>
                </a:lnTo>
                <a:lnTo>
                  <a:pt x="79" y="186"/>
                </a:lnTo>
                <a:lnTo>
                  <a:pt x="77" y="180"/>
                </a:lnTo>
                <a:lnTo>
                  <a:pt x="75" y="172"/>
                </a:lnTo>
                <a:lnTo>
                  <a:pt x="75" y="172"/>
                </a:lnTo>
                <a:lnTo>
                  <a:pt x="77" y="166"/>
                </a:lnTo>
                <a:lnTo>
                  <a:pt x="79" y="158"/>
                </a:lnTo>
                <a:lnTo>
                  <a:pt x="81" y="153"/>
                </a:lnTo>
                <a:lnTo>
                  <a:pt x="85" y="149"/>
                </a:lnTo>
                <a:lnTo>
                  <a:pt x="90" y="145"/>
                </a:lnTo>
                <a:lnTo>
                  <a:pt x="96" y="141"/>
                </a:lnTo>
                <a:lnTo>
                  <a:pt x="102" y="139"/>
                </a:lnTo>
                <a:lnTo>
                  <a:pt x="108" y="139"/>
                </a:lnTo>
                <a:lnTo>
                  <a:pt x="108" y="139"/>
                </a:lnTo>
                <a:lnTo>
                  <a:pt x="116" y="139"/>
                </a:lnTo>
                <a:lnTo>
                  <a:pt x="122" y="141"/>
                </a:lnTo>
                <a:lnTo>
                  <a:pt x="128" y="145"/>
                </a:lnTo>
                <a:lnTo>
                  <a:pt x="134" y="149"/>
                </a:lnTo>
                <a:lnTo>
                  <a:pt x="137" y="153"/>
                </a:lnTo>
                <a:lnTo>
                  <a:pt x="139" y="158"/>
                </a:lnTo>
                <a:lnTo>
                  <a:pt x="141" y="166"/>
                </a:lnTo>
                <a:lnTo>
                  <a:pt x="143" y="172"/>
                </a:lnTo>
                <a:lnTo>
                  <a:pt x="143" y="172"/>
                </a:lnTo>
                <a:lnTo>
                  <a:pt x="141" y="180"/>
                </a:lnTo>
                <a:lnTo>
                  <a:pt x="139" y="186"/>
                </a:lnTo>
                <a:lnTo>
                  <a:pt x="137" y="192"/>
                </a:lnTo>
                <a:lnTo>
                  <a:pt x="134" y="196"/>
                </a:lnTo>
                <a:lnTo>
                  <a:pt x="128" y="200"/>
                </a:lnTo>
                <a:lnTo>
                  <a:pt x="122" y="203"/>
                </a:lnTo>
                <a:lnTo>
                  <a:pt x="116" y="205"/>
                </a:lnTo>
                <a:lnTo>
                  <a:pt x="108" y="205"/>
                </a:lnTo>
                <a:close/>
                <a:moveTo>
                  <a:pt x="228" y="205"/>
                </a:moveTo>
                <a:lnTo>
                  <a:pt x="228" y="205"/>
                </a:lnTo>
                <a:lnTo>
                  <a:pt x="222" y="205"/>
                </a:lnTo>
                <a:lnTo>
                  <a:pt x="216" y="203"/>
                </a:lnTo>
                <a:lnTo>
                  <a:pt x="210" y="200"/>
                </a:lnTo>
                <a:lnTo>
                  <a:pt x="204" y="196"/>
                </a:lnTo>
                <a:lnTo>
                  <a:pt x="200" y="192"/>
                </a:lnTo>
                <a:lnTo>
                  <a:pt x="198" y="186"/>
                </a:lnTo>
                <a:lnTo>
                  <a:pt x="196" y="180"/>
                </a:lnTo>
                <a:lnTo>
                  <a:pt x="194" y="172"/>
                </a:lnTo>
                <a:lnTo>
                  <a:pt x="194" y="172"/>
                </a:lnTo>
                <a:lnTo>
                  <a:pt x="196" y="166"/>
                </a:lnTo>
                <a:lnTo>
                  <a:pt x="198" y="158"/>
                </a:lnTo>
                <a:lnTo>
                  <a:pt x="200" y="153"/>
                </a:lnTo>
                <a:lnTo>
                  <a:pt x="204" y="149"/>
                </a:lnTo>
                <a:lnTo>
                  <a:pt x="210" y="145"/>
                </a:lnTo>
                <a:lnTo>
                  <a:pt x="216" y="141"/>
                </a:lnTo>
                <a:lnTo>
                  <a:pt x="222" y="139"/>
                </a:lnTo>
                <a:lnTo>
                  <a:pt x="228" y="139"/>
                </a:lnTo>
                <a:lnTo>
                  <a:pt x="228" y="139"/>
                </a:lnTo>
                <a:lnTo>
                  <a:pt x="235" y="139"/>
                </a:lnTo>
                <a:lnTo>
                  <a:pt x="241" y="141"/>
                </a:lnTo>
                <a:lnTo>
                  <a:pt x="247" y="145"/>
                </a:lnTo>
                <a:lnTo>
                  <a:pt x="253" y="149"/>
                </a:lnTo>
                <a:lnTo>
                  <a:pt x="257" y="153"/>
                </a:lnTo>
                <a:lnTo>
                  <a:pt x="259" y="158"/>
                </a:lnTo>
                <a:lnTo>
                  <a:pt x="261" y="166"/>
                </a:lnTo>
                <a:lnTo>
                  <a:pt x="263" y="172"/>
                </a:lnTo>
                <a:lnTo>
                  <a:pt x="263" y="172"/>
                </a:lnTo>
                <a:lnTo>
                  <a:pt x="261" y="180"/>
                </a:lnTo>
                <a:lnTo>
                  <a:pt x="259" y="186"/>
                </a:lnTo>
                <a:lnTo>
                  <a:pt x="257" y="192"/>
                </a:lnTo>
                <a:lnTo>
                  <a:pt x="253" y="196"/>
                </a:lnTo>
                <a:lnTo>
                  <a:pt x="247" y="200"/>
                </a:lnTo>
                <a:lnTo>
                  <a:pt x="241" y="203"/>
                </a:lnTo>
                <a:lnTo>
                  <a:pt x="235" y="205"/>
                </a:lnTo>
                <a:lnTo>
                  <a:pt x="228" y="205"/>
                </a:lnTo>
                <a:close/>
                <a:moveTo>
                  <a:pt x="349" y="205"/>
                </a:moveTo>
                <a:lnTo>
                  <a:pt x="349" y="205"/>
                </a:lnTo>
                <a:lnTo>
                  <a:pt x="341" y="205"/>
                </a:lnTo>
                <a:lnTo>
                  <a:pt x="335" y="203"/>
                </a:lnTo>
                <a:lnTo>
                  <a:pt x="330" y="200"/>
                </a:lnTo>
                <a:lnTo>
                  <a:pt x="324" y="196"/>
                </a:lnTo>
                <a:lnTo>
                  <a:pt x="320" y="192"/>
                </a:lnTo>
                <a:lnTo>
                  <a:pt x="318" y="186"/>
                </a:lnTo>
                <a:lnTo>
                  <a:pt x="316" y="180"/>
                </a:lnTo>
                <a:lnTo>
                  <a:pt x="314" y="172"/>
                </a:lnTo>
                <a:lnTo>
                  <a:pt x="314" y="172"/>
                </a:lnTo>
                <a:lnTo>
                  <a:pt x="316" y="166"/>
                </a:lnTo>
                <a:lnTo>
                  <a:pt x="318" y="158"/>
                </a:lnTo>
                <a:lnTo>
                  <a:pt x="320" y="153"/>
                </a:lnTo>
                <a:lnTo>
                  <a:pt x="324" y="149"/>
                </a:lnTo>
                <a:lnTo>
                  <a:pt x="330" y="145"/>
                </a:lnTo>
                <a:lnTo>
                  <a:pt x="335" y="141"/>
                </a:lnTo>
                <a:lnTo>
                  <a:pt x="341" y="139"/>
                </a:lnTo>
                <a:lnTo>
                  <a:pt x="349" y="139"/>
                </a:lnTo>
                <a:lnTo>
                  <a:pt x="349" y="139"/>
                </a:lnTo>
                <a:lnTo>
                  <a:pt x="355" y="139"/>
                </a:lnTo>
                <a:lnTo>
                  <a:pt x="361" y="141"/>
                </a:lnTo>
                <a:lnTo>
                  <a:pt x="367" y="145"/>
                </a:lnTo>
                <a:lnTo>
                  <a:pt x="373" y="149"/>
                </a:lnTo>
                <a:lnTo>
                  <a:pt x="377" y="153"/>
                </a:lnTo>
                <a:lnTo>
                  <a:pt x="379" y="158"/>
                </a:lnTo>
                <a:lnTo>
                  <a:pt x="381" y="166"/>
                </a:lnTo>
                <a:lnTo>
                  <a:pt x="383" y="172"/>
                </a:lnTo>
                <a:lnTo>
                  <a:pt x="383" y="172"/>
                </a:lnTo>
                <a:lnTo>
                  <a:pt x="381" y="180"/>
                </a:lnTo>
                <a:lnTo>
                  <a:pt x="379" y="186"/>
                </a:lnTo>
                <a:lnTo>
                  <a:pt x="377" y="192"/>
                </a:lnTo>
                <a:lnTo>
                  <a:pt x="373" y="196"/>
                </a:lnTo>
                <a:lnTo>
                  <a:pt x="367" y="200"/>
                </a:lnTo>
                <a:lnTo>
                  <a:pt x="361" y="203"/>
                </a:lnTo>
                <a:lnTo>
                  <a:pt x="355" y="205"/>
                </a:lnTo>
                <a:lnTo>
                  <a:pt x="349" y="205"/>
                </a:lnTo>
                <a:close/>
                <a:moveTo>
                  <a:pt x="375" y="0"/>
                </a:moveTo>
                <a:lnTo>
                  <a:pt x="83" y="0"/>
                </a:lnTo>
                <a:lnTo>
                  <a:pt x="83" y="0"/>
                </a:lnTo>
                <a:lnTo>
                  <a:pt x="65" y="2"/>
                </a:lnTo>
                <a:lnTo>
                  <a:pt x="51" y="5"/>
                </a:lnTo>
                <a:lnTo>
                  <a:pt x="37" y="13"/>
                </a:lnTo>
                <a:lnTo>
                  <a:pt x="24" y="23"/>
                </a:lnTo>
                <a:lnTo>
                  <a:pt x="14" y="37"/>
                </a:lnTo>
                <a:lnTo>
                  <a:pt x="6" y="51"/>
                </a:lnTo>
                <a:lnTo>
                  <a:pt x="2" y="64"/>
                </a:lnTo>
                <a:lnTo>
                  <a:pt x="0" y="82"/>
                </a:lnTo>
                <a:lnTo>
                  <a:pt x="0" y="396"/>
                </a:lnTo>
                <a:lnTo>
                  <a:pt x="0" y="396"/>
                </a:lnTo>
                <a:lnTo>
                  <a:pt x="2" y="401"/>
                </a:lnTo>
                <a:lnTo>
                  <a:pt x="4" y="403"/>
                </a:lnTo>
                <a:lnTo>
                  <a:pt x="8" y="405"/>
                </a:lnTo>
                <a:lnTo>
                  <a:pt x="8" y="405"/>
                </a:lnTo>
                <a:lnTo>
                  <a:pt x="12" y="403"/>
                </a:lnTo>
                <a:lnTo>
                  <a:pt x="16" y="401"/>
                </a:lnTo>
                <a:lnTo>
                  <a:pt x="22" y="394"/>
                </a:lnTo>
                <a:lnTo>
                  <a:pt x="22" y="394"/>
                </a:lnTo>
                <a:lnTo>
                  <a:pt x="39" y="376"/>
                </a:lnTo>
                <a:lnTo>
                  <a:pt x="49" y="368"/>
                </a:lnTo>
                <a:lnTo>
                  <a:pt x="59" y="360"/>
                </a:lnTo>
                <a:lnTo>
                  <a:pt x="73" y="354"/>
                </a:lnTo>
                <a:lnTo>
                  <a:pt x="86" y="349"/>
                </a:lnTo>
                <a:lnTo>
                  <a:pt x="100" y="345"/>
                </a:lnTo>
                <a:lnTo>
                  <a:pt x="118" y="345"/>
                </a:lnTo>
                <a:lnTo>
                  <a:pt x="375" y="345"/>
                </a:lnTo>
                <a:lnTo>
                  <a:pt x="375" y="345"/>
                </a:lnTo>
                <a:lnTo>
                  <a:pt x="392" y="343"/>
                </a:lnTo>
                <a:lnTo>
                  <a:pt x="406" y="339"/>
                </a:lnTo>
                <a:lnTo>
                  <a:pt x="420" y="331"/>
                </a:lnTo>
                <a:lnTo>
                  <a:pt x="433" y="321"/>
                </a:lnTo>
                <a:lnTo>
                  <a:pt x="443" y="309"/>
                </a:lnTo>
                <a:lnTo>
                  <a:pt x="451" y="296"/>
                </a:lnTo>
                <a:lnTo>
                  <a:pt x="455" y="280"/>
                </a:lnTo>
                <a:lnTo>
                  <a:pt x="457" y="262"/>
                </a:lnTo>
                <a:lnTo>
                  <a:pt x="457" y="82"/>
                </a:lnTo>
                <a:lnTo>
                  <a:pt x="457" y="82"/>
                </a:lnTo>
                <a:lnTo>
                  <a:pt x="455" y="64"/>
                </a:lnTo>
                <a:lnTo>
                  <a:pt x="451" y="51"/>
                </a:lnTo>
                <a:lnTo>
                  <a:pt x="443" y="37"/>
                </a:lnTo>
                <a:lnTo>
                  <a:pt x="433" y="23"/>
                </a:lnTo>
                <a:lnTo>
                  <a:pt x="420" y="13"/>
                </a:lnTo>
                <a:lnTo>
                  <a:pt x="406" y="5"/>
                </a:lnTo>
                <a:lnTo>
                  <a:pt x="392" y="2"/>
                </a:lnTo>
                <a:lnTo>
                  <a:pt x="37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351"/>
          </a:p>
        </p:txBody>
      </p:sp>
      <p:sp>
        <p:nvSpPr>
          <p:cNvPr id="45" name="Freeform 14"/>
          <p:cNvSpPr>
            <a:spLocks noEditPoints="1"/>
          </p:cNvSpPr>
          <p:nvPr/>
        </p:nvSpPr>
        <p:spPr bwMode="auto">
          <a:xfrm>
            <a:off x="1137792" y="5051945"/>
            <a:ext cx="404784" cy="564667"/>
          </a:xfrm>
          <a:custGeom>
            <a:avLst/>
            <a:gdLst>
              <a:gd name="T0" fmla="*/ 160 w 319"/>
              <a:gd name="T1" fmla="*/ 231 h 445"/>
              <a:gd name="T2" fmla="*/ 133 w 319"/>
              <a:gd name="T3" fmla="*/ 225 h 445"/>
              <a:gd name="T4" fmla="*/ 110 w 319"/>
              <a:gd name="T5" fmla="*/ 210 h 445"/>
              <a:gd name="T6" fmla="*/ 96 w 319"/>
              <a:gd name="T7" fmla="*/ 188 h 445"/>
              <a:gd name="T8" fmla="*/ 90 w 319"/>
              <a:gd name="T9" fmla="*/ 161 h 445"/>
              <a:gd name="T10" fmla="*/ 92 w 319"/>
              <a:gd name="T11" fmla="*/ 147 h 445"/>
              <a:gd name="T12" fmla="*/ 102 w 319"/>
              <a:gd name="T13" fmla="*/ 122 h 445"/>
              <a:gd name="T14" fmla="*/ 121 w 319"/>
              <a:gd name="T15" fmla="*/ 102 h 445"/>
              <a:gd name="T16" fmla="*/ 147 w 319"/>
              <a:gd name="T17" fmla="*/ 92 h 445"/>
              <a:gd name="T18" fmla="*/ 160 w 319"/>
              <a:gd name="T19" fmla="*/ 90 h 445"/>
              <a:gd name="T20" fmla="*/ 188 w 319"/>
              <a:gd name="T21" fmla="*/ 96 h 445"/>
              <a:gd name="T22" fmla="*/ 209 w 319"/>
              <a:gd name="T23" fmla="*/ 110 h 445"/>
              <a:gd name="T24" fmla="*/ 225 w 319"/>
              <a:gd name="T25" fmla="*/ 133 h 445"/>
              <a:gd name="T26" fmla="*/ 231 w 319"/>
              <a:gd name="T27" fmla="*/ 161 h 445"/>
              <a:gd name="T28" fmla="*/ 229 w 319"/>
              <a:gd name="T29" fmla="*/ 174 h 445"/>
              <a:gd name="T30" fmla="*/ 217 w 319"/>
              <a:gd name="T31" fmla="*/ 200 h 445"/>
              <a:gd name="T32" fmla="*/ 200 w 319"/>
              <a:gd name="T33" fmla="*/ 220 h 445"/>
              <a:gd name="T34" fmla="*/ 174 w 319"/>
              <a:gd name="T35" fmla="*/ 229 h 445"/>
              <a:gd name="T36" fmla="*/ 160 w 319"/>
              <a:gd name="T37" fmla="*/ 0 h 445"/>
              <a:gd name="T38" fmla="*/ 143 w 319"/>
              <a:gd name="T39" fmla="*/ 2 h 445"/>
              <a:gd name="T40" fmla="*/ 113 w 319"/>
              <a:gd name="T41" fmla="*/ 8 h 445"/>
              <a:gd name="T42" fmla="*/ 84 w 319"/>
              <a:gd name="T43" fmla="*/ 20 h 445"/>
              <a:gd name="T44" fmla="*/ 59 w 319"/>
              <a:gd name="T45" fmla="*/ 37 h 445"/>
              <a:gd name="T46" fmla="*/ 37 w 319"/>
              <a:gd name="T47" fmla="*/ 59 h 445"/>
              <a:gd name="T48" fmla="*/ 19 w 319"/>
              <a:gd name="T49" fmla="*/ 84 h 445"/>
              <a:gd name="T50" fmla="*/ 8 w 319"/>
              <a:gd name="T51" fmla="*/ 114 h 445"/>
              <a:gd name="T52" fmla="*/ 2 w 319"/>
              <a:gd name="T53" fmla="*/ 143 h 445"/>
              <a:gd name="T54" fmla="*/ 0 w 319"/>
              <a:gd name="T55" fmla="*/ 161 h 445"/>
              <a:gd name="T56" fmla="*/ 8 w 319"/>
              <a:gd name="T57" fmla="*/ 198 h 445"/>
              <a:gd name="T58" fmla="*/ 25 w 319"/>
              <a:gd name="T59" fmla="*/ 243 h 445"/>
              <a:gd name="T60" fmla="*/ 80 w 319"/>
              <a:gd name="T61" fmla="*/ 335 h 445"/>
              <a:gd name="T62" fmla="*/ 135 w 319"/>
              <a:gd name="T63" fmla="*/ 414 h 445"/>
              <a:gd name="T64" fmla="*/ 160 w 319"/>
              <a:gd name="T65" fmla="*/ 445 h 445"/>
              <a:gd name="T66" fmla="*/ 211 w 319"/>
              <a:gd name="T67" fmla="*/ 378 h 445"/>
              <a:gd name="T68" fmla="*/ 270 w 319"/>
              <a:gd name="T69" fmla="*/ 290 h 445"/>
              <a:gd name="T70" fmla="*/ 306 w 319"/>
              <a:gd name="T71" fmla="*/ 220 h 445"/>
              <a:gd name="T72" fmla="*/ 319 w 319"/>
              <a:gd name="T73" fmla="*/ 178 h 445"/>
              <a:gd name="T74" fmla="*/ 319 w 319"/>
              <a:gd name="T75" fmla="*/ 161 h 445"/>
              <a:gd name="T76" fmla="*/ 317 w 319"/>
              <a:gd name="T77" fmla="*/ 127 h 445"/>
              <a:gd name="T78" fmla="*/ 308 w 319"/>
              <a:gd name="T79" fmla="*/ 98 h 445"/>
              <a:gd name="T80" fmla="*/ 294 w 319"/>
              <a:gd name="T81" fmla="*/ 71 h 445"/>
              <a:gd name="T82" fmla="*/ 274 w 319"/>
              <a:gd name="T83" fmla="*/ 47 h 445"/>
              <a:gd name="T84" fmla="*/ 249 w 319"/>
              <a:gd name="T85" fmla="*/ 27 h 445"/>
              <a:gd name="T86" fmla="*/ 223 w 319"/>
              <a:gd name="T87" fmla="*/ 14 h 445"/>
              <a:gd name="T88" fmla="*/ 192 w 319"/>
              <a:gd name="T89" fmla="*/ 4 h 445"/>
              <a:gd name="T90" fmla="*/ 160 w 319"/>
              <a:gd name="T91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19" h="445">
                <a:moveTo>
                  <a:pt x="160" y="231"/>
                </a:moveTo>
                <a:lnTo>
                  <a:pt x="160" y="231"/>
                </a:lnTo>
                <a:lnTo>
                  <a:pt x="147" y="229"/>
                </a:lnTo>
                <a:lnTo>
                  <a:pt x="133" y="225"/>
                </a:lnTo>
                <a:lnTo>
                  <a:pt x="121" y="220"/>
                </a:lnTo>
                <a:lnTo>
                  <a:pt x="110" y="210"/>
                </a:lnTo>
                <a:lnTo>
                  <a:pt x="102" y="200"/>
                </a:lnTo>
                <a:lnTo>
                  <a:pt x="96" y="188"/>
                </a:lnTo>
                <a:lnTo>
                  <a:pt x="92" y="174"/>
                </a:lnTo>
                <a:lnTo>
                  <a:pt x="90" y="161"/>
                </a:lnTo>
                <a:lnTo>
                  <a:pt x="90" y="161"/>
                </a:lnTo>
                <a:lnTo>
                  <a:pt x="92" y="147"/>
                </a:lnTo>
                <a:lnTo>
                  <a:pt x="96" y="133"/>
                </a:lnTo>
                <a:lnTo>
                  <a:pt x="102" y="122"/>
                </a:lnTo>
                <a:lnTo>
                  <a:pt x="110" y="110"/>
                </a:lnTo>
                <a:lnTo>
                  <a:pt x="121" y="102"/>
                </a:lnTo>
                <a:lnTo>
                  <a:pt x="133" y="96"/>
                </a:lnTo>
                <a:lnTo>
                  <a:pt x="147" y="92"/>
                </a:lnTo>
                <a:lnTo>
                  <a:pt x="160" y="90"/>
                </a:lnTo>
                <a:lnTo>
                  <a:pt x="160" y="90"/>
                </a:lnTo>
                <a:lnTo>
                  <a:pt x="174" y="92"/>
                </a:lnTo>
                <a:lnTo>
                  <a:pt x="188" y="96"/>
                </a:lnTo>
                <a:lnTo>
                  <a:pt x="200" y="102"/>
                </a:lnTo>
                <a:lnTo>
                  <a:pt x="209" y="110"/>
                </a:lnTo>
                <a:lnTo>
                  <a:pt x="217" y="122"/>
                </a:lnTo>
                <a:lnTo>
                  <a:pt x="225" y="133"/>
                </a:lnTo>
                <a:lnTo>
                  <a:pt x="229" y="147"/>
                </a:lnTo>
                <a:lnTo>
                  <a:pt x="231" y="161"/>
                </a:lnTo>
                <a:lnTo>
                  <a:pt x="231" y="161"/>
                </a:lnTo>
                <a:lnTo>
                  <a:pt x="229" y="174"/>
                </a:lnTo>
                <a:lnTo>
                  <a:pt x="225" y="188"/>
                </a:lnTo>
                <a:lnTo>
                  <a:pt x="217" y="200"/>
                </a:lnTo>
                <a:lnTo>
                  <a:pt x="209" y="210"/>
                </a:lnTo>
                <a:lnTo>
                  <a:pt x="200" y="220"/>
                </a:lnTo>
                <a:lnTo>
                  <a:pt x="188" y="225"/>
                </a:lnTo>
                <a:lnTo>
                  <a:pt x="174" y="229"/>
                </a:lnTo>
                <a:lnTo>
                  <a:pt x="160" y="231"/>
                </a:lnTo>
                <a:close/>
                <a:moveTo>
                  <a:pt x="160" y="0"/>
                </a:moveTo>
                <a:lnTo>
                  <a:pt x="160" y="0"/>
                </a:lnTo>
                <a:lnTo>
                  <a:pt x="143" y="2"/>
                </a:lnTo>
                <a:lnTo>
                  <a:pt x="127" y="4"/>
                </a:lnTo>
                <a:lnTo>
                  <a:pt x="113" y="8"/>
                </a:lnTo>
                <a:lnTo>
                  <a:pt x="98" y="14"/>
                </a:lnTo>
                <a:lnTo>
                  <a:pt x="84" y="20"/>
                </a:lnTo>
                <a:lnTo>
                  <a:pt x="70" y="27"/>
                </a:lnTo>
                <a:lnTo>
                  <a:pt x="59" y="37"/>
                </a:lnTo>
                <a:lnTo>
                  <a:pt x="47" y="47"/>
                </a:lnTo>
                <a:lnTo>
                  <a:pt x="37" y="59"/>
                </a:lnTo>
                <a:lnTo>
                  <a:pt x="27" y="71"/>
                </a:lnTo>
                <a:lnTo>
                  <a:pt x="19" y="84"/>
                </a:lnTo>
                <a:lnTo>
                  <a:pt x="13" y="98"/>
                </a:lnTo>
                <a:lnTo>
                  <a:pt x="8" y="114"/>
                </a:lnTo>
                <a:lnTo>
                  <a:pt x="4" y="127"/>
                </a:lnTo>
                <a:lnTo>
                  <a:pt x="2" y="143"/>
                </a:lnTo>
                <a:lnTo>
                  <a:pt x="0" y="161"/>
                </a:lnTo>
                <a:lnTo>
                  <a:pt x="0" y="161"/>
                </a:lnTo>
                <a:lnTo>
                  <a:pt x="2" y="178"/>
                </a:lnTo>
                <a:lnTo>
                  <a:pt x="8" y="198"/>
                </a:lnTo>
                <a:lnTo>
                  <a:pt x="15" y="220"/>
                </a:lnTo>
                <a:lnTo>
                  <a:pt x="25" y="243"/>
                </a:lnTo>
                <a:lnTo>
                  <a:pt x="51" y="290"/>
                </a:lnTo>
                <a:lnTo>
                  <a:pt x="80" y="335"/>
                </a:lnTo>
                <a:lnTo>
                  <a:pt x="110" y="378"/>
                </a:lnTo>
                <a:lnTo>
                  <a:pt x="135" y="414"/>
                </a:lnTo>
                <a:lnTo>
                  <a:pt x="160" y="445"/>
                </a:lnTo>
                <a:lnTo>
                  <a:pt x="160" y="445"/>
                </a:lnTo>
                <a:lnTo>
                  <a:pt x="186" y="414"/>
                </a:lnTo>
                <a:lnTo>
                  <a:pt x="211" y="378"/>
                </a:lnTo>
                <a:lnTo>
                  <a:pt x="241" y="335"/>
                </a:lnTo>
                <a:lnTo>
                  <a:pt x="270" y="290"/>
                </a:lnTo>
                <a:lnTo>
                  <a:pt x="296" y="243"/>
                </a:lnTo>
                <a:lnTo>
                  <a:pt x="306" y="220"/>
                </a:lnTo>
                <a:lnTo>
                  <a:pt x="313" y="198"/>
                </a:lnTo>
                <a:lnTo>
                  <a:pt x="319" y="178"/>
                </a:lnTo>
                <a:lnTo>
                  <a:pt x="319" y="161"/>
                </a:lnTo>
                <a:lnTo>
                  <a:pt x="319" y="161"/>
                </a:lnTo>
                <a:lnTo>
                  <a:pt x="319" y="143"/>
                </a:lnTo>
                <a:lnTo>
                  <a:pt x="317" y="127"/>
                </a:lnTo>
                <a:lnTo>
                  <a:pt x="313" y="114"/>
                </a:lnTo>
                <a:lnTo>
                  <a:pt x="308" y="98"/>
                </a:lnTo>
                <a:lnTo>
                  <a:pt x="302" y="84"/>
                </a:lnTo>
                <a:lnTo>
                  <a:pt x="294" y="71"/>
                </a:lnTo>
                <a:lnTo>
                  <a:pt x="284" y="59"/>
                </a:lnTo>
                <a:lnTo>
                  <a:pt x="274" y="47"/>
                </a:lnTo>
                <a:lnTo>
                  <a:pt x="262" y="37"/>
                </a:lnTo>
                <a:lnTo>
                  <a:pt x="249" y="27"/>
                </a:lnTo>
                <a:lnTo>
                  <a:pt x="237" y="20"/>
                </a:lnTo>
                <a:lnTo>
                  <a:pt x="223" y="14"/>
                </a:lnTo>
                <a:lnTo>
                  <a:pt x="208" y="8"/>
                </a:lnTo>
                <a:lnTo>
                  <a:pt x="192" y="4"/>
                </a:lnTo>
                <a:lnTo>
                  <a:pt x="176" y="2"/>
                </a:lnTo>
                <a:lnTo>
                  <a:pt x="16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351"/>
          </a:p>
        </p:txBody>
      </p:sp>
      <p:grpSp>
        <p:nvGrpSpPr>
          <p:cNvPr id="46" name="Group 45"/>
          <p:cNvGrpSpPr/>
          <p:nvPr/>
        </p:nvGrpSpPr>
        <p:grpSpPr>
          <a:xfrm>
            <a:off x="3870547" y="4237183"/>
            <a:ext cx="531675" cy="564664"/>
            <a:chOff x="2519363" y="3748088"/>
            <a:chExt cx="665163" cy="706437"/>
          </a:xfrm>
          <a:solidFill>
            <a:schemeClr val="accent2"/>
          </a:solidFill>
        </p:grpSpPr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671763" y="3748088"/>
              <a:ext cx="58738" cy="168275"/>
            </a:xfrm>
            <a:custGeom>
              <a:avLst/>
              <a:gdLst>
                <a:gd name="T0" fmla="*/ 19 w 37"/>
                <a:gd name="T1" fmla="*/ 0 h 106"/>
                <a:gd name="T2" fmla="*/ 19 w 37"/>
                <a:gd name="T3" fmla="*/ 0 h 106"/>
                <a:gd name="T4" fmla="*/ 11 w 37"/>
                <a:gd name="T5" fmla="*/ 2 h 106"/>
                <a:gd name="T6" fmla="*/ 6 w 37"/>
                <a:gd name="T7" fmla="*/ 6 h 106"/>
                <a:gd name="T8" fmla="*/ 2 w 37"/>
                <a:gd name="T9" fmla="*/ 12 h 106"/>
                <a:gd name="T10" fmla="*/ 0 w 37"/>
                <a:gd name="T11" fmla="*/ 20 h 106"/>
                <a:gd name="T12" fmla="*/ 0 w 37"/>
                <a:gd name="T13" fmla="*/ 86 h 106"/>
                <a:gd name="T14" fmla="*/ 0 w 37"/>
                <a:gd name="T15" fmla="*/ 86 h 106"/>
                <a:gd name="T16" fmla="*/ 2 w 37"/>
                <a:gd name="T17" fmla="*/ 94 h 106"/>
                <a:gd name="T18" fmla="*/ 6 w 37"/>
                <a:gd name="T19" fmla="*/ 100 h 106"/>
                <a:gd name="T20" fmla="*/ 11 w 37"/>
                <a:gd name="T21" fmla="*/ 104 h 106"/>
                <a:gd name="T22" fmla="*/ 19 w 37"/>
                <a:gd name="T23" fmla="*/ 106 h 106"/>
                <a:gd name="T24" fmla="*/ 19 w 37"/>
                <a:gd name="T25" fmla="*/ 106 h 106"/>
                <a:gd name="T26" fmla="*/ 25 w 37"/>
                <a:gd name="T27" fmla="*/ 104 h 106"/>
                <a:gd name="T28" fmla="*/ 31 w 37"/>
                <a:gd name="T29" fmla="*/ 100 h 106"/>
                <a:gd name="T30" fmla="*/ 35 w 37"/>
                <a:gd name="T31" fmla="*/ 94 h 106"/>
                <a:gd name="T32" fmla="*/ 37 w 37"/>
                <a:gd name="T33" fmla="*/ 86 h 106"/>
                <a:gd name="T34" fmla="*/ 37 w 37"/>
                <a:gd name="T35" fmla="*/ 20 h 106"/>
                <a:gd name="T36" fmla="*/ 37 w 37"/>
                <a:gd name="T37" fmla="*/ 20 h 106"/>
                <a:gd name="T38" fmla="*/ 35 w 37"/>
                <a:gd name="T39" fmla="*/ 12 h 106"/>
                <a:gd name="T40" fmla="*/ 31 w 37"/>
                <a:gd name="T41" fmla="*/ 6 h 106"/>
                <a:gd name="T42" fmla="*/ 25 w 37"/>
                <a:gd name="T43" fmla="*/ 2 h 106"/>
                <a:gd name="T44" fmla="*/ 19 w 37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06">
                  <a:moveTo>
                    <a:pt x="19" y="0"/>
                  </a:moveTo>
                  <a:lnTo>
                    <a:pt x="19" y="0"/>
                  </a:lnTo>
                  <a:lnTo>
                    <a:pt x="11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6" y="100"/>
                  </a:lnTo>
                  <a:lnTo>
                    <a:pt x="11" y="104"/>
                  </a:lnTo>
                  <a:lnTo>
                    <a:pt x="19" y="106"/>
                  </a:lnTo>
                  <a:lnTo>
                    <a:pt x="19" y="106"/>
                  </a:lnTo>
                  <a:lnTo>
                    <a:pt x="25" y="104"/>
                  </a:lnTo>
                  <a:lnTo>
                    <a:pt x="31" y="100"/>
                  </a:lnTo>
                  <a:lnTo>
                    <a:pt x="35" y="94"/>
                  </a:lnTo>
                  <a:lnTo>
                    <a:pt x="37" y="86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5" y="12"/>
                  </a:lnTo>
                  <a:lnTo>
                    <a:pt x="31" y="6"/>
                  </a:lnTo>
                  <a:lnTo>
                    <a:pt x="25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2973388" y="3748088"/>
              <a:ext cx="58738" cy="168275"/>
            </a:xfrm>
            <a:custGeom>
              <a:avLst/>
              <a:gdLst>
                <a:gd name="T0" fmla="*/ 19 w 37"/>
                <a:gd name="T1" fmla="*/ 0 h 106"/>
                <a:gd name="T2" fmla="*/ 19 w 37"/>
                <a:gd name="T3" fmla="*/ 0 h 106"/>
                <a:gd name="T4" fmla="*/ 12 w 37"/>
                <a:gd name="T5" fmla="*/ 2 h 106"/>
                <a:gd name="T6" fmla="*/ 6 w 37"/>
                <a:gd name="T7" fmla="*/ 6 h 106"/>
                <a:gd name="T8" fmla="*/ 2 w 37"/>
                <a:gd name="T9" fmla="*/ 12 h 106"/>
                <a:gd name="T10" fmla="*/ 0 w 37"/>
                <a:gd name="T11" fmla="*/ 20 h 106"/>
                <a:gd name="T12" fmla="*/ 0 w 37"/>
                <a:gd name="T13" fmla="*/ 86 h 106"/>
                <a:gd name="T14" fmla="*/ 0 w 37"/>
                <a:gd name="T15" fmla="*/ 86 h 106"/>
                <a:gd name="T16" fmla="*/ 2 w 37"/>
                <a:gd name="T17" fmla="*/ 94 h 106"/>
                <a:gd name="T18" fmla="*/ 6 w 37"/>
                <a:gd name="T19" fmla="*/ 100 h 106"/>
                <a:gd name="T20" fmla="*/ 12 w 37"/>
                <a:gd name="T21" fmla="*/ 104 h 106"/>
                <a:gd name="T22" fmla="*/ 19 w 37"/>
                <a:gd name="T23" fmla="*/ 106 h 106"/>
                <a:gd name="T24" fmla="*/ 19 w 37"/>
                <a:gd name="T25" fmla="*/ 106 h 106"/>
                <a:gd name="T26" fmla="*/ 25 w 37"/>
                <a:gd name="T27" fmla="*/ 104 h 106"/>
                <a:gd name="T28" fmla="*/ 31 w 37"/>
                <a:gd name="T29" fmla="*/ 100 h 106"/>
                <a:gd name="T30" fmla="*/ 35 w 37"/>
                <a:gd name="T31" fmla="*/ 94 h 106"/>
                <a:gd name="T32" fmla="*/ 37 w 37"/>
                <a:gd name="T33" fmla="*/ 86 h 106"/>
                <a:gd name="T34" fmla="*/ 37 w 37"/>
                <a:gd name="T35" fmla="*/ 20 h 106"/>
                <a:gd name="T36" fmla="*/ 37 w 37"/>
                <a:gd name="T37" fmla="*/ 20 h 106"/>
                <a:gd name="T38" fmla="*/ 35 w 37"/>
                <a:gd name="T39" fmla="*/ 12 h 106"/>
                <a:gd name="T40" fmla="*/ 31 w 37"/>
                <a:gd name="T41" fmla="*/ 6 h 106"/>
                <a:gd name="T42" fmla="*/ 25 w 37"/>
                <a:gd name="T43" fmla="*/ 2 h 106"/>
                <a:gd name="T44" fmla="*/ 19 w 37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06">
                  <a:moveTo>
                    <a:pt x="19" y="0"/>
                  </a:moveTo>
                  <a:lnTo>
                    <a:pt x="19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6" y="100"/>
                  </a:lnTo>
                  <a:lnTo>
                    <a:pt x="12" y="104"/>
                  </a:lnTo>
                  <a:lnTo>
                    <a:pt x="19" y="106"/>
                  </a:lnTo>
                  <a:lnTo>
                    <a:pt x="19" y="106"/>
                  </a:lnTo>
                  <a:lnTo>
                    <a:pt x="25" y="104"/>
                  </a:lnTo>
                  <a:lnTo>
                    <a:pt x="31" y="100"/>
                  </a:lnTo>
                  <a:lnTo>
                    <a:pt x="35" y="94"/>
                  </a:lnTo>
                  <a:lnTo>
                    <a:pt x="37" y="86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5" y="12"/>
                  </a:lnTo>
                  <a:lnTo>
                    <a:pt x="31" y="6"/>
                  </a:lnTo>
                  <a:lnTo>
                    <a:pt x="25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2519363" y="3832225"/>
              <a:ext cx="665163" cy="622300"/>
            </a:xfrm>
            <a:custGeom>
              <a:avLst/>
              <a:gdLst>
                <a:gd name="T0" fmla="*/ 66 w 419"/>
                <a:gd name="T1" fmla="*/ 355 h 392"/>
                <a:gd name="T2" fmla="*/ 47 w 419"/>
                <a:gd name="T3" fmla="*/ 345 h 392"/>
                <a:gd name="T4" fmla="*/ 39 w 419"/>
                <a:gd name="T5" fmla="*/ 325 h 392"/>
                <a:gd name="T6" fmla="*/ 382 w 419"/>
                <a:gd name="T7" fmla="*/ 102 h 392"/>
                <a:gd name="T8" fmla="*/ 382 w 419"/>
                <a:gd name="T9" fmla="*/ 325 h 392"/>
                <a:gd name="T10" fmla="*/ 378 w 419"/>
                <a:gd name="T11" fmla="*/ 337 h 392"/>
                <a:gd name="T12" fmla="*/ 364 w 419"/>
                <a:gd name="T13" fmla="*/ 351 h 392"/>
                <a:gd name="T14" fmla="*/ 66 w 419"/>
                <a:gd name="T15" fmla="*/ 355 h 392"/>
                <a:gd name="T16" fmla="*/ 347 w 419"/>
                <a:gd name="T17" fmla="*/ 0 h 392"/>
                <a:gd name="T18" fmla="*/ 347 w 419"/>
                <a:gd name="T19" fmla="*/ 33 h 392"/>
                <a:gd name="T20" fmla="*/ 343 w 419"/>
                <a:gd name="T21" fmla="*/ 49 h 392"/>
                <a:gd name="T22" fmla="*/ 335 w 419"/>
                <a:gd name="T23" fmla="*/ 63 h 392"/>
                <a:gd name="T24" fmla="*/ 321 w 419"/>
                <a:gd name="T25" fmla="*/ 71 h 392"/>
                <a:gd name="T26" fmla="*/ 305 w 419"/>
                <a:gd name="T27" fmla="*/ 74 h 392"/>
                <a:gd name="T28" fmla="*/ 296 w 419"/>
                <a:gd name="T29" fmla="*/ 74 h 392"/>
                <a:gd name="T30" fmla="*/ 282 w 419"/>
                <a:gd name="T31" fmla="*/ 67 h 392"/>
                <a:gd name="T32" fmla="*/ 270 w 419"/>
                <a:gd name="T33" fmla="*/ 57 h 392"/>
                <a:gd name="T34" fmla="*/ 264 w 419"/>
                <a:gd name="T35" fmla="*/ 41 h 392"/>
                <a:gd name="T36" fmla="*/ 262 w 419"/>
                <a:gd name="T37" fmla="*/ 0 h 392"/>
                <a:gd name="T38" fmla="*/ 156 w 419"/>
                <a:gd name="T39" fmla="*/ 33 h 392"/>
                <a:gd name="T40" fmla="*/ 154 w 419"/>
                <a:gd name="T41" fmla="*/ 41 h 392"/>
                <a:gd name="T42" fmla="*/ 149 w 419"/>
                <a:gd name="T43" fmla="*/ 57 h 392"/>
                <a:gd name="T44" fmla="*/ 137 w 419"/>
                <a:gd name="T45" fmla="*/ 67 h 392"/>
                <a:gd name="T46" fmla="*/ 123 w 419"/>
                <a:gd name="T47" fmla="*/ 74 h 392"/>
                <a:gd name="T48" fmla="*/ 115 w 419"/>
                <a:gd name="T49" fmla="*/ 74 h 392"/>
                <a:gd name="T50" fmla="*/ 98 w 419"/>
                <a:gd name="T51" fmla="*/ 71 h 392"/>
                <a:gd name="T52" fmla="*/ 86 w 419"/>
                <a:gd name="T53" fmla="*/ 63 h 392"/>
                <a:gd name="T54" fmla="*/ 76 w 419"/>
                <a:gd name="T55" fmla="*/ 49 h 392"/>
                <a:gd name="T56" fmla="*/ 72 w 419"/>
                <a:gd name="T57" fmla="*/ 33 h 392"/>
                <a:gd name="T58" fmla="*/ 70 w 419"/>
                <a:gd name="T59" fmla="*/ 0 h 392"/>
                <a:gd name="T60" fmla="*/ 56 w 419"/>
                <a:gd name="T61" fmla="*/ 2 h 392"/>
                <a:gd name="T62" fmla="*/ 31 w 419"/>
                <a:gd name="T63" fmla="*/ 12 h 392"/>
                <a:gd name="T64" fmla="*/ 13 w 419"/>
                <a:gd name="T65" fmla="*/ 31 h 392"/>
                <a:gd name="T66" fmla="*/ 2 w 419"/>
                <a:gd name="T67" fmla="*/ 57 h 392"/>
                <a:gd name="T68" fmla="*/ 0 w 419"/>
                <a:gd name="T69" fmla="*/ 323 h 392"/>
                <a:gd name="T70" fmla="*/ 2 w 419"/>
                <a:gd name="T71" fmla="*/ 337 h 392"/>
                <a:gd name="T72" fmla="*/ 13 w 419"/>
                <a:gd name="T73" fmla="*/ 361 h 392"/>
                <a:gd name="T74" fmla="*/ 31 w 419"/>
                <a:gd name="T75" fmla="*/ 380 h 392"/>
                <a:gd name="T76" fmla="*/ 56 w 419"/>
                <a:gd name="T77" fmla="*/ 390 h 392"/>
                <a:gd name="T78" fmla="*/ 349 w 419"/>
                <a:gd name="T79" fmla="*/ 392 h 392"/>
                <a:gd name="T80" fmla="*/ 362 w 419"/>
                <a:gd name="T81" fmla="*/ 390 h 392"/>
                <a:gd name="T82" fmla="*/ 388 w 419"/>
                <a:gd name="T83" fmla="*/ 380 h 392"/>
                <a:gd name="T84" fmla="*/ 407 w 419"/>
                <a:gd name="T85" fmla="*/ 361 h 392"/>
                <a:gd name="T86" fmla="*/ 417 w 419"/>
                <a:gd name="T87" fmla="*/ 337 h 392"/>
                <a:gd name="T88" fmla="*/ 419 w 419"/>
                <a:gd name="T89" fmla="*/ 71 h 392"/>
                <a:gd name="T90" fmla="*/ 417 w 419"/>
                <a:gd name="T91" fmla="*/ 57 h 392"/>
                <a:gd name="T92" fmla="*/ 407 w 419"/>
                <a:gd name="T93" fmla="*/ 31 h 392"/>
                <a:gd name="T94" fmla="*/ 388 w 419"/>
                <a:gd name="T95" fmla="*/ 12 h 392"/>
                <a:gd name="T96" fmla="*/ 362 w 419"/>
                <a:gd name="T97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9" h="392">
                  <a:moveTo>
                    <a:pt x="66" y="355"/>
                  </a:moveTo>
                  <a:lnTo>
                    <a:pt x="66" y="355"/>
                  </a:lnTo>
                  <a:lnTo>
                    <a:pt x="56" y="351"/>
                  </a:lnTo>
                  <a:lnTo>
                    <a:pt x="47" y="345"/>
                  </a:lnTo>
                  <a:lnTo>
                    <a:pt x="41" y="337"/>
                  </a:lnTo>
                  <a:lnTo>
                    <a:pt x="39" y="325"/>
                  </a:lnTo>
                  <a:lnTo>
                    <a:pt x="39" y="102"/>
                  </a:lnTo>
                  <a:lnTo>
                    <a:pt x="382" y="102"/>
                  </a:lnTo>
                  <a:lnTo>
                    <a:pt x="382" y="325"/>
                  </a:lnTo>
                  <a:lnTo>
                    <a:pt x="382" y="325"/>
                  </a:lnTo>
                  <a:lnTo>
                    <a:pt x="380" y="331"/>
                  </a:lnTo>
                  <a:lnTo>
                    <a:pt x="378" y="337"/>
                  </a:lnTo>
                  <a:lnTo>
                    <a:pt x="372" y="345"/>
                  </a:lnTo>
                  <a:lnTo>
                    <a:pt x="364" y="351"/>
                  </a:lnTo>
                  <a:lnTo>
                    <a:pt x="352" y="355"/>
                  </a:lnTo>
                  <a:lnTo>
                    <a:pt x="66" y="355"/>
                  </a:lnTo>
                  <a:close/>
                  <a:moveTo>
                    <a:pt x="349" y="0"/>
                  </a:moveTo>
                  <a:lnTo>
                    <a:pt x="347" y="0"/>
                  </a:lnTo>
                  <a:lnTo>
                    <a:pt x="347" y="33"/>
                  </a:lnTo>
                  <a:lnTo>
                    <a:pt x="347" y="33"/>
                  </a:lnTo>
                  <a:lnTo>
                    <a:pt x="345" y="41"/>
                  </a:lnTo>
                  <a:lnTo>
                    <a:pt x="343" y="49"/>
                  </a:lnTo>
                  <a:lnTo>
                    <a:pt x="339" y="57"/>
                  </a:lnTo>
                  <a:lnTo>
                    <a:pt x="335" y="63"/>
                  </a:lnTo>
                  <a:lnTo>
                    <a:pt x="327" y="67"/>
                  </a:lnTo>
                  <a:lnTo>
                    <a:pt x="321" y="71"/>
                  </a:lnTo>
                  <a:lnTo>
                    <a:pt x="313" y="74"/>
                  </a:lnTo>
                  <a:lnTo>
                    <a:pt x="305" y="74"/>
                  </a:lnTo>
                  <a:lnTo>
                    <a:pt x="305" y="74"/>
                  </a:lnTo>
                  <a:lnTo>
                    <a:pt x="296" y="74"/>
                  </a:lnTo>
                  <a:lnTo>
                    <a:pt x="288" y="71"/>
                  </a:lnTo>
                  <a:lnTo>
                    <a:pt x="282" y="67"/>
                  </a:lnTo>
                  <a:lnTo>
                    <a:pt x="276" y="63"/>
                  </a:lnTo>
                  <a:lnTo>
                    <a:pt x="270" y="57"/>
                  </a:lnTo>
                  <a:lnTo>
                    <a:pt x="266" y="49"/>
                  </a:lnTo>
                  <a:lnTo>
                    <a:pt x="264" y="41"/>
                  </a:lnTo>
                  <a:lnTo>
                    <a:pt x="262" y="33"/>
                  </a:lnTo>
                  <a:lnTo>
                    <a:pt x="262" y="0"/>
                  </a:lnTo>
                  <a:lnTo>
                    <a:pt x="156" y="0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4" y="41"/>
                  </a:lnTo>
                  <a:lnTo>
                    <a:pt x="153" y="49"/>
                  </a:lnTo>
                  <a:lnTo>
                    <a:pt x="149" y="57"/>
                  </a:lnTo>
                  <a:lnTo>
                    <a:pt x="145" y="63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23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05" y="74"/>
                  </a:lnTo>
                  <a:lnTo>
                    <a:pt x="98" y="71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0" y="57"/>
                  </a:lnTo>
                  <a:lnTo>
                    <a:pt x="76" y="49"/>
                  </a:lnTo>
                  <a:lnTo>
                    <a:pt x="74" y="41"/>
                  </a:lnTo>
                  <a:lnTo>
                    <a:pt x="72" y="33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6" y="2"/>
                  </a:lnTo>
                  <a:lnTo>
                    <a:pt x="43" y="6"/>
                  </a:lnTo>
                  <a:lnTo>
                    <a:pt x="31" y="12"/>
                  </a:lnTo>
                  <a:lnTo>
                    <a:pt x="21" y="21"/>
                  </a:lnTo>
                  <a:lnTo>
                    <a:pt x="13" y="31"/>
                  </a:lnTo>
                  <a:lnTo>
                    <a:pt x="5" y="43"/>
                  </a:lnTo>
                  <a:lnTo>
                    <a:pt x="2" y="57"/>
                  </a:lnTo>
                  <a:lnTo>
                    <a:pt x="0" y="71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2" y="337"/>
                  </a:lnTo>
                  <a:lnTo>
                    <a:pt x="5" y="349"/>
                  </a:lnTo>
                  <a:lnTo>
                    <a:pt x="13" y="361"/>
                  </a:lnTo>
                  <a:lnTo>
                    <a:pt x="21" y="372"/>
                  </a:lnTo>
                  <a:lnTo>
                    <a:pt x="31" y="380"/>
                  </a:lnTo>
                  <a:lnTo>
                    <a:pt x="43" y="386"/>
                  </a:lnTo>
                  <a:lnTo>
                    <a:pt x="56" y="390"/>
                  </a:lnTo>
                  <a:lnTo>
                    <a:pt x="70" y="392"/>
                  </a:lnTo>
                  <a:lnTo>
                    <a:pt x="349" y="392"/>
                  </a:lnTo>
                  <a:lnTo>
                    <a:pt x="349" y="392"/>
                  </a:lnTo>
                  <a:lnTo>
                    <a:pt x="362" y="390"/>
                  </a:lnTo>
                  <a:lnTo>
                    <a:pt x="376" y="386"/>
                  </a:lnTo>
                  <a:lnTo>
                    <a:pt x="388" y="380"/>
                  </a:lnTo>
                  <a:lnTo>
                    <a:pt x="398" y="372"/>
                  </a:lnTo>
                  <a:lnTo>
                    <a:pt x="407" y="361"/>
                  </a:lnTo>
                  <a:lnTo>
                    <a:pt x="413" y="349"/>
                  </a:lnTo>
                  <a:lnTo>
                    <a:pt x="417" y="337"/>
                  </a:lnTo>
                  <a:lnTo>
                    <a:pt x="419" y="323"/>
                  </a:lnTo>
                  <a:lnTo>
                    <a:pt x="419" y="71"/>
                  </a:lnTo>
                  <a:lnTo>
                    <a:pt x="419" y="71"/>
                  </a:lnTo>
                  <a:lnTo>
                    <a:pt x="417" y="57"/>
                  </a:lnTo>
                  <a:lnTo>
                    <a:pt x="413" y="43"/>
                  </a:lnTo>
                  <a:lnTo>
                    <a:pt x="407" y="31"/>
                  </a:lnTo>
                  <a:lnTo>
                    <a:pt x="398" y="21"/>
                  </a:lnTo>
                  <a:lnTo>
                    <a:pt x="388" y="12"/>
                  </a:lnTo>
                  <a:lnTo>
                    <a:pt x="376" y="6"/>
                  </a:lnTo>
                  <a:lnTo>
                    <a:pt x="362" y="2"/>
                  </a:lnTo>
                  <a:lnTo>
                    <a:pt x="3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2681288" y="4071938"/>
              <a:ext cx="158750" cy="233362"/>
            </a:xfrm>
            <a:custGeom>
              <a:avLst/>
              <a:gdLst>
                <a:gd name="T0" fmla="*/ 51 w 100"/>
                <a:gd name="T1" fmla="*/ 0 h 147"/>
                <a:gd name="T2" fmla="*/ 29 w 100"/>
                <a:gd name="T3" fmla="*/ 2 h 147"/>
                <a:gd name="T4" fmla="*/ 21 w 100"/>
                <a:gd name="T5" fmla="*/ 6 h 147"/>
                <a:gd name="T6" fmla="*/ 15 w 100"/>
                <a:gd name="T7" fmla="*/ 12 h 147"/>
                <a:gd name="T8" fmla="*/ 5 w 100"/>
                <a:gd name="T9" fmla="*/ 23 h 147"/>
                <a:gd name="T10" fmla="*/ 3 w 100"/>
                <a:gd name="T11" fmla="*/ 31 h 147"/>
                <a:gd name="T12" fmla="*/ 23 w 100"/>
                <a:gd name="T13" fmla="*/ 41 h 147"/>
                <a:gd name="T14" fmla="*/ 27 w 100"/>
                <a:gd name="T15" fmla="*/ 31 h 147"/>
                <a:gd name="T16" fmla="*/ 33 w 100"/>
                <a:gd name="T17" fmla="*/ 23 h 147"/>
                <a:gd name="T18" fmla="*/ 41 w 100"/>
                <a:gd name="T19" fmla="*/ 19 h 147"/>
                <a:gd name="T20" fmla="*/ 51 w 100"/>
                <a:gd name="T21" fmla="*/ 18 h 147"/>
                <a:gd name="T22" fmla="*/ 60 w 100"/>
                <a:gd name="T23" fmla="*/ 19 h 147"/>
                <a:gd name="T24" fmla="*/ 68 w 100"/>
                <a:gd name="T25" fmla="*/ 23 h 147"/>
                <a:gd name="T26" fmla="*/ 72 w 100"/>
                <a:gd name="T27" fmla="*/ 29 h 147"/>
                <a:gd name="T28" fmla="*/ 74 w 100"/>
                <a:gd name="T29" fmla="*/ 39 h 147"/>
                <a:gd name="T30" fmla="*/ 74 w 100"/>
                <a:gd name="T31" fmla="*/ 45 h 147"/>
                <a:gd name="T32" fmla="*/ 72 w 100"/>
                <a:gd name="T33" fmla="*/ 51 h 147"/>
                <a:gd name="T34" fmla="*/ 66 w 100"/>
                <a:gd name="T35" fmla="*/ 61 h 147"/>
                <a:gd name="T36" fmla="*/ 56 w 100"/>
                <a:gd name="T37" fmla="*/ 70 h 147"/>
                <a:gd name="T38" fmla="*/ 45 w 100"/>
                <a:gd name="T39" fmla="*/ 82 h 147"/>
                <a:gd name="T40" fmla="*/ 31 w 100"/>
                <a:gd name="T41" fmla="*/ 92 h 147"/>
                <a:gd name="T42" fmla="*/ 19 w 100"/>
                <a:gd name="T43" fmla="*/ 104 h 147"/>
                <a:gd name="T44" fmla="*/ 9 w 100"/>
                <a:gd name="T45" fmla="*/ 117 h 147"/>
                <a:gd name="T46" fmla="*/ 0 w 100"/>
                <a:gd name="T47" fmla="*/ 147 h 147"/>
                <a:gd name="T48" fmla="*/ 100 w 100"/>
                <a:gd name="T49" fmla="*/ 129 h 147"/>
                <a:gd name="T50" fmla="*/ 25 w 100"/>
                <a:gd name="T51" fmla="*/ 129 h 147"/>
                <a:gd name="T52" fmla="*/ 33 w 100"/>
                <a:gd name="T53" fmla="*/ 119 h 147"/>
                <a:gd name="T54" fmla="*/ 43 w 100"/>
                <a:gd name="T55" fmla="*/ 108 h 147"/>
                <a:gd name="T56" fmla="*/ 54 w 100"/>
                <a:gd name="T57" fmla="*/ 98 h 147"/>
                <a:gd name="T58" fmla="*/ 66 w 100"/>
                <a:gd name="T59" fmla="*/ 88 h 147"/>
                <a:gd name="T60" fmla="*/ 78 w 100"/>
                <a:gd name="T61" fmla="*/ 78 h 147"/>
                <a:gd name="T62" fmla="*/ 88 w 100"/>
                <a:gd name="T63" fmla="*/ 67 h 147"/>
                <a:gd name="T64" fmla="*/ 96 w 100"/>
                <a:gd name="T65" fmla="*/ 55 h 147"/>
                <a:gd name="T66" fmla="*/ 98 w 100"/>
                <a:gd name="T67" fmla="*/ 39 h 147"/>
                <a:gd name="T68" fmla="*/ 98 w 100"/>
                <a:gd name="T69" fmla="*/ 31 h 147"/>
                <a:gd name="T70" fmla="*/ 94 w 100"/>
                <a:gd name="T71" fmla="*/ 21 h 147"/>
                <a:gd name="T72" fmla="*/ 84 w 100"/>
                <a:gd name="T73" fmla="*/ 10 h 147"/>
                <a:gd name="T74" fmla="*/ 78 w 100"/>
                <a:gd name="T75" fmla="*/ 6 h 147"/>
                <a:gd name="T76" fmla="*/ 70 w 100"/>
                <a:gd name="T77" fmla="*/ 2 h 147"/>
                <a:gd name="T78" fmla="*/ 51 w 100"/>
                <a:gd name="T7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147">
                  <a:moveTo>
                    <a:pt x="51" y="0"/>
                  </a:moveTo>
                  <a:lnTo>
                    <a:pt x="51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1" y="6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3" y="31"/>
                  </a:lnTo>
                  <a:lnTo>
                    <a:pt x="1" y="39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4" y="39"/>
                  </a:lnTo>
                  <a:lnTo>
                    <a:pt x="74" y="39"/>
                  </a:lnTo>
                  <a:lnTo>
                    <a:pt x="74" y="45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66" y="61"/>
                  </a:lnTo>
                  <a:lnTo>
                    <a:pt x="66" y="61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100" y="147"/>
                  </a:lnTo>
                  <a:lnTo>
                    <a:pt x="100" y="129"/>
                  </a:lnTo>
                  <a:lnTo>
                    <a:pt x="25" y="129"/>
                  </a:lnTo>
                  <a:lnTo>
                    <a:pt x="25" y="12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54" y="98"/>
                  </a:lnTo>
                  <a:lnTo>
                    <a:pt x="54" y="9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96" y="55"/>
                  </a:lnTo>
                  <a:lnTo>
                    <a:pt x="96" y="55"/>
                  </a:lnTo>
                  <a:lnTo>
                    <a:pt x="98" y="47"/>
                  </a:lnTo>
                  <a:lnTo>
                    <a:pt x="98" y="39"/>
                  </a:lnTo>
                  <a:lnTo>
                    <a:pt x="98" y="39"/>
                  </a:lnTo>
                  <a:lnTo>
                    <a:pt x="98" y="3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0" y="16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78" y="6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0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1" name="Freeform 26"/>
            <p:cNvSpPr>
              <a:spLocks noEditPoints="1"/>
            </p:cNvSpPr>
            <p:nvPr/>
          </p:nvSpPr>
          <p:spPr bwMode="auto">
            <a:xfrm>
              <a:off x="2851150" y="4075113"/>
              <a:ext cx="171450" cy="230187"/>
            </a:xfrm>
            <a:custGeom>
              <a:avLst/>
              <a:gdLst>
                <a:gd name="T0" fmla="*/ 18 w 108"/>
                <a:gd name="T1" fmla="*/ 96 h 145"/>
                <a:gd name="T2" fmla="*/ 67 w 108"/>
                <a:gd name="T3" fmla="*/ 23 h 145"/>
                <a:gd name="T4" fmla="*/ 67 w 108"/>
                <a:gd name="T5" fmla="*/ 96 h 145"/>
                <a:gd name="T6" fmla="*/ 18 w 108"/>
                <a:gd name="T7" fmla="*/ 96 h 145"/>
                <a:gd name="T8" fmla="*/ 89 w 108"/>
                <a:gd name="T9" fmla="*/ 0 h 145"/>
                <a:gd name="T10" fmla="*/ 65 w 108"/>
                <a:gd name="T11" fmla="*/ 0 h 145"/>
                <a:gd name="T12" fmla="*/ 0 w 108"/>
                <a:gd name="T13" fmla="*/ 96 h 145"/>
                <a:gd name="T14" fmla="*/ 0 w 108"/>
                <a:gd name="T15" fmla="*/ 114 h 145"/>
                <a:gd name="T16" fmla="*/ 67 w 108"/>
                <a:gd name="T17" fmla="*/ 114 h 145"/>
                <a:gd name="T18" fmla="*/ 67 w 108"/>
                <a:gd name="T19" fmla="*/ 145 h 145"/>
                <a:gd name="T20" fmla="*/ 89 w 108"/>
                <a:gd name="T21" fmla="*/ 145 h 145"/>
                <a:gd name="T22" fmla="*/ 89 w 108"/>
                <a:gd name="T23" fmla="*/ 114 h 145"/>
                <a:gd name="T24" fmla="*/ 108 w 108"/>
                <a:gd name="T25" fmla="*/ 114 h 145"/>
                <a:gd name="T26" fmla="*/ 108 w 108"/>
                <a:gd name="T27" fmla="*/ 96 h 145"/>
                <a:gd name="T28" fmla="*/ 89 w 108"/>
                <a:gd name="T29" fmla="*/ 96 h 145"/>
                <a:gd name="T30" fmla="*/ 89 w 108"/>
                <a:gd name="T3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45">
                  <a:moveTo>
                    <a:pt x="18" y="96"/>
                  </a:moveTo>
                  <a:lnTo>
                    <a:pt x="67" y="23"/>
                  </a:lnTo>
                  <a:lnTo>
                    <a:pt x="67" y="96"/>
                  </a:lnTo>
                  <a:lnTo>
                    <a:pt x="18" y="96"/>
                  </a:lnTo>
                  <a:close/>
                  <a:moveTo>
                    <a:pt x="89" y="0"/>
                  </a:moveTo>
                  <a:lnTo>
                    <a:pt x="65" y="0"/>
                  </a:lnTo>
                  <a:lnTo>
                    <a:pt x="0" y="96"/>
                  </a:lnTo>
                  <a:lnTo>
                    <a:pt x="0" y="114"/>
                  </a:lnTo>
                  <a:lnTo>
                    <a:pt x="67" y="114"/>
                  </a:lnTo>
                  <a:lnTo>
                    <a:pt x="67" y="145"/>
                  </a:lnTo>
                  <a:lnTo>
                    <a:pt x="89" y="145"/>
                  </a:lnTo>
                  <a:lnTo>
                    <a:pt x="89" y="114"/>
                  </a:lnTo>
                  <a:lnTo>
                    <a:pt x="108" y="114"/>
                  </a:lnTo>
                  <a:lnTo>
                    <a:pt x="108" y="96"/>
                  </a:lnTo>
                  <a:lnTo>
                    <a:pt x="89" y="96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9425194" y="2625419"/>
            <a:ext cx="610348" cy="529135"/>
            <a:chOff x="5714206" y="2200851"/>
            <a:chExt cx="763588" cy="661987"/>
          </a:xfrm>
          <a:solidFill>
            <a:schemeClr val="accent5"/>
          </a:solidFill>
        </p:grpSpPr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5714206" y="2200851"/>
              <a:ext cx="763588" cy="422275"/>
            </a:xfrm>
            <a:custGeom>
              <a:avLst/>
              <a:gdLst>
                <a:gd name="T0" fmla="*/ 239 w 481"/>
                <a:gd name="T1" fmla="*/ 0 h 266"/>
                <a:gd name="T2" fmla="*/ 239 w 481"/>
                <a:gd name="T3" fmla="*/ 0 h 266"/>
                <a:gd name="T4" fmla="*/ 232 w 481"/>
                <a:gd name="T5" fmla="*/ 2 h 266"/>
                <a:gd name="T6" fmla="*/ 222 w 481"/>
                <a:gd name="T7" fmla="*/ 8 h 266"/>
                <a:gd name="T8" fmla="*/ 6 w 481"/>
                <a:gd name="T9" fmla="*/ 223 h 266"/>
                <a:gd name="T10" fmla="*/ 6 w 481"/>
                <a:gd name="T11" fmla="*/ 223 h 266"/>
                <a:gd name="T12" fmla="*/ 2 w 481"/>
                <a:gd name="T13" fmla="*/ 231 h 266"/>
                <a:gd name="T14" fmla="*/ 0 w 481"/>
                <a:gd name="T15" fmla="*/ 241 h 266"/>
                <a:gd name="T16" fmla="*/ 2 w 481"/>
                <a:gd name="T17" fmla="*/ 251 h 266"/>
                <a:gd name="T18" fmla="*/ 6 w 481"/>
                <a:gd name="T19" fmla="*/ 258 h 266"/>
                <a:gd name="T20" fmla="*/ 6 w 481"/>
                <a:gd name="T21" fmla="*/ 258 h 266"/>
                <a:gd name="T22" fmla="*/ 16 w 481"/>
                <a:gd name="T23" fmla="*/ 264 h 266"/>
                <a:gd name="T24" fmla="*/ 24 w 481"/>
                <a:gd name="T25" fmla="*/ 266 h 266"/>
                <a:gd name="T26" fmla="*/ 24 w 481"/>
                <a:gd name="T27" fmla="*/ 266 h 266"/>
                <a:gd name="T28" fmla="*/ 34 w 481"/>
                <a:gd name="T29" fmla="*/ 264 h 266"/>
                <a:gd name="T30" fmla="*/ 41 w 481"/>
                <a:gd name="T31" fmla="*/ 258 h 266"/>
                <a:gd name="T32" fmla="*/ 239 w 481"/>
                <a:gd name="T33" fmla="*/ 60 h 266"/>
                <a:gd name="T34" fmla="*/ 439 w 481"/>
                <a:gd name="T35" fmla="*/ 258 h 266"/>
                <a:gd name="T36" fmla="*/ 439 w 481"/>
                <a:gd name="T37" fmla="*/ 258 h 266"/>
                <a:gd name="T38" fmla="*/ 447 w 481"/>
                <a:gd name="T39" fmla="*/ 264 h 266"/>
                <a:gd name="T40" fmla="*/ 457 w 481"/>
                <a:gd name="T41" fmla="*/ 266 h 266"/>
                <a:gd name="T42" fmla="*/ 457 w 481"/>
                <a:gd name="T43" fmla="*/ 266 h 266"/>
                <a:gd name="T44" fmla="*/ 465 w 481"/>
                <a:gd name="T45" fmla="*/ 264 h 266"/>
                <a:gd name="T46" fmla="*/ 473 w 481"/>
                <a:gd name="T47" fmla="*/ 258 h 266"/>
                <a:gd name="T48" fmla="*/ 473 w 481"/>
                <a:gd name="T49" fmla="*/ 258 h 266"/>
                <a:gd name="T50" fmla="*/ 479 w 481"/>
                <a:gd name="T51" fmla="*/ 251 h 266"/>
                <a:gd name="T52" fmla="*/ 481 w 481"/>
                <a:gd name="T53" fmla="*/ 241 h 266"/>
                <a:gd name="T54" fmla="*/ 479 w 481"/>
                <a:gd name="T55" fmla="*/ 231 h 266"/>
                <a:gd name="T56" fmla="*/ 473 w 481"/>
                <a:gd name="T57" fmla="*/ 223 h 266"/>
                <a:gd name="T58" fmla="*/ 257 w 481"/>
                <a:gd name="T59" fmla="*/ 8 h 266"/>
                <a:gd name="T60" fmla="*/ 257 w 481"/>
                <a:gd name="T61" fmla="*/ 8 h 266"/>
                <a:gd name="T62" fmla="*/ 249 w 481"/>
                <a:gd name="T63" fmla="*/ 2 h 266"/>
                <a:gd name="T64" fmla="*/ 239 w 481"/>
                <a:gd name="T6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1" h="266">
                  <a:moveTo>
                    <a:pt x="239" y="0"/>
                  </a:moveTo>
                  <a:lnTo>
                    <a:pt x="239" y="0"/>
                  </a:lnTo>
                  <a:lnTo>
                    <a:pt x="232" y="2"/>
                  </a:lnTo>
                  <a:lnTo>
                    <a:pt x="222" y="8"/>
                  </a:lnTo>
                  <a:lnTo>
                    <a:pt x="6" y="223"/>
                  </a:lnTo>
                  <a:lnTo>
                    <a:pt x="6" y="223"/>
                  </a:lnTo>
                  <a:lnTo>
                    <a:pt x="2" y="231"/>
                  </a:lnTo>
                  <a:lnTo>
                    <a:pt x="0" y="241"/>
                  </a:lnTo>
                  <a:lnTo>
                    <a:pt x="2" y="251"/>
                  </a:lnTo>
                  <a:lnTo>
                    <a:pt x="6" y="258"/>
                  </a:lnTo>
                  <a:lnTo>
                    <a:pt x="6" y="258"/>
                  </a:lnTo>
                  <a:lnTo>
                    <a:pt x="16" y="264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34" y="264"/>
                  </a:lnTo>
                  <a:lnTo>
                    <a:pt x="41" y="258"/>
                  </a:lnTo>
                  <a:lnTo>
                    <a:pt x="239" y="60"/>
                  </a:lnTo>
                  <a:lnTo>
                    <a:pt x="439" y="258"/>
                  </a:lnTo>
                  <a:lnTo>
                    <a:pt x="439" y="258"/>
                  </a:lnTo>
                  <a:lnTo>
                    <a:pt x="447" y="264"/>
                  </a:lnTo>
                  <a:lnTo>
                    <a:pt x="457" y="266"/>
                  </a:lnTo>
                  <a:lnTo>
                    <a:pt x="457" y="266"/>
                  </a:lnTo>
                  <a:lnTo>
                    <a:pt x="465" y="264"/>
                  </a:lnTo>
                  <a:lnTo>
                    <a:pt x="473" y="258"/>
                  </a:lnTo>
                  <a:lnTo>
                    <a:pt x="473" y="258"/>
                  </a:lnTo>
                  <a:lnTo>
                    <a:pt x="479" y="251"/>
                  </a:lnTo>
                  <a:lnTo>
                    <a:pt x="481" y="241"/>
                  </a:lnTo>
                  <a:lnTo>
                    <a:pt x="479" y="231"/>
                  </a:lnTo>
                  <a:lnTo>
                    <a:pt x="473" y="223"/>
                  </a:lnTo>
                  <a:lnTo>
                    <a:pt x="257" y="8"/>
                  </a:lnTo>
                  <a:lnTo>
                    <a:pt x="257" y="8"/>
                  </a:lnTo>
                  <a:lnTo>
                    <a:pt x="249" y="2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5817393" y="2353251"/>
              <a:ext cx="557213" cy="509587"/>
            </a:xfrm>
            <a:custGeom>
              <a:avLst/>
              <a:gdLst>
                <a:gd name="T0" fmla="*/ 174 w 351"/>
                <a:gd name="T1" fmla="*/ 0 h 321"/>
                <a:gd name="T2" fmla="*/ 0 w 351"/>
                <a:gd name="T3" fmla="*/ 174 h 321"/>
                <a:gd name="T4" fmla="*/ 0 w 351"/>
                <a:gd name="T5" fmla="*/ 296 h 321"/>
                <a:gd name="T6" fmla="*/ 0 w 351"/>
                <a:gd name="T7" fmla="*/ 296 h 321"/>
                <a:gd name="T8" fmla="*/ 2 w 351"/>
                <a:gd name="T9" fmla="*/ 306 h 321"/>
                <a:gd name="T10" fmla="*/ 8 w 351"/>
                <a:gd name="T11" fmla="*/ 313 h 321"/>
                <a:gd name="T12" fmla="*/ 16 w 351"/>
                <a:gd name="T13" fmla="*/ 319 h 321"/>
                <a:gd name="T14" fmla="*/ 25 w 351"/>
                <a:gd name="T15" fmla="*/ 321 h 321"/>
                <a:gd name="T16" fmla="*/ 133 w 351"/>
                <a:gd name="T17" fmla="*/ 321 h 321"/>
                <a:gd name="T18" fmla="*/ 133 w 351"/>
                <a:gd name="T19" fmla="*/ 198 h 321"/>
                <a:gd name="T20" fmla="*/ 218 w 351"/>
                <a:gd name="T21" fmla="*/ 198 h 321"/>
                <a:gd name="T22" fmla="*/ 218 w 351"/>
                <a:gd name="T23" fmla="*/ 321 h 321"/>
                <a:gd name="T24" fmla="*/ 325 w 351"/>
                <a:gd name="T25" fmla="*/ 321 h 321"/>
                <a:gd name="T26" fmla="*/ 325 w 351"/>
                <a:gd name="T27" fmla="*/ 321 h 321"/>
                <a:gd name="T28" fmla="*/ 335 w 351"/>
                <a:gd name="T29" fmla="*/ 319 h 321"/>
                <a:gd name="T30" fmla="*/ 343 w 351"/>
                <a:gd name="T31" fmla="*/ 313 h 321"/>
                <a:gd name="T32" fmla="*/ 349 w 351"/>
                <a:gd name="T33" fmla="*/ 306 h 321"/>
                <a:gd name="T34" fmla="*/ 351 w 351"/>
                <a:gd name="T35" fmla="*/ 296 h 321"/>
                <a:gd name="T36" fmla="*/ 351 w 351"/>
                <a:gd name="T37" fmla="*/ 174 h 321"/>
                <a:gd name="T38" fmla="*/ 174 w 351"/>
                <a:gd name="T3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1" h="321">
                  <a:moveTo>
                    <a:pt x="174" y="0"/>
                  </a:moveTo>
                  <a:lnTo>
                    <a:pt x="0" y="174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306"/>
                  </a:lnTo>
                  <a:lnTo>
                    <a:pt x="8" y="313"/>
                  </a:lnTo>
                  <a:lnTo>
                    <a:pt x="16" y="319"/>
                  </a:lnTo>
                  <a:lnTo>
                    <a:pt x="25" y="321"/>
                  </a:lnTo>
                  <a:lnTo>
                    <a:pt x="133" y="321"/>
                  </a:lnTo>
                  <a:lnTo>
                    <a:pt x="133" y="198"/>
                  </a:lnTo>
                  <a:lnTo>
                    <a:pt x="218" y="198"/>
                  </a:lnTo>
                  <a:lnTo>
                    <a:pt x="218" y="321"/>
                  </a:lnTo>
                  <a:lnTo>
                    <a:pt x="325" y="321"/>
                  </a:lnTo>
                  <a:lnTo>
                    <a:pt x="325" y="321"/>
                  </a:lnTo>
                  <a:lnTo>
                    <a:pt x="335" y="319"/>
                  </a:lnTo>
                  <a:lnTo>
                    <a:pt x="343" y="313"/>
                  </a:lnTo>
                  <a:lnTo>
                    <a:pt x="349" y="306"/>
                  </a:lnTo>
                  <a:lnTo>
                    <a:pt x="351" y="296"/>
                  </a:lnTo>
                  <a:lnTo>
                    <a:pt x="351" y="17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9057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506" y="1222086"/>
            <a:ext cx="3651887" cy="368439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0058" y="1222086"/>
            <a:ext cx="3651887" cy="3684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611" y="1222086"/>
            <a:ext cx="3651887" cy="368439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16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28932" y="4692378"/>
            <a:ext cx="2779245" cy="1122326"/>
            <a:chOff x="1228931" y="4646658"/>
            <a:chExt cx="2779245" cy="1122327"/>
          </a:xfrm>
        </p:grpSpPr>
        <p:sp>
          <p:nvSpPr>
            <p:cNvPr id="18" name="speed"/>
            <p:cNvSpPr txBox="1">
              <a:spLocks noChangeArrowheads="1"/>
            </p:cNvSpPr>
            <p:nvPr/>
          </p:nvSpPr>
          <p:spPr bwMode="auto">
            <a:xfrm>
              <a:off x="1234058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1228931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382711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2229622" y="3701178"/>
            <a:ext cx="777863" cy="777863"/>
            <a:chOff x="2229622" y="3655458"/>
            <a:chExt cx="777862" cy="777862"/>
          </a:xfrm>
        </p:grpSpPr>
        <p:sp>
          <p:nvSpPr>
            <p:cNvPr id="56" name="Rounded Rectangle 55"/>
            <p:cNvSpPr/>
            <p:nvPr/>
          </p:nvSpPr>
          <p:spPr>
            <a:xfrm>
              <a:off x="2229622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80" name="Freeform 14"/>
            <p:cNvSpPr>
              <a:spLocks noEditPoints="1"/>
            </p:cNvSpPr>
            <p:nvPr/>
          </p:nvSpPr>
          <p:spPr bwMode="auto">
            <a:xfrm>
              <a:off x="2449487" y="3808545"/>
              <a:ext cx="338132" cy="471688"/>
            </a:xfrm>
            <a:custGeom>
              <a:avLst/>
              <a:gdLst>
                <a:gd name="T0" fmla="*/ 160 w 319"/>
                <a:gd name="T1" fmla="*/ 231 h 445"/>
                <a:gd name="T2" fmla="*/ 133 w 319"/>
                <a:gd name="T3" fmla="*/ 225 h 445"/>
                <a:gd name="T4" fmla="*/ 110 w 319"/>
                <a:gd name="T5" fmla="*/ 210 h 445"/>
                <a:gd name="T6" fmla="*/ 96 w 319"/>
                <a:gd name="T7" fmla="*/ 188 h 445"/>
                <a:gd name="T8" fmla="*/ 90 w 319"/>
                <a:gd name="T9" fmla="*/ 161 h 445"/>
                <a:gd name="T10" fmla="*/ 92 w 319"/>
                <a:gd name="T11" fmla="*/ 147 h 445"/>
                <a:gd name="T12" fmla="*/ 102 w 319"/>
                <a:gd name="T13" fmla="*/ 122 h 445"/>
                <a:gd name="T14" fmla="*/ 121 w 319"/>
                <a:gd name="T15" fmla="*/ 102 h 445"/>
                <a:gd name="T16" fmla="*/ 147 w 319"/>
                <a:gd name="T17" fmla="*/ 92 h 445"/>
                <a:gd name="T18" fmla="*/ 160 w 319"/>
                <a:gd name="T19" fmla="*/ 90 h 445"/>
                <a:gd name="T20" fmla="*/ 188 w 319"/>
                <a:gd name="T21" fmla="*/ 96 h 445"/>
                <a:gd name="T22" fmla="*/ 209 w 319"/>
                <a:gd name="T23" fmla="*/ 110 h 445"/>
                <a:gd name="T24" fmla="*/ 225 w 319"/>
                <a:gd name="T25" fmla="*/ 133 h 445"/>
                <a:gd name="T26" fmla="*/ 231 w 319"/>
                <a:gd name="T27" fmla="*/ 161 h 445"/>
                <a:gd name="T28" fmla="*/ 229 w 319"/>
                <a:gd name="T29" fmla="*/ 174 h 445"/>
                <a:gd name="T30" fmla="*/ 217 w 319"/>
                <a:gd name="T31" fmla="*/ 200 h 445"/>
                <a:gd name="T32" fmla="*/ 200 w 319"/>
                <a:gd name="T33" fmla="*/ 220 h 445"/>
                <a:gd name="T34" fmla="*/ 174 w 319"/>
                <a:gd name="T35" fmla="*/ 229 h 445"/>
                <a:gd name="T36" fmla="*/ 160 w 319"/>
                <a:gd name="T37" fmla="*/ 0 h 445"/>
                <a:gd name="T38" fmla="*/ 143 w 319"/>
                <a:gd name="T39" fmla="*/ 2 h 445"/>
                <a:gd name="T40" fmla="*/ 113 w 319"/>
                <a:gd name="T41" fmla="*/ 8 h 445"/>
                <a:gd name="T42" fmla="*/ 84 w 319"/>
                <a:gd name="T43" fmla="*/ 20 h 445"/>
                <a:gd name="T44" fmla="*/ 59 w 319"/>
                <a:gd name="T45" fmla="*/ 37 h 445"/>
                <a:gd name="T46" fmla="*/ 37 w 319"/>
                <a:gd name="T47" fmla="*/ 59 h 445"/>
                <a:gd name="T48" fmla="*/ 19 w 319"/>
                <a:gd name="T49" fmla="*/ 84 h 445"/>
                <a:gd name="T50" fmla="*/ 8 w 319"/>
                <a:gd name="T51" fmla="*/ 114 h 445"/>
                <a:gd name="T52" fmla="*/ 2 w 319"/>
                <a:gd name="T53" fmla="*/ 143 h 445"/>
                <a:gd name="T54" fmla="*/ 0 w 319"/>
                <a:gd name="T55" fmla="*/ 161 h 445"/>
                <a:gd name="T56" fmla="*/ 8 w 319"/>
                <a:gd name="T57" fmla="*/ 198 h 445"/>
                <a:gd name="T58" fmla="*/ 25 w 319"/>
                <a:gd name="T59" fmla="*/ 243 h 445"/>
                <a:gd name="T60" fmla="*/ 80 w 319"/>
                <a:gd name="T61" fmla="*/ 335 h 445"/>
                <a:gd name="T62" fmla="*/ 135 w 319"/>
                <a:gd name="T63" fmla="*/ 414 h 445"/>
                <a:gd name="T64" fmla="*/ 160 w 319"/>
                <a:gd name="T65" fmla="*/ 445 h 445"/>
                <a:gd name="T66" fmla="*/ 211 w 319"/>
                <a:gd name="T67" fmla="*/ 378 h 445"/>
                <a:gd name="T68" fmla="*/ 270 w 319"/>
                <a:gd name="T69" fmla="*/ 290 h 445"/>
                <a:gd name="T70" fmla="*/ 306 w 319"/>
                <a:gd name="T71" fmla="*/ 220 h 445"/>
                <a:gd name="T72" fmla="*/ 319 w 319"/>
                <a:gd name="T73" fmla="*/ 178 h 445"/>
                <a:gd name="T74" fmla="*/ 319 w 319"/>
                <a:gd name="T75" fmla="*/ 161 h 445"/>
                <a:gd name="T76" fmla="*/ 317 w 319"/>
                <a:gd name="T77" fmla="*/ 127 h 445"/>
                <a:gd name="T78" fmla="*/ 308 w 319"/>
                <a:gd name="T79" fmla="*/ 98 h 445"/>
                <a:gd name="T80" fmla="*/ 294 w 319"/>
                <a:gd name="T81" fmla="*/ 71 h 445"/>
                <a:gd name="T82" fmla="*/ 274 w 319"/>
                <a:gd name="T83" fmla="*/ 47 h 445"/>
                <a:gd name="T84" fmla="*/ 249 w 319"/>
                <a:gd name="T85" fmla="*/ 27 h 445"/>
                <a:gd name="T86" fmla="*/ 223 w 319"/>
                <a:gd name="T87" fmla="*/ 14 h 445"/>
                <a:gd name="T88" fmla="*/ 192 w 319"/>
                <a:gd name="T89" fmla="*/ 4 h 445"/>
                <a:gd name="T90" fmla="*/ 160 w 319"/>
                <a:gd name="T91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9" h="445">
                  <a:moveTo>
                    <a:pt x="160" y="231"/>
                  </a:moveTo>
                  <a:lnTo>
                    <a:pt x="160" y="231"/>
                  </a:lnTo>
                  <a:lnTo>
                    <a:pt x="147" y="229"/>
                  </a:lnTo>
                  <a:lnTo>
                    <a:pt x="133" y="225"/>
                  </a:lnTo>
                  <a:lnTo>
                    <a:pt x="121" y="220"/>
                  </a:lnTo>
                  <a:lnTo>
                    <a:pt x="110" y="210"/>
                  </a:lnTo>
                  <a:lnTo>
                    <a:pt x="102" y="200"/>
                  </a:lnTo>
                  <a:lnTo>
                    <a:pt x="96" y="188"/>
                  </a:lnTo>
                  <a:lnTo>
                    <a:pt x="92" y="174"/>
                  </a:lnTo>
                  <a:lnTo>
                    <a:pt x="90" y="161"/>
                  </a:lnTo>
                  <a:lnTo>
                    <a:pt x="90" y="161"/>
                  </a:lnTo>
                  <a:lnTo>
                    <a:pt x="92" y="147"/>
                  </a:lnTo>
                  <a:lnTo>
                    <a:pt x="96" y="133"/>
                  </a:lnTo>
                  <a:lnTo>
                    <a:pt x="102" y="122"/>
                  </a:lnTo>
                  <a:lnTo>
                    <a:pt x="110" y="110"/>
                  </a:lnTo>
                  <a:lnTo>
                    <a:pt x="121" y="102"/>
                  </a:lnTo>
                  <a:lnTo>
                    <a:pt x="133" y="96"/>
                  </a:lnTo>
                  <a:lnTo>
                    <a:pt x="147" y="92"/>
                  </a:lnTo>
                  <a:lnTo>
                    <a:pt x="160" y="90"/>
                  </a:lnTo>
                  <a:lnTo>
                    <a:pt x="160" y="90"/>
                  </a:lnTo>
                  <a:lnTo>
                    <a:pt x="174" y="92"/>
                  </a:lnTo>
                  <a:lnTo>
                    <a:pt x="188" y="96"/>
                  </a:lnTo>
                  <a:lnTo>
                    <a:pt x="200" y="102"/>
                  </a:lnTo>
                  <a:lnTo>
                    <a:pt x="209" y="110"/>
                  </a:lnTo>
                  <a:lnTo>
                    <a:pt x="217" y="122"/>
                  </a:lnTo>
                  <a:lnTo>
                    <a:pt x="225" y="133"/>
                  </a:lnTo>
                  <a:lnTo>
                    <a:pt x="229" y="147"/>
                  </a:lnTo>
                  <a:lnTo>
                    <a:pt x="231" y="161"/>
                  </a:lnTo>
                  <a:lnTo>
                    <a:pt x="231" y="161"/>
                  </a:lnTo>
                  <a:lnTo>
                    <a:pt x="229" y="174"/>
                  </a:lnTo>
                  <a:lnTo>
                    <a:pt x="225" y="188"/>
                  </a:lnTo>
                  <a:lnTo>
                    <a:pt x="217" y="200"/>
                  </a:lnTo>
                  <a:lnTo>
                    <a:pt x="209" y="210"/>
                  </a:lnTo>
                  <a:lnTo>
                    <a:pt x="200" y="220"/>
                  </a:lnTo>
                  <a:lnTo>
                    <a:pt x="188" y="225"/>
                  </a:lnTo>
                  <a:lnTo>
                    <a:pt x="174" y="229"/>
                  </a:lnTo>
                  <a:lnTo>
                    <a:pt x="160" y="231"/>
                  </a:lnTo>
                  <a:close/>
                  <a:moveTo>
                    <a:pt x="160" y="0"/>
                  </a:moveTo>
                  <a:lnTo>
                    <a:pt x="160" y="0"/>
                  </a:lnTo>
                  <a:lnTo>
                    <a:pt x="143" y="2"/>
                  </a:lnTo>
                  <a:lnTo>
                    <a:pt x="127" y="4"/>
                  </a:lnTo>
                  <a:lnTo>
                    <a:pt x="113" y="8"/>
                  </a:lnTo>
                  <a:lnTo>
                    <a:pt x="98" y="14"/>
                  </a:lnTo>
                  <a:lnTo>
                    <a:pt x="84" y="20"/>
                  </a:lnTo>
                  <a:lnTo>
                    <a:pt x="70" y="27"/>
                  </a:lnTo>
                  <a:lnTo>
                    <a:pt x="59" y="37"/>
                  </a:lnTo>
                  <a:lnTo>
                    <a:pt x="47" y="47"/>
                  </a:lnTo>
                  <a:lnTo>
                    <a:pt x="37" y="59"/>
                  </a:lnTo>
                  <a:lnTo>
                    <a:pt x="27" y="71"/>
                  </a:lnTo>
                  <a:lnTo>
                    <a:pt x="19" y="84"/>
                  </a:lnTo>
                  <a:lnTo>
                    <a:pt x="13" y="98"/>
                  </a:lnTo>
                  <a:lnTo>
                    <a:pt x="8" y="114"/>
                  </a:lnTo>
                  <a:lnTo>
                    <a:pt x="4" y="127"/>
                  </a:lnTo>
                  <a:lnTo>
                    <a:pt x="2" y="143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2" y="178"/>
                  </a:lnTo>
                  <a:lnTo>
                    <a:pt x="8" y="198"/>
                  </a:lnTo>
                  <a:lnTo>
                    <a:pt x="15" y="220"/>
                  </a:lnTo>
                  <a:lnTo>
                    <a:pt x="25" y="243"/>
                  </a:lnTo>
                  <a:lnTo>
                    <a:pt x="51" y="290"/>
                  </a:lnTo>
                  <a:lnTo>
                    <a:pt x="80" y="335"/>
                  </a:lnTo>
                  <a:lnTo>
                    <a:pt x="110" y="378"/>
                  </a:lnTo>
                  <a:lnTo>
                    <a:pt x="135" y="414"/>
                  </a:lnTo>
                  <a:lnTo>
                    <a:pt x="160" y="445"/>
                  </a:lnTo>
                  <a:lnTo>
                    <a:pt x="160" y="445"/>
                  </a:lnTo>
                  <a:lnTo>
                    <a:pt x="186" y="414"/>
                  </a:lnTo>
                  <a:lnTo>
                    <a:pt x="211" y="378"/>
                  </a:lnTo>
                  <a:lnTo>
                    <a:pt x="241" y="335"/>
                  </a:lnTo>
                  <a:lnTo>
                    <a:pt x="270" y="290"/>
                  </a:lnTo>
                  <a:lnTo>
                    <a:pt x="296" y="243"/>
                  </a:lnTo>
                  <a:lnTo>
                    <a:pt x="306" y="220"/>
                  </a:lnTo>
                  <a:lnTo>
                    <a:pt x="313" y="198"/>
                  </a:lnTo>
                  <a:lnTo>
                    <a:pt x="319" y="178"/>
                  </a:lnTo>
                  <a:lnTo>
                    <a:pt x="319" y="161"/>
                  </a:lnTo>
                  <a:lnTo>
                    <a:pt x="319" y="161"/>
                  </a:lnTo>
                  <a:lnTo>
                    <a:pt x="319" y="143"/>
                  </a:lnTo>
                  <a:lnTo>
                    <a:pt x="317" y="127"/>
                  </a:lnTo>
                  <a:lnTo>
                    <a:pt x="313" y="114"/>
                  </a:lnTo>
                  <a:lnTo>
                    <a:pt x="308" y="98"/>
                  </a:lnTo>
                  <a:lnTo>
                    <a:pt x="302" y="84"/>
                  </a:lnTo>
                  <a:lnTo>
                    <a:pt x="294" y="71"/>
                  </a:lnTo>
                  <a:lnTo>
                    <a:pt x="284" y="59"/>
                  </a:lnTo>
                  <a:lnTo>
                    <a:pt x="274" y="47"/>
                  </a:lnTo>
                  <a:lnTo>
                    <a:pt x="262" y="37"/>
                  </a:lnTo>
                  <a:lnTo>
                    <a:pt x="249" y="27"/>
                  </a:lnTo>
                  <a:lnTo>
                    <a:pt x="237" y="20"/>
                  </a:lnTo>
                  <a:lnTo>
                    <a:pt x="223" y="14"/>
                  </a:lnTo>
                  <a:lnTo>
                    <a:pt x="208" y="8"/>
                  </a:lnTo>
                  <a:lnTo>
                    <a:pt x="192" y="4"/>
                  </a:lnTo>
                  <a:lnTo>
                    <a:pt x="176" y="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9184517" y="3701178"/>
            <a:ext cx="777863" cy="777863"/>
            <a:chOff x="9184515" y="3655458"/>
            <a:chExt cx="777862" cy="777862"/>
          </a:xfrm>
        </p:grpSpPr>
        <p:sp>
          <p:nvSpPr>
            <p:cNvPr id="58" name="Rounded Rectangle 57"/>
            <p:cNvSpPr/>
            <p:nvPr/>
          </p:nvSpPr>
          <p:spPr>
            <a:xfrm>
              <a:off x="9184515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9351382" y="3808546"/>
              <a:ext cx="444128" cy="471686"/>
              <a:chOff x="2519363" y="3748088"/>
              <a:chExt cx="665163" cy="706437"/>
            </a:xfrm>
            <a:solidFill>
              <a:schemeClr val="bg1"/>
            </a:solidFill>
          </p:grpSpPr>
          <p:sp>
            <p:nvSpPr>
              <p:cNvPr id="82" name="Freeform 17"/>
              <p:cNvSpPr>
                <a:spLocks/>
              </p:cNvSpPr>
              <p:nvPr/>
            </p:nvSpPr>
            <p:spPr bwMode="auto">
              <a:xfrm>
                <a:off x="2671763" y="3748088"/>
                <a:ext cx="58738" cy="168275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1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1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1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3" name="Freeform 19"/>
              <p:cNvSpPr>
                <a:spLocks/>
              </p:cNvSpPr>
              <p:nvPr/>
            </p:nvSpPr>
            <p:spPr bwMode="auto">
              <a:xfrm>
                <a:off x="2973388" y="3748088"/>
                <a:ext cx="58738" cy="168275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2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2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2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4" name="Freeform 21"/>
              <p:cNvSpPr>
                <a:spLocks noEditPoints="1"/>
              </p:cNvSpPr>
              <p:nvPr/>
            </p:nvSpPr>
            <p:spPr bwMode="auto">
              <a:xfrm>
                <a:off x="2519363" y="3832225"/>
                <a:ext cx="665163" cy="622300"/>
              </a:xfrm>
              <a:custGeom>
                <a:avLst/>
                <a:gdLst>
                  <a:gd name="T0" fmla="*/ 66 w 419"/>
                  <a:gd name="T1" fmla="*/ 355 h 392"/>
                  <a:gd name="T2" fmla="*/ 47 w 419"/>
                  <a:gd name="T3" fmla="*/ 345 h 392"/>
                  <a:gd name="T4" fmla="*/ 39 w 419"/>
                  <a:gd name="T5" fmla="*/ 325 h 392"/>
                  <a:gd name="T6" fmla="*/ 382 w 419"/>
                  <a:gd name="T7" fmla="*/ 102 h 392"/>
                  <a:gd name="T8" fmla="*/ 382 w 419"/>
                  <a:gd name="T9" fmla="*/ 325 h 392"/>
                  <a:gd name="T10" fmla="*/ 378 w 419"/>
                  <a:gd name="T11" fmla="*/ 337 h 392"/>
                  <a:gd name="T12" fmla="*/ 364 w 419"/>
                  <a:gd name="T13" fmla="*/ 351 h 392"/>
                  <a:gd name="T14" fmla="*/ 66 w 419"/>
                  <a:gd name="T15" fmla="*/ 355 h 392"/>
                  <a:gd name="T16" fmla="*/ 347 w 419"/>
                  <a:gd name="T17" fmla="*/ 0 h 392"/>
                  <a:gd name="T18" fmla="*/ 347 w 419"/>
                  <a:gd name="T19" fmla="*/ 33 h 392"/>
                  <a:gd name="T20" fmla="*/ 343 w 419"/>
                  <a:gd name="T21" fmla="*/ 49 h 392"/>
                  <a:gd name="T22" fmla="*/ 335 w 419"/>
                  <a:gd name="T23" fmla="*/ 63 h 392"/>
                  <a:gd name="T24" fmla="*/ 321 w 419"/>
                  <a:gd name="T25" fmla="*/ 71 h 392"/>
                  <a:gd name="T26" fmla="*/ 305 w 419"/>
                  <a:gd name="T27" fmla="*/ 74 h 392"/>
                  <a:gd name="T28" fmla="*/ 296 w 419"/>
                  <a:gd name="T29" fmla="*/ 74 h 392"/>
                  <a:gd name="T30" fmla="*/ 282 w 419"/>
                  <a:gd name="T31" fmla="*/ 67 h 392"/>
                  <a:gd name="T32" fmla="*/ 270 w 419"/>
                  <a:gd name="T33" fmla="*/ 57 h 392"/>
                  <a:gd name="T34" fmla="*/ 264 w 419"/>
                  <a:gd name="T35" fmla="*/ 41 h 392"/>
                  <a:gd name="T36" fmla="*/ 262 w 419"/>
                  <a:gd name="T37" fmla="*/ 0 h 392"/>
                  <a:gd name="T38" fmla="*/ 156 w 419"/>
                  <a:gd name="T39" fmla="*/ 33 h 392"/>
                  <a:gd name="T40" fmla="*/ 154 w 419"/>
                  <a:gd name="T41" fmla="*/ 41 h 392"/>
                  <a:gd name="T42" fmla="*/ 149 w 419"/>
                  <a:gd name="T43" fmla="*/ 57 h 392"/>
                  <a:gd name="T44" fmla="*/ 137 w 419"/>
                  <a:gd name="T45" fmla="*/ 67 h 392"/>
                  <a:gd name="T46" fmla="*/ 123 w 419"/>
                  <a:gd name="T47" fmla="*/ 74 h 392"/>
                  <a:gd name="T48" fmla="*/ 115 w 419"/>
                  <a:gd name="T49" fmla="*/ 74 h 392"/>
                  <a:gd name="T50" fmla="*/ 98 w 419"/>
                  <a:gd name="T51" fmla="*/ 71 h 392"/>
                  <a:gd name="T52" fmla="*/ 86 w 419"/>
                  <a:gd name="T53" fmla="*/ 63 h 392"/>
                  <a:gd name="T54" fmla="*/ 76 w 419"/>
                  <a:gd name="T55" fmla="*/ 49 h 392"/>
                  <a:gd name="T56" fmla="*/ 72 w 419"/>
                  <a:gd name="T57" fmla="*/ 33 h 392"/>
                  <a:gd name="T58" fmla="*/ 70 w 419"/>
                  <a:gd name="T59" fmla="*/ 0 h 392"/>
                  <a:gd name="T60" fmla="*/ 56 w 419"/>
                  <a:gd name="T61" fmla="*/ 2 h 392"/>
                  <a:gd name="T62" fmla="*/ 31 w 419"/>
                  <a:gd name="T63" fmla="*/ 12 h 392"/>
                  <a:gd name="T64" fmla="*/ 13 w 419"/>
                  <a:gd name="T65" fmla="*/ 31 h 392"/>
                  <a:gd name="T66" fmla="*/ 2 w 419"/>
                  <a:gd name="T67" fmla="*/ 57 h 392"/>
                  <a:gd name="T68" fmla="*/ 0 w 419"/>
                  <a:gd name="T69" fmla="*/ 323 h 392"/>
                  <a:gd name="T70" fmla="*/ 2 w 419"/>
                  <a:gd name="T71" fmla="*/ 337 h 392"/>
                  <a:gd name="T72" fmla="*/ 13 w 419"/>
                  <a:gd name="T73" fmla="*/ 361 h 392"/>
                  <a:gd name="T74" fmla="*/ 31 w 419"/>
                  <a:gd name="T75" fmla="*/ 380 h 392"/>
                  <a:gd name="T76" fmla="*/ 56 w 419"/>
                  <a:gd name="T77" fmla="*/ 390 h 392"/>
                  <a:gd name="T78" fmla="*/ 349 w 419"/>
                  <a:gd name="T79" fmla="*/ 392 h 392"/>
                  <a:gd name="T80" fmla="*/ 362 w 419"/>
                  <a:gd name="T81" fmla="*/ 390 h 392"/>
                  <a:gd name="T82" fmla="*/ 388 w 419"/>
                  <a:gd name="T83" fmla="*/ 380 h 392"/>
                  <a:gd name="T84" fmla="*/ 407 w 419"/>
                  <a:gd name="T85" fmla="*/ 361 h 392"/>
                  <a:gd name="T86" fmla="*/ 417 w 419"/>
                  <a:gd name="T87" fmla="*/ 337 h 392"/>
                  <a:gd name="T88" fmla="*/ 419 w 419"/>
                  <a:gd name="T89" fmla="*/ 71 h 392"/>
                  <a:gd name="T90" fmla="*/ 417 w 419"/>
                  <a:gd name="T91" fmla="*/ 57 h 392"/>
                  <a:gd name="T92" fmla="*/ 407 w 419"/>
                  <a:gd name="T93" fmla="*/ 31 h 392"/>
                  <a:gd name="T94" fmla="*/ 388 w 419"/>
                  <a:gd name="T95" fmla="*/ 12 h 392"/>
                  <a:gd name="T96" fmla="*/ 362 w 419"/>
                  <a:gd name="T97" fmla="*/ 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9" h="392">
                    <a:moveTo>
                      <a:pt x="66" y="355"/>
                    </a:moveTo>
                    <a:lnTo>
                      <a:pt x="66" y="355"/>
                    </a:lnTo>
                    <a:lnTo>
                      <a:pt x="56" y="351"/>
                    </a:lnTo>
                    <a:lnTo>
                      <a:pt x="47" y="345"/>
                    </a:lnTo>
                    <a:lnTo>
                      <a:pt x="41" y="337"/>
                    </a:lnTo>
                    <a:lnTo>
                      <a:pt x="39" y="325"/>
                    </a:lnTo>
                    <a:lnTo>
                      <a:pt x="39" y="102"/>
                    </a:lnTo>
                    <a:lnTo>
                      <a:pt x="382" y="102"/>
                    </a:lnTo>
                    <a:lnTo>
                      <a:pt x="382" y="325"/>
                    </a:lnTo>
                    <a:lnTo>
                      <a:pt x="382" y="325"/>
                    </a:lnTo>
                    <a:lnTo>
                      <a:pt x="380" y="331"/>
                    </a:lnTo>
                    <a:lnTo>
                      <a:pt x="378" y="337"/>
                    </a:lnTo>
                    <a:lnTo>
                      <a:pt x="372" y="345"/>
                    </a:lnTo>
                    <a:lnTo>
                      <a:pt x="364" y="351"/>
                    </a:lnTo>
                    <a:lnTo>
                      <a:pt x="352" y="355"/>
                    </a:lnTo>
                    <a:lnTo>
                      <a:pt x="66" y="355"/>
                    </a:lnTo>
                    <a:close/>
                    <a:moveTo>
                      <a:pt x="349" y="0"/>
                    </a:moveTo>
                    <a:lnTo>
                      <a:pt x="347" y="0"/>
                    </a:lnTo>
                    <a:lnTo>
                      <a:pt x="347" y="33"/>
                    </a:lnTo>
                    <a:lnTo>
                      <a:pt x="347" y="33"/>
                    </a:lnTo>
                    <a:lnTo>
                      <a:pt x="345" y="41"/>
                    </a:lnTo>
                    <a:lnTo>
                      <a:pt x="343" y="49"/>
                    </a:lnTo>
                    <a:lnTo>
                      <a:pt x="339" y="57"/>
                    </a:lnTo>
                    <a:lnTo>
                      <a:pt x="335" y="63"/>
                    </a:lnTo>
                    <a:lnTo>
                      <a:pt x="327" y="67"/>
                    </a:lnTo>
                    <a:lnTo>
                      <a:pt x="321" y="71"/>
                    </a:lnTo>
                    <a:lnTo>
                      <a:pt x="313" y="74"/>
                    </a:lnTo>
                    <a:lnTo>
                      <a:pt x="305" y="74"/>
                    </a:lnTo>
                    <a:lnTo>
                      <a:pt x="305" y="74"/>
                    </a:lnTo>
                    <a:lnTo>
                      <a:pt x="296" y="74"/>
                    </a:lnTo>
                    <a:lnTo>
                      <a:pt x="288" y="71"/>
                    </a:lnTo>
                    <a:lnTo>
                      <a:pt x="282" y="67"/>
                    </a:lnTo>
                    <a:lnTo>
                      <a:pt x="276" y="63"/>
                    </a:lnTo>
                    <a:lnTo>
                      <a:pt x="270" y="57"/>
                    </a:lnTo>
                    <a:lnTo>
                      <a:pt x="266" y="49"/>
                    </a:lnTo>
                    <a:lnTo>
                      <a:pt x="264" y="41"/>
                    </a:lnTo>
                    <a:lnTo>
                      <a:pt x="262" y="33"/>
                    </a:lnTo>
                    <a:lnTo>
                      <a:pt x="262" y="0"/>
                    </a:lnTo>
                    <a:lnTo>
                      <a:pt x="156" y="0"/>
                    </a:lnTo>
                    <a:lnTo>
                      <a:pt x="156" y="33"/>
                    </a:lnTo>
                    <a:lnTo>
                      <a:pt x="156" y="33"/>
                    </a:lnTo>
                    <a:lnTo>
                      <a:pt x="154" y="41"/>
                    </a:lnTo>
                    <a:lnTo>
                      <a:pt x="153" y="49"/>
                    </a:lnTo>
                    <a:lnTo>
                      <a:pt x="149" y="57"/>
                    </a:lnTo>
                    <a:lnTo>
                      <a:pt x="145" y="63"/>
                    </a:lnTo>
                    <a:lnTo>
                      <a:pt x="137" y="67"/>
                    </a:lnTo>
                    <a:lnTo>
                      <a:pt x="131" y="71"/>
                    </a:lnTo>
                    <a:lnTo>
                      <a:pt x="123" y="74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05" y="74"/>
                    </a:lnTo>
                    <a:lnTo>
                      <a:pt x="98" y="71"/>
                    </a:lnTo>
                    <a:lnTo>
                      <a:pt x="92" y="67"/>
                    </a:lnTo>
                    <a:lnTo>
                      <a:pt x="86" y="63"/>
                    </a:lnTo>
                    <a:lnTo>
                      <a:pt x="80" y="57"/>
                    </a:lnTo>
                    <a:lnTo>
                      <a:pt x="76" y="49"/>
                    </a:lnTo>
                    <a:lnTo>
                      <a:pt x="74" y="41"/>
                    </a:lnTo>
                    <a:lnTo>
                      <a:pt x="72" y="33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2"/>
                    </a:lnTo>
                    <a:lnTo>
                      <a:pt x="43" y="6"/>
                    </a:lnTo>
                    <a:lnTo>
                      <a:pt x="31" y="12"/>
                    </a:lnTo>
                    <a:lnTo>
                      <a:pt x="21" y="21"/>
                    </a:lnTo>
                    <a:lnTo>
                      <a:pt x="13" y="31"/>
                    </a:lnTo>
                    <a:lnTo>
                      <a:pt x="5" y="43"/>
                    </a:lnTo>
                    <a:lnTo>
                      <a:pt x="2" y="57"/>
                    </a:lnTo>
                    <a:lnTo>
                      <a:pt x="0" y="71"/>
                    </a:lnTo>
                    <a:lnTo>
                      <a:pt x="0" y="323"/>
                    </a:lnTo>
                    <a:lnTo>
                      <a:pt x="0" y="323"/>
                    </a:lnTo>
                    <a:lnTo>
                      <a:pt x="2" y="337"/>
                    </a:lnTo>
                    <a:lnTo>
                      <a:pt x="5" y="349"/>
                    </a:lnTo>
                    <a:lnTo>
                      <a:pt x="13" y="361"/>
                    </a:lnTo>
                    <a:lnTo>
                      <a:pt x="21" y="372"/>
                    </a:lnTo>
                    <a:lnTo>
                      <a:pt x="31" y="380"/>
                    </a:lnTo>
                    <a:lnTo>
                      <a:pt x="43" y="386"/>
                    </a:lnTo>
                    <a:lnTo>
                      <a:pt x="56" y="390"/>
                    </a:lnTo>
                    <a:lnTo>
                      <a:pt x="70" y="392"/>
                    </a:lnTo>
                    <a:lnTo>
                      <a:pt x="349" y="392"/>
                    </a:lnTo>
                    <a:lnTo>
                      <a:pt x="349" y="392"/>
                    </a:lnTo>
                    <a:lnTo>
                      <a:pt x="362" y="390"/>
                    </a:lnTo>
                    <a:lnTo>
                      <a:pt x="376" y="386"/>
                    </a:lnTo>
                    <a:lnTo>
                      <a:pt x="388" y="380"/>
                    </a:lnTo>
                    <a:lnTo>
                      <a:pt x="398" y="372"/>
                    </a:lnTo>
                    <a:lnTo>
                      <a:pt x="407" y="361"/>
                    </a:lnTo>
                    <a:lnTo>
                      <a:pt x="413" y="349"/>
                    </a:lnTo>
                    <a:lnTo>
                      <a:pt x="417" y="337"/>
                    </a:lnTo>
                    <a:lnTo>
                      <a:pt x="419" y="323"/>
                    </a:lnTo>
                    <a:lnTo>
                      <a:pt x="419" y="71"/>
                    </a:lnTo>
                    <a:lnTo>
                      <a:pt x="419" y="71"/>
                    </a:lnTo>
                    <a:lnTo>
                      <a:pt x="417" y="57"/>
                    </a:lnTo>
                    <a:lnTo>
                      <a:pt x="413" y="43"/>
                    </a:lnTo>
                    <a:lnTo>
                      <a:pt x="407" y="31"/>
                    </a:lnTo>
                    <a:lnTo>
                      <a:pt x="398" y="21"/>
                    </a:lnTo>
                    <a:lnTo>
                      <a:pt x="388" y="12"/>
                    </a:lnTo>
                    <a:lnTo>
                      <a:pt x="376" y="6"/>
                    </a:lnTo>
                    <a:lnTo>
                      <a:pt x="362" y="2"/>
                    </a:lnTo>
                    <a:lnTo>
                      <a:pt x="3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5" name="Freeform 24"/>
              <p:cNvSpPr>
                <a:spLocks/>
              </p:cNvSpPr>
              <p:nvPr/>
            </p:nvSpPr>
            <p:spPr bwMode="auto">
              <a:xfrm>
                <a:off x="2681288" y="4071938"/>
                <a:ext cx="158750" cy="233362"/>
              </a:xfrm>
              <a:custGeom>
                <a:avLst/>
                <a:gdLst>
                  <a:gd name="T0" fmla="*/ 51 w 100"/>
                  <a:gd name="T1" fmla="*/ 0 h 147"/>
                  <a:gd name="T2" fmla="*/ 29 w 100"/>
                  <a:gd name="T3" fmla="*/ 2 h 147"/>
                  <a:gd name="T4" fmla="*/ 21 w 100"/>
                  <a:gd name="T5" fmla="*/ 6 h 147"/>
                  <a:gd name="T6" fmla="*/ 15 w 100"/>
                  <a:gd name="T7" fmla="*/ 12 h 147"/>
                  <a:gd name="T8" fmla="*/ 5 w 100"/>
                  <a:gd name="T9" fmla="*/ 23 h 147"/>
                  <a:gd name="T10" fmla="*/ 3 w 100"/>
                  <a:gd name="T11" fmla="*/ 31 h 147"/>
                  <a:gd name="T12" fmla="*/ 23 w 100"/>
                  <a:gd name="T13" fmla="*/ 41 h 147"/>
                  <a:gd name="T14" fmla="*/ 27 w 100"/>
                  <a:gd name="T15" fmla="*/ 31 h 147"/>
                  <a:gd name="T16" fmla="*/ 33 w 100"/>
                  <a:gd name="T17" fmla="*/ 23 h 147"/>
                  <a:gd name="T18" fmla="*/ 41 w 100"/>
                  <a:gd name="T19" fmla="*/ 19 h 147"/>
                  <a:gd name="T20" fmla="*/ 51 w 100"/>
                  <a:gd name="T21" fmla="*/ 18 h 147"/>
                  <a:gd name="T22" fmla="*/ 60 w 100"/>
                  <a:gd name="T23" fmla="*/ 19 h 147"/>
                  <a:gd name="T24" fmla="*/ 68 w 100"/>
                  <a:gd name="T25" fmla="*/ 23 h 147"/>
                  <a:gd name="T26" fmla="*/ 72 w 100"/>
                  <a:gd name="T27" fmla="*/ 29 h 147"/>
                  <a:gd name="T28" fmla="*/ 74 w 100"/>
                  <a:gd name="T29" fmla="*/ 39 h 147"/>
                  <a:gd name="T30" fmla="*/ 74 w 100"/>
                  <a:gd name="T31" fmla="*/ 45 h 147"/>
                  <a:gd name="T32" fmla="*/ 72 w 100"/>
                  <a:gd name="T33" fmla="*/ 51 h 147"/>
                  <a:gd name="T34" fmla="*/ 66 w 100"/>
                  <a:gd name="T35" fmla="*/ 61 h 147"/>
                  <a:gd name="T36" fmla="*/ 56 w 100"/>
                  <a:gd name="T37" fmla="*/ 70 h 147"/>
                  <a:gd name="T38" fmla="*/ 45 w 100"/>
                  <a:gd name="T39" fmla="*/ 82 h 147"/>
                  <a:gd name="T40" fmla="*/ 31 w 100"/>
                  <a:gd name="T41" fmla="*/ 92 h 147"/>
                  <a:gd name="T42" fmla="*/ 19 w 100"/>
                  <a:gd name="T43" fmla="*/ 104 h 147"/>
                  <a:gd name="T44" fmla="*/ 9 w 100"/>
                  <a:gd name="T45" fmla="*/ 117 h 147"/>
                  <a:gd name="T46" fmla="*/ 0 w 100"/>
                  <a:gd name="T47" fmla="*/ 147 h 147"/>
                  <a:gd name="T48" fmla="*/ 100 w 100"/>
                  <a:gd name="T49" fmla="*/ 129 h 147"/>
                  <a:gd name="T50" fmla="*/ 25 w 100"/>
                  <a:gd name="T51" fmla="*/ 129 h 147"/>
                  <a:gd name="T52" fmla="*/ 33 w 100"/>
                  <a:gd name="T53" fmla="*/ 119 h 147"/>
                  <a:gd name="T54" fmla="*/ 43 w 100"/>
                  <a:gd name="T55" fmla="*/ 108 h 147"/>
                  <a:gd name="T56" fmla="*/ 54 w 100"/>
                  <a:gd name="T57" fmla="*/ 98 h 147"/>
                  <a:gd name="T58" fmla="*/ 66 w 100"/>
                  <a:gd name="T59" fmla="*/ 88 h 147"/>
                  <a:gd name="T60" fmla="*/ 78 w 100"/>
                  <a:gd name="T61" fmla="*/ 78 h 147"/>
                  <a:gd name="T62" fmla="*/ 88 w 100"/>
                  <a:gd name="T63" fmla="*/ 67 h 147"/>
                  <a:gd name="T64" fmla="*/ 96 w 100"/>
                  <a:gd name="T65" fmla="*/ 55 h 147"/>
                  <a:gd name="T66" fmla="*/ 98 w 100"/>
                  <a:gd name="T67" fmla="*/ 39 h 147"/>
                  <a:gd name="T68" fmla="*/ 98 w 100"/>
                  <a:gd name="T69" fmla="*/ 31 h 147"/>
                  <a:gd name="T70" fmla="*/ 94 w 100"/>
                  <a:gd name="T71" fmla="*/ 21 h 147"/>
                  <a:gd name="T72" fmla="*/ 84 w 100"/>
                  <a:gd name="T73" fmla="*/ 10 h 147"/>
                  <a:gd name="T74" fmla="*/ 78 w 100"/>
                  <a:gd name="T75" fmla="*/ 6 h 147"/>
                  <a:gd name="T76" fmla="*/ 70 w 100"/>
                  <a:gd name="T77" fmla="*/ 2 h 147"/>
                  <a:gd name="T78" fmla="*/ 51 w 100"/>
                  <a:gd name="T7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0" h="147">
                    <a:moveTo>
                      <a:pt x="51" y="0"/>
                    </a:moveTo>
                    <a:lnTo>
                      <a:pt x="51" y="0"/>
                    </a:lnTo>
                    <a:lnTo>
                      <a:pt x="39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3" y="31"/>
                    </a:lnTo>
                    <a:lnTo>
                      <a:pt x="1" y="39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8" y="23"/>
                    </a:lnTo>
                    <a:lnTo>
                      <a:pt x="68" y="23"/>
                    </a:lnTo>
                    <a:lnTo>
                      <a:pt x="72" y="29"/>
                    </a:lnTo>
                    <a:lnTo>
                      <a:pt x="72" y="29"/>
                    </a:lnTo>
                    <a:lnTo>
                      <a:pt x="74" y="39"/>
                    </a:lnTo>
                    <a:lnTo>
                      <a:pt x="74" y="39"/>
                    </a:lnTo>
                    <a:lnTo>
                      <a:pt x="74" y="45"/>
                    </a:lnTo>
                    <a:lnTo>
                      <a:pt x="72" y="51"/>
                    </a:lnTo>
                    <a:lnTo>
                      <a:pt x="72" y="51"/>
                    </a:lnTo>
                    <a:lnTo>
                      <a:pt x="66" y="61"/>
                    </a:lnTo>
                    <a:lnTo>
                      <a:pt x="66" y="61"/>
                    </a:lnTo>
                    <a:lnTo>
                      <a:pt x="56" y="70"/>
                    </a:lnTo>
                    <a:lnTo>
                      <a:pt x="56" y="7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31" y="92"/>
                    </a:lnTo>
                    <a:lnTo>
                      <a:pt x="31" y="92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0" y="133"/>
                    </a:lnTo>
                    <a:lnTo>
                      <a:pt x="0" y="147"/>
                    </a:lnTo>
                    <a:lnTo>
                      <a:pt x="100" y="147"/>
                    </a:lnTo>
                    <a:lnTo>
                      <a:pt x="100" y="129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33" y="119"/>
                    </a:lnTo>
                    <a:lnTo>
                      <a:pt x="33" y="119"/>
                    </a:lnTo>
                    <a:lnTo>
                      <a:pt x="43" y="108"/>
                    </a:lnTo>
                    <a:lnTo>
                      <a:pt x="43" y="10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8" y="67"/>
                    </a:lnTo>
                    <a:lnTo>
                      <a:pt x="88" y="67"/>
                    </a:lnTo>
                    <a:lnTo>
                      <a:pt x="96" y="55"/>
                    </a:lnTo>
                    <a:lnTo>
                      <a:pt x="96" y="55"/>
                    </a:lnTo>
                    <a:lnTo>
                      <a:pt x="98" y="47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1"/>
                    </a:lnTo>
                    <a:lnTo>
                      <a:pt x="94" y="21"/>
                    </a:lnTo>
                    <a:lnTo>
                      <a:pt x="94" y="21"/>
                    </a:lnTo>
                    <a:lnTo>
                      <a:pt x="90" y="16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78" y="6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6" name="Freeform 26"/>
              <p:cNvSpPr>
                <a:spLocks noEditPoints="1"/>
              </p:cNvSpPr>
              <p:nvPr/>
            </p:nvSpPr>
            <p:spPr bwMode="auto">
              <a:xfrm>
                <a:off x="2851150" y="4075113"/>
                <a:ext cx="171450" cy="230187"/>
              </a:xfrm>
              <a:custGeom>
                <a:avLst/>
                <a:gdLst>
                  <a:gd name="T0" fmla="*/ 18 w 108"/>
                  <a:gd name="T1" fmla="*/ 96 h 145"/>
                  <a:gd name="T2" fmla="*/ 67 w 108"/>
                  <a:gd name="T3" fmla="*/ 23 h 145"/>
                  <a:gd name="T4" fmla="*/ 67 w 108"/>
                  <a:gd name="T5" fmla="*/ 96 h 145"/>
                  <a:gd name="T6" fmla="*/ 18 w 108"/>
                  <a:gd name="T7" fmla="*/ 96 h 145"/>
                  <a:gd name="T8" fmla="*/ 89 w 108"/>
                  <a:gd name="T9" fmla="*/ 0 h 145"/>
                  <a:gd name="T10" fmla="*/ 65 w 108"/>
                  <a:gd name="T11" fmla="*/ 0 h 145"/>
                  <a:gd name="T12" fmla="*/ 0 w 108"/>
                  <a:gd name="T13" fmla="*/ 96 h 145"/>
                  <a:gd name="T14" fmla="*/ 0 w 108"/>
                  <a:gd name="T15" fmla="*/ 114 h 145"/>
                  <a:gd name="T16" fmla="*/ 67 w 108"/>
                  <a:gd name="T17" fmla="*/ 114 h 145"/>
                  <a:gd name="T18" fmla="*/ 67 w 108"/>
                  <a:gd name="T19" fmla="*/ 145 h 145"/>
                  <a:gd name="T20" fmla="*/ 89 w 108"/>
                  <a:gd name="T21" fmla="*/ 145 h 145"/>
                  <a:gd name="T22" fmla="*/ 89 w 108"/>
                  <a:gd name="T23" fmla="*/ 114 h 145"/>
                  <a:gd name="T24" fmla="*/ 108 w 108"/>
                  <a:gd name="T25" fmla="*/ 114 h 145"/>
                  <a:gd name="T26" fmla="*/ 108 w 108"/>
                  <a:gd name="T27" fmla="*/ 96 h 145"/>
                  <a:gd name="T28" fmla="*/ 89 w 108"/>
                  <a:gd name="T29" fmla="*/ 96 h 145"/>
                  <a:gd name="T30" fmla="*/ 89 w 108"/>
                  <a:gd name="T3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45">
                    <a:moveTo>
                      <a:pt x="18" y="96"/>
                    </a:moveTo>
                    <a:lnTo>
                      <a:pt x="67" y="23"/>
                    </a:lnTo>
                    <a:lnTo>
                      <a:pt x="67" y="96"/>
                    </a:lnTo>
                    <a:lnTo>
                      <a:pt x="18" y="96"/>
                    </a:lnTo>
                    <a:close/>
                    <a:moveTo>
                      <a:pt x="89" y="0"/>
                    </a:moveTo>
                    <a:lnTo>
                      <a:pt x="65" y="0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67" y="114"/>
                    </a:lnTo>
                    <a:lnTo>
                      <a:pt x="67" y="145"/>
                    </a:lnTo>
                    <a:lnTo>
                      <a:pt x="89" y="145"/>
                    </a:lnTo>
                    <a:lnTo>
                      <a:pt x="89" y="114"/>
                    </a:lnTo>
                    <a:lnTo>
                      <a:pt x="108" y="114"/>
                    </a:lnTo>
                    <a:lnTo>
                      <a:pt x="108" y="96"/>
                    </a:lnTo>
                    <a:lnTo>
                      <a:pt x="89" y="96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5707069" y="3701178"/>
            <a:ext cx="777863" cy="777863"/>
            <a:chOff x="5707068" y="3655458"/>
            <a:chExt cx="777862" cy="777862"/>
          </a:xfrm>
        </p:grpSpPr>
        <p:sp>
          <p:nvSpPr>
            <p:cNvPr id="57" name="Rounded Rectangle 56"/>
            <p:cNvSpPr/>
            <p:nvPr/>
          </p:nvSpPr>
          <p:spPr>
            <a:xfrm>
              <a:off x="5707068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841075" y="3823385"/>
              <a:ext cx="509848" cy="442008"/>
              <a:chOff x="5714206" y="2200851"/>
              <a:chExt cx="763588" cy="661987"/>
            </a:xfrm>
            <a:solidFill>
              <a:schemeClr val="bg1"/>
            </a:solidFill>
          </p:grpSpPr>
          <p:sp>
            <p:nvSpPr>
              <p:cNvPr id="88" name="Freeform 29"/>
              <p:cNvSpPr>
                <a:spLocks/>
              </p:cNvSpPr>
              <p:nvPr/>
            </p:nvSpPr>
            <p:spPr bwMode="auto">
              <a:xfrm>
                <a:off x="5714206" y="2200851"/>
                <a:ext cx="763588" cy="422275"/>
              </a:xfrm>
              <a:custGeom>
                <a:avLst/>
                <a:gdLst>
                  <a:gd name="T0" fmla="*/ 239 w 481"/>
                  <a:gd name="T1" fmla="*/ 0 h 266"/>
                  <a:gd name="T2" fmla="*/ 239 w 481"/>
                  <a:gd name="T3" fmla="*/ 0 h 266"/>
                  <a:gd name="T4" fmla="*/ 232 w 481"/>
                  <a:gd name="T5" fmla="*/ 2 h 266"/>
                  <a:gd name="T6" fmla="*/ 222 w 481"/>
                  <a:gd name="T7" fmla="*/ 8 h 266"/>
                  <a:gd name="T8" fmla="*/ 6 w 481"/>
                  <a:gd name="T9" fmla="*/ 223 h 266"/>
                  <a:gd name="T10" fmla="*/ 6 w 481"/>
                  <a:gd name="T11" fmla="*/ 223 h 266"/>
                  <a:gd name="T12" fmla="*/ 2 w 481"/>
                  <a:gd name="T13" fmla="*/ 231 h 266"/>
                  <a:gd name="T14" fmla="*/ 0 w 481"/>
                  <a:gd name="T15" fmla="*/ 241 h 266"/>
                  <a:gd name="T16" fmla="*/ 2 w 481"/>
                  <a:gd name="T17" fmla="*/ 251 h 266"/>
                  <a:gd name="T18" fmla="*/ 6 w 481"/>
                  <a:gd name="T19" fmla="*/ 258 h 266"/>
                  <a:gd name="T20" fmla="*/ 6 w 481"/>
                  <a:gd name="T21" fmla="*/ 258 h 266"/>
                  <a:gd name="T22" fmla="*/ 16 w 481"/>
                  <a:gd name="T23" fmla="*/ 264 h 266"/>
                  <a:gd name="T24" fmla="*/ 24 w 481"/>
                  <a:gd name="T25" fmla="*/ 266 h 266"/>
                  <a:gd name="T26" fmla="*/ 24 w 481"/>
                  <a:gd name="T27" fmla="*/ 266 h 266"/>
                  <a:gd name="T28" fmla="*/ 34 w 481"/>
                  <a:gd name="T29" fmla="*/ 264 h 266"/>
                  <a:gd name="T30" fmla="*/ 41 w 481"/>
                  <a:gd name="T31" fmla="*/ 258 h 266"/>
                  <a:gd name="T32" fmla="*/ 239 w 481"/>
                  <a:gd name="T33" fmla="*/ 60 h 266"/>
                  <a:gd name="T34" fmla="*/ 439 w 481"/>
                  <a:gd name="T35" fmla="*/ 258 h 266"/>
                  <a:gd name="T36" fmla="*/ 439 w 481"/>
                  <a:gd name="T37" fmla="*/ 258 h 266"/>
                  <a:gd name="T38" fmla="*/ 447 w 481"/>
                  <a:gd name="T39" fmla="*/ 264 h 266"/>
                  <a:gd name="T40" fmla="*/ 457 w 481"/>
                  <a:gd name="T41" fmla="*/ 266 h 266"/>
                  <a:gd name="T42" fmla="*/ 457 w 481"/>
                  <a:gd name="T43" fmla="*/ 266 h 266"/>
                  <a:gd name="T44" fmla="*/ 465 w 481"/>
                  <a:gd name="T45" fmla="*/ 264 h 266"/>
                  <a:gd name="T46" fmla="*/ 473 w 481"/>
                  <a:gd name="T47" fmla="*/ 258 h 266"/>
                  <a:gd name="T48" fmla="*/ 473 w 481"/>
                  <a:gd name="T49" fmla="*/ 258 h 266"/>
                  <a:gd name="T50" fmla="*/ 479 w 481"/>
                  <a:gd name="T51" fmla="*/ 251 h 266"/>
                  <a:gd name="T52" fmla="*/ 481 w 481"/>
                  <a:gd name="T53" fmla="*/ 241 h 266"/>
                  <a:gd name="T54" fmla="*/ 479 w 481"/>
                  <a:gd name="T55" fmla="*/ 231 h 266"/>
                  <a:gd name="T56" fmla="*/ 473 w 481"/>
                  <a:gd name="T57" fmla="*/ 223 h 266"/>
                  <a:gd name="T58" fmla="*/ 257 w 481"/>
                  <a:gd name="T59" fmla="*/ 8 h 266"/>
                  <a:gd name="T60" fmla="*/ 257 w 481"/>
                  <a:gd name="T61" fmla="*/ 8 h 266"/>
                  <a:gd name="T62" fmla="*/ 249 w 481"/>
                  <a:gd name="T63" fmla="*/ 2 h 266"/>
                  <a:gd name="T64" fmla="*/ 239 w 481"/>
                  <a:gd name="T6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1" h="266">
                    <a:moveTo>
                      <a:pt x="239" y="0"/>
                    </a:moveTo>
                    <a:lnTo>
                      <a:pt x="239" y="0"/>
                    </a:lnTo>
                    <a:lnTo>
                      <a:pt x="232" y="2"/>
                    </a:lnTo>
                    <a:lnTo>
                      <a:pt x="222" y="8"/>
                    </a:lnTo>
                    <a:lnTo>
                      <a:pt x="6" y="223"/>
                    </a:lnTo>
                    <a:lnTo>
                      <a:pt x="6" y="223"/>
                    </a:lnTo>
                    <a:lnTo>
                      <a:pt x="2" y="231"/>
                    </a:lnTo>
                    <a:lnTo>
                      <a:pt x="0" y="241"/>
                    </a:lnTo>
                    <a:lnTo>
                      <a:pt x="2" y="251"/>
                    </a:lnTo>
                    <a:lnTo>
                      <a:pt x="6" y="258"/>
                    </a:lnTo>
                    <a:lnTo>
                      <a:pt x="6" y="258"/>
                    </a:lnTo>
                    <a:lnTo>
                      <a:pt x="16" y="264"/>
                    </a:lnTo>
                    <a:lnTo>
                      <a:pt x="24" y="266"/>
                    </a:lnTo>
                    <a:lnTo>
                      <a:pt x="24" y="266"/>
                    </a:lnTo>
                    <a:lnTo>
                      <a:pt x="34" y="264"/>
                    </a:lnTo>
                    <a:lnTo>
                      <a:pt x="41" y="258"/>
                    </a:lnTo>
                    <a:lnTo>
                      <a:pt x="239" y="60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7" y="264"/>
                    </a:lnTo>
                    <a:lnTo>
                      <a:pt x="457" y="266"/>
                    </a:lnTo>
                    <a:lnTo>
                      <a:pt x="457" y="266"/>
                    </a:lnTo>
                    <a:lnTo>
                      <a:pt x="465" y="264"/>
                    </a:lnTo>
                    <a:lnTo>
                      <a:pt x="473" y="258"/>
                    </a:lnTo>
                    <a:lnTo>
                      <a:pt x="473" y="258"/>
                    </a:lnTo>
                    <a:lnTo>
                      <a:pt x="479" y="251"/>
                    </a:lnTo>
                    <a:lnTo>
                      <a:pt x="481" y="241"/>
                    </a:lnTo>
                    <a:lnTo>
                      <a:pt x="479" y="231"/>
                    </a:lnTo>
                    <a:lnTo>
                      <a:pt x="473" y="223"/>
                    </a:lnTo>
                    <a:lnTo>
                      <a:pt x="257" y="8"/>
                    </a:lnTo>
                    <a:lnTo>
                      <a:pt x="257" y="8"/>
                    </a:lnTo>
                    <a:lnTo>
                      <a:pt x="249" y="2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9" name="Freeform 31"/>
              <p:cNvSpPr>
                <a:spLocks/>
              </p:cNvSpPr>
              <p:nvPr/>
            </p:nvSpPr>
            <p:spPr bwMode="auto">
              <a:xfrm>
                <a:off x="5817393" y="2353251"/>
                <a:ext cx="557213" cy="509587"/>
              </a:xfrm>
              <a:custGeom>
                <a:avLst/>
                <a:gdLst>
                  <a:gd name="T0" fmla="*/ 174 w 351"/>
                  <a:gd name="T1" fmla="*/ 0 h 321"/>
                  <a:gd name="T2" fmla="*/ 0 w 351"/>
                  <a:gd name="T3" fmla="*/ 174 h 321"/>
                  <a:gd name="T4" fmla="*/ 0 w 351"/>
                  <a:gd name="T5" fmla="*/ 296 h 321"/>
                  <a:gd name="T6" fmla="*/ 0 w 351"/>
                  <a:gd name="T7" fmla="*/ 296 h 321"/>
                  <a:gd name="T8" fmla="*/ 2 w 351"/>
                  <a:gd name="T9" fmla="*/ 306 h 321"/>
                  <a:gd name="T10" fmla="*/ 8 w 351"/>
                  <a:gd name="T11" fmla="*/ 313 h 321"/>
                  <a:gd name="T12" fmla="*/ 16 w 351"/>
                  <a:gd name="T13" fmla="*/ 319 h 321"/>
                  <a:gd name="T14" fmla="*/ 25 w 351"/>
                  <a:gd name="T15" fmla="*/ 321 h 321"/>
                  <a:gd name="T16" fmla="*/ 133 w 351"/>
                  <a:gd name="T17" fmla="*/ 321 h 321"/>
                  <a:gd name="T18" fmla="*/ 133 w 351"/>
                  <a:gd name="T19" fmla="*/ 198 h 321"/>
                  <a:gd name="T20" fmla="*/ 218 w 351"/>
                  <a:gd name="T21" fmla="*/ 198 h 321"/>
                  <a:gd name="T22" fmla="*/ 218 w 351"/>
                  <a:gd name="T23" fmla="*/ 321 h 321"/>
                  <a:gd name="T24" fmla="*/ 325 w 351"/>
                  <a:gd name="T25" fmla="*/ 321 h 321"/>
                  <a:gd name="T26" fmla="*/ 325 w 351"/>
                  <a:gd name="T27" fmla="*/ 321 h 321"/>
                  <a:gd name="T28" fmla="*/ 335 w 351"/>
                  <a:gd name="T29" fmla="*/ 319 h 321"/>
                  <a:gd name="T30" fmla="*/ 343 w 351"/>
                  <a:gd name="T31" fmla="*/ 313 h 321"/>
                  <a:gd name="T32" fmla="*/ 349 w 351"/>
                  <a:gd name="T33" fmla="*/ 306 h 321"/>
                  <a:gd name="T34" fmla="*/ 351 w 351"/>
                  <a:gd name="T35" fmla="*/ 296 h 321"/>
                  <a:gd name="T36" fmla="*/ 351 w 351"/>
                  <a:gd name="T37" fmla="*/ 174 h 321"/>
                  <a:gd name="T38" fmla="*/ 174 w 351"/>
                  <a:gd name="T3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321">
                    <a:moveTo>
                      <a:pt x="174" y="0"/>
                    </a:moveTo>
                    <a:lnTo>
                      <a:pt x="0" y="174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2" y="306"/>
                    </a:lnTo>
                    <a:lnTo>
                      <a:pt x="8" y="313"/>
                    </a:lnTo>
                    <a:lnTo>
                      <a:pt x="16" y="319"/>
                    </a:lnTo>
                    <a:lnTo>
                      <a:pt x="25" y="321"/>
                    </a:lnTo>
                    <a:lnTo>
                      <a:pt x="133" y="321"/>
                    </a:lnTo>
                    <a:lnTo>
                      <a:pt x="133" y="198"/>
                    </a:lnTo>
                    <a:lnTo>
                      <a:pt x="218" y="198"/>
                    </a:lnTo>
                    <a:lnTo>
                      <a:pt x="218" y="321"/>
                    </a:lnTo>
                    <a:lnTo>
                      <a:pt x="325" y="321"/>
                    </a:lnTo>
                    <a:lnTo>
                      <a:pt x="325" y="321"/>
                    </a:lnTo>
                    <a:lnTo>
                      <a:pt x="335" y="319"/>
                    </a:lnTo>
                    <a:lnTo>
                      <a:pt x="343" y="313"/>
                    </a:lnTo>
                    <a:lnTo>
                      <a:pt x="349" y="306"/>
                    </a:lnTo>
                    <a:lnTo>
                      <a:pt x="351" y="296"/>
                    </a:lnTo>
                    <a:lnTo>
                      <a:pt x="351" y="17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706378" y="4692378"/>
            <a:ext cx="2779245" cy="1122326"/>
            <a:chOff x="4706377" y="4646658"/>
            <a:chExt cx="2779245" cy="1122327"/>
          </a:xfrm>
        </p:grpSpPr>
        <p:sp>
          <p:nvSpPr>
            <p:cNvPr id="70" name="speed"/>
            <p:cNvSpPr txBox="1">
              <a:spLocks noChangeArrowheads="1"/>
            </p:cNvSpPr>
            <p:nvPr/>
          </p:nvSpPr>
          <p:spPr bwMode="auto">
            <a:xfrm>
              <a:off x="4711504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71" name="Rectangle 3"/>
            <p:cNvSpPr txBox="1">
              <a:spLocks noChangeArrowheads="1"/>
            </p:cNvSpPr>
            <p:nvPr/>
          </p:nvSpPr>
          <p:spPr bwMode="auto">
            <a:xfrm>
              <a:off x="4706377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4860158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183826" y="4692378"/>
            <a:ext cx="2779245" cy="1122326"/>
            <a:chOff x="8183825" y="4646658"/>
            <a:chExt cx="2779245" cy="1122327"/>
          </a:xfrm>
        </p:grpSpPr>
        <p:sp>
          <p:nvSpPr>
            <p:cNvPr id="74" name="speed"/>
            <p:cNvSpPr txBox="1">
              <a:spLocks noChangeArrowheads="1"/>
            </p:cNvSpPr>
            <p:nvPr/>
          </p:nvSpPr>
          <p:spPr bwMode="auto">
            <a:xfrm>
              <a:off x="8188952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8183825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8337605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43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355585" y="1943101"/>
            <a:ext cx="4743211" cy="2354309"/>
            <a:chOff x="6252981" y="1778122"/>
            <a:chExt cx="4948420" cy="2456166"/>
          </a:xfrm>
        </p:grpSpPr>
        <p:grpSp>
          <p:nvGrpSpPr>
            <p:cNvPr id="71" name="그룹 25"/>
            <p:cNvGrpSpPr/>
            <p:nvPr/>
          </p:nvGrpSpPr>
          <p:grpSpPr>
            <a:xfrm>
              <a:off x="6676054" y="2105504"/>
              <a:ext cx="4068146" cy="1977114"/>
              <a:chOff x="1115616" y="2498780"/>
              <a:chExt cx="3029712" cy="1472436"/>
            </a:xfrm>
          </p:grpSpPr>
          <p:cxnSp>
            <p:nvCxnSpPr>
              <p:cNvPr id="72" name="직선 연결선 26"/>
              <p:cNvCxnSpPr/>
              <p:nvPr/>
            </p:nvCxnSpPr>
            <p:spPr>
              <a:xfrm>
                <a:off x="1115616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27"/>
              <p:cNvCxnSpPr/>
              <p:nvPr/>
            </p:nvCxnSpPr>
            <p:spPr>
              <a:xfrm>
                <a:off x="3990791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직선 연결선 28"/>
              <p:cNvCxnSpPr/>
              <p:nvPr/>
            </p:nvCxnSpPr>
            <p:spPr>
              <a:xfrm rot="16200000">
                <a:off x="2553204" y="2576049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직선 연결선 29"/>
              <p:cNvCxnSpPr/>
              <p:nvPr/>
            </p:nvCxnSpPr>
            <p:spPr>
              <a:xfrm>
                <a:off x="1622360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30"/>
              <p:cNvCxnSpPr/>
              <p:nvPr/>
            </p:nvCxnSpPr>
            <p:spPr>
              <a:xfrm flipH="1">
                <a:off x="3574976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6252981" y="1778122"/>
              <a:ext cx="4948420" cy="2456166"/>
              <a:chOff x="6252981" y="1778122"/>
              <a:chExt cx="4948420" cy="2456166"/>
            </a:xfrm>
          </p:grpSpPr>
          <p:sp>
            <p:nvSpPr>
              <p:cNvPr id="91" name="Rectangle 3"/>
              <p:cNvSpPr txBox="1">
                <a:spLocks noChangeArrowheads="1"/>
              </p:cNvSpPr>
              <p:nvPr/>
            </p:nvSpPr>
            <p:spPr bwMode="auto">
              <a:xfrm>
                <a:off x="6252981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0</a:t>
                </a:r>
              </a:p>
            </p:txBody>
          </p:sp>
          <p:sp>
            <p:nvSpPr>
              <p:cNvPr id="92" name="Rectangle 3"/>
              <p:cNvSpPr txBox="1">
                <a:spLocks noChangeArrowheads="1"/>
              </p:cNvSpPr>
              <p:nvPr/>
            </p:nvSpPr>
            <p:spPr bwMode="auto">
              <a:xfrm>
                <a:off x="10722110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100</a:t>
                </a:r>
              </a:p>
            </p:txBody>
          </p:sp>
          <p:sp>
            <p:nvSpPr>
              <p:cNvPr id="93" name="Rectangle 3"/>
              <p:cNvSpPr txBox="1">
                <a:spLocks noChangeArrowheads="1"/>
              </p:cNvSpPr>
              <p:nvPr/>
            </p:nvSpPr>
            <p:spPr bwMode="auto">
              <a:xfrm>
                <a:off x="8479364" y="1778122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50</a:t>
                </a:r>
              </a:p>
            </p:txBody>
          </p:sp>
          <p:sp>
            <p:nvSpPr>
              <p:cNvPr id="95" name="Rectangle 3"/>
              <p:cNvSpPr txBox="1">
                <a:spLocks noChangeArrowheads="1"/>
              </p:cNvSpPr>
              <p:nvPr/>
            </p:nvSpPr>
            <p:spPr bwMode="auto">
              <a:xfrm>
                <a:off x="6969186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25</a:t>
                </a:r>
              </a:p>
            </p:txBody>
          </p:sp>
          <p:sp>
            <p:nvSpPr>
              <p:cNvPr id="96" name="Rectangle 3"/>
              <p:cNvSpPr txBox="1">
                <a:spLocks noChangeArrowheads="1"/>
              </p:cNvSpPr>
              <p:nvPr/>
            </p:nvSpPr>
            <p:spPr bwMode="auto">
              <a:xfrm>
                <a:off x="9998135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75</a:t>
                </a:r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1107480" y="1943101"/>
            <a:ext cx="4743211" cy="2354309"/>
            <a:chOff x="6252981" y="1778122"/>
            <a:chExt cx="4948420" cy="2456166"/>
          </a:xfrm>
        </p:grpSpPr>
        <p:grpSp>
          <p:nvGrpSpPr>
            <p:cNvPr id="98" name="그룹 25"/>
            <p:cNvGrpSpPr/>
            <p:nvPr/>
          </p:nvGrpSpPr>
          <p:grpSpPr>
            <a:xfrm>
              <a:off x="6676054" y="2105504"/>
              <a:ext cx="4068146" cy="1977114"/>
              <a:chOff x="1115616" y="2498780"/>
              <a:chExt cx="3029712" cy="1472436"/>
            </a:xfrm>
          </p:grpSpPr>
          <p:cxnSp>
            <p:nvCxnSpPr>
              <p:cNvPr id="105" name="직선 연결선 26"/>
              <p:cNvCxnSpPr/>
              <p:nvPr/>
            </p:nvCxnSpPr>
            <p:spPr>
              <a:xfrm>
                <a:off x="1115616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직선 연결선 27"/>
              <p:cNvCxnSpPr/>
              <p:nvPr/>
            </p:nvCxnSpPr>
            <p:spPr>
              <a:xfrm>
                <a:off x="3990791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직선 연결선 28"/>
              <p:cNvCxnSpPr/>
              <p:nvPr/>
            </p:nvCxnSpPr>
            <p:spPr>
              <a:xfrm rot="16200000">
                <a:off x="2553204" y="2576049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직선 연결선 29"/>
              <p:cNvCxnSpPr/>
              <p:nvPr/>
            </p:nvCxnSpPr>
            <p:spPr>
              <a:xfrm>
                <a:off x="1622360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직선 연결선 30"/>
              <p:cNvCxnSpPr/>
              <p:nvPr/>
            </p:nvCxnSpPr>
            <p:spPr>
              <a:xfrm flipH="1">
                <a:off x="3574976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>
              <a:off x="6252981" y="1778122"/>
              <a:ext cx="4948420" cy="2456166"/>
              <a:chOff x="6252981" y="1778122"/>
              <a:chExt cx="4948420" cy="2456166"/>
            </a:xfrm>
          </p:grpSpPr>
          <p:sp>
            <p:nvSpPr>
              <p:cNvPr id="100" name="Rectangle 3"/>
              <p:cNvSpPr txBox="1">
                <a:spLocks noChangeArrowheads="1"/>
              </p:cNvSpPr>
              <p:nvPr/>
            </p:nvSpPr>
            <p:spPr bwMode="auto">
              <a:xfrm>
                <a:off x="6252981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0</a:t>
                </a:r>
              </a:p>
            </p:txBody>
          </p:sp>
          <p:sp>
            <p:nvSpPr>
              <p:cNvPr id="101" name="Rectangle 3"/>
              <p:cNvSpPr txBox="1">
                <a:spLocks noChangeArrowheads="1"/>
              </p:cNvSpPr>
              <p:nvPr/>
            </p:nvSpPr>
            <p:spPr bwMode="auto">
              <a:xfrm>
                <a:off x="10722110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100</a:t>
                </a:r>
              </a:p>
            </p:txBody>
          </p:sp>
          <p:sp>
            <p:nvSpPr>
              <p:cNvPr id="102" name="Rectangle 3"/>
              <p:cNvSpPr txBox="1">
                <a:spLocks noChangeArrowheads="1"/>
              </p:cNvSpPr>
              <p:nvPr/>
            </p:nvSpPr>
            <p:spPr bwMode="auto">
              <a:xfrm>
                <a:off x="8479364" y="1778122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50</a:t>
                </a:r>
              </a:p>
            </p:txBody>
          </p:sp>
          <p:sp>
            <p:nvSpPr>
              <p:cNvPr id="103" name="Rectangle 3"/>
              <p:cNvSpPr txBox="1">
                <a:spLocks noChangeArrowheads="1"/>
              </p:cNvSpPr>
              <p:nvPr/>
            </p:nvSpPr>
            <p:spPr bwMode="auto">
              <a:xfrm>
                <a:off x="6969186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25</a:t>
                </a:r>
              </a:p>
            </p:txBody>
          </p:sp>
          <p:sp>
            <p:nvSpPr>
              <p:cNvPr id="104" name="Rectangle 3"/>
              <p:cNvSpPr txBox="1">
                <a:spLocks noChangeArrowheads="1"/>
              </p:cNvSpPr>
              <p:nvPr/>
            </p:nvSpPr>
            <p:spPr bwMode="auto">
              <a:xfrm>
                <a:off x="9998135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75</a:t>
                </a:r>
              </a:p>
            </p:txBody>
          </p:sp>
        </p:grp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17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59" name="원호 6"/>
          <p:cNvSpPr/>
          <p:nvPr/>
        </p:nvSpPr>
        <p:spPr>
          <a:xfrm>
            <a:off x="2111188" y="2831847"/>
            <a:ext cx="2707285" cy="2707284"/>
          </a:xfrm>
          <a:prstGeom prst="arc">
            <a:avLst>
              <a:gd name="adj1" fmla="val 10727087"/>
              <a:gd name="adj2" fmla="val 68643"/>
            </a:avLst>
          </a:prstGeom>
          <a:ln w="508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0" name="원호 7"/>
          <p:cNvSpPr/>
          <p:nvPr/>
        </p:nvSpPr>
        <p:spPr>
          <a:xfrm>
            <a:off x="2106960" y="2831847"/>
            <a:ext cx="2707285" cy="2707284"/>
          </a:xfrm>
          <a:prstGeom prst="arc">
            <a:avLst>
              <a:gd name="adj1" fmla="val 10727087"/>
              <a:gd name="adj2" fmla="val 12857398"/>
            </a:avLst>
          </a:prstGeom>
          <a:ln w="508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>
          <a:xfrm>
            <a:off x="2992088" y="3789345"/>
            <a:ext cx="979571" cy="609398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ctr"/>
            <a:r>
              <a:rPr lang="en-US" altLang="ko-KR" sz="36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</a:t>
            </a:r>
            <a:r>
              <a:rPr lang="en-US" altLang="ko-KR" sz="28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en-US" altLang="ko-KR" sz="2800" dirty="0">
              <a:solidFill>
                <a:schemeClr val="tx1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원호 18"/>
          <p:cNvSpPr/>
          <p:nvPr/>
        </p:nvSpPr>
        <p:spPr>
          <a:xfrm>
            <a:off x="7356484" y="2831847"/>
            <a:ext cx="2707285" cy="2707284"/>
          </a:xfrm>
          <a:prstGeom prst="arc">
            <a:avLst>
              <a:gd name="adj1" fmla="val 10727087"/>
              <a:gd name="adj2" fmla="val 68643"/>
            </a:avLst>
          </a:prstGeom>
          <a:ln w="508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9" name="원호 19"/>
          <p:cNvSpPr/>
          <p:nvPr/>
        </p:nvSpPr>
        <p:spPr>
          <a:xfrm>
            <a:off x="7356484" y="2831847"/>
            <a:ext cx="2707285" cy="2707284"/>
          </a:xfrm>
          <a:prstGeom prst="arc">
            <a:avLst>
              <a:gd name="adj1" fmla="val 10727087"/>
              <a:gd name="adj2" fmla="val 17420615"/>
            </a:avLst>
          </a:prstGeom>
          <a:ln w="508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0" name="Rectangle 3"/>
          <p:cNvSpPr txBox="1">
            <a:spLocks noChangeArrowheads="1"/>
          </p:cNvSpPr>
          <p:nvPr/>
        </p:nvSpPr>
        <p:spPr>
          <a:xfrm>
            <a:off x="8220343" y="3789345"/>
            <a:ext cx="979571" cy="609398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ctr"/>
            <a:r>
              <a:rPr lang="en-US" altLang="ko-KR" sz="36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</a:t>
            </a:r>
            <a:r>
              <a:rPr lang="en-US" altLang="ko-KR" sz="28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en-US" altLang="ko-KR" sz="2800" dirty="0">
              <a:solidFill>
                <a:schemeClr val="tx1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03929" y="4725654"/>
            <a:ext cx="3329827" cy="1121368"/>
            <a:chOff x="2169515" y="4799832"/>
            <a:chExt cx="3173205" cy="1121368"/>
          </a:xfrm>
        </p:grpSpPr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>
              <a:off x="2169515" y="5272688"/>
              <a:ext cx="313892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n-US" altLang="ko-KR" sz="12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 bwMode="auto">
            <a:xfrm>
              <a:off x="2180181" y="4799832"/>
              <a:ext cx="311759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291349" y="5182222"/>
              <a:ext cx="3051371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7049225" y="4725654"/>
            <a:ext cx="3293851" cy="1121368"/>
            <a:chOff x="5805785" y="4799832"/>
            <a:chExt cx="3138921" cy="1121368"/>
          </a:xfrm>
        </p:grpSpPr>
        <p:sp>
          <p:nvSpPr>
            <p:cNvPr id="85" name="Rectangle 3"/>
            <p:cNvSpPr txBox="1">
              <a:spLocks noChangeArrowheads="1"/>
            </p:cNvSpPr>
            <p:nvPr/>
          </p:nvSpPr>
          <p:spPr bwMode="auto">
            <a:xfrm>
              <a:off x="5805785" y="5272688"/>
              <a:ext cx="313892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n-US" altLang="ko-KR" sz="12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86" name="Rectangle 3"/>
            <p:cNvSpPr txBox="1">
              <a:spLocks noChangeArrowheads="1"/>
            </p:cNvSpPr>
            <p:nvPr/>
          </p:nvSpPr>
          <p:spPr bwMode="auto">
            <a:xfrm>
              <a:off x="5805785" y="4799832"/>
              <a:ext cx="3138921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5914299" y="5182222"/>
              <a:ext cx="292189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75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18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24" name="speed"/>
          <p:cNvSpPr txBox="1">
            <a:spLocks noChangeArrowheads="1"/>
          </p:cNvSpPr>
          <p:nvPr/>
        </p:nvSpPr>
        <p:spPr bwMode="auto">
          <a:xfrm>
            <a:off x="460315" y="2483288"/>
            <a:ext cx="3836091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30" name="speed"/>
          <p:cNvSpPr txBox="1">
            <a:spLocks noChangeArrowheads="1"/>
          </p:cNvSpPr>
          <p:nvPr/>
        </p:nvSpPr>
        <p:spPr bwMode="auto">
          <a:xfrm>
            <a:off x="6243895" y="2479212"/>
            <a:ext cx="3836091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latinLnBrk="0"/>
            <a:r>
              <a: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CONTEMPORARY COLORS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61113" y="2059785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3" name="Rectangle 32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333264" y="2059785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7" name="Rectangle 36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aphicFrame>
        <p:nvGraphicFramePr>
          <p:cNvPr id="40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278671"/>
              </p:ext>
            </p:extLst>
          </p:nvPr>
        </p:nvGraphicFramePr>
        <p:xfrm>
          <a:off x="561114" y="3371849"/>
          <a:ext cx="5334300" cy="279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533"/>
                <a:gridCol w="1036713"/>
                <a:gridCol w="1178027"/>
                <a:gridCol w="1178027"/>
              </a:tblGrid>
              <a:tr h="349251">
                <a:tc>
                  <a:txBody>
                    <a:bodyPr/>
                    <a:lstStyle/>
                    <a:p>
                      <a:pPr algn="l" latinLnBrk="1"/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1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568649"/>
              </p:ext>
            </p:extLst>
          </p:nvPr>
        </p:nvGraphicFramePr>
        <p:xfrm>
          <a:off x="6306839" y="3371849"/>
          <a:ext cx="5334300" cy="279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533"/>
                <a:gridCol w="1036713"/>
                <a:gridCol w="1178027"/>
                <a:gridCol w="1178027"/>
              </a:tblGrid>
              <a:tr h="349251">
                <a:tc>
                  <a:txBody>
                    <a:bodyPr/>
                    <a:lstStyle/>
                    <a:p>
                      <a:pPr algn="l" latinLnBrk="1"/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60317" y="2755865"/>
            <a:ext cx="4603175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We create powerpoint ztemplates based on new visual trend that’s fresh, relevant and always on the cutting edge. </a:t>
            </a: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6243897" y="2755865"/>
            <a:ext cx="4603175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We create powerpoint ztemplates based on new visual trend that’s fresh, relevant and always on the cutting edge. </a:t>
            </a:r>
          </a:p>
        </p:txBody>
      </p:sp>
    </p:spTree>
    <p:extLst>
      <p:ext uri="{BB962C8B-B14F-4D97-AF65-F5344CB8AC3E}">
        <p14:creationId xmlns:p14="http://schemas.microsoft.com/office/powerpoint/2010/main" val="40042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Slide sub title</a:t>
            </a:r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19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차트 6"/>
          <p:cNvGraphicFramePr/>
          <p:nvPr>
            <p:extLst>
              <p:ext uri="{D42A27DB-BD31-4B8C-83A1-F6EECF244321}">
                <p14:modId xmlns:p14="http://schemas.microsoft.com/office/powerpoint/2010/main" val="3747704318"/>
              </p:ext>
            </p:extLst>
          </p:nvPr>
        </p:nvGraphicFramePr>
        <p:xfrm>
          <a:off x="485319" y="2398515"/>
          <a:ext cx="9950272" cy="142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차트 7"/>
          <p:cNvGraphicFramePr/>
          <p:nvPr>
            <p:extLst>
              <p:ext uri="{D42A27DB-BD31-4B8C-83A1-F6EECF244321}">
                <p14:modId xmlns:p14="http://schemas.microsoft.com/office/powerpoint/2010/main" val="4045715055"/>
              </p:ext>
            </p:extLst>
          </p:nvPr>
        </p:nvGraphicFramePr>
        <p:xfrm>
          <a:off x="485319" y="4873024"/>
          <a:ext cx="9950272" cy="142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speed"/>
          <p:cNvSpPr txBox="1">
            <a:spLocks noChangeArrowheads="1"/>
          </p:cNvSpPr>
          <p:nvPr/>
        </p:nvSpPr>
        <p:spPr bwMode="auto">
          <a:xfrm>
            <a:off x="1077535" y="1765712"/>
            <a:ext cx="4670700" cy="3715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7535" y="2207902"/>
            <a:ext cx="5635685" cy="279180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 Ipsum is simply dummy text of the printing and typesetting industry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62797" y="1760220"/>
            <a:ext cx="374472" cy="281984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557593" y="2124932"/>
            <a:ext cx="337432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peed"/>
          <p:cNvSpPr txBox="1">
            <a:spLocks noChangeArrowheads="1"/>
          </p:cNvSpPr>
          <p:nvPr/>
        </p:nvSpPr>
        <p:spPr bwMode="auto">
          <a:xfrm>
            <a:off x="1077535" y="4257452"/>
            <a:ext cx="4670700" cy="3715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077535" y="4699642"/>
            <a:ext cx="5635685" cy="279180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 Ipsum is simply dummy text of the printing and typesetting industry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62797" y="4251960"/>
            <a:ext cx="374472" cy="281984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2" name="Rectangle 3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557593" y="4616672"/>
            <a:ext cx="337432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2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644640" y="1522095"/>
            <a:ext cx="5379720" cy="3813810"/>
            <a:chOff x="5699760" y="2194560"/>
            <a:chExt cx="5379720" cy="3813810"/>
          </a:xfrm>
        </p:grpSpPr>
        <p:sp>
          <p:nvSpPr>
            <p:cNvPr id="3" name="矩形 2"/>
            <p:cNvSpPr/>
            <p:nvPr/>
          </p:nvSpPr>
          <p:spPr>
            <a:xfrm>
              <a:off x="6385560" y="2217420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699760" y="2194560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385560" y="3243348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699760" y="3220488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385560" y="4314996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699760" y="4292136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3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85560" y="5345430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699760" y="5322570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4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676400" y="899160"/>
            <a:ext cx="6004560" cy="5059680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744600" y="1495013"/>
            <a:ext cx="1661993" cy="38679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9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INDEX</a:t>
            </a:r>
            <a:endParaRPr lang="zh-CN" altLang="en-US" sz="9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"/>
          <p:cNvSpPr txBox="1">
            <a:spLocks/>
          </p:cNvSpPr>
          <p:nvPr/>
        </p:nvSpPr>
        <p:spPr>
          <a:xfrm>
            <a:off x="1331643" y="1635646"/>
            <a:ext cx="2951748" cy="58291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smtClean="0">
                <a:solidFill>
                  <a:schemeClr val="accent1"/>
                </a:solidFill>
              </a:rPr>
              <a:t>THANK YOU</a:t>
            </a:r>
            <a:endParaRPr lang="ko-KR" altLang="en-US" sz="3600" b="1">
              <a:solidFill>
                <a:schemeClr val="accent1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331642" y="2354278"/>
            <a:ext cx="6913197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dirty="0" err="1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600" b="0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is a complete presentation graphic package it gives you everything you need to produce a professional-looking presentation</a:t>
            </a:r>
          </a:p>
        </p:txBody>
      </p:sp>
      <p:cxnSp>
        <p:nvCxnSpPr>
          <p:cNvPr id="11" name="Straight Connector 3"/>
          <p:cNvCxnSpPr/>
          <p:nvPr/>
        </p:nvCxnSpPr>
        <p:spPr>
          <a:xfrm>
            <a:off x="1432005" y="2224448"/>
            <a:ext cx="37971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4"/>
          <p:cNvGrpSpPr/>
          <p:nvPr/>
        </p:nvGrpSpPr>
        <p:grpSpPr>
          <a:xfrm>
            <a:off x="1432005" y="1082279"/>
            <a:ext cx="469497" cy="453931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3" name="Rectangle 5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Rectangle 6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5" name="Rectangle 7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1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84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ONE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64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4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0376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927" y="1847175"/>
            <a:ext cx="5919367" cy="4305432"/>
          </a:xfrm>
          <a:prstGeom prst="rect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680463" y="5051790"/>
            <a:ext cx="4659456" cy="923330"/>
          </a:xfrm>
          <a:prstGeom prst="rect">
            <a:avLst/>
          </a:prstGeom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Ipsum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is simply dummy text of the printing and typesetting industry.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Ipsum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80464" y="4261216"/>
            <a:ext cx="4161329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r>
              <a:rPr lang="en-US" altLang="ko-KR" sz="3600" b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STYLISH DESIGN</a:t>
            </a:r>
            <a:endParaRPr lang="en-US" altLang="ko-KR" sz="36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80464" y="3691447"/>
            <a:ext cx="469497" cy="453931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0" name="Rectangle 9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21725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5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08088" y="2510810"/>
            <a:ext cx="6432550" cy="307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16450" y="3168035"/>
            <a:ext cx="2640013" cy="3095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16450" y="3837960"/>
            <a:ext cx="264001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4616450" y="2815610"/>
            <a:ext cx="3024188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4616450" y="3485535"/>
            <a:ext cx="2640013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232275" y="4507885"/>
            <a:ext cx="6432550" cy="3095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4232275" y="4155460"/>
            <a:ext cx="3024188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1212850" y="2533035"/>
            <a:ext cx="3130550" cy="26193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</a:t>
            </a:r>
            <a:endParaRPr lang="zh-CN" altLang="en-US" sz="1050" dirty="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6" name="矩形 61"/>
          <p:cNvSpPr>
            <a:spLocks noChangeArrowheads="1"/>
          </p:cNvSpPr>
          <p:nvPr/>
        </p:nvSpPr>
        <p:spPr bwMode="auto">
          <a:xfrm>
            <a:off x="1200150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7" name="矩形 78"/>
          <p:cNvSpPr>
            <a:spLocks noChangeArrowheads="1"/>
          </p:cNvSpPr>
          <p:nvPr/>
        </p:nvSpPr>
        <p:spPr bwMode="auto">
          <a:xfrm>
            <a:off x="3171825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8" name="矩形 79"/>
          <p:cNvSpPr>
            <a:spLocks noChangeArrowheads="1"/>
          </p:cNvSpPr>
          <p:nvPr/>
        </p:nvSpPr>
        <p:spPr bwMode="auto">
          <a:xfrm>
            <a:off x="5143500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9" name="矩形 80"/>
          <p:cNvSpPr>
            <a:spLocks noChangeArrowheads="1"/>
          </p:cNvSpPr>
          <p:nvPr/>
        </p:nvSpPr>
        <p:spPr bwMode="auto">
          <a:xfrm>
            <a:off x="4740275" y="4904760"/>
            <a:ext cx="19700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0" name="矩形 81"/>
          <p:cNvSpPr>
            <a:spLocks noChangeArrowheads="1"/>
          </p:cNvSpPr>
          <p:nvPr/>
        </p:nvSpPr>
        <p:spPr bwMode="auto">
          <a:xfrm>
            <a:off x="6711950" y="4904760"/>
            <a:ext cx="19700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1" name="矩形 82"/>
          <p:cNvSpPr>
            <a:spLocks noChangeArrowheads="1"/>
          </p:cNvSpPr>
          <p:nvPr/>
        </p:nvSpPr>
        <p:spPr bwMode="auto">
          <a:xfrm>
            <a:off x="8682038" y="4904760"/>
            <a:ext cx="19700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2" name="TextBox 61"/>
          <p:cNvSpPr txBox="1"/>
          <p:nvPr/>
        </p:nvSpPr>
        <p:spPr>
          <a:xfrm>
            <a:off x="7493000" y="4528522"/>
            <a:ext cx="3159125" cy="2603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</a:t>
            </a:r>
            <a:endParaRPr lang="zh-CN" altLang="en-US" sz="1050" dirty="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1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6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流程图: 延期 29"/>
          <p:cNvSpPr/>
          <p:nvPr/>
        </p:nvSpPr>
        <p:spPr>
          <a:xfrm rot="5400000">
            <a:off x="3201194" y="43505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1" name="流程图: 延期 30"/>
          <p:cNvSpPr/>
          <p:nvPr/>
        </p:nvSpPr>
        <p:spPr>
          <a:xfrm rot="16200000" flipV="1">
            <a:off x="3201194" y="1870869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30563" y="301625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3" name="矩形 15"/>
          <p:cNvSpPr/>
          <p:nvPr/>
        </p:nvSpPr>
        <p:spPr>
          <a:xfrm>
            <a:off x="34671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30563" y="366871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30563" y="2363788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6" name="圆角矩形 35"/>
          <p:cNvSpPr/>
          <p:nvPr/>
        </p:nvSpPr>
        <p:spPr>
          <a:xfrm flipH="1" flipV="1">
            <a:off x="3238500" y="4321175"/>
            <a:ext cx="457200" cy="5238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7" name="TextBox 95"/>
          <p:cNvSpPr txBox="1">
            <a:spLocks noChangeArrowheads="1"/>
          </p:cNvSpPr>
          <p:nvPr/>
        </p:nvSpPr>
        <p:spPr bwMode="auto">
          <a:xfrm>
            <a:off x="3162300" y="4406900"/>
            <a:ext cx="60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8" name="流程图: 延期 37"/>
          <p:cNvSpPr/>
          <p:nvPr/>
        </p:nvSpPr>
        <p:spPr>
          <a:xfrm rot="16200000" flipV="1">
            <a:off x="4090988" y="1874837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21150" y="3019425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0" name="流程图: 延期 39"/>
          <p:cNvSpPr/>
          <p:nvPr/>
        </p:nvSpPr>
        <p:spPr>
          <a:xfrm rot="5400000">
            <a:off x="4090988" y="43513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1" name="矩形 15"/>
          <p:cNvSpPr/>
          <p:nvPr/>
        </p:nvSpPr>
        <p:spPr>
          <a:xfrm>
            <a:off x="4341813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2" name="矩形 15"/>
          <p:cNvSpPr/>
          <p:nvPr/>
        </p:nvSpPr>
        <p:spPr>
          <a:xfrm flipH="1">
            <a:off x="38989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19563" y="367030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21150" y="2366963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5" name="圆角矩形 44"/>
          <p:cNvSpPr/>
          <p:nvPr/>
        </p:nvSpPr>
        <p:spPr>
          <a:xfrm flipH="1" flipV="1">
            <a:off x="4119563" y="4130675"/>
            <a:ext cx="457200" cy="7064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6" name="TextBox 104"/>
          <p:cNvSpPr txBox="1">
            <a:spLocks noChangeArrowheads="1"/>
          </p:cNvSpPr>
          <p:nvPr/>
        </p:nvSpPr>
        <p:spPr bwMode="auto">
          <a:xfrm>
            <a:off x="4054475" y="4306888"/>
            <a:ext cx="593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47" name="流程图: 延期 46"/>
          <p:cNvSpPr/>
          <p:nvPr/>
        </p:nvSpPr>
        <p:spPr>
          <a:xfrm rot="16200000" flipV="1">
            <a:off x="4972844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002213" y="301942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9" name="流程图: 延期 48"/>
          <p:cNvSpPr/>
          <p:nvPr/>
        </p:nvSpPr>
        <p:spPr>
          <a:xfrm rot="5400000">
            <a:off x="4972844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0" name="矩形 15"/>
          <p:cNvSpPr/>
          <p:nvPr/>
        </p:nvSpPr>
        <p:spPr>
          <a:xfrm>
            <a:off x="5222875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1" name="矩形 15"/>
          <p:cNvSpPr/>
          <p:nvPr/>
        </p:nvSpPr>
        <p:spPr>
          <a:xfrm flipH="1">
            <a:off x="4779963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002213" y="3670300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002213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4" name="圆角矩形 53"/>
          <p:cNvSpPr/>
          <p:nvPr/>
        </p:nvSpPr>
        <p:spPr>
          <a:xfrm flipH="1" flipV="1">
            <a:off x="5002213" y="3905250"/>
            <a:ext cx="455612" cy="931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5" name="TextBox 113"/>
          <p:cNvSpPr txBox="1">
            <a:spLocks noChangeArrowheads="1"/>
          </p:cNvSpPr>
          <p:nvPr/>
        </p:nvSpPr>
        <p:spPr bwMode="auto">
          <a:xfrm>
            <a:off x="4899025" y="4090988"/>
            <a:ext cx="657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6" name="流程图: 延期 55"/>
          <p:cNvSpPr/>
          <p:nvPr/>
        </p:nvSpPr>
        <p:spPr>
          <a:xfrm rot="16200000" flipV="1">
            <a:off x="5853906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83275" y="3017838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8" name="流程图: 延期 57"/>
          <p:cNvSpPr/>
          <p:nvPr/>
        </p:nvSpPr>
        <p:spPr>
          <a:xfrm rot="5400000">
            <a:off x="5853906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9" name="矩形 15"/>
          <p:cNvSpPr/>
          <p:nvPr/>
        </p:nvSpPr>
        <p:spPr>
          <a:xfrm>
            <a:off x="6105525" y="4591050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0" name="矩形 15"/>
          <p:cNvSpPr/>
          <p:nvPr/>
        </p:nvSpPr>
        <p:spPr>
          <a:xfrm flipH="1">
            <a:off x="5662613" y="4591050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883275" y="3670300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883275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3" name="圆角矩形 62"/>
          <p:cNvSpPr/>
          <p:nvPr/>
        </p:nvSpPr>
        <p:spPr>
          <a:xfrm flipH="1" flipV="1">
            <a:off x="5883275" y="3340100"/>
            <a:ext cx="455613" cy="149701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4" name="TextBox 122"/>
          <p:cNvSpPr txBox="1">
            <a:spLocks noChangeArrowheads="1"/>
          </p:cNvSpPr>
          <p:nvPr/>
        </p:nvSpPr>
        <p:spPr bwMode="auto">
          <a:xfrm>
            <a:off x="5816600" y="3552825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65" name="流程图: 延期 64"/>
          <p:cNvSpPr/>
          <p:nvPr/>
        </p:nvSpPr>
        <p:spPr>
          <a:xfrm rot="16200000" flipV="1">
            <a:off x="6734969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764338" y="3017838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7" name="流程图: 延期 66"/>
          <p:cNvSpPr/>
          <p:nvPr/>
        </p:nvSpPr>
        <p:spPr>
          <a:xfrm rot="5400000">
            <a:off x="6734969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8" name="矩形 15"/>
          <p:cNvSpPr/>
          <p:nvPr/>
        </p:nvSpPr>
        <p:spPr>
          <a:xfrm>
            <a:off x="6986588" y="4591050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9" name="矩形 15"/>
          <p:cNvSpPr/>
          <p:nvPr/>
        </p:nvSpPr>
        <p:spPr>
          <a:xfrm flipH="1">
            <a:off x="6535738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764338" y="3670300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764338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2" name="圆角矩形 71"/>
          <p:cNvSpPr/>
          <p:nvPr/>
        </p:nvSpPr>
        <p:spPr>
          <a:xfrm flipH="1" flipV="1">
            <a:off x="6764338" y="3013075"/>
            <a:ext cx="457200" cy="182403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3" name="TextBox 131"/>
          <p:cNvSpPr txBox="1">
            <a:spLocks noChangeArrowheads="1"/>
          </p:cNvSpPr>
          <p:nvPr/>
        </p:nvSpPr>
        <p:spPr bwMode="auto">
          <a:xfrm>
            <a:off x="6656388" y="3275013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74" name="流程图: 延期 73"/>
          <p:cNvSpPr/>
          <p:nvPr/>
        </p:nvSpPr>
        <p:spPr>
          <a:xfrm rot="16200000" flipV="1">
            <a:off x="7616825" y="1874838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5" name="矩形 15"/>
          <p:cNvSpPr/>
          <p:nvPr/>
        </p:nvSpPr>
        <p:spPr>
          <a:xfrm>
            <a:off x="788035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6" name="矩形 15"/>
          <p:cNvSpPr/>
          <p:nvPr/>
        </p:nvSpPr>
        <p:spPr>
          <a:xfrm flipH="1">
            <a:off x="7437438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46988" y="2366963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8" name="圆角矩形 77"/>
          <p:cNvSpPr/>
          <p:nvPr/>
        </p:nvSpPr>
        <p:spPr>
          <a:xfrm flipH="1" flipV="1">
            <a:off x="7650163" y="2466975"/>
            <a:ext cx="457200" cy="237013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9" name="TextBox 141"/>
          <p:cNvSpPr txBox="1">
            <a:spLocks noChangeArrowheads="1"/>
          </p:cNvSpPr>
          <p:nvPr/>
        </p:nvSpPr>
        <p:spPr bwMode="auto">
          <a:xfrm>
            <a:off x="7578725" y="2803525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0" name="流程图: 延期 79"/>
          <p:cNvSpPr/>
          <p:nvPr/>
        </p:nvSpPr>
        <p:spPr>
          <a:xfrm rot="16200000" flipV="1">
            <a:off x="8497888" y="18748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528050" y="3017838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2" name="流程图: 延期 81"/>
          <p:cNvSpPr/>
          <p:nvPr/>
        </p:nvSpPr>
        <p:spPr>
          <a:xfrm rot="5400000">
            <a:off x="8497888" y="43513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3" name="矩形 15"/>
          <p:cNvSpPr/>
          <p:nvPr/>
        </p:nvSpPr>
        <p:spPr>
          <a:xfrm flipH="1">
            <a:off x="83058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8526463" y="3670300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8528050" y="2366963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6" name="圆角矩形 85"/>
          <p:cNvSpPr/>
          <p:nvPr/>
        </p:nvSpPr>
        <p:spPr>
          <a:xfrm flipH="1" flipV="1">
            <a:off x="8526463" y="1844675"/>
            <a:ext cx="457200" cy="30003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7" name="TextBox 150"/>
          <p:cNvSpPr txBox="1">
            <a:spLocks noChangeArrowheads="1"/>
          </p:cNvSpPr>
          <p:nvPr/>
        </p:nvSpPr>
        <p:spPr bwMode="auto">
          <a:xfrm>
            <a:off x="8358188" y="2027238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100%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3460750" y="5091113"/>
            <a:ext cx="5287963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>
            <a:spLocks noChangeAspect="1"/>
          </p:cNvSpPr>
          <p:nvPr/>
        </p:nvSpPr>
        <p:spPr>
          <a:xfrm>
            <a:off x="3421063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0" name="椭圆 89"/>
          <p:cNvSpPr>
            <a:spLocks noChangeAspect="1"/>
          </p:cNvSpPr>
          <p:nvPr/>
        </p:nvSpPr>
        <p:spPr>
          <a:xfrm>
            <a:off x="5221288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1" name="椭圆 90"/>
          <p:cNvSpPr>
            <a:spLocks noChangeAspect="1"/>
          </p:cNvSpPr>
          <p:nvPr/>
        </p:nvSpPr>
        <p:spPr>
          <a:xfrm>
            <a:off x="4308475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2" name="椭圆 91"/>
          <p:cNvSpPr>
            <a:spLocks noChangeAspect="1"/>
          </p:cNvSpPr>
          <p:nvPr/>
        </p:nvSpPr>
        <p:spPr>
          <a:xfrm>
            <a:off x="6072188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3" name="椭圆 92"/>
          <p:cNvSpPr>
            <a:spLocks noChangeAspect="1"/>
          </p:cNvSpPr>
          <p:nvPr/>
        </p:nvSpPr>
        <p:spPr>
          <a:xfrm>
            <a:off x="6934200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4" name="椭圆 93"/>
          <p:cNvSpPr>
            <a:spLocks noChangeAspect="1"/>
          </p:cNvSpPr>
          <p:nvPr/>
        </p:nvSpPr>
        <p:spPr>
          <a:xfrm>
            <a:off x="7834313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5" name="椭圆 94"/>
          <p:cNvSpPr>
            <a:spLocks noChangeAspect="1"/>
          </p:cNvSpPr>
          <p:nvPr/>
        </p:nvSpPr>
        <p:spPr>
          <a:xfrm>
            <a:off x="8655050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6" name="TextBox 159"/>
          <p:cNvSpPr txBox="1">
            <a:spLocks noChangeArrowheads="1"/>
          </p:cNvSpPr>
          <p:nvPr/>
        </p:nvSpPr>
        <p:spPr bwMode="auto">
          <a:xfrm>
            <a:off x="3097213" y="518795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2007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7" name="TextBox 160"/>
          <p:cNvSpPr txBox="1">
            <a:spLocks noChangeArrowheads="1"/>
          </p:cNvSpPr>
          <p:nvPr/>
        </p:nvSpPr>
        <p:spPr bwMode="auto">
          <a:xfrm>
            <a:off x="3984625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2008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8" name="TextBox 161"/>
          <p:cNvSpPr txBox="1">
            <a:spLocks noChangeArrowheads="1"/>
          </p:cNvSpPr>
          <p:nvPr/>
        </p:nvSpPr>
        <p:spPr bwMode="auto">
          <a:xfrm>
            <a:off x="4897438" y="520700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2009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9" name="TextBox 162"/>
          <p:cNvSpPr txBox="1">
            <a:spLocks noChangeArrowheads="1"/>
          </p:cNvSpPr>
          <p:nvPr/>
        </p:nvSpPr>
        <p:spPr bwMode="auto">
          <a:xfrm>
            <a:off x="574675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2010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0" name="TextBox 163"/>
          <p:cNvSpPr txBox="1">
            <a:spLocks noChangeArrowheads="1"/>
          </p:cNvSpPr>
          <p:nvPr/>
        </p:nvSpPr>
        <p:spPr bwMode="auto">
          <a:xfrm>
            <a:off x="660400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2011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1" name="TextBox 164"/>
          <p:cNvSpPr txBox="1">
            <a:spLocks noChangeArrowheads="1"/>
          </p:cNvSpPr>
          <p:nvPr/>
        </p:nvSpPr>
        <p:spPr bwMode="auto">
          <a:xfrm>
            <a:off x="7510463" y="520700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2012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2" name="TextBox 165"/>
          <p:cNvSpPr txBox="1">
            <a:spLocks noChangeArrowheads="1"/>
          </p:cNvSpPr>
          <p:nvPr/>
        </p:nvSpPr>
        <p:spPr bwMode="auto">
          <a:xfrm>
            <a:off x="833120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2013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9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8472378" y="1998923"/>
            <a:ext cx="1935125" cy="1935125"/>
            <a:chOff x="8472377" y="1998922"/>
            <a:chExt cx="1935125" cy="1935125"/>
          </a:xfrm>
        </p:grpSpPr>
        <p:sp>
          <p:nvSpPr>
            <p:cNvPr id="9" name="Donut 8"/>
            <p:cNvSpPr/>
            <p:nvPr/>
          </p:nvSpPr>
          <p:spPr>
            <a:xfrm>
              <a:off x="8472377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8715153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243086" y="1998923"/>
            <a:ext cx="1935125" cy="1935125"/>
            <a:chOff x="6243085" y="1998922"/>
            <a:chExt cx="1935125" cy="1935125"/>
          </a:xfrm>
        </p:grpSpPr>
        <p:sp>
          <p:nvSpPr>
            <p:cNvPr id="8" name="Donut 7"/>
            <p:cNvSpPr/>
            <p:nvPr/>
          </p:nvSpPr>
          <p:spPr>
            <a:xfrm>
              <a:off x="6243085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485861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13792" y="1998923"/>
            <a:ext cx="1935125" cy="1935125"/>
            <a:chOff x="4013792" y="1998922"/>
            <a:chExt cx="1935125" cy="1935125"/>
          </a:xfrm>
        </p:grpSpPr>
        <p:sp>
          <p:nvSpPr>
            <p:cNvPr id="7" name="Donut 6"/>
            <p:cNvSpPr/>
            <p:nvPr/>
          </p:nvSpPr>
          <p:spPr>
            <a:xfrm>
              <a:off x="4013792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256568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84500" y="1998923"/>
            <a:ext cx="1935125" cy="1935125"/>
            <a:chOff x="1784499" y="1998922"/>
            <a:chExt cx="1935125" cy="1935125"/>
          </a:xfrm>
        </p:grpSpPr>
        <p:sp>
          <p:nvSpPr>
            <p:cNvPr id="4" name="Donut 3"/>
            <p:cNvSpPr/>
            <p:nvPr/>
          </p:nvSpPr>
          <p:spPr>
            <a:xfrm>
              <a:off x="1784499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027275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6" name="Arc 5"/>
          <p:cNvSpPr/>
          <p:nvPr/>
        </p:nvSpPr>
        <p:spPr>
          <a:xfrm flipV="1">
            <a:off x="2431312" y="-940983"/>
            <a:ext cx="7329376" cy="5943600"/>
          </a:xfrm>
          <a:prstGeom prst="arc">
            <a:avLst>
              <a:gd name="adj1" fmla="val 12677550"/>
              <a:gd name="adj2" fmla="val 1970958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7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941135" y="5617161"/>
            <a:ext cx="4309731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spcBef>
                <a:spcPts val="0"/>
              </a:spcBef>
            </a:pPr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974113" y="2673007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59351" y="2673007"/>
            <a:ext cx="124400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STYLISH DESIGN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432699" y="2673007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8661991" y="2673006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5425442" y="4671825"/>
            <a:ext cx="1341119" cy="471672"/>
          </a:xfrm>
          <a:prstGeom prst="triangl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18" name="Oval 17"/>
          <p:cNvSpPr/>
          <p:nvPr/>
        </p:nvSpPr>
        <p:spPr>
          <a:xfrm>
            <a:off x="3727795" y="4253025"/>
            <a:ext cx="210487" cy="21048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19" name="Oval 18"/>
          <p:cNvSpPr/>
          <p:nvPr/>
        </p:nvSpPr>
        <p:spPr>
          <a:xfrm>
            <a:off x="8261891" y="4253025"/>
            <a:ext cx="210487" cy="21048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0" name="Rectangle 19"/>
          <p:cNvSpPr/>
          <p:nvPr/>
        </p:nvSpPr>
        <p:spPr>
          <a:xfrm>
            <a:off x="4866168" y="5192939"/>
            <a:ext cx="2459667" cy="371068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61860" y="5204374"/>
            <a:ext cx="226828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>
                <a:effectLst/>
                <a:latin typeface="Calibri" panose="020F0502020204030204" pitchFamily="34" charset="0"/>
              </a:rPr>
              <a:t>TOP QUALITY DESIGN</a:t>
            </a:r>
          </a:p>
        </p:txBody>
      </p:sp>
    </p:spTree>
    <p:extLst>
      <p:ext uri="{BB962C8B-B14F-4D97-AF65-F5344CB8AC3E}">
        <p14:creationId xmlns:p14="http://schemas.microsoft.com/office/powerpoint/2010/main" val="8428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SLIDE MAIN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8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150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900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838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2525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2525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463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150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09613" y="2799004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67125" y="2799004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34163" y="2799004"/>
            <a:ext cx="151288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586913" y="2760904"/>
            <a:ext cx="1511300" cy="433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9613" y="4757979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67125" y="4757979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34163" y="4757979"/>
            <a:ext cx="151288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586913" y="4719879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25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TWO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96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046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0063BE"/>
      </a:accent1>
      <a:accent2>
        <a:srgbClr val="0178D9"/>
      </a:accent2>
      <a:accent3>
        <a:srgbClr val="3688F7"/>
      </a:accent3>
      <a:accent4>
        <a:srgbClr val="47A1FE"/>
      </a:accent4>
      <a:accent5>
        <a:srgbClr val="6EB8FF"/>
      </a:accent5>
      <a:accent6>
        <a:srgbClr val="9FD2FF"/>
      </a:accent6>
      <a:hlink>
        <a:srgbClr val="F59E00"/>
      </a:hlink>
      <a:folHlink>
        <a:srgbClr val="B2B2B2"/>
      </a:folHlink>
    </a:clrScheme>
    <a:fontScheme name="微软雅黑">
      <a:majorFont>
        <a:latin typeface="微软雅黑"/>
        <a:ea typeface="Microsoft YaHei UI"/>
        <a:cs typeface=""/>
      </a:majorFont>
      <a:minorFont>
        <a:latin typeface="微软雅黑"/>
        <a:ea typeface="Microsoft YaHei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1407</Words>
  <Application>Microsoft Office PowerPoint</Application>
  <PresentationFormat>自定义</PresentationFormat>
  <Paragraphs>267</Paragraphs>
  <Slides>21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灰色几何体</dc:title>
  <dc:creator>第一PPT</dc:creator>
  <cp:keywords>www.1ppt.com</cp:keywords>
  <cp:lastModifiedBy>Windows User</cp:lastModifiedBy>
  <cp:revision>231</cp:revision>
  <dcterms:created xsi:type="dcterms:W3CDTF">2015-12-24T07:33:27Z</dcterms:created>
  <dcterms:modified xsi:type="dcterms:W3CDTF">2018-06-11T02:47:28Z</dcterms:modified>
</cp:coreProperties>
</file>