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1312019" y="2114401"/>
            <a:ext cx="412750" cy="412750"/>
            <a:chOff x="1520825" y="1563688"/>
            <a:chExt cx="412750" cy="412750"/>
          </a:xfrm>
        </p:grpSpPr>
        <p:sp>
          <p:nvSpPr>
            <p:cNvPr id="104" name="Freeform 6"/>
            <p:cNvSpPr>
              <a:spLocks noEditPoints="1"/>
            </p:cNvSpPr>
            <p:nvPr/>
          </p:nvSpPr>
          <p:spPr bwMode="auto">
            <a:xfrm>
              <a:off x="15208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1520825" y="15636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Freeform 8"/>
            <p:cNvSpPr>
              <a:spLocks noEditPoints="1"/>
            </p:cNvSpPr>
            <p:nvPr/>
          </p:nvSpPr>
          <p:spPr bwMode="auto">
            <a:xfrm>
              <a:off x="15208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7" name="Freeform 9"/>
            <p:cNvSpPr>
              <a:spLocks noEditPoints="1"/>
            </p:cNvSpPr>
            <p:nvPr/>
          </p:nvSpPr>
          <p:spPr bwMode="auto">
            <a:xfrm>
              <a:off x="16732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10"/>
            <p:cNvSpPr>
              <a:spLocks noEditPoints="1"/>
            </p:cNvSpPr>
            <p:nvPr/>
          </p:nvSpPr>
          <p:spPr bwMode="auto">
            <a:xfrm>
              <a:off x="1673225" y="15636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Freeform 11"/>
            <p:cNvSpPr>
              <a:spLocks noEditPoints="1"/>
            </p:cNvSpPr>
            <p:nvPr/>
          </p:nvSpPr>
          <p:spPr bwMode="auto">
            <a:xfrm>
              <a:off x="16732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0" name="Freeform 12"/>
            <p:cNvSpPr>
              <a:spLocks noEditPoints="1"/>
            </p:cNvSpPr>
            <p:nvPr/>
          </p:nvSpPr>
          <p:spPr bwMode="auto">
            <a:xfrm>
              <a:off x="18256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1" name="Freeform 13"/>
            <p:cNvSpPr>
              <a:spLocks noEditPoints="1"/>
            </p:cNvSpPr>
            <p:nvPr/>
          </p:nvSpPr>
          <p:spPr bwMode="auto">
            <a:xfrm>
              <a:off x="1825625" y="1563688"/>
              <a:ext cx="107950" cy="107950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lose/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Freeform 14"/>
            <p:cNvSpPr>
              <a:spLocks noEditPoints="1"/>
            </p:cNvSpPr>
            <p:nvPr/>
          </p:nvSpPr>
          <p:spPr bwMode="auto">
            <a:xfrm>
              <a:off x="18256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205197" y="2047726"/>
            <a:ext cx="304800" cy="536575"/>
            <a:chOff x="2382838" y="1497013"/>
            <a:chExt cx="304800" cy="536575"/>
          </a:xfrm>
        </p:grpSpPr>
        <p:sp>
          <p:nvSpPr>
            <p:cNvPr id="114" name="Freeform 15"/>
            <p:cNvSpPr>
              <a:spLocks noEditPoints="1"/>
            </p:cNvSpPr>
            <p:nvPr/>
          </p:nvSpPr>
          <p:spPr bwMode="auto">
            <a:xfrm>
              <a:off x="2436813" y="1497013"/>
              <a:ext cx="198438" cy="376238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  <a:gd name="T14" fmla="*/ 8 w 88"/>
                <a:gd name="T15" fmla="*/ 44 h 168"/>
                <a:gd name="T16" fmla="*/ 44 w 88"/>
                <a:gd name="T17" fmla="*/ 8 h 168"/>
                <a:gd name="T18" fmla="*/ 80 w 88"/>
                <a:gd name="T19" fmla="*/ 44 h 168"/>
                <a:gd name="T20" fmla="*/ 80 w 88"/>
                <a:gd name="T21" fmla="*/ 124 h 168"/>
                <a:gd name="T22" fmla="*/ 44 w 88"/>
                <a:gd name="T23" fmla="*/ 160 h 168"/>
                <a:gd name="T24" fmla="*/ 8 w 88"/>
                <a:gd name="T25" fmla="*/ 124 h 168"/>
                <a:gd name="T26" fmla="*/ 8 w 88"/>
                <a:gd name="T27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8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19" y="168"/>
                    <a:pt x="44" y="168"/>
                  </a:cubicBezTo>
                  <a:close/>
                  <a:moveTo>
                    <a:pt x="8" y="44"/>
                  </a:move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43"/>
                    <a:pt x="64" y="160"/>
                    <a:pt x="44" y="160"/>
                  </a:cubicBezTo>
                  <a:cubicBezTo>
                    <a:pt x="24" y="160"/>
                    <a:pt x="8" y="143"/>
                    <a:pt x="8" y="124"/>
                  </a:cubicBezTo>
                  <a:lnTo>
                    <a:pt x="8" y="4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 16"/>
            <p:cNvSpPr>
              <a:spLocks/>
            </p:cNvSpPr>
            <p:nvPr/>
          </p:nvSpPr>
          <p:spPr bwMode="auto">
            <a:xfrm>
              <a:off x="2382838" y="1684338"/>
              <a:ext cx="304800" cy="349250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4 w 136"/>
                <a:gd name="T15" fmla="*/ 107 h 156"/>
                <a:gd name="T16" fmla="*/ 64 w 136"/>
                <a:gd name="T17" fmla="*/ 107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7 h 156"/>
                <a:gd name="T32" fmla="*/ 71 w 136"/>
                <a:gd name="T33" fmla="*/ 107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8" y="106"/>
                    <a:pt x="64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107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990425" y="2042963"/>
            <a:ext cx="250825" cy="538163"/>
            <a:chOff x="3217863" y="1492250"/>
            <a:chExt cx="250825" cy="538163"/>
          </a:xfrm>
        </p:grpSpPr>
        <p:sp>
          <p:nvSpPr>
            <p:cNvPr id="117" name="Freeform 17"/>
            <p:cNvSpPr>
              <a:spLocks noEditPoints="1"/>
            </p:cNvSpPr>
            <p:nvPr/>
          </p:nvSpPr>
          <p:spPr bwMode="auto">
            <a:xfrm>
              <a:off x="3217863" y="1492250"/>
              <a:ext cx="250825" cy="538163"/>
            </a:xfrm>
            <a:custGeom>
              <a:avLst/>
              <a:gdLst>
                <a:gd name="T0" fmla="*/ 0 w 158"/>
                <a:gd name="T1" fmla="*/ 0 h 339"/>
                <a:gd name="T2" fmla="*/ 0 w 158"/>
                <a:gd name="T3" fmla="*/ 34 h 339"/>
                <a:gd name="T4" fmla="*/ 39 w 158"/>
                <a:gd name="T5" fmla="*/ 102 h 339"/>
                <a:gd name="T6" fmla="*/ 39 w 158"/>
                <a:gd name="T7" fmla="*/ 339 h 339"/>
                <a:gd name="T8" fmla="*/ 118 w 158"/>
                <a:gd name="T9" fmla="*/ 339 h 339"/>
                <a:gd name="T10" fmla="*/ 118 w 158"/>
                <a:gd name="T11" fmla="*/ 102 h 339"/>
                <a:gd name="T12" fmla="*/ 158 w 158"/>
                <a:gd name="T13" fmla="*/ 34 h 339"/>
                <a:gd name="T14" fmla="*/ 158 w 158"/>
                <a:gd name="T15" fmla="*/ 0 h 339"/>
                <a:gd name="T16" fmla="*/ 0 w 158"/>
                <a:gd name="T17" fmla="*/ 0 h 339"/>
                <a:gd name="T18" fmla="*/ 11 w 158"/>
                <a:gd name="T19" fmla="*/ 11 h 339"/>
                <a:gd name="T20" fmla="*/ 146 w 158"/>
                <a:gd name="T21" fmla="*/ 11 h 339"/>
                <a:gd name="T22" fmla="*/ 146 w 158"/>
                <a:gd name="T23" fmla="*/ 31 h 339"/>
                <a:gd name="T24" fmla="*/ 145 w 158"/>
                <a:gd name="T25" fmla="*/ 34 h 339"/>
                <a:gd name="T26" fmla="*/ 14 w 158"/>
                <a:gd name="T27" fmla="*/ 34 h 339"/>
                <a:gd name="T28" fmla="*/ 11 w 158"/>
                <a:gd name="T29" fmla="*/ 31 h 339"/>
                <a:gd name="T30" fmla="*/ 11 w 158"/>
                <a:gd name="T31" fmla="*/ 11 h 339"/>
                <a:gd name="T32" fmla="*/ 50 w 158"/>
                <a:gd name="T33" fmla="*/ 327 h 339"/>
                <a:gd name="T34" fmla="*/ 50 w 158"/>
                <a:gd name="T35" fmla="*/ 305 h 339"/>
                <a:gd name="T36" fmla="*/ 107 w 158"/>
                <a:gd name="T37" fmla="*/ 305 h 339"/>
                <a:gd name="T38" fmla="*/ 107 w 158"/>
                <a:gd name="T39" fmla="*/ 327 h 339"/>
                <a:gd name="T40" fmla="*/ 50 w 158"/>
                <a:gd name="T41" fmla="*/ 327 h 339"/>
                <a:gd name="T42" fmla="*/ 108 w 158"/>
                <a:gd name="T43" fmla="*/ 96 h 339"/>
                <a:gd name="T44" fmla="*/ 107 w 158"/>
                <a:gd name="T45" fmla="*/ 99 h 339"/>
                <a:gd name="T46" fmla="*/ 107 w 158"/>
                <a:gd name="T47" fmla="*/ 102 h 339"/>
                <a:gd name="T48" fmla="*/ 107 w 158"/>
                <a:gd name="T49" fmla="*/ 293 h 339"/>
                <a:gd name="T50" fmla="*/ 50 w 158"/>
                <a:gd name="T51" fmla="*/ 293 h 339"/>
                <a:gd name="T52" fmla="*/ 50 w 158"/>
                <a:gd name="T53" fmla="*/ 102 h 339"/>
                <a:gd name="T54" fmla="*/ 50 w 158"/>
                <a:gd name="T55" fmla="*/ 99 h 339"/>
                <a:gd name="T56" fmla="*/ 49 w 158"/>
                <a:gd name="T57" fmla="*/ 96 h 339"/>
                <a:gd name="T58" fmla="*/ 19 w 158"/>
                <a:gd name="T59" fmla="*/ 45 h 339"/>
                <a:gd name="T60" fmla="*/ 138 w 158"/>
                <a:gd name="T61" fmla="*/ 45 h 339"/>
                <a:gd name="T62" fmla="*/ 108 w 158"/>
                <a:gd name="T63" fmla="*/ 96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" h="339">
                  <a:moveTo>
                    <a:pt x="0" y="0"/>
                  </a:moveTo>
                  <a:lnTo>
                    <a:pt x="0" y="34"/>
                  </a:lnTo>
                  <a:lnTo>
                    <a:pt x="39" y="102"/>
                  </a:lnTo>
                  <a:lnTo>
                    <a:pt x="39" y="339"/>
                  </a:lnTo>
                  <a:lnTo>
                    <a:pt x="118" y="339"/>
                  </a:lnTo>
                  <a:lnTo>
                    <a:pt x="118" y="102"/>
                  </a:lnTo>
                  <a:lnTo>
                    <a:pt x="158" y="34"/>
                  </a:lnTo>
                  <a:lnTo>
                    <a:pt x="158" y="0"/>
                  </a:lnTo>
                  <a:lnTo>
                    <a:pt x="0" y="0"/>
                  </a:lnTo>
                  <a:close/>
                  <a:moveTo>
                    <a:pt x="11" y="11"/>
                  </a:moveTo>
                  <a:lnTo>
                    <a:pt x="146" y="11"/>
                  </a:lnTo>
                  <a:lnTo>
                    <a:pt x="146" y="31"/>
                  </a:lnTo>
                  <a:lnTo>
                    <a:pt x="145" y="34"/>
                  </a:lnTo>
                  <a:lnTo>
                    <a:pt x="14" y="34"/>
                  </a:lnTo>
                  <a:lnTo>
                    <a:pt x="11" y="31"/>
                  </a:lnTo>
                  <a:lnTo>
                    <a:pt x="11" y="11"/>
                  </a:lnTo>
                  <a:close/>
                  <a:moveTo>
                    <a:pt x="50" y="327"/>
                  </a:moveTo>
                  <a:lnTo>
                    <a:pt x="50" y="305"/>
                  </a:lnTo>
                  <a:lnTo>
                    <a:pt x="107" y="305"/>
                  </a:lnTo>
                  <a:lnTo>
                    <a:pt x="107" y="327"/>
                  </a:lnTo>
                  <a:lnTo>
                    <a:pt x="50" y="327"/>
                  </a:lnTo>
                  <a:close/>
                  <a:moveTo>
                    <a:pt x="108" y="96"/>
                  </a:moveTo>
                  <a:lnTo>
                    <a:pt x="107" y="99"/>
                  </a:lnTo>
                  <a:lnTo>
                    <a:pt x="107" y="102"/>
                  </a:lnTo>
                  <a:lnTo>
                    <a:pt x="107" y="293"/>
                  </a:lnTo>
                  <a:lnTo>
                    <a:pt x="50" y="293"/>
                  </a:lnTo>
                  <a:lnTo>
                    <a:pt x="50" y="102"/>
                  </a:lnTo>
                  <a:lnTo>
                    <a:pt x="50" y="99"/>
                  </a:lnTo>
                  <a:lnTo>
                    <a:pt x="49" y="96"/>
                  </a:lnTo>
                  <a:lnTo>
                    <a:pt x="19" y="45"/>
                  </a:lnTo>
                  <a:lnTo>
                    <a:pt x="138" y="45"/>
                  </a:lnTo>
                  <a:lnTo>
                    <a:pt x="108" y="9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8" name="Freeform 18"/>
            <p:cNvSpPr>
              <a:spLocks noEditPoints="1"/>
            </p:cNvSpPr>
            <p:nvPr/>
          </p:nvSpPr>
          <p:spPr bwMode="auto">
            <a:xfrm>
              <a:off x="3316288" y="1743075"/>
              <a:ext cx="53975" cy="88900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28 h 40"/>
                <a:gd name="T6" fmla="*/ 12 w 24"/>
                <a:gd name="T7" fmla="*/ 40 h 40"/>
                <a:gd name="T8" fmla="*/ 24 w 24"/>
                <a:gd name="T9" fmla="*/ 28 h 40"/>
                <a:gd name="T10" fmla="*/ 24 w 24"/>
                <a:gd name="T11" fmla="*/ 12 h 40"/>
                <a:gd name="T12" fmla="*/ 12 w 24"/>
                <a:gd name="T13" fmla="*/ 0 h 40"/>
                <a:gd name="T14" fmla="*/ 16 w 24"/>
                <a:gd name="T15" fmla="*/ 28 h 40"/>
                <a:gd name="T16" fmla="*/ 12 w 24"/>
                <a:gd name="T17" fmla="*/ 32 h 40"/>
                <a:gd name="T18" fmla="*/ 8 w 24"/>
                <a:gd name="T19" fmla="*/ 28 h 40"/>
                <a:gd name="T20" fmla="*/ 8 w 24"/>
                <a:gd name="T21" fmla="*/ 12 h 40"/>
                <a:gd name="T22" fmla="*/ 12 w 24"/>
                <a:gd name="T23" fmla="*/ 8 h 40"/>
                <a:gd name="T24" fmla="*/ 16 w 24"/>
                <a:gd name="T25" fmla="*/ 12 h 40"/>
                <a:gd name="T26" fmla="*/ 16 w 24"/>
                <a:gd name="T2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6" y="40"/>
                    <a:pt x="12" y="40"/>
                  </a:cubicBezTo>
                  <a:cubicBezTo>
                    <a:pt x="19" y="40"/>
                    <a:pt x="24" y="35"/>
                    <a:pt x="24" y="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6" y="28"/>
                  </a:moveTo>
                  <a:cubicBezTo>
                    <a:pt x="16" y="30"/>
                    <a:pt x="15" y="32"/>
                    <a:pt x="12" y="32"/>
                  </a:cubicBezTo>
                  <a:cubicBezTo>
                    <a:pt x="10" y="32"/>
                    <a:pt x="8" y="30"/>
                    <a:pt x="8" y="2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19" name="Freeform 19"/>
          <p:cNvSpPr>
            <a:spLocks noEditPoints="1"/>
          </p:cNvSpPr>
          <p:nvPr/>
        </p:nvSpPr>
        <p:spPr bwMode="auto">
          <a:xfrm>
            <a:off x="3721678" y="2103288"/>
            <a:ext cx="449263" cy="401638"/>
          </a:xfrm>
          <a:custGeom>
            <a:avLst/>
            <a:gdLst>
              <a:gd name="T0" fmla="*/ 145 w 200"/>
              <a:gd name="T1" fmla="*/ 8 h 179"/>
              <a:gd name="T2" fmla="*/ 192 w 200"/>
              <a:gd name="T3" fmla="*/ 55 h 179"/>
              <a:gd name="T4" fmla="*/ 178 w 200"/>
              <a:gd name="T5" fmla="*/ 90 h 179"/>
              <a:gd name="T6" fmla="*/ 100 w 200"/>
              <a:gd name="T7" fmla="*/ 168 h 179"/>
              <a:gd name="T8" fmla="*/ 22 w 200"/>
              <a:gd name="T9" fmla="*/ 89 h 179"/>
              <a:gd name="T10" fmla="*/ 8 w 200"/>
              <a:gd name="T11" fmla="*/ 55 h 179"/>
              <a:gd name="T12" fmla="*/ 56 w 200"/>
              <a:gd name="T13" fmla="*/ 8 h 179"/>
              <a:gd name="T14" fmla="*/ 100 w 200"/>
              <a:gd name="T15" fmla="*/ 37 h 179"/>
              <a:gd name="T16" fmla="*/ 145 w 200"/>
              <a:gd name="T17" fmla="*/ 8 h 179"/>
              <a:gd name="T18" fmla="*/ 145 w 200"/>
              <a:gd name="T19" fmla="*/ 0 h 179"/>
              <a:gd name="T20" fmla="*/ 100 w 200"/>
              <a:gd name="T21" fmla="*/ 21 h 179"/>
              <a:gd name="T22" fmla="*/ 56 w 200"/>
              <a:gd name="T23" fmla="*/ 0 h 179"/>
              <a:gd name="T24" fmla="*/ 0 w 200"/>
              <a:gd name="T25" fmla="*/ 55 h 179"/>
              <a:gd name="T26" fmla="*/ 16 w 200"/>
              <a:gd name="T27" fmla="*/ 94 h 179"/>
              <a:gd name="T28" fmla="*/ 95 w 200"/>
              <a:gd name="T29" fmla="*/ 173 h 179"/>
              <a:gd name="T30" fmla="*/ 100 w 200"/>
              <a:gd name="T31" fmla="*/ 179 h 179"/>
              <a:gd name="T32" fmla="*/ 106 w 200"/>
              <a:gd name="T33" fmla="*/ 173 h 179"/>
              <a:gd name="T34" fmla="*/ 183 w 200"/>
              <a:gd name="T35" fmla="*/ 96 h 179"/>
              <a:gd name="T36" fmla="*/ 200 w 200"/>
              <a:gd name="T37" fmla="*/ 55 h 179"/>
              <a:gd name="T38" fmla="*/ 145 w 200"/>
              <a:gd name="T3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0" h="179">
                <a:moveTo>
                  <a:pt x="145" y="8"/>
                </a:moveTo>
                <a:cubicBezTo>
                  <a:pt x="171" y="8"/>
                  <a:pt x="192" y="29"/>
                  <a:pt x="192" y="55"/>
                </a:cubicBezTo>
                <a:cubicBezTo>
                  <a:pt x="192" y="69"/>
                  <a:pt x="187" y="81"/>
                  <a:pt x="178" y="90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22" y="89"/>
                  <a:pt x="22" y="89"/>
                  <a:pt x="22" y="89"/>
                </a:cubicBezTo>
                <a:cubicBezTo>
                  <a:pt x="14" y="80"/>
                  <a:pt x="8" y="68"/>
                  <a:pt x="8" y="55"/>
                </a:cubicBezTo>
                <a:cubicBezTo>
                  <a:pt x="8" y="29"/>
                  <a:pt x="30" y="8"/>
                  <a:pt x="56" y="8"/>
                </a:cubicBezTo>
                <a:cubicBezTo>
                  <a:pt x="76" y="8"/>
                  <a:pt x="93" y="20"/>
                  <a:pt x="100" y="37"/>
                </a:cubicBezTo>
                <a:cubicBezTo>
                  <a:pt x="108" y="20"/>
                  <a:pt x="125" y="8"/>
                  <a:pt x="145" y="8"/>
                </a:cubicBezTo>
                <a:moveTo>
                  <a:pt x="145" y="0"/>
                </a:moveTo>
                <a:cubicBezTo>
                  <a:pt x="127" y="0"/>
                  <a:pt x="111" y="8"/>
                  <a:pt x="100" y="21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70"/>
                  <a:pt x="6" y="84"/>
                  <a:pt x="16" y="9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06" y="173"/>
                  <a:pt x="106" y="173"/>
                  <a:pt x="106" y="173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5"/>
                  <a:pt x="200" y="71"/>
                  <a:pt x="200" y="55"/>
                </a:cubicBezTo>
                <a:cubicBezTo>
                  <a:pt x="200" y="25"/>
                  <a:pt x="175" y="0"/>
                  <a:pt x="145" y="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0" name="Freeform 20"/>
          <p:cNvSpPr>
            <a:spLocks noEditPoints="1"/>
          </p:cNvSpPr>
          <p:nvPr/>
        </p:nvSpPr>
        <p:spPr bwMode="auto">
          <a:xfrm>
            <a:off x="4651369" y="2181076"/>
            <a:ext cx="538163" cy="242888"/>
          </a:xfrm>
          <a:custGeom>
            <a:avLst/>
            <a:gdLst>
              <a:gd name="T0" fmla="*/ 186 w 240"/>
              <a:gd name="T1" fmla="*/ 0 h 108"/>
              <a:gd name="T2" fmla="*/ 132 w 240"/>
              <a:gd name="T3" fmla="*/ 54 h 108"/>
              <a:gd name="T4" fmla="*/ 158 w 240"/>
              <a:gd name="T5" fmla="*/ 100 h 108"/>
              <a:gd name="T6" fmla="*/ 83 w 240"/>
              <a:gd name="T7" fmla="*/ 100 h 108"/>
              <a:gd name="T8" fmla="*/ 108 w 240"/>
              <a:gd name="T9" fmla="*/ 54 h 108"/>
              <a:gd name="T10" fmla="*/ 54 w 240"/>
              <a:gd name="T11" fmla="*/ 0 h 108"/>
              <a:gd name="T12" fmla="*/ 0 w 240"/>
              <a:gd name="T13" fmla="*/ 54 h 108"/>
              <a:gd name="T14" fmla="*/ 54 w 240"/>
              <a:gd name="T15" fmla="*/ 108 h 108"/>
              <a:gd name="T16" fmla="*/ 186 w 240"/>
              <a:gd name="T17" fmla="*/ 108 h 108"/>
              <a:gd name="T18" fmla="*/ 240 w 240"/>
              <a:gd name="T19" fmla="*/ 54 h 108"/>
              <a:gd name="T20" fmla="*/ 186 w 240"/>
              <a:gd name="T21" fmla="*/ 0 h 108"/>
              <a:gd name="T22" fmla="*/ 8 w 240"/>
              <a:gd name="T23" fmla="*/ 54 h 108"/>
              <a:gd name="T24" fmla="*/ 54 w 240"/>
              <a:gd name="T25" fmla="*/ 8 h 108"/>
              <a:gd name="T26" fmla="*/ 100 w 240"/>
              <a:gd name="T27" fmla="*/ 54 h 108"/>
              <a:gd name="T28" fmla="*/ 54 w 240"/>
              <a:gd name="T29" fmla="*/ 100 h 108"/>
              <a:gd name="T30" fmla="*/ 8 w 240"/>
              <a:gd name="T31" fmla="*/ 54 h 108"/>
              <a:gd name="T32" fmla="*/ 186 w 240"/>
              <a:gd name="T33" fmla="*/ 100 h 108"/>
              <a:gd name="T34" fmla="*/ 140 w 240"/>
              <a:gd name="T35" fmla="*/ 54 h 108"/>
              <a:gd name="T36" fmla="*/ 186 w 240"/>
              <a:gd name="T37" fmla="*/ 8 h 108"/>
              <a:gd name="T38" fmla="*/ 232 w 240"/>
              <a:gd name="T39" fmla="*/ 54 h 108"/>
              <a:gd name="T40" fmla="*/ 186 w 240"/>
              <a:gd name="T41" fmla="*/ 10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4"/>
                  <a:pt x="143" y="91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1"/>
                  <a:pt x="108" y="74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close/>
                <a:moveTo>
                  <a:pt x="8" y="54"/>
                </a:moveTo>
                <a:cubicBezTo>
                  <a:pt x="8" y="29"/>
                  <a:pt x="29" y="8"/>
                  <a:pt x="54" y="8"/>
                </a:cubicBezTo>
                <a:cubicBezTo>
                  <a:pt x="80" y="8"/>
                  <a:pt x="100" y="29"/>
                  <a:pt x="100" y="54"/>
                </a:cubicBezTo>
                <a:cubicBezTo>
                  <a:pt x="100" y="80"/>
                  <a:pt x="80" y="100"/>
                  <a:pt x="54" y="100"/>
                </a:cubicBezTo>
                <a:cubicBezTo>
                  <a:pt x="29" y="100"/>
                  <a:pt x="8" y="80"/>
                  <a:pt x="8" y="54"/>
                </a:cubicBezTo>
                <a:close/>
                <a:moveTo>
                  <a:pt x="186" y="100"/>
                </a:moveTo>
                <a:cubicBezTo>
                  <a:pt x="161" y="100"/>
                  <a:pt x="140" y="80"/>
                  <a:pt x="140" y="54"/>
                </a:cubicBezTo>
                <a:cubicBezTo>
                  <a:pt x="140" y="29"/>
                  <a:pt x="161" y="8"/>
                  <a:pt x="186" y="8"/>
                </a:cubicBezTo>
                <a:cubicBezTo>
                  <a:pt x="212" y="8"/>
                  <a:pt x="232" y="29"/>
                  <a:pt x="232" y="54"/>
                </a:cubicBezTo>
                <a:cubicBezTo>
                  <a:pt x="232" y="80"/>
                  <a:pt x="212" y="100"/>
                  <a:pt x="186" y="10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1" name="Freeform 21"/>
          <p:cNvSpPr>
            <a:spLocks noEditPoints="1"/>
          </p:cNvSpPr>
          <p:nvPr/>
        </p:nvSpPr>
        <p:spPr bwMode="auto">
          <a:xfrm>
            <a:off x="5669960" y="2123926"/>
            <a:ext cx="322263" cy="376238"/>
          </a:xfrm>
          <a:custGeom>
            <a:avLst/>
            <a:gdLst>
              <a:gd name="T0" fmla="*/ 11 w 203"/>
              <a:gd name="T1" fmla="*/ 20 h 237"/>
              <a:gd name="T2" fmla="*/ 182 w 203"/>
              <a:gd name="T3" fmla="*/ 118 h 237"/>
              <a:gd name="T4" fmla="*/ 11 w 203"/>
              <a:gd name="T5" fmla="*/ 217 h 237"/>
              <a:gd name="T6" fmla="*/ 11 w 203"/>
              <a:gd name="T7" fmla="*/ 20 h 237"/>
              <a:gd name="T8" fmla="*/ 0 w 203"/>
              <a:gd name="T9" fmla="*/ 0 h 237"/>
              <a:gd name="T10" fmla="*/ 0 w 203"/>
              <a:gd name="T11" fmla="*/ 237 h 237"/>
              <a:gd name="T12" fmla="*/ 203 w 203"/>
              <a:gd name="T13" fmla="*/ 118 h 237"/>
              <a:gd name="T14" fmla="*/ 0 w 203"/>
              <a:gd name="T15" fmla="*/ 0 h 237"/>
              <a:gd name="T16" fmla="*/ 0 w 203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37">
                <a:moveTo>
                  <a:pt x="11" y="20"/>
                </a:moveTo>
                <a:lnTo>
                  <a:pt x="182" y="118"/>
                </a:lnTo>
                <a:lnTo>
                  <a:pt x="11" y="217"/>
                </a:lnTo>
                <a:lnTo>
                  <a:pt x="11" y="20"/>
                </a:lnTo>
                <a:close/>
                <a:moveTo>
                  <a:pt x="0" y="0"/>
                </a:moveTo>
                <a:lnTo>
                  <a:pt x="0" y="237"/>
                </a:lnTo>
                <a:lnTo>
                  <a:pt x="203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6472651" y="2158851"/>
            <a:ext cx="501650" cy="287338"/>
            <a:chOff x="6303963" y="1608138"/>
            <a:chExt cx="501650" cy="287338"/>
          </a:xfrm>
        </p:grpSpPr>
        <p:sp>
          <p:nvSpPr>
            <p:cNvPr id="123" name="Freeform 23"/>
            <p:cNvSpPr>
              <a:spLocks noEditPoints="1"/>
            </p:cNvSpPr>
            <p:nvPr/>
          </p:nvSpPr>
          <p:spPr bwMode="auto">
            <a:xfrm>
              <a:off x="6554788" y="1608138"/>
              <a:ext cx="250825" cy="287338"/>
            </a:xfrm>
            <a:custGeom>
              <a:avLst/>
              <a:gdLst>
                <a:gd name="T0" fmla="*/ 0 w 158"/>
                <a:gd name="T1" fmla="*/ 91 h 181"/>
                <a:gd name="T2" fmla="*/ 158 w 158"/>
                <a:gd name="T3" fmla="*/ 181 h 181"/>
                <a:gd name="T4" fmla="*/ 158 w 158"/>
                <a:gd name="T5" fmla="*/ 0 h 181"/>
                <a:gd name="T6" fmla="*/ 0 w 158"/>
                <a:gd name="T7" fmla="*/ 91 h 181"/>
                <a:gd name="T8" fmla="*/ 146 w 158"/>
                <a:gd name="T9" fmla="*/ 161 h 181"/>
                <a:gd name="T10" fmla="*/ 22 w 158"/>
                <a:gd name="T11" fmla="*/ 91 h 181"/>
                <a:gd name="T12" fmla="*/ 146 w 158"/>
                <a:gd name="T13" fmla="*/ 20 h 181"/>
                <a:gd name="T14" fmla="*/ 146 w 158"/>
                <a:gd name="T15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81">
                  <a:moveTo>
                    <a:pt x="0" y="91"/>
                  </a:moveTo>
                  <a:lnTo>
                    <a:pt x="158" y="181"/>
                  </a:lnTo>
                  <a:lnTo>
                    <a:pt x="158" y="0"/>
                  </a:lnTo>
                  <a:lnTo>
                    <a:pt x="0" y="91"/>
                  </a:lnTo>
                  <a:close/>
                  <a:moveTo>
                    <a:pt x="146" y="161"/>
                  </a:moveTo>
                  <a:lnTo>
                    <a:pt x="22" y="91"/>
                  </a:lnTo>
                  <a:lnTo>
                    <a:pt x="146" y="20"/>
                  </a:lnTo>
                  <a:lnTo>
                    <a:pt x="146" y="16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24"/>
            <p:cNvSpPr>
              <a:spLocks noEditPoints="1"/>
            </p:cNvSpPr>
            <p:nvPr/>
          </p:nvSpPr>
          <p:spPr bwMode="auto">
            <a:xfrm>
              <a:off x="6303963" y="1608138"/>
              <a:ext cx="250825" cy="287338"/>
            </a:xfrm>
            <a:custGeom>
              <a:avLst/>
              <a:gdLst>
                <a:gd name="T0" fmla="*/ 0 w 158"/>
                <a:gd name="T1" fmla="*/ 91 h 181"/>
                <a:gd name="T2" fmla="*/ 158 w 158"/>
                <a:gd name="T3" fmla="*/ 181 h 181"/>
                <a:gd name="T4" fmla="*/ 158 w 158"/>
                <a:gd name="T5" fmla="*/ 91 h 181"/>
                <a:gd name="T6" fmla="*/ 158 w 158"/>
                <a:gd name="T7" fmla="*/ 0 h 181"/>
                <a:gd name="T8" fmla="*/ 0 w 158"/>
                <a:gd name="T9" fmla="*/ 91 h 181"/>
                <a:gd name="T10" fmla="*/ 146 w 158"/>
                <a:gd name="T11" fmla="*/ 161 h 181"/>
                <a:gd name="T12" fmla="*/ 22 w 158"/>
                <a:gd name="T13" fmla="*/ 91 h 181"/>
                <a:gd name="T14" fmla="*/ 146 w 158"/>
                <a:gd name="T15" fmla="*/ 20 h 181"/>
                <a:gd name="T16" fmla="*/ 146 w 158"/>
                <a:gd name="T17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81">
                  <a:moveTo>
                    <a:pt x="0" y="91"/>
                  </a:moveTo>
                  <a:lnTo>
                    <a:pt x="158" y="181"/>
                  </a:lnTo>
                  <a:lnTo>
                    <a:pt x="158" y="91"/>
                  </a:lnTo>
                  <a:lnTo>
                    <a:pt x="158" y="0"/>
                  </a:lnTo>
                  <a:lnTo>
                    <a:pt x="0" y="91"/>
                  </a:lnTo>
                  <a:close/>
                  <a:moveTo>
                    <a:pt x="146" y="161"/>
                  </a:moveTo>
                  <a:lnTo>
                    <a:pt x="22" y="91"/>
                  </a:lnTo>
                  <a:lnTo>
                    <a:pt x="146" y="20"/>
                  </a:lnTo>
                  <a:lnTo>
                    <a:pt x="146" y="16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454726" y="2177901"/>
            <a:ext cx="501650" cy="285750"/>
            <a:chOff x="7138988" y="1627188"/>
            <a:chExt cx="501650" cy="285750"/>
          </a:xfrm>
        </p:grpSpPr>
        <p:sp>
          <p:nvSpPr>
            <p:cNvPr id="126" name="Freeform 25"/>
            <p:cNvSpPr>
              <a:spLocks noEditPoints="1"/>
            </p:cNvSpPr>
            <p:nvPr/>
          </p:nvSpPr>
          <p:spPr bwMode="auto">
            <a:xfrm>
              <a:off x="7138988" y="1627188"/>
              <a:ext cx="250825" cy="285750"/>
            </a:xfrm>
            <a:custGeom>
              <a:avLst/>
              <a:gdLst>
                <a:gd name="T0" fmla="*/ 0 w 158"/>
                <a:gd name="T1" fmla="*/ 0 h 180"/>
                <a:gd name="T2" fmla="*/ 0 w 158"/>
                <a:gd name="T3" fmla="*/ 180 h 180"/>
                <a:gd name="T4" fmla="*/ 158 w 158"/>
                <a:gd name="T5" fmla="*/ 90 h 180"/>
                <a:gd name="T6" fmla="*/ 0 w 158"/>
                <a:gd name="T7" fmla="*/ 0 h 180"/>
                <a:gd name="T8" fmla="*/ 11 w 158"/>
                <a:gd name="T9" fmla="*/ 19 h 180"/>
                <a:gd name="T10" fmla="*/ 136 w 158"/>
                <a:gd name="T11" fmla="*/ 90 h 180"/>
                <a:gd name="T12" fmla="*/ 11 w 158"/>
                <a:gd name="T13" fmla="*/ 160 h 180"/>
                <a:gd name="T14" fmla="*/ 11 w 158"/>
                <a:gd name="T15" fmla="*/ 1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80">
                  <a:moveTo>
                    <a:pt x="0" y="0"/>
                  </a:moveTo>
                  <a:lnTo>
                    <a:pt x="0" y="180"/>
                  </a:lnTo>
                  <a:lnTo>
                    <a:pt x="158" y="90"/>
                  </a:lnTo>
                  <a:lnTo>
                    <a:pt x="0" y="0"/>
                  </a:lnTo>
                  <a:close/>
                  <a:moveTo>
                    <a:pt x="11" y="19"/>
                  </a:moveTo>
                  <a:lnTo>
                    <a:pt x="136" y="90"/>
                  </a:lnTo>
                  <a:lnTo>
                    <a:pt x="11" y="160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26"/>
            <p:cNvSpPr>
              <a:spLocks noEditPoints="1"/>
            </p:cNvSpPr>
            <p:nvPr/>
          </p:nvSpPr>
          <p:spPr bwMode="auto">
            <a:xfrm>
              <a:off x="7389813" y="1627188"/>
              <a:ext cx="250825" cy="285750"/>
            </a:xfrm>
            <a:custGeom>
              <a:avLst/>
              <a:gdLst>
                <a:gd name="T0" fmla="*/ 0 w 158"/>
                <a:gd name="T1" fmla="*/ 0 h 180"/>
                <a:gd name="T2" fmla="*/ 0 w 158"/>
                <a:gd name="T3" fmla="*/ 90 h 180"/>
                <a:gd name="T4" fmla="*/ 0 w 158"/>
                <a:gd name="T5" fmla="*/ 180 h 180"/>
                <a:gd name="T6" fmla="*/ 158 w 158"/>
                <a:gd name="T7" fmla="*/ 90 h 180"/>
                <a:gd name="T8" fmla="*/ 0 w 158"/>
                <a:gd name="T9" fmla="*/ 0 h 180"/>
                <a:gd name="T10" fmla="*/ 12 w 158"/>
                <a:gd name="T11" fmla="*/ 19 h 180"/>
                <a:gd name="T12" fmla="*/ 136 w 158"/>
                <a:gd name="T13" fmla="*/ 90 h 180"/>
                <a:gd name="T14" fmla="*/ 12 w 158"/>
                <a:gd name="T15" fmla="*/ 160 h 180"/>
                <a:gd name="T16" fmla="*/ 12 w 158"/>
                <a:gd name="T17" fmla="*/ 1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80">
                  <a:moveTo>
                    <a:pt x="0" y="0"/>
                  </a:moveTo>
                  <a:lnTo>
                    <a:pt x="0" y="90"/>
                  </a:lnTo>
                  <a:lnTo>
                    <a:pt x="0" y="180"/>
                  </a:lnTo>
                  <a:lnTo>
                    <a:pt x="158" y="90"/>
                  </a:lnTo>
                  <a:lnTo>
                    <a:pt x="0" y="0"/>
                  </a:lnTo>
                  <a:close/>
                  <a:moveTo>
                    <a:pt x="12" y="19"/>
                  </a:moveTo>
                  <a:lnTo>
                    <a:pt x="136" y="90"/>
                  </a:lnTo>
                  <a:lnTo>
                    <a:pt x="12" y="160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8" name="Freeform 27"/>
          <p:cNvSpPr>
            <a:spLocks noEditPoints="1"/>
          </p:cNvSpPr>
          <p:nvPr/>
        </p:nvSpPr>
        <p:spPr bwMode="auto">
          <a:xfrm>
            <a:off x="5580112" y="3014513"/>
            <a:ext cx="538163" cy="223838"/>
          </a:xfrm>
          <a:custGeom>
            <a:avLst/>
            <a:gdLst>
              <a:gd name="T0" fmla="*/ 234 w 240"/>
              <a:gd name="T1" fmla="*/ 44 h 100"/>
              <a:gd name="T2" fmla="*/ 232 w 240"/>
              <a:gd name="T3" fmla="*/ 44 h 100"/>
              <a:gd name="T4" fmla="*/ 182 w 240"/>
              <a:gd name="T5" fmla="*/ 0 h 100"/>
              <a:gd name="T6" fmla="*/ 134 w 240"/>
              <a:gd name="T7" fmla="*/ 39 h 100"/>
              <a:gd name="T8" fmla="*/ 122 w 240"/>
              <a:gd name="T9" fmla="*/ 33 h 100"/>
              <a:gd name="T10" fmla="*/ 119 w 240"/>
              <a:gd name="T11" fmla="*/ 33 h 100"/>
              <a:gd name="T12" fmla="*/ 107 w 240"/>
              <a:gd name="T13" fmla="*/ 39 h 100"/>
              <a:gd name="T14" fmla="*/ 58 w 240"/>
              <a:gd name="T15" fmla="*/ 0 h 100"/>
              <a:gd name="T16" fmla="*/ 9 w 240"/>
              <a:gd name="T17" fmla="*/ 44 h 100"/>
              <a:gd name="T18" fmla="*/ 6 w 240"/>
              <a:gd name="T19" fmla="*/ 44 h 100"/>
              <a:gd name="T20" fmla="*/ 0 w 240"/>
              <a:gd name="T21" fmla="*/ 50 h 100"/>
              <a:gd name="T22" fmla="*/ 6 w 240"/>
              <a:gd name="T23" fmla="*/ 56 h 100"/>
              <a:gd name="T24" fmla="*/ 9 w 240"/>
              <a:gd name="T25" fmla="*/ 56 h 100"/>
              <a:gd name="T26" fmla="*/ 58 w 240"/>
              <a:gd name="T27" fmla="*/ 100 h 100"/>
              <a:gd name="T28" fmla="*/ 108 w 240"/>
              <a:gd name="T29" fmla="*/ 50 h 100"/>
              <a:gd name="T30" fmla="*/ 108 w 240"/>
              <a:gd name="T31" fmla="*/ 47 h 100"/>
              <a:gd name="T32" fmla="*/ 120 w 240"/>
              <a:gd name="T33" fmla="*/ 41 h 100"/>
              <a:gd name="T34" fmla="*/ 133 w 240"/>
              <a:gd name="T35" fmla="*/ 47 h 100"/>
              <a:gd name="T36" fmla="*/ 132 w 240"/>
              <a:gd name="T37" fmla="*/ 50 h 100"/>
              <a:gd name="T38" fmla="*/ 182 w 240"/>
              <a:gd name="T39" fmla="*/ 100 h 100"/>
              <a:gd name="T40" fmla="*/ 232 w 240"/>
              <a:gd name="T41" fmla="*/ 56 h 100"/>
              <a:gd name="T42" fmla="*/ 234 w 240"/>
              <a:gd name="T43" fmla="*/ 56 h 100"/>
              <a:gd name="T44" fmla="*/ 240 w 240"/>
              <a:gd name="T45" fmla="*/ 50 h 100"/>
              <a:gd name="T46" fmla="*/ 234 w 240"/>
              <a:gd name="T47" fmla="*/ 44 h 100"/>
              <a:gd name="T48" fmla="*/ 58 w 240"/>
              <a:gd name="T49" fmla="*/ 92 h 100"/>
              <a:gd name="T50" fmla="*/ 16 w 240"/>
              <a:gd name="T51" fmla="*/ 50 h 100"/>
              <a:gd name="T52" fmla="*/ 58 w 240"/>
              <a:gd name="T53" fmla="*/ 8 h 100"/>
              <a:gd name="T54" fmla="*/ 100 w 240"/>
              <a:gd name="T55" fmla="*/ 50 h 100"/>
              <a:gd name="T56" fmla="*/ 58 w 240"/>
              <a:gd name="T57" fmla="*/ 92 h 100"/>
              <a:gd name="T58" fmla="*/ 182 w 240"/>
              <a:gd name="T59" fmla="*/ 92 h 100"/>
              <a:gd name="T60" fmla="*/ 140 w 240"/>
              <a:gd name="T61" fmla="*/ 50 h 100"/>
              <a:gd name="T62" fmla="*/ 182 w 240"/>
              <a:gd name="T63" fmla="*/ 8 h 100"/>
              <a:gd name="T64" fmla="*/ 224 w 240"/>
              <a:gd name="T65" fmla="*/ 50 h 100"/>
              <a:gd name="T66" fmla="*/ 182 w 240"/>
              <a:gd name="T67" fmla="*/ 9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6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6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7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7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close/>
                <a:moveTo>
                  <a:pt x="58" y="92"/>
                </a:moveTo>
                <a:cubicBezTo>
                  <a:pt x="35" y="92"/>
                  <a:pt x="16" y="73"/>
                  <a:pt x="16" y="50"/>
                </a:cubicBezTo>
                <a:cubicBezTo>
                  <a:pt x="16" y="27"/>
                  <a:pt x="35" y="8"/>
                  <a:pt x="58" y="8"/>
                </a:cubicBezTo>
                <a:cubicBezTo>
                  <a:pt x="82" y="8"/>
                  <a:pt x="100" y="27"/>
                  <a:pt x="100" y="50"/>
                </a:cubicBezTo>
                <a:cubicBezTo>
                  <a:pt x="100" y="73"/>
                  <a:pt x="82" y="92"/>
                  <a:pt x="58" y="92"/>
                </a:cubicBezTo>
                <a:close/>
                <a:moveTo>
                  <a:pt x="182" y="92"/>
                </a:moveTo>
                <a:cubicBezTo>
                  <a:pt x="159" y="92"/>
                  <a:pt x="140" y="73"/>
                  <a:pt x="140" y="50"/>
                </a:cubicBezTo>
                <a:cubicBezTo>
                  <a:pt x="140" y="27"/>
                  <a:pt x="159" y="8"/>
                  <a:pt x="182" y="8"/>
                </a:cubicBezTo>
                <a:cubicBezTo>
                  <a:pt x="206" y="8"/>
                  <a:pt x="224" y="27"/>
                  <a:pt x="224" y="50"/>
                </a:cubicBezTo>
                <a:cubicBezTo>
                  <a:pt x="224" y="73"/>
                  <a:pt x="206" y="92"/>
                  <a:pt x="182" y="92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1294557" y="2911326"/>
            <a:ext cx="447675" cy="449263"/>
            <a:chOff x="1503363" y="2360613"/>
            <a:chExt cx="447675" cy="449263"/>
          </a:xfrm>
        </p:grpSpPr>
        <p:sp>
          <p:nvSpPr>
            <p:cNvPr id="130" name="Freeform 28"/>
            <p:cNvSpPr>
              <a:spLocks noEditPoints="1"/>
            </p:cNvSpPr>
            <p:nvPr/>
          </p:nvSpPr>
          <p:spPr bwMode="auto">
            <a:xfrm>
              <a:off x="1646238" y="2479675"/>
              <a:ext cx="134938" cy="211138"/>
            </a:xfrm>
            <a:custGeom>
              <a:avLst/>
              <a:gdLst>
                <a:gd name="T0" fmla="*/ 0 w 85"/>
                <a:gd name="T1" fmla="*/ 38 h 133"/>
                <a:gd name="T2" fmla="*/ 0 w 85"/>
                <a:gd name="T3" fmla="*/ 95 h 133"/>
                <a:gd name="T4" fmla="*/ 47 w 85"/>
                <a:gd name="T5" fmla="*/ 95 h 133"/>
                <a:gd name="T6" fmla="*/ 85 w 85"/>
                <a:gd name="T7" fmla="*/ 133 h 133"/>
                <a:gd name="T8" fmla="*/ 85 w 85"/>
                <a:gd name="T9" fmla="*/ 0 h 133"/>
                <a:gd name="T10" fmla="*/ 47 w 85"/>
                <a:gd name="T11" fmla="*/ 38 h 133"/>
                <a:gd name="T12" fmla="*/ 0 w 85"/>
                <a:gd name="T13" fmla="*/ 38 h 133"/>
                <a:gd name="T14" fmla="*/ 54 w 85"/>
                <a:gd name="T15" fmla="*/ 47 h 133"/>
                <a:gd name="T16" fmla="*/ 73 w 85"/>
                <a:gd name="T17" fmla="*/ 27 h 133"/>
                <a:gd name="T18" fmla="*/ 73 w 85"/>
                <a:gd name="T19" fmla="*/ 106 h 133"/>
                <a:gd name="T20" fmla="*/ 54 w 85"/>
                <a:gd name="T21" fmla="*/ 86 h 133"/>
                <a:gd name="T22" fmla="*/ 51 w 85"/>
                <a:gd name="T23" fmla="*/ 84 h 133"/>
                <a:gd name="T24" fmla="*/ 47 w 85"/>
                <a:gd name="T25" fmla="*/ 84 h 133"/>
                <a:gd name="T26" fmla="*/ 11 w 85"/>
                <a:gd name="T27" fmla="*/ 84 h 133"/>
                <a:gd name="T28" fmla="*/ 11 w 85"/>
                <a:gd name="T29" fmla="*/ 50 h 133"/>
                <a:gd name="T30" fmla="*/ 47 w 85"/>
                <a:gd name="T31" fmla="*/ 50 h 133"/>
                <a:gd name="T32" fmla="*/ 51 w 85"/>
                <a:gd name="T33" fmla="*/ 50 h 133"/>
                <a:gd name="T34" fmla="*/ 54 w 85"/>
                <a:gd name="T35" fmla="*/ 4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33">
                  <a:moveTo>
                    <a:pt x="0" y="38"/>
                  </a:moveTo>
                  <a:lnTo>
                    <a:pt x="0" y="95"/>
                  </a:lnTo>
                  <a:lnTo>
                    <a:pt x="47" y="95"/>
                  </a:lnTo>
                  <a:lnTo>
                    <a:pt x="85" y="133"/>
                  </a:lnTo>
                  <a:lnTo>
                    <a:pt x="85" y="0"/>
                  </a:lnTo>
                  <a:lnTo>
                    <a:pt x="47" y="38"/>
                  </a:lnTo>
                  <a:lnTo>
                    <a:pt x="0" y="38"/>
                  </a:lnTo>
                  <a:close/>
                  <a:moveTo>
                    <a:pt x="54" y="47"/>
                  </a:moveTo>
                  <a:lnTo>
                    <a:pt x="73" y="27"/>
                  </a:lnTo>
                  <a:lnTo>
                    <a:pt x="73" y="106"/>
                  </a:lnTo>
                  <a:lnTo>
                    <a:pt x="54" y="86"/>
                  </a:lnTo>
                  <a:lnTo>
                    <a:pt x="51" y="84"/>
                  </a:lnTo>
                  <a:lnTo>
                    <a:pt x="47" y="84"/>
                  </a:lnTo>
                  <a:lnTo>
                    <a:pt x="11" y="84"/>
                  </a:lnTo>
                  <a:lnTo>
                    <a:pt x="11" y="50"/>
                  </a:lnTo>
                  <a:lnTo>
                    <a:pt x="47" y="50"/>
                  </a:lnTo>
                  <a:lnTo>
                    <a:pt x="51" y="50"/>
                  </a:lnTo>
                  <a:lnTo>
                    <a:pt x="54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29"/>
            <p:cNvSpPr>
              <a:spLocks/>
            </p:cNvSpPr>
            <p:nvPr/>
          </p:nvSpPr>
          <p:spPr bwMode="auto">
            <a:xfrm>
              <a:off x="1892300" y="2451100"/>
              <a:ext cx="58738" cy="268288"/>
            </a:xfrm>
            <a:custGeom>
              <a:avLst/>
              <a:gdLst>
                <a:gd name="T0" fmla="*/ 6 w 26"/>
                <a:gd name="T1" fmla="*/ 0 h 120"/>
                <a:gd name="T2" fmla="*/ 0 w 26"/>
                <a:gd name="T3" fmla="*/ 5 h 120"/>
                <a:gd name="T4" fmla="*/ 18 w 26"/>
                <a:gd name="T5" fmla="*/ 60 h 120"/>
                <a:gd name="T6" fmla="*/ 0 w 26"/>
                <a:gd name="T7" fmla="*/ 115 h 120"/>
                <a:gd name="T8" fmla="*/ 6 w 26"/>
                <a:gd name="T9" fmla="*/ 120 h 120"/>
                <a:gd name="T10" fmla="*/ 26 w 26"/>
                <a:gd name="T11" fmla="*/ 60 h 120"/>
                <a:gd name="T12" fmla="*/ 6 w 2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0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20"/>
                    <a:pt x="18" y="39"/>
                    <a:pt x="18" y="60"/>
                  </a:cubicBezTo>
                  <a:cubicBezTo>
                    <a:pt x="18" y="80"/>
                    <a:pt x="11" y="99"/>
                    <a:pt x="0" y="115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9" y="103"/>
                    <a:pt x="26" y="82"/>
                    <a:pt x="26" y="60"/>
                  </a:cubicBezTo>
                  <a:cubicBezTo>
                    <a:pt x="26" y="37"/>
                    <a:pt x="19" y="17"/>
                    <a:pt x="6" y="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30"/>
            <p:cNvSpPr>
              <a:spLocks/>
            </p:cNvSpPr>
            <p:nvPr/>
          </p:nvSpPr>
          <p:spPr bwMode="auto">
            <a:xfrm>
              <a:off x="1847850" y="2484438"/>
              <a:ext cx="49213" cy="201613"/>
            </a:xfrm>
            <a:custGeom>
              <a:avLst/>
              <a:gdLst>
                <a:gd name="T0" fmla="*/ 7 w 22"/>
                <a:gd name="T1" fmla="*/ 90 h 90"/>
                <a:gd name="T2" fmla="*/ 22 w 22"/>
                <a:gd name="T3" fmla="*/ 45 h 90"/>
                <a:gd name="T4" fmla="*/ 7 w 22"/>
                <a:gd name="T5" fmla="*/ 0 h 90"/>
                <a:gd name="T6" fmla="*/ 0 w 22"/>
                <a:gd name="T7" fmla="*/ 4 h 90"/>
                <a:gd name="T8" fmla="*/ 14 w 22"/>
                <a:gd name="T9" fmla="*/ 45 h 90"/>
                <a:gd name="T10" fmla="*/ 0 w 22"/>
                <a:gd name="T11" fmla="*/ 85 h 90"/>
                <a:gd name="T12" fmla="*/ 7 w 22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0">
                  <a:moveTo>
                    <a:pt x="7" y="90"/>
                  </a:moveTo>
                  <a:cubicBezTo>
                    <a:pt x="16" y="78"/>
                    <a:pt x="22" y="62"/>
                    <a:pt x="22" y="45"/>
                  </a:cubicBezTo>
                  <a:cubicBezTo>
                    <a:pt x="22" y="28"/>
                    <a:pt x="16" y="12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6"/>
                    <a:pt x="14" y="30"/>
                    <a:pt x="14" y="45"/>
                  </a:cubicBezTo>
                  <a:cubicBezTo>
                    <a:pt x="14" y="60"/>
                    <a:pt x="9" y="74"/>
                    <a:pt x="0" y="85"/>
                  </a:cubicBezTo>
                  <a:lnTo>
                    <a:pt x="7" y="9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31"/>
            <p:cNvSpPr>
              <a:spLocks/>
            </p:cNvSpPr>
            <p:nvPr/>
          </p:nvSpPr>
          <p:spPr bwMode="auto">
            <a:xfrm>
              <a:off x="1804988" y="2516188"/>
              <a:ext cx="38100" cy="138113"/>
            </a:xfrm>
            <a:custGeom>
              <a:avLst/>
              <a:gdLst>
                <a:gd name="T0" fmla="*/ 7 w 17"/>
                <a:gd name="T1" fmla="*/ 62 h 62"/>
                <a:gd name="T2" fmla="*/ 17 w 17"/>
                <a:gd name="T3" fmla="*/ 31 h 62"/>
                <a:gd name="T4" fmla="*/ 7 w 17"/>
                <a:gd name="T5" fmla="*/ 0 h 62"/>
                <a:gd name="T6" fmla="*/ 0 w 17"/>
                <a:gd name="T7" fmla="*/ 5 h 62"/>
                <a:gd name="T8" fmla="*/ 9 w 17"/>
                <a:gd name="T9" fmla="*/ 31 h 62"/>
                <a:gd name="T10" fmla="*/ 0 w 17"/>
                <a:gd name="T11" fmla="*/ 57 h 62"/>
                <a:gd name="T12" fmla="*/ 7 w 17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2">
                  <a:moveTo>
                    <a:pt x="7" y="62"/>
                  </a:moveTo>
                  <a:cubicBezTo>
                    <a:pt x="13" y="53"/>
                    <a:pt x="17" y="42"/>
                    <a:pt x="17" y="31"/>
                  </a:cubicBezTo>
                  <a:cubicBezTo>
                    <a:pt x="17" y="19"/>
                    <a:pt x="13" y="9"/>
                    <a:pt x="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12"/>
                    <a:pt x="9" y="21"/>
                    <a:pt x="9" y="31"/>
                  </a:cubicBezTo>
                  <a:cubicBezTo>
                    <a:pt x="9" y="41"/>
                    <a:pt x="6" y="50"/>
                    <a:pt x="0" y="57"/>
                  </a:cubicBezTo>
                  <a:lnTo>
                    <a:pt x="7" y="62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32"/>
            <p:cNvSpPr>
              <a:spLocks/>
            </p:cNvSpPr>
            <p:nvPr/>
          </p:nvSpPr>
          <p:spPr bwMode="auto">
            <a:xfrm>
              <a:off x="1503363" y="2360613"/>
              <a:ext cx="381000" cy="449263"/>
            </a:xfrm>
            <a:custGeom>
              <a:avLst/>
              <a:gdLst>
                <a:gd name="T0" fmla="*/ 100 w 170"/>
                <a:gd name="T1" fmla="*/ 192 h 200"/>
                <a:gd name="T2" fmla="*/ 8 w 170"/>
                <a:gd name="T3" fmla="*/ 100 h 200"/>
                <a:gd name="T4" fmla="*/ 100 w 170"/>
                <a:gd name="T5" fmla="*/ 8 h 200"/>
                <a:gd name="T6" fmla="*/ 165 w 170"/>
                <a:gd name="T7" fmla="*/ 35 h 200"/>
                <a:gd name="T8" fmla="*/ 170 w 170"/>
                <a:gd name="T9" fmla="*/ 29 h 200"/>
                <a:gd name="T10" fmla="*/ 100 w 170"/>
                <a:gd name="T11" fmla="*/ 0 h 200"/>
                <a:gd name="T12" fmla="*/ 0 w 170"/>
                <a:gd name="T13" fmla="*/ 100 h 200"/>
                <a:gd name="T14" fmla="*/ 100 w 170"/>
                <a:gd name="T15" fmla="*/ 200 h 200"/>
                <a:gd name="T16" fmla="*/ 170 w 170"/>
                <a:gd name="T17" fmla="*/ 171 h 200"/>
                <a:gd name="T18" fmla="*/ 165 w 170"/>
                <a:gd name="T19" fmla="*/ 165 h 200"/>
                <a:gd name="T20" fmla="*/ 100 w 170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00"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25" y="8"/>
                    <a:pt x="148" y="18"/>
                    <a:pt x="165" y="3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52" y="11"/>
                    <a:pt x="127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7" y="200"/>
                    <a:pt x="152" y="189"/>
                    <a:pt x="170" y="171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48" y="182"/>
                    <a:pt x="125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123728" y="2911326"/>
            <a:ext cx="447675" cy="449263"/>
            <a:chOff x="2330450" y="2360613"/>
            <a:chExt cx="447675" cy="449263"/>
          </a:xfrm>
        </p:grpSpPr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2473325" y="2479675"/>
              <a:ext cx="134938" cy="211138"/>
            </a:xfrm>
            <a:custGeom>
              <a:avLst/>
              <a:gdLst>
                <a:gd name="T0" fmla="*/ 0 w 85"/>
                <a:gd name="T1" fmla="*/ 38 h 133"/>
                <a:gd name="T2" fmla="*/ 0 w 85"/>
                <a:gd name="T3" fmla="*/ 95 h 133"/>
                <a:gd name="T4" fmla="*/ 45 w 85"/>
                <a:gd name="T5" fmla="*/ 95 h 133"/>
                <a:gd name="T6" fmla="*/ 85 w 85"/>
                <a:gd name="T7" fmla="*/ 133 h 133"/>
                <a:gd name="T8" fmla="*/ 85 w 85"/>
                <a:gd name="T9" fmla="*/ 0 h 133"/>
                <a:gd name="T10" fmla="*/ 45 w 85"/>
                <a:gd name="T11" fmla="*/ 38 h 133"/>
                <a:gd name="T12" fmla="*/ 0 w 85"/>
                <a:gd name="T13" fmla="*/ 38 h 133"/>
                <a:gd name="T14" fmla="*/ 54 w 85"/>
                <a:gd name="T15" fmla="*/ 47 h 133"/>
                <a:gd name="T16" fmla="*/ 73 w 85"/>
                <a:gd name="T17" fmla="*/ 27 h 133"/>
                <a:gd name="T18" fmla="*/ 73 w 85"/>
                <a:gd name="T19" fmla="*/ 106 h 133"/>
                <a:gd name="T20" fmla="*/ 54 w 85"/>
                <a:gd name="T21" fmla="*/ 86 h 133"/>
                <a:gd name="T22" fmla="*/ 51 w 85"/>
                <a:gd name="T23" fmla="*/ 84 h 133"/>
                <a:gd name="T24" fmla="*/ 45 w 85"/>
                <a:gd name="T25" fmla="*/ 84 h 133"/>
                <a:gd name="T26" fmla="*/ 11 w 85"/>
                <a:gd name="T27" fmla="*/ 84 h 133"/>
                <a:gd name="T28" fmla="*/ 11 w 85"/>
                <a:gd name="T29" fmla="*/ 50 h 133"/>
                <a:gd name="T30" fmla="*/ 45 w 85"/>
                <a:gd name="T31" fmla="*/ 50 h 133"/>
                <a:gd name="T32" fmla="*/ 51 w 85"/>
                <a:gd name="T33" fmla="*/ 50 h 133"/>
                <a:gd name="T34" fmla="*/ 54 w 85"/>
                <a:gd name="T35" fmla="*/ 4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33">
                  <a:moveTo>
                    <a:pt x="0" y="38"/>
                  </a:moveTo>
                  <a:lnTo>
                    <a:pt x="0" y="95"/>
                  </a:lnTo>
                  <a:lnTo>
                    <a:pt x="45" y="95"/>
                  </a:lnTo>
                  <a:lnTo>
                    <a:pt x="85" y="133"/>
                  </a:lnTo>
                  <a:lnTo>
                    <a:pt x="85" y="0"/>
                  </a:lnTo>
                  <a:lnTo>
                    <a:pt x="45" y="38"/>
                  </a:lnTo>
                  <a:lnTo>
                    <a:pt x="0" y="38"/>
                  </a:lnTo>
                  <a:close/>
                  <a:moveTo>
                    <a:pt x="54" y="47"/>
                  </a:moveTo>
                  <a:lnTo>
                    <a:pt x="73" y="27"/>
                  </a:lnTo>
                  <a:lnTo>
                    <a:pt x="73" y="106"/>
                  </a:lnTo>
                  <a:lnTo>
                    <a:pt x="54" y="86"/>
                  </a:lnTo>
                  <a:lnTo>
                    <a:pt x="51" y="84"/>
                  </a:lnTo>
                  <a:lnTo>
                    <a:pt x="45" y="84"/>
                  </a:lnTo>
                  <a:lnTo>
                    <a:pt x="11" y="84"/>
                  </a:lnTo>
                  <a:lnTo>
                    <a:pt x="11" y="50"/>
                  </a:lnTo>
                  <a:lnTo>
                    <a:pt x="45" y="50"/>
                  </a:lnTo>
                  <a:lnTo>
                    <a:pt x="51" y="50"/>
                  </a:lnTo>
                  <a:lnTo>
                    <a:pt x="54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34"/>
            <p:cNvSpPr>
              <a:spLocks noEditPoints="1"/>
            </p:cNvSpPr>
            <p:nvPr/>
          </p:nvSpPr>
          <p:spPr bwMode="auto">
            <a:xfrm>
              <a:off x="2330450" y="2360613"/>
              <a:ext cx="447675" cy="449263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1"/>
                    <a:pt x="150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8" name="Freeform 35"/>
          <p:cNvSpPr>
            <a:spLocks noEditPoints="1"/>
          </p:cNvSpPr>
          <p:nvPr/>
        </p:nvSpPr>
        <p:spPr bwMode="auto">
          <a:xfrm>
            <a:off x="3707904" y="2947838"/>
            <a:ext cx="430213" cy="376238"/>
          </a:xfrm>
          <a:custGeom>
            <a:avLst/>
            <a:gdLst>
              <a:gd name="T0" fmla="*/ 271 w 271"/>
              <a:gd name="T1" fmla="*/ 0 h 237"/>
              <a:gd name="T2" fmla="*/ 0 w 271"/>
              <a:gd name="T3" fmla="*/ 0 h 237"/>
              <a:gd name="T4" fmla="*/ 0 w 271"/>
              <a:gd name="T5" fmla="*/ 169 h 237"/>
              <a:gd name="T6" fmla="*/ 93 w 271"/>
              <a:gd name="T7" fmla="*/ 169 h 237"/>
              <a:gd name="T8" fmla="*/ 34 w 271"/>
              <a:gd name="T9" fmla="*/ 237 h 237"/>
              <a:gd name="T10" fmla="*/ 237 w 271"/>
              <a:gd name="T11" fmla="*/ 237 h 237"/>
              <a:gd name="T12" fmla="*/ 179 w 271"/>
              <a:gd name="T13" fmla="*/ 169 h 237"/>
              <a:gd name="T14" fmla="*/ 271 w 271"/>
              <a:gd name="T15" fmla="*/ 169 h 237"/>
              <a:gd name="T16" fmla="*/ 271 w 271"/>
              <a:gd name="T17" fmla="*/ 0 h 237"/>
              <a:gd name="T18" fmla="*/ 59 w 271"/>
              <a:gd name="T19" fmla="*/ 226 h 237"/>
              <a:gd name="T20" fmla="*/ 136 w 271"/>
              <a:gd name="T21" fmla="*/ 136 h 237"/>
              <a:gd name="T22" fmla="*/ 213 w 271"/>
              <a:gd name="T23" fmla="*/ 226 h 237"/>
              <a:gd name="T24" fmla="*/ 59 w 271"/>
              <a:gd name="T25" fmla="*/ 226 h 237"/>
              <a:gd name="T26" fmla="*/ 260 w 271"/>
              <a:gd name="T27" fmla="*/ 158 h 237"/>
              <a:gd name="T28" fmla="*/ 169 w 271"/>
              <a:gd name="T29" fmla="*/ 158 h 237"/>
              <a:gd name="T30" fmla="*/ 136 w 271"/>
              <a:gd name="T31" fmla="*/ 119 h 237"/>
              <a:gd name="T32" fmla="*/ 102 w 271"/>
              <a:gd name="T33" fmla="*/ 158 h 237"/>
              <a:gd name="T34" fmla="*/ 11 w 271"/>
              <a:gd name="T35" fmla="*/ 158 h 237"/>
              <a:gd name="T36" fmla="*/ 11 w 271"/>
              <a:gd name="T37" fmla="*/ 11 h 237"/>
              <a:gd name="T38" fmla="*/ 260 w 271"/>
              <a:gd name="T39" fmla="*/ 11 h 237"/>
              <a:gd name="T40" fmla="*/ 260 w 271"/>
              <a:gd name="T41" fmla="*/ 15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1" h="237">
                <a:moveTo>
                  <a:pt x="271" y="0"/>
                </a:moveTo>
                <a:lnTo>
                  <a:pt x="0" y="0"/>
                </a:lnTo>
                <a:lnTo>
                  <a:pt x="0" y="169"/>
                </a:lnTo>
                <a:lnTo>
                  <a:pt x="93" y="169"/>
                </a:lnTo>
                <a:lnTo>
                  <a:pt x="34" y="237"/>
                </a:lnTo>
                <a:lnTo>
                  <a:pt x="237" y="237"/>
                </a:lnTo>
                <a:lnTo>
                  <a:pt x="179" y="169"/>
                </a:lnTo>
                <a:lnTo>
                  <a:pt x="271" y="169"/>
                </a:lnTo>
                <a:lnTo>
                  <a:pt x="271" y="0"/>
                </a:lnTo>
                <a:close/>
                <a:moveTo>
                  <a:pt x="59" y="226"/>
                </a:moveTo>
                <a:lnTo>
                  <a:pt x="136" y="136"/>
                </a:lnTo>
                <a:lnTo>
                  <a:pt x="213" y="226"/>
                </a:lnTo>
                <a:lnTo>
                  <a:pt x="59" y="226"/>
                </a:lnTo>
                <a:close/>
                <a:moveTo>
                  <a:pt x="260" y="158"/>
                </a:moveTo>
                <a:lnTo>
                  <a:pt x="169" y="158"/>
                </a:lnTo>
                <a:lnTo>
                  <a:pt x="136" y="119"/>
                </a:lnTo>
                <a:lnTo>
                  <a:pt x="102" y="158"/>
                </a:lnTo>
                <a:lnTo>
                  <a:pt x="11" y="158"/>
                </a:lnTo>
                <a:lnTo>
                  <a:pt x="11" y="11"/>
                </a:lnTo>
                <a:lnTo>
                  <a:pt x="260" y="11"/>
                </a:lnTo>
                <a:lnTo>
                  <a:pt x="260" y="158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4644008" y="2911326"/>
            <a:ext cx="484188" cy="430213"/>
            <a:chOff x="4722813" y="2360613"/>
            <a:chExt cx="484188" cy="430213"/>
          </a:xfrm>
        </p:grpSpPr>
        <p:sp>
          <p:nvSpPr>
            <p:cNvPr id="140" name="Freeform 36"/>
            <p:cNvSpPr>
              <a:spLocks noEditPoints="1"/>
            </p:cNvSpPr>
            <p:nvPr/>
          </p:nvSpPr>
          <p:spPr bwMode="auto">
            <a:xfrm>
              <a:off x="4722813" y="2433638"/>
              <a:ext cx="484188" cy="357188"/>
            </a:xfrm>
            <a:custGeom>
              <a:avLst/>
              <a:gdLst>
                <a:gd name="T0" fmla="*/ 0 w 305"/>
                <a:gd name="T1" fmla="*/ 0 h 225"/>
                <a:gd name="T2" fmla="*/ 0 w 305"/>
                <a:gd name="T3" fmla="*/ 225 h 225"/>
                <a:gd name="T4" fmla="*/ 305 w 305"/>
                <a:gd name="T5" fmla="*/ 225 h 225"/>
                <a:gd name="T6" fmla="*/ 305 w 305"/>
                <a:gd name="T7" fmla="*/ 0 h 225"/>
                <a:gd name="T8" fmla="*/ 0 w 305"/>
                <a:gd name="T9" fmla="*/ 0 h 225"/>
                <a:gd name="T10" fmla="*/ 294 w 305"/>
                <a:gd name="T11" fmla="*/ 214 h 225"/>
                <a:gd name="T12" fmla="*/ 12 w 305"/>
                <a:gd name="T13" fmla="*/ 214 h 225"/>
                <a:gd name="T14" fmla="*/ 12 w 305"/>
                <a:gd name="T15" fmla="*/ 11 h 225"/>
                <a:gd name="T16" fmla="*/ 294 w 305"/>
                <a:gd name="T17" fmla="*/ 11 h 225"/>
                <a:gd name="T18" fmla="*/ 294 w 305"/>
                <a:gd name="T19" fmla="*/ 21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5">
                  <a:moveTo>
                    <a:pt x="0" y="0"/>
                  </a:moveTo>
                  <a:lnTo>
                    <a:pt x="0" y="225"/>
                  </a:lnTo>
                  <a:lnTo>
                    <a:pt x="305" y="225"/>
                  </a:lnTo>
                  <a:lnTo>
                    <a:pt x="305" y="0"/>
                  </a:lnTo>
                  <a:lnTo>
                    <a:pt x="0" y="0"/>
                  </a:lnTo>
                  <a:close/>
                  <a:moveTo>
                    <a:pt x="294" y="214"/>
                  </a:moveTo>
                  <a:lnTo>
                    <a:pt x="12" y="214"/>
                  </a:lnTo>
                  <a:lnTo>
                    <a:pt x="12" y="11"/>
                  </a:lnTo>
                  <a:lnTo>
                    <a:pt x="294" y="11"/>
                  </a:lnTo>
                  <a:lnTo>
                    <a:pt x="294" y="21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Rectangle 37"/>
            <p:cNvSpPr>
              <a:spLocks noChangeArrowheads="1"/>
            </p:cNvSpPr>
            <p:nvPr/>
          </p:nvSpPr>
          <p:spPr bwMode="auto">
            <a:xfrm>
              <a:off x="4759325" y="2397125"/>
              <a:ext cx="4127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Rectangle 38"/>
            <p:cNvSpPr>
              <a:spLocks noChangeArrowheads="1"/>
            </p:cNvSpPr>
            <p:nvPr/>
          </p:nvSpPr>
          <p:spPr bwMode="auto">
            <a:xfrm>
              <a:off x="4794250" y="2360613"/>
              <a:ext cx="341313" cy="190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2915816" y="2903388"/>
            <a:ext cx="447676" cy="447675"/>
            <a:chOff x="3159125" y="2352675"/>
            <a:chExt cx="447676" cy="447675"/>
          </a:xfrm>
        </p:grpSpPr>
        <p:sp>
          <p:nvSpPr>
            <p:cNvPr id="144" name="Rectangle 39"/>
            <p:cNvSpPr>
              <a:spLocks noChangeArrowheads="1"/>
            </p:cNvSpPr>
            <p:nvPr/>
          </p:nvSpPr>
          <p:spPr bwMode="auto">
            <a:xfrm>
              <a:off x="3159125" y="2451100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3159125" y="2532063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3159125" y="2613025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Freeform 42"/>
            <p:cNvSpPr>
              <a:spLocks noEditPoints="1"/>
            </p:cNvSpPr>
            <p:nvPr/>
          </p:nvSpPr>
          <p:spPr bwMode="auto">
            <a:xfrm>
              <a:off x="3338513" y="2352675"/>
              <a:ext cx="268288" cy="447675"/>
            </a:xfrm>
            <a:custGeom>
              <a:avLst/>
              <a:gdLst>
                <a:gd name="T0" fmla="*/ 64 w 120"/>
                <a:gd name="T1" fmla="*/ 49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6 h 200"/>
                <a:gd name="T8" fmla="*/ 56 w 120"/>
                <a:gd name="T9" fmla="*/ 48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6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9 h 200"/>
                <a:gd name="T22" fmla="*/ 112 w 120"/>
                <a:gd name="T23" fmla="*/ 47 h 200"/>
                <a:gd name="T24" fmla="*/ 64 w 120"/>
                <a:gd name="T25" fmla="*/ 41 h 200"/>
                <a:gd name="T26" fmla="*/ 64 w 120"/>
                <a:gd name="T27" fmla="*/ 10 h 200"/>
                <a:gd name="T28" fmla="*/ 112 w 120"/>
                <a:gd name="T29" fmla="*/ 47 h 200"/>
                <a:gd name="T30" fmla="*/ 50 w 120"/>
                <a:gd name="T31" fmla="*/ 186 h 200"/>
                <a:gd name="T32" fmla="*/ 32 w 120"/>
                <a:gd name="T33" fmla="*/ 192 h 200"/>
                <a:gd name="T34" fmla="*/ 8 w 120"/>
                <a:gd name="T35" fmla="*/ 176 h 200"/>
                <a:gd name="T36" fmla="*/ 32 w 120"/>
                <a:gd name="T37" fmla="*/ 160 h 200"/>
                <a:gd name="T38" fmla="*/ 56 w 120"/>
                <a:gd name="T39" fmla="*/ 160 h 200"/>
                <a:gd name="T40" fmla="*/ 56 w 120"/>
                <a:gd name="T41" fmla="*/ 166 h 200"/>
                <a:gd name="T42" fmla="*/ 56 w 120"/>
                <a:gd name="T43" fmla="*/ 166 h 200"/>
                <a:gd name="T44" fmla="*/ 50 w 120"/>
                <a:gd name="T45" fmla="*/ 18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200">
                  <a:moveTo>
                    <a:pt x="64" y="49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1" y="152"/>
                    <a:pt x="44" y="152"/>
                    <a:pt x="32" y="152"/>
                  </a:cubicBezTo>
                  <a:cubicBezTo>
                    <a:pt x="8" y="152"/>
                    <a:pt x="0" y="164"/>
                    <a:pt x="0" y="176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9"/>
                  </a:lnTo>
                  <a:close/>
                  <a:moveTo>
                    <a:pt x="112" y="47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91" y="17"/>
                    <a:pt x="108" y="25"/>
                    <a:pt x="112" y="47"/>
                  </a:cubicBezTo>
                  <a:close/>
                  <a:moveTo>
                    <a:pt x="50" y="186"/>
                  </a:moveTo>
                  <a:cubicBezTo>
                    <a:pt x="47" y="190"/>
                    <a:pt x="41" y="192"/>
                    <a:pt x="32" y="192"/>
                  </a:cubicBezTo>
                  <a:cubicBezTo>
                    <a:pt x="9" y="192"/>
                    <a:pt x="8" y="178"/>
                    <a:pt x="8" y="176"/>
                  </a:cubicBezTo>
                  <a:cubicBezTo>
                    <a:pt x="8" y="166"/>
                    <a:pt x="17" y="160"/>
                    <a:pt x="3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74"/>
                    <a:pt x="55" y="182"/>
                    <a:pt x="50" y="186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588224" y="2965301"/>
            <a:ext cx="430213" cy="376238"/>
            <a:chOff x="6356350" y="2414588"/>
            <a:chExt cx="430213" cy="376238"/>
          </a:xfrm>
        </p:grpSpPr>
        <p:sp>
          <p:nvSpPr>
            <p:cNvPr id="149" name="Freeform 43"/>
            <p:cNvSpPr>
              <a:spLocks noEditPoints="1"/>
            </p:cNvSpPr>
            <p:nvPr/>
          </p:nvSpPr>
          <p:spPr bwMode="auto">
            <a:xfrm>
              <a:off x="6356350" y="2414588"/>
              <a:ext cx="430213" cy="376238"/>
            </a:xfrm>
            <a:custGeom>
              <a:avLst/>
              <a:gdLst>
                <a:gd name="T0" fmla="*/ 176 w 192"/>
                <a:gd name="T1" fmla="*/ 0 h 168"/>
                <a:gd name="T2" fmla="*/ 16 w 192"/>
                <a:gd name="T3" fmla="*/ 0 h 168"/>
                <a:gd name="T4" fmla="*/ 0 w 192"/>
                <a:gd name="T5" fmla="*/ 16 h 168"/>
                <a:gd name="T6" fmla="*/ 0 w 192"/>
                <a:gd name="T7" fmla="*/ 120 h 168"/>
                <a:gd name="T8" fmla="*/ 16 w 192"/>
                <a:gd name="T9" fmla="*/ 136 h 168"/>
                <a:gd name="T10" fmla="*/ 128 w 192"/>
                <a:gd name="T11" fmla="*/ 136 h 168"/>
                <a:gd name="T12" fmla="*/ 160 w 192"/>
                <a:gd name="T13" fmla="*/ 168 h 168"/>
                <a:gd name="T14" fmla="*/ 160 w 192"/>
                <a:gd name="T15" fmla="*/ 136 h 168"/>
                <a:gd name="T16" fmla="*/ 176 w 192"/>
                <a:gd name="T17" fmla="*/ 136 h 168"/>
                <a:gd name="T18" fmla="*/ 192 w 192"/>
                <a:gd name="T19" fmla="*/ 120 h 168"/>
                <a:gd name="T20" fmla="*/ 192 w 192"/>
                <a:gd name="T21" fmla="*/ 16 h 168"/>
                <a:gd name="T22" fmla="*/ 176 w 192"/>
                <a:gd name="T23" fmla="*/ 0 h 168"/>
                <a:gd name="T24" fmla="*/ 184 w 192"/>
                <a:gd name="T25" fmla="*/ 120 h 168"/>
                <a:gd name="T26" fmla="*/ 176 w 192"/>
                <a:gd name="T27" fmla="*/ 128 h 168"/>
                <a:gd name="T28" fmla="*/ 160 w 192"/>
                <a:gd name="T29" fmla="*/ 128 h 168"/>
                <a:gd name="T30" fmla="*/ 152 w 192"/>
                <a:gd name="T31" fmla="*/ 128 h 168"/>
                <a:gd name="T32" fmla="*/ 152 w 192"/>
                <a:gd name="T33" fmla="*/ 136 h 168"/>
                <a:gd name="T34" fmla="*/ 152 w 192"/>
                <a:gd name="T35" fmla="*/ 149 h 168"/>
                <a:gd name="T36" fmla="*/ 134 w 192"/>
                <a:gd name="T37" fmla="*/ 131 h 168"/>
                <a:gd name="T38" fmla="*/ 131 w 192"/>
                <a:gd name="T39" fmla="*/ 128 h 168"/>
                <a:gd name="T40" fmla="*/ 128 w 192"/>
                <a:gd name="T41" fmla="*/ 128 h 168"/>
                <a:gd name="T42" fmla="*/ 16 w 192"/>
                <a:gd name="T43" fmla="*/ 128 h 168"/>
                <a:gd name="T44" fmla="*/ 8 w 192"/>
                <a:gd name="T45" fmla="*/ 120 h 168"/>
                <a:gd name="T46" fmla="*/ 8 w 192"/>
                <a:gd name="T47" fmla="*/ 16 h 168"/>
                <a:gd name="T48" fmla="*/ 16 w 192"/>
                <a:gd name="T49" fmla="*/ 8 h 168"/>
                <a:gd name="T50" fmla="*/ 176 w 192"/>
                <a:gd name="T51" fmla="*/ 8 h 168"/>
                <a:gd name="T52" fmla="*/ 184 w 192"/>
                <a:gd name="T53" fmla="*/ 16 h 168"/>
                <a:gd name="T54" fmla="*/ 184 w 192"/>
                <a:gd name="T5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68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9"/>
                    <a:pt x="7" y="136"/>
                    <a:pt x="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cubicBezTo>
                    <a:pt x="185" y="136"/>
                    <a:pt x="192" y="129"/>
                    <a:pt x="192" y="12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  <a:moveTo>
                    <a:pt x="184" y="120"/>
                  </a:moveTo>
                  <a:cubicBezTo>
                    <a:pt x="184" y="125"/>
                    <a:pt x="180" y="128"/>
                    <a:pt x="176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1" y="128"/>
                    <a:pt x="8" y="125"/>
                    <a:pt x="8" y="1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0" y="8"/>
                    <a:pt x="184" y="12"/>
                    <a:pt x="184" y="16"/>
                  </a:cubicBezTo>
                  <a:lnTo>
                    <a:pt x="184" y="12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Oval 44"/>
            <p:cNvSpPr>
              <a:spLocks noChangeArrowheads="1"/>
            </p:cNvSpPr>
            <p:nvPr/>
          </p:nvSpPr>
          <p:spPr bwMode="auto">
            <a:xfrm>
              <a:off x="6554788" y="2549525"/>
              <a:ext cx="34925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Oval 45"/>
            <p:cNvSpPr>
              <a:spLocks noChangeArrowheads="1"/>
            </p:cNvSpPr>
            <p:nvPr/>
          </p:nvSpPr>
          <p:spPr bwMode="auto">
            <a:xfrm>
              <a:off x="6626225" y="2549525"/>
              <a:ext cx="34925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Oval 46"/>
            <p:cNvSpPr>
              <a:spLocks noChangeArrowheads="1"/>
            </p:cNvSpPr>
            <p:nvPr/>
          </p:nvSpPr>
          <p:spPr bwMode="auto">
            <a:xfrm>
              <a:off x="6481763" y="2549525"/>
              <a:ext cx="36513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53" name="Freeform 47"/>
          <p:cNvSpPr>
            <a:spLocks noEditPoints="1"/>
          </p:cNvSpPr>
          <p:nvPr/>
        </p:nvSpPr>
        <p:spPr bwMode="auto">
          <a:xfrm>
            <a:off x="7476951" y="2920851"/>
            <a:ext cx="449263" cy="447675"/>
          </a:xfrm>
          <a:custGeom>
            <a:avLst/>
            <a:gdLst>
              <a:gd name="T0" fmla="*/ 198 w 283"/>
              <a:gd name="T1" fmla="*/ 85 h 282"/>
              <a:gd name="T2" fmla="*/ 198 w 283"/>
              <a:gd name="T3" fmla="*/ 0 h 282"/>
              <a:gd name="T4" fmla="*/ 0 w 283"/>
              <a:gd name="T5" fmla="*/ 0 h 282"/>
              <a:gd name="T6" fmla="*/ 0 w 283"/>
              <a:gd name="T7" fmla="*/ 153 h 282"/>
              <a:gd name="T8" fmla="*/ 85 w 283"/>
              <a:gd name="T9" fmla="*/ 153 h 282"/>
              <a:gd name="T10" fmla="*/ 85 w 283"/>
              <a:gd name="T11" fmla="*/ 237 h 282"/>
              <a:gd name="T12" fmla="*/ 202 w 283"/>
              <a:gd name="T13" fmla="*/ 237 h 282"/>
              <a:gd name="T14" fmla="*/ 247 w 283"/>
              <a:gd name="T15" fmla="*/ 282 h 282"/>
              <a:gd name="T16" fmla="*/ 254 w 283"/>
              <a:gd name="T17" fmla="*/ 282 h 282"/>
              <a:gd name="T18" fmla="*/ 254 w 283"/>
              <a:gd name="T19" fmla="*/ 237 h 282"/>
              <a:gd name="T20" fmla="*/ 283 w 283"/>
              <a:gd name="T21" fmla="*/ 237 h 282"/>
              <a:gd name="T22" fmla="*/ 283 w 283"/>
              <a:gd name="T23" fmla="*/ 85 h 282"/>
              <a:gd name="T24" fmla="*/ 198 w 283"/>
              <a:gd name="T25" fmla="*/ 85 h 282"/>
              <a:gd name="T26" fmla="*/ 12 w 283"/>
              <a:gd name="T27" fmla="*/ 141 h 282"/>
              <a:gd name="T28" fmla="*/ 12 w 283"/>
              <a:gd name="T29" fmla="*/ 11 h 282"/>
              <a:gd name="T30" fmla="*/ 187 w 283"/>
              <a:gd name="T31" fmla="*/ 11 h 282"/>
              <a:gd name="T32" fmla="*/ 187 w 283"/>
              <a:gd name="T33" fmla="*/ 85 h 282"/>
              <a:gd name="T34" fmla="*/ 85 w 283"/>
              <a:gd name="T35" fmla="*/ 85 h 282"/>
              <a:gd name="T36" fmla="*/ 85 w 283"/>
              <a:gd name="T37" fmla="*/ 141 h 282"/>
              <a:gd name="T38" fmla="*/ 12 w 283"/>
              <a:gd name="T39" fmla="*/ 141 h 282"/>
              <a:gd name="T40" fmla="*/ 271 w 283"/>
              <a:gd name="T41" fmla="*/ 226 h 282"/>
              <a:gd name="T42" fmla="*/ 254 w 283"/>
              <a:gd name="T43" fmla="*/ 226 h 282"/>
              <a:gd name="T44" fmla="*/ 243 w 283"/>
              <a:gd name="T45" fmla="*/ 226 h 282"/>
              <a:gd name="T46" fmla="*/ 243 w 283"/>
              <a:gd name="T47" fmla="*/ 237 h 282"/>
              <a:gd name="T48" fmla="*/ 243 w 283"/>
              <a:gd name="T49" fmla="*/ 263 h 282"/>
              <a:gd name="T50" fmla="*/ 211 w 283"/>
              <a:gd name="T51" fmla="*/ 230 h 282"/>
              <a:gd name="T52" fmla="*/ 208 w 283"/>
              <a:gd name="T53" fmla="*/ 226 h 282"/>
              <a:gd name="T54" fmla="*/ 202 w 283"/>
              <a:gd name="T55" fmla="*/ 226 h 282"/>
              <a:gd name="T56" fmla="*/ 96 w 283"/>
              <a:gd name="T57" fmla="*/ 226 h 282"/>
              <a:gd name="T58" fmla="*/ 96 w 283"/>
              <a:gd name="T59" fmla="*/ 96 h 282"/>
              <a:gd name="T60" fmla="*/ 271 w 283"/>
              <a:gd name="T61" fmla="*/ 96 h 282"/>
              <a:gd name="T62" fmla="*/ 271 w 283"/>
              <a:gd name="T63" fmla="*/ 22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3" h="282">
                <a:moveTo>
                  <a:pt x="198" y="85"/>
                </a:moveTo>
                <a:lnTo>
                  <a:pt x="198" y="0"/>
                </a:lnTo>
                <a:lnTo>
                  <a:pt x="0" y="0"/>
                </a:lnTo>
                <a:lnTo>
                  <a:pt x="0" y="153"/>
                </a:lnTo>
                <a:lnTo>
                  <a:pt x="85" y="153"/>
                </a:lnTo>
                <a:lnTo>
                  <a:pt x="85" y="237"/>
                </a:lnTo>
                <a:lnTo>
                  <a:pt x="202" y="237"/>
                </a:lnTo>
                <a:lnTo>
                  <a:pt x="247" y="282"/>
                </a:lnTo>
                <a:lnTo>
                  <a:pt x="254" y="282"/>
                </a:lnTo>
                <a:lnTo>
                  <a:pt x="254" y="237"/>
                </a:lnTo>
                <a:lnTo>
                  <a:pt x="283" y="237"/>
                </a:lnTo>
                <a:lnTo>
                  <a:pt x="283" y="85"/>
                </a:lnTo>
                <a:lnTo>
                  <a:pt x="198" y="85"/>
                </a:lnTo>
                <a:close/>
                <a:moveTo>
                  <a:pt x="12" y="141"/>
                </a:moveTo>
                <a:lnTo>
                  <a:pt x="12" y="11"/>
                </a:lnTo>
                <a:lnTo>
                  <a:pt x="187" y="11"/>
                </a:lnTo>
                <a:lnTo>
                  <a:pt x="187" y="85"/>
                </a:lnTo>
                <a:lnTo>
                  <a:pt x="85" y="85"/>
                </a:lnTo>
                <a:lnTo>
                  <a:pt x="85" y="141"/>
                </a:lnTo>
                <a:lnTo>
                  <a:pt x="12" y="141"/>
                </a:lnTo>
                <a:close/>
                <a:moveTo>
                  <a:pt x="271" y="226"/>
                </a:moveTo>
                <a:lnTo>
                  <a:pt x="254" y="226"/>
                </a:lnTo>
                <a:lnTo>
                  <a:pt x="243" y="226"/>
                </a:lnTo>
                <a:lnTo>
                  <a:pt x="243" y="237"/>
                </a:lnTo>
                <a:lnTo>
                  <a:pt x="243" y="263"/>
                </a:lnTo>
                <a:lnTo>
                  <a:pt x="211" y="230"/>
                </a:lnTo>
                <a:lnTo>
                  <a:pt x="208" y="226"/>
                </a:lnTo>
                <a:lnTo>
                  <a:pt x="202" y="226"/>
                </a:lnTo>
                <a:lnTo>
                  <a:pt x="96" y="226"/>
                </a:lnTo>
                <a:lnTo>
                  <a:pt x="96" y="96"/>
                </a:lnTo>
                <a:lnTo>
                  <a:pt x="271" y="96"/>
                </a:lnTo>
                <a:lnTo>
                  <a:pt x="271" y="226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307257" y="3722538"/>
            <a:ext cx="447675" cy="447675"/>
            <a:chOff x="1516063" y="3171825"/>
            <a:chExt cx="447675" cy="447675"/>
          </a:xfrm>
        </p:grpSpPr>
        <p:sp>
          <p:nvSpPr>
            <p:cNvPr id="155" name="Freeform 48"/>
            <p:cNvSpPr>
              <a:spLocks noEditPoints="1"/>
            </p:cNvSpPr>
            <p:nvPr/>
          </p:nvSpPr>
          <p:spPr bwMode="auto">
            <a:xfrm>
              <a:off x="1516063" y="3171825"/>
              <a:ext cx="447675" cy="4476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49"/>
            <p:cNvSpPr>
              <a:spLocks/>
            </p:cNvSpPr>
            <p:nvPr/>
          </p:nvSpPr>
          <p:spPr bwMode="auto">
            <a:xfrm>
              <a:off x="1668463" y="3278188"/>
              <a:ext cx="134938" cy="163513"/>
            </a:xfrm>
            <a:custGeom>
              <a:avLst/>
              <a:gdLst>
                <a:gd name="T0" fmla="*/ 32 w 60"/>
                <a:gd name="T1" fmla="*/ 0 h 73"/>
                <a:gd name="T2" fmla="*/ 0 w 60"/>
                <a:gd name="T3" fmla="*/ 33 h 73"/>
                <a:gd name="T4" fmla="*/ 9 w 60"/>
                <a:gd name="T5" fmla="*/ 33 h 73"/>
                <a:gd name="T6" fmla="*/ 31 w 60"/>
                <a:gd name="T7" fmla="*/ 8 h 73"/>
                <a:gd name="T8" fmla="*/ 51 w 60"/>
                <a:gd name="T9" fmla="*/ 27 h 73"/>
                <a:gd name="T10" fmla="*/ 42 w 60"/>
                <a:gd name="T11" fmla="*/ 45 h 73"/>
                <a:gd name="T12" fmla="*/ 28 w 60"/>
                <a:gd name="T13" fmla="*/ 73 h 73"/>
                <a:gd name="T14" fmla="*/ 37 w 60"/>
                <a:gd name="T15" fmla="*/ 73 h 73"/>
                <a:gd name="T16" fmla="*/ 48 w 60"/>
                <a:gd name="T17" fmla="*/ 50 h 73"/>
                <a:gd name="T18" fmla="*/ 60 w 60"/>
                <a:gd name="T19" fmla="*/ 26 h 73"/>
                <a:gd name="T20" fmla="*/ 32 w 60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3">
                  <a:moveTo>
                    <a:pt x="32" y="0"/>
                  </a:moveTo>
                  <a:cubicBezTo>
                    <a:pt x="11" y="0"/>
                    <a:pt x="0" y="1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18"/>
                    <a:pt x="16" y="8"/>
                    <a:pt x="31" y="8"/>
                  </a:cubicBezTo>
                  <a:cubicBezTo>
                    <a:pt x="42" y="8"/>
                    <a:pt x="51" y="15"/>
                    <a:pt x="51" y="27"/>
                  </a:cubicBezTo>
                  <a:cubicBezTo>
                    <a:pt x="51" y="34"/>
                    <a:pt x="47" y="40"/>
                    <a:pt x="42" y="45"/>
                  </a:cubicBezTo>
                  <a:cubicBezTo>
                    <a:pt x="32" y="54"/>
                    <a:pt x="29" y="59"/>
                    <a:pt x="28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60"/>
                    <a:pt x="37" y="61"/>
                    <a:pt x="48" y="50"/>
                  </a:cubicBezTo>
                  <a:cubicBezTo>
                    <a:pt x="55" y="43"/>
                    <a:pt x="60" y="36"/>
                    <a:pt x="60" y="26"/>
                  </a:cubicBezTo>
                  <a:cubicBezTo>
                    <a:pt x="60" y="10"/>
                    <a:pt x="47" y="0"/>
                    <a:pt x="32" y="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Oval 50"/>
            <p:cNvSpPr>
              <a:spLocks noChangeArrowheads="1"/>
            </p:cNvSpPr>
            <p:nvPr/>
          </p:nvSpPr>
          <p:spPr bwMode="auto">
            <a:xfrm>
              <a:off x="1722438" y="3476625"/>
              <a:ext cx="36513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2123728" y="3732063"/>
            <a:ext cx="447675" cy="447675"/>
            <a:chOff x="2320925" y="3181350"/>
            <a:chExt cx="447675" cy="447675"/>
          </a:xfrm>
        </p:grpSpPr>
        <p:sp>
          <p:nvSpPr>
            <p:cNvPr id="159" name="Freeform 51"/>
            <p:cNvSpPr>
              <a:spLocks noEditPoints="1"/>
            </p:cNvSpPr>
            <p:nvPr/>
          </p:nvSpPr>
          <p:spPr bwMode="auto">
            <a:xfrm>
              <a:off x="2320925" y="3181350"/>
              <a:ext cx="447675" cy="4476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0" name="Freeform 52"/>
            <p:cNvSpPr>
              <a:spLocks/>
            </p:cNvSpPr>
            <p:nvPr/>
          </p:nvSpPr>
          <p:spPr bwMode="auto">
            <a:xfrm>
              <a:off x="2436813" y="3319463"/>
              <a:ext cx="242888" cy="177800"/>
            </a:xfrm>
            <a:custGeom>
              <a:avLst/>
              <a:gdLst>
                <a:gd name="T0" fmla="*/ 98 w 108"/>
                <a:gd name="T1" fmla="*/ 2 h 79"/>
                <a:gd name="T2" fmla="*/ 33 w 108"/>
                <a:gd name="T3" fmla="*/ 64 h 79"/>
                <a:gd name="T4" fmla="*/ 11 w 108"/>
                <a:gd name="T5" fmla="*/ 42 h 79"/>
                <a:gd name="T6" fmla="*/ 3 w 108"/>
                <a:gd name="T7" fmla="*/ 42 h 79"/>
                <a:gd name="T8" fmla="*/ 3 w 108"/>
                <a:gd name="T9" fmla="*/ 50 h 79"/>
                <a:gd name="T10" fmla="*/ 29 w 108"/>
                <a:gd name="T11" fmla="*/ 77 h 79"/>
                <a:gd name="T12" fmla="*/ 33 w 108"/>
                <a:gd name="T13" fmla="*/ 79 h 79"/>
                <a:gd name="T14" fmla="*/ 38 w 108"/>
                <a:gd name="T15" fmla="*/ 77 h 79"/>
                <a:gd name="T16" fmla="*/ 106 w 108"/>
                <a:gd name="T17" fmla="*/ 11 h 79"/>
                <a:gd name="T18" fmla="*/ 106 w 108"/>
                <a:gd name="T19" fmla="*/ 2 h 79"/>
                <a:gd name="T20" fmla="*/ 98 w 108"/>
                <a:gd name="T21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79">
                  <a:moveTo>
                    <a:pt x="98" y="2"/>
                  </a:moveTo>
                  <a:cubicBezTo>
                    <a:pt x="33" y="64"/>
                    <a:pt x="33" y="64"/>
                    <a:pt x="33" y="6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39"/>
                    <a:pt x="5" y="39"/>
                    <a:pt x="3" y="42"/>
                  </a:cubicBezTo>
                  <a:cubicBezTo>
                    <a:pt x="0" y="44"/>
                    <a:pt x="0" y="48"/>
                    <a:pt x="3" y="50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0" y="78"/>
                    <a:pt x="32" y="79"/>
                    <a:pt x="33" y="79"/>
                  </a:cubicBezTo>
                  <a:cubicBezTo>
                    <a:pt x="35" y="79"/>
                    <a:pt x="36" y="78"/>
                    <a:pt x="38" y="77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8"/>
                    <a:pt x="108" y="5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61" name="Freeform 53"/>
          <p:cNvSpPr>
            <a:spLocks noEditPoints="1"/>
          </p:cNvSpPr>
          <p:nvPr/>
        </p:nvSpPr>
        <p:spPr bwMode="auto">
          <a:xfrm>
            <a:off x="2915816" y="3709838"/>
            <a:ext cx="358775" cy="465138"/>
          </a:xfrm>
          <a:custGeom>
            <a:avLst/>
            <a:gdLst>
              <a:gd name="T0" fmla="*/ 132 w 160"/>
              <a:gd name="T1" fmla="*/ 100 h 208"/>
              <a:gd name="T2" fmla="*/ 132 w 160"/>
              <a:gd name="T3" fmla="*/ 52 h 208"/>
              <a:gd name="T4" fmla="*/ 80 w 160"/>
              <a:gd name="T5" fmla="*/ 0 h 208"/>
              <a:gd name="T6" fmla="*/ 28 w 160"/>
              <a:gd name="T7" fmla="*/ 52 h 208"/>
              <a:gd name="T8" fmla="*/ 28 w 160"/>
              <a:gd name="T9" fmla="*/ 100 h 208"/>
              <a:gd name="T10" fmla="*/ 0 w 160"/>
              <a:gd name="T11" fmla="*/ 100 h 208"/>
              <a:gd name="T12" fmla="*/ 0 w 160"/>
              <a:gd name="T13" fmla="*/ 208 h 208"/>
              <a:gd name="T14" fmla="*/ 160 w 160"/>
              <a:gd name="T15" fmla="*/ 208 h 208"/>
              <a:gd name="T16" fmla="*/ 160 w 160"/>
              <a:gd name="T17" fmla="*/ 100 h 208"/>
              <a:gd name="T18" fmla="*/ 132 w 160"/>
              <a:gd name="T19" fmla="*/ 100 h 208"/>
              <a:gd name="T20" fmla="*/ 36 w 160"/>
              <a:gd name="T21" fmla="*/ 52 h 208"/>
              <a:gd name="T22" fmla="*/ 80 w 160"/>
              <a:gd name="T23" fmla="*/ 8 h 208"/>
              <a:gd name="T24" fmla="*/ 124 w 160"/>
              <a:gd name="T25" fmla="*/ 52 h 208"/>
              <a:gd name="T26" fmla="*/ 124 w 160"/>
              <a:gd name="T27" fmla="*/ 100 h 208"/>
              <a:gd name="T28" fmla="*/ 36 w 160"/>
              <a:gd name="T29" fmla="*/ 100 h 208"/>
              <a:gd name="T30" fmla="*/ 36 w 160"/>
              <a:gd name="T31" fmla="*/ 52 h 208"/>
              <a:gd name="T32" fmla="*/ 152 w 160"/>
              <a:gd name="T33" fmla="*/ 200 h 208"/>
              <a:gd name="T34" fmla="*/ 8 w 160"/>
              <a:gd name="T35" fmla="*/ 200 h 208"/>
              <a:gd name="T36" fmla="*/ 8 w 160"/>
              <a:gd name="T37" fmla="*/ 108 h 208"/>
              <a:gd name="T38" fmla="*/ 152 w 160"/>
              <a:gd name="T39" fmla="*/ 108 h 208"/>
              <a:gd name="T40" fmla="*/ 152 w 160"/>
              <a:gd name="T41" fmla="*/ 2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62" name="Freeform 54"/>
          <p:cNvSpPr>
            <a:spLocks noEditPoints="1"/>
          </p:cNvSpPr>
          <p:nvPr/>
        </p:nvSpPr>
        <p:spPr bwMode="auto">
          <a:xfrm>
            <a:off x="3779912" y="3709838"/>
            <a:ext cx="357188" cy="465138"/>
          </a:xfrm>
          <a:custGeom>
            <a:avLst/>
            <a:gdLst>
              <a:gd name="T0" fmla="*/ 136 w 160"/>
              <a:gd name="T1" fmla="*/ 100 h 208"/>
              <a:gd name="T2" fmla="*/ 132 w 160"/>
              <a:gd name="T3" fmla="*/ 100 h 208"/>
              <a:gd name="T4" fmla="*/ 124 w 160"/>
              <a:gd name="T5" fmla="*/ 100 h 208"/>
              <a:gd name="T6" fmla="*/ 118 w 160"/>
              <a:gd name="T7" fmla="*/ 100 h 208"/>
              <a:gd name="T8" fmla="*/ 36 w 160"/>
              <a:gd name="T9" fmla="*/ 100 h 208"/>
              <a:gd name="T10" fmla="*/ 36 w 160"/>
              <a:gd name="T11" fmla="*/ 52 h 208"/>
              <a:gd name="T12" fmla="*/ 80 w 160"/>
              <a:gd name="T13" fmla="*/ 8 h 208"/>
              <a:gd name="T14" fmla="*/ 124 w 160"/>
              <a:gd name="T15" fmla="*/ 52 h 208"/>
              <a:gd name="T16" fmla="*/ 124 w 160"/>
              <a:gd name="T17" fmla="*/ 68 h 208"/>
              <a:gd name="T18" fmla="*/ 132 w 160"/>
              <a:gd name="T19" fmla="*/ 68 h 208"/>
              <a:gd name="T20" fmla="*/ 132 w 160"/>
              <a:gd name="T21" fmla="*/ 52 h 208"/>
              <a:gd name="T22" fmla="*/ 80 w 160"/>
              <a:gd name="T23" fmla="*/ 0 h 208"/>
              <a:gd name="T24" fmla="*/ 28 w 160"/>
              <a:gd name="T25" fmla="*/ 52 h 208"/>
              <a:gd name="T26" fmla="*/ 28 w 160"/>
              <a:gd name="T27" fmla="*/ 100 h 208"/>
              <a:gd name="T28" fmla="*/ 0 w 160"/>
              <a:gd name="T29" fmla="*/ 100 h 208"/>
              <a:gd name="T30" fmla="*/ 0 w 160"/>
              <a:gd name="T31" fmla="*/ 208 h 208"/>
              <a:gd name="T32" fmla="*/ 160 w 160"/>
              <a:gd name="T33" fmla="*/ 208 h 208"/>
              <a:gd name="T34" fmla="*/ 160 w 160"/>
              <a:gd name="T35" fmla="*/ 100 h 208"/>
              <a:gd name="T36" fmla="*/ 136 w 160"/>
              <a:gd name="T37" fmla="*/ 100 h 208"/>
              <a:gd name="T38" fmla="*/ 152 w 160"/>
              <a:gd name="T39" fmla="*/ 200 h 208"/>
              <a:gd name="T40" fmla="*/ 8 w 160"/>
              <a:gd name="T41" fmla="*/ 200 h 208"/>
              <a:gd name="T42" fmla="*/ 8 w 160"/>
              <a:gd name="T43" fmla="*/ 108 h 208"/>
              <a:gd name="T44" fmla="*/ 152 w 160"/>
              <a:gd name="T45" fmla="*/ 108 h 208"/>
              <a:gd name="T46" fmla="*/ 152 w 160"/>
              <a:gd name="T47" fmla="*/ 2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4644008" y="3786038"/>
            <a:ext cx="430213" cy="304801"/>
            <a:chOff x="4749800" y="3235325"/>
            <a:chExt cx="430213" cy="304801"/>
          </a:xfrm>
        </p:grpSpPr>
        <p:sp>
          <p:nvSpPr>
            <p:cNvPr id="164" name="Freeform 55"/>
            <p:cNvSpPr>
              <a:spLocks noEditPoints="1"/>
            </p:cNvSpPr>
            <p:nvPr/>
          </p:nvSpPr>
          <p:spPr bwMode="auto">
            <a:xfrm>
              <a:off x="4749800" y="3235325"/>
              <a:ext cx="430213" cy="71438"/>
            </a:xfrm>
            <a:custGeom>
              <a:avLst/>
              <a:gdLst>
                <a:gd name="T0" fmla="*/ 0 w 271"/>
                <a:gd name="T1" fmla="*/ 0 h 45"/>
                <a:gd name="T2" fmla="*/ 0 w 271"/>
                <a:gd name="T3" fmla="*/ 45 h 45"/>
                <a:gd name="T4" fmla="*/ 271 w 271"/>
                <a:gd name="T5" fmla="*/ 45 h 45"/>
                <a:gd name="T6" fmla="*/ 271 w 271"/>
                <a:gd name="T7" fmla="*/ 0 h 45"/>
                <a:gd name="T8" fmla="*/ 0 w 271"/>
                <a:gd name="T9" fmla="*/ 0 h 45"/>
                <a:gd name="T10" fmla="*/ 260 w 271"/>
                <a:gd name="T11" fmla="*/ 34 h 45"/>
                <a:gd name="T12" fmla="*/ 12 w 271"/>
                <a:gd name="T13" fmla="*/ 34 h 45"/>
                <a:gd name="T14" fmla="*/ 12 w 271"/>
                <a:gd name="T15" fmla="*/ 11 h 45"/>
                <a:gd name="T16" fmla="*/ 260 w 271"/>
                <a:gd name="T17" fmla="*/ 11 h 45"/>
                <a:gd name="T18" fmla="*/ 260 w 271"/>
                <a:gd name="T19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0"/>
                  </a:moveTo>
                  <a:lnTo>
                    <a:pt x="0" y="45"/>
                  </a:ln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60" y="34"/>
                  </a:moveTo>
                  <a:lnTo>
                    <a:pt x="12" y="34"/>
                  </a:lnTo>
                  <a:lnTo>
                    <a:pt x="12" y="11"/>
                  </a:lnTo>
                  <a:lnTo>
                    <a:pt x="260" y="11"/>
                  </a:lnTo>
                  <a:lnTo>
                    <a:pt x="260" y="3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5" name="Freeform 56"/>
            <p:cNvSpPr>
              <a:spLocks noEditPoints="1"/>
            </p:cNvSpPr>
            <p:nvPr/>
          </p:nvSpPr>
          <p:spPr bwMode="auto">
            <a:xfrm>
              <a:off x="4749800" y="3351213"/>
              <a:ext cx="430213" cy="71438"/>
            </a:xfrm>
            <a:custGeom>
              <a:avLst/>
              <a:gdLst>
                <a:gd name="T0" fmla="*/ 0 w 271"/>
                <a:gd name="T1" fmla="*/ 45 h 45"/>
                <a:gd name="T2" fmla="*/ 271 w 271"/>
                <a:gd name="T3" fmla="*/ 45 h 45"/>
                <a:gd name="T4" fmla="*/ 271 w 271"/>
                <a:gd name="T5" fmla="*/ 0 h 45"/>
                <a:gd name="T6" fmla="*/ 0 w 271"/>
                <a:gd name="T7" fmla="*/ 0 h 45"/>
                <a:gd name="T8" fmla="*/ 0 w 271"/>
                <a:gd name="T9" fmla="*/ 45 h 45"/>
                <a:gd name="T10" fmla="*/ 12 w 271"/>
                <a:gd name="T11" fmla="*/ 11 h 45"/>
                <a:gd name="T12" fmla="*/ 260 w 271"/>
                <a:gd name="T13" fmla="*/ 11 h 45"/>
                <a:gd name="T14" fmla="*/ 260 w 271"/>
                <a:gd name="T15" fmla="*/ 34 h 45"/>
                <a:gd name="T16" fmla="*/ 12 w 271"/>
                <a:gd name="T17" fmla="*/ 34 h 45"/>
                <a:gd name="T18" fmla="*/ 12 w 271"/>
                <a:gd name="T1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45"/>
                  </a:move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lnTo>
                    <a:pt x="0" y="45"/>
                  </a:lnTo>
                  <a:close/>
                  <a:moveTo>
                    <a:pt x="12" y="11"/>
                  </a:moveTo>
                  <a:lnTo>
                    <a:pt x="260" y="11"/>
                  </a:lnTo>
                  <a:lnTo>
                    <a:pt x="260" y="34"/>
                  </a:lnTo>
                  <a:lnTo>
                    <a:pt x="12" y="34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6" name="Freeform 57"/>
            <p:cNvSpPr>
              <a:spLocks noEditPoints="1"/>
            </p:cNvSpPr>
            <p:nvPr/>
          </p:nvSpPr>
          <p:spPr bwMode="auto">
            <a:xfrm>
              <a:off x="4749800" y="3468688"/>
              <a:ext cx="430213" cy="71438"/>
            </a:xfrm>
            <a:custGeom>
              <a:avLst/>
              <a:gdLst>
                <a:gd name="T0" fmla="*/ 0 w 271"/>
                <a:gd name="T1" fmla="*/ 45 h 45"/>
                <a:gd name="T2" fmla="*/ 271 w 271"/>
                <a:gd name="T3" fmla="*/ 45 h 45"/>
                <a:gd name="T4" fmla="*/ 271 w 271"/>
                <a:gd name="T5" fmla="*/ 0 h 45"/>
                <a:gd name="T6" fmla="*/ 0 w 271"/>
                <a:gd name="T7" fmla="*/ 0 h 45"/>
                <a:gd name="T8" fmla="*/ 0 w 271"/>
                <a:gd name="T9" fmla="*/ 45 h 45"/>
                <a:gd name="T10" fmla="*/ 12 w 271"/>
                <a:gd name="T11" fmla="*/ 11 h 45"/>
                <a:gd name="T12" fmla="*/ 260 w 271"/>
                <a:gd name="T13" fmla="*/ 11 h 45"/>
                <a:gd name="T14" fmla="*/ 260 w 271"/>
                <a:gd name="T15" fmla="*/ 33 h 45"/>
                <a:gd name="T16" fmla="*/ 12 w 271"/>
                <a:gd name="T17" fmla="*/ 33 h 45"/>
                <a:gd name="T18" fmla="*/ 12 w 271"/>
                <a:gd name="T1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45"/>
                  </a:move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lnTo>
                    <a:pt x="0" y="45"/>
                  </a:lnTo>
                  <a:close/>
                  <a:moveTo>
                    <a:pt x="12" y="11"/>
                  </a:moveTo>
                  <a:lnTo>
                    <a:pt x="260" y="11"/>
                  </a:lnTo>
                  <a:lnTo>
                    <a:pt x="260" y="33"/>
                  </a:lnTo>
                  <a:lnTo>
                    <a:pt x="12" y="33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5580112" y="3736826"/>
            <a:ext cx="411163" cy="430213"/>
            <a:chOff x="5575300" y="3186113"/>
            <a:chExt cx="411163" cy="430213"/>
          </a:xfrm>
        </p:grpSpPr>
        <p:sp>
          <p:nvSpPr>
            <p:cNvPr id="168" name="Freeform 58"/>
            <p:cNvSpPr>
              <a:spLocks noEditPoints="1"/>
            </p:cNvSpPr>
            <p:nvPr/>
          </p:nvSpPr>
          <p:spPr bwMode="auto">
            <a:xfrm>
              <a:off x="5897563" y="3186113"/>
              <a:ext cx="88900" cy="393700"/>
            </a:xfrm>
            <a:custGeom>
              <a:avLst/>
              <a:gdLst>
                <a:gd name="T0" fmla="*/ 40 w 40"/>
                <a:gd name="T1" fmla="*/ 20 h 176"/>
                <a:gd name="T2" fmla="*/ 20 w 40"/>
                <a:gd name="T3" fmla="*/ 0 h 176"/>
                <a:gd name="T4" fmla="*/ 0 w 40"/>
                <a:gd name="T5" fmla="*/ 20 h 176"/>
                <a:gd name="T6" fmla="*/ 16 w 40"/>
                <a:gd name="T7" fmla="*/ 39 h 176"/>
                <a:gd name="T8" fmla="*/ 16 w 40"/>
                <a:gd name="T9" fmla="*/ 176 h 176"/>
                <a:gd name="T10" fmla="*/ 24 w 40"/>
                <a:gd name="T11" fmla="*/ 176 h 176"/>
                <a:gd name="T12" fmla="*/ 24 w 40"/>
                <a:gd name="T13" fmla="*/ 39 h 176"/>
                <a:gd name="T14" fmla="*/ 40 w 40"/>
                <a:gd name="T15" fmla="*/ 20 h 176"/>
                <a:gd name="T16" fmla="*/ 20 w 40"/>
                <a:gd name="T17" fmla="*/ 32 h 176"/>
                <a:gd name="T18" fmla="*/ 8 w 40"/>
                <a:gd name="T19" fmla="*/ 20 h 176"/>
                <a:gd name="T20" fmla="*/ 20 w 40"/>
                <a:gd name="T21" fmla="*/ 8 h 176"/>
                <a:gd name="T22" fmla="*/ 32 w 40"/>
                <a:gd name="T23" fmla="*/ 20 h 176"/>
                <a:gd name="T24" fmla="*/ 20 w 40"/>
                <a:gd name="T2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40" y="20"/>
                  </a:moveTo>
                  <a:cubicBezTo>
                    <a:pt x="40" y="8"/>
                    <a:pt x="31" y="0"/>
                    <a:pt x="20" y="0"/>
                  </a:cubicBezTo>
                  <a:cubicBezTo>
                    <a:pt x="9" y="0"/>
                    <a:pt x="0" y="8"/>
                    <a:pt x="0" y="20"/>
                  </a:cubicBezTo>
                  <a:cubicBezTo>
                    <a:pt x="0" y="29"/>
                    <a:pt x="7" y="37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7"/>
                    <a:pt x="40" y="29"/>
                    <a:pt x="40" y="20"/>
                  </a:cubicBezTo>
                  <a:close/>
                  <a:moveTo>
                    <a:pt x="20" y="32"/>
                  </a:move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9" name="Freeform 59"/>
            <p:cNvSpPr>
              <a:spLocks noEditPoints="1"/>
            </p:cNvSpPr>
            <p:nvPr/>
          </p:nvSpPr>
          <p:spPr bwMode="auto">
            <a:xfrm>
              <a:off x="5575300" y="3221038"/>
              <a:ext cx="88900" cy="395288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  <a:gd name="T16" fmla="*/ 20 w 40"/>
                <a:gd name="T17" fmla="*/ 168 h 176"/>
                <a:gd name="T18" fmla="*/ 8 w 40"/>
                <a:gd name="T19" fmla="*/ 156 h 176"/>
                <a:gd name="T20" fmla="*/ 20 w 40"/>
                <a:gd name="T21" fmla="*/ 144 h 176"/>
                <a:gd name="T22" fmla="*/ 32 w 40"/>
                <a:gd name="T23" fmla="*/ 156 h 176"/>
                <a:gd name="T24" fmla="*/ 20 w 40"/>
                <a:gd name="T2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close/>
                  <a:moveTo>
                    <a:pt x="20" y="168"/>
                  </a:moveTo>
                  <a:cubicBezTo>
                    <a:pt x="14" y="168"/>
                    <a:pt x="8" y="162"/>
                    <a:pt x="8" y="156"/>
                  </a:cubicBezTo>
                  <a:cubicBezTo>
                    <a:pt x="8" y="149"/>
                    <a:pt x="14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cubicBezTo>
                    <a:pt x="32" y="162"/>
                    <a:pt x="27" y="168"/>
                    <a:pt x="20" y="16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0" name="Freeform 60"/>
            <p:cNvSpPr>
              <a:spLocks noEditPoints="1"/>
            </p:cNvSpPr>
            <p:nvPr/>
          </p:nvSpPr>
          <p:spPr bwMode="auto">
            <a:xfrm>
              <a:off x="5735638" y="3221038"/>
              <a:ext cx="90488" cy="358775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99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99 h 160"/>
                <a:gd name="T18" fmla="*/ 40 w 40"/>
                <a:gd name="T19" fmla="*/ 80 h 160"/>
                <a:gd name="T20" fmla="*/ 24 w 40"/>
                <a:gd name="T21" fmla="*/ 60 h 160"/>
                <a:gd name="T22" fmla="*/ 20 w 40"/>
                <a:gd name="T23" fmla="*/ 92 h 160"/>
                <a:gd name="T24" fmla="*/ 8 w 40"/>
                <a:gd name="T25" fmla="*/ 80 h 160"/>
                <a:gd name="T26" fmla="*/ 20 w 40"/>
                <a:gd name="T27" fmla="*/ 68 h 160"/>
                <a:gd name="T28" fmla="*/ 32 w 40"/>
                <a:gd name="T29" fmla="*/ 80 h 160"/>
                <a:gd name="T30" fmla="*/ 20 w 40"/>
                <a:gd name="T31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89"/>
                    <a:pt x="7" y="97"/>
                    <a:pt x="16" y="99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34" y="97"/>
                    <a:pt x="40" y="89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close/>
                  <a:moveTo>
                    <a:pt x="20" y="92"/>
                  </a:moveTo>
                  <a:cubicBezTo>
                    <a:pt x="14" y="92"/>
                    <a:pt x="8" y="86"/>
                    <a:pt x="8" y="80"/>
                  </a:cubicBezTo>
                  <a:cubicBezTo>
                    <a:pt x="8" y="73"/>
                    <a:pt x="14" y="68"/>
                    <a:pt x="20" y="68"/>
                  </a:cubicBezTo>
                  <a:cubicBezTo>
                    <a:pt x="27" y="68"/>
                    <a:pt x="32" y="73"/>
                    <a:pt x="32" y="80"/>
                  </a:cubicBezTo>
                  <a:cubicBezTo>
                    <a:pt x="32" y="86"/>
                    <a:pt x="27" y="92"/>
                    <a:pt x="20" y="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6496912" y="3835251"/>
            <a:ext cx="538163" cy="233363"/>
            <a:chOff x="6329363" y="3284538"/>
            <a:chExt cx="538163" cy="233363"/>
          </a:xfrm>
        </p:grpSpPr>
        <p:sp>
          <p:nvSpPr>
            <p:cNvPr id="172" name="Freeform 61"/>
            <p:cNvSpPr>
              <a:spLocks noEditPoints="1"/>
            </p:cNvSpPr>
            <p:nvPr/>
          </p:nvSpPr>
          <p:spPr bwMode="auto">
            <a:xfrm>
              <a:off x="6329363" y="3284538"/>
              <a:ext cx="252413" cy="233363"/>
            </a:xfrm>
            <a:custGeom>
              <a:avLst/>
              <a:gdLst>
                <a:gd name="T0" fmla="*/ 0 w 112"/>
                <a:gd name="T1" fmla="*/ 11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1 h 104"/>
                <a:gd name="T14" fmla="*/ 104 w 112"/>
                <a:gd name="T15" fmla="*/ 96 h 104"/>
                <a:gd name="T16" fmla="*/ 12 w 112"/>
                <a:gd name="T17" fmla="*/ 96 h 104"/>
                <a:gd name="T18" fmla="*/ 8 w 112"/>
                <a:gd name="T19" fmla="*/ 92 h 104"/>
                <a:gd name="T20" fmla="*/ 8 w 112"/>
                <a:gd name="T21" fmla="*/ 11 h 104"/>
                <a:gd name="T22" fmla="*/ 12 w 112"/>
                <a:gd name="T23" fmla="*/ 8 h 104"/>
                <a:gd name="T24" fmla="*/ 104 w 112"/>
                <a:gd name="T25" fmla="*/ 8 h 104"/>
                <a:gd name="T26" fmla="*/ 104 w 112"/>
                <a:gd name="T2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104">
                  <a:moveTo>
                    <a:pt x="0" y="1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lose/>
                  <a:moveTo>
                    <a:pt x="104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8" y="94"/>
                    <a:pt x="8" y="9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9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3" name="Freeform 62"/>
            <p:cNvSpPr>
              <a:spLocks noEditPoints="1"/>
            </p:cNvSpPr>
            <p:nvPr/>
          </p:nvSpPr>
          <p:spPr bwMode="auto">
            <a:xfrm>
              <a:off x="6599238" y="3284538"/>
              <a:ext cx="268288" cy="233363"/>
            </a:xfrm>
            <a:custGeom>
              <a:avLst/>
              <a:gdLst>
                <a:gd name="T0" fmla="*/ 120 w 120"/>
                <a:gd name="T1" fmla="*/ 52 h 104"/>
                <a:gd name="T2" fmla="*/ 96 w 120"/>
                <a:gd name="T3" fmla="*/ 28 h 104"/>
                <a:gd name="T4" fmla="*/ 96 w 120"/>
                <a:gd name="T5" fmla="*/ 11 h 104"/>
                <a:gd name="T6" fmla="*/ 84 w 120"/>
                <a:gd name="T7" fmla="*/ 0 h 104"/>
                <a:gd name="T8" fmla="*/ 0 w 120"/>
                <a:gd name="T9" fmla="*/ 0 h 104"/>
                <a:gd name="T10" fmla="*/ 0 w 120"/>
                <a:gd name="T11" fmla="*/ 8 h 104"/>
                <a:gd name="T12" fmla="*/ 8 w 120"/>
                <a:gd name="T13" fmla="*/ 8 h 104"/>
                <a:gd name="T14" fmla="*/ 19 w 120"/>
                <a:gd name="T15" fmla="*/ 8 h 104"/>
                <a:gd name="T16" fmla="*/ 84 w 120"/>
                <a:gd name="T17" fmla="*/ 8 h 104"/>
                <a:gd name="T18" fmla="*/ 88 w 120"/>
                <a:gd name="T19" fmla="*/ 11 h 104"/>
                <a:gd name="T20" fmla="*/ 88 w 120"/>
                <a:gd name="T21" fmla="*/ 92 h 104"/>
                <a:gd name="T22" fmla="*/ 84 w 120"/>
                <a:gd name="T23" fmla="*/ 96 h 104"/>
                <a:gd name="T24" fmla="*/ 19 w 120"/>
                <a:gd name="T25" fmla="*/ 96 h 104"/>
                <a:gd name="T26" fmla="*/ 8 w 120"/>
                <a:gd name="T27" fmla="*/ 96 h 104"/>
                <a:gd name="T28" fmla="*/ 0 w 120"/>
                <a:gd name="T29" fmla="*/ 96 h 104"/>
                <a:gd name="T30" fmla="*/ 0 w 120"/>
                <a:gd name="T31" fmla="*/ 104 h 104"/>
                <a:gd name="T32" fmla="*/ 84 w 120"/>
                <a:gd name="T33" fmla="*/ 104 h 104"/>
                <a:gd name="T34" fmla="*/ 96 w 120"/>
                <a:gd name="T35" fmla="*/ 92 h 104"/>
                <a:gd name="T36" fmla="*/ 96 w 120"/>
                <a:gd name="T37" fmla="*/ 76 h 104"/>
                <a:gd name="T38" fmla="*/ 120 w 120"/>
                <a:gd name="T39" fmla="*/ 52 h 104"/>
                <a:gd name="T40" fmla="*/ 96 w 120"/>
                <a:gd name="T41" fmla="*/ 68 h 104"/>
                <a:gd name="T42" fmla="*/ 96 w 120"/>
                <a:gd name="T43" fmla="*/ 36 h 104"/>
                <a:gd name="T44" fmla="*/ 112 w 120"/>
                <a:gd name="T45" fmla="*/ 52 h 104"/>
                <a:gd name="T46" fmla="*/ 96 w 120"/>
                <a:gd name="T4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4">
                  <a:moveTo>
                    <a:pt x="120" y="52"/>
                  </a:moveTo>
                  <a:cubicBezTo>
                    <a:pt x="120" y="38"/>
                    <a:pt x="109" y="28"/>
                    <a:pt x="96" y="2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0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0" y="104"/>
                    <a:pt x="96" y="98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5"/>
                    <a:pt x="120" y="65"/>
                    <a:pt x="120" y="52"/>
                  </a:cubicBezTo>
                  <a:close/>
                  <a:moveTo>
                    <a:pt x="96" y="6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4" y="36"/>
                    <a:pt x="112" y="43"/>
                    <a:pt x="112" y="52"/>
                  </a:cubicBezTo>
                  <a:cubicBezTo>
                    <a:pt x="112" y="60"/>
                    <a:pt x="104" y="67"/>
                    <a:pt x="96" y="6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74" name="Freeform 63"/>
          <p:cNvSpPr>
            <a:spLocks noEditPoints="1"/>
          </p:cNvSpPr>
          <p:nvPr/>
        </p:nvSpPr>
        <p:spPr bwMode="auto">
          <a:xfrm>
            <a:off x="7491238" y="3668563"/>
            <a:ext cx="430213" cy="520700"/>
          </a:xfrm>
          <a:custGeom>
            <a:avLst/>
            <a:gdLst>
              <a:gd name="T0" fmla="*/ 184 w 192"/>
              <a:gd name="T1" fmla="*/ 136 h 232"/>
              <a:gd name="T2" fmla="*/ 96 w 192"/>
              <a:gd name="T3" fmla="*/ 224 h 232"/>
              <a:gd name="T4" fmla="*/ 8 w 192"/>
              <a:gd name="T5" fmla="*/ 136 h 232"/>
              <a:gd name="T6" fmla="*/ 96 w 192"/>
              <a:gd name="T7" fmla="*/ 48 h 232"/>
              <a:gd name="T8" fmla="*/ 96 w 192"/>
              <a:gd name="T9" fmla="*/ 88 h 232"/>
              <a:gd name="T10" fmla="*/ 172 w 192"/>
              <a:gd name="T11" fmla="*/ 44 h 232"/>
              <a:gd name="T12" fmla="*/ 96 w 192"/>
              <a:gd name="T13" fmla="*/ 0 h 232"/>
              <a:gd name="T14" fmla="*/ 96 w 192"/>
              <a:gd name="T15" fmla="*/ 40 h 232"/>
              <a:gd name="T16" fmla="*/ 0 w 192"/>
              <a:gd name="T17" fmla="*/ 136 h 232"/>
              <a:gd name="T18" fmla="*/ 96 w 192"/>
              <a:gd name="T19" fmla="*/ 232 h 232"/>
              <a:gd name="T20" fmla="*/ 192 w 192"/>
              <a:gd name="T21" fmla="*/ 136 h 232"/>
              <a:gd name="T22" fmla="*/ 184 w 192"/>
              <a:gd name="T23" fmla="*/ 136 h 232"/>
              <a:gd name="T24" fmla="*/ 104 w 192"/>
              <a:gd name="T25" fmla="*/ 13 h 232"/>
              <a:gd name="T26" fmla="*/ 156 w 192"/>
              <a:gd name="T27" fmla="*/ 44 h 232"/>
              <a:gd name="T28" fmla="*/ 104 w 192"/>
              <a:gd name="T29" fmla="*/ 74 h 232"/>
              <a:gd name="T30" fmla="*/ 104 w 192"/>
              <a:gd name="T31" fmla="*/ 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5" y="224"/>
                  <a:pt x="96" y="224"/>
                </a:cubicBezTo>
                <a:cubicBezTo>
                  <a:pt x="48" y="224"/>
                  <a:pt x="8" y="184"/>
                  <a:pt x="8" y="136"/>
                </a:cubicBezTo>
                <a:cubicBezTo>
                  <a:pt x="8" y="87"/>
                  <a:pt x="48" y="48"/>
                  <a:pt x="96" y="48"/>
                </a:cubicBezTo>
                <a:cubicBezTo>
                  <a:pt x="96" y="88"/>
                  <a:pt x="96" y="88"/>
                  <a:pt x="96" y="8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40"/>
                  <a:pt x="96" y="40"/>
                  <a:pt x="96" y="40"/>
                </a:cubicBezTo>
                <a:cubicBezTo>
                  <a:pt x="43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  <a:moveTo>
                  <a:pt x="104" y="13"/>
                </a:moveTo>
                <a:cubicBezTo>
                  <a:pt x="156" y="44"/>
                  <a:pt x="156" y="44"/>
                  <a:pt x="156" y="44"/>
                </a:cubicBezTo>
                <a:cubicBezTo>
                  <a:pt x="104" y="74"/>
                  <a:pt x="104" y="74"/>
                  <a:pt x="104" y="74"/>
                </a:cubicBezTo>
                <a:lnTo>
                  <a:pt x="104" y="13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1259632" y="4475013"/>
            <a:ext cx="538162" cy="538163"/>
            <a:chOff x="1468438" y="3924300"/>
            <a:chExt cx="538162" cy="538163"/>
          </a:xfrm>
        </p:grpSpPr>
        <p:sp>
          <p:nvSpPr>
            <p:cNvPr id="176" name="Freeform 64"/>
            <p:cNvSpPr>
              <a:spLocks noEditPoints="1"/>
            </p:cNvSpPr>
            <p:nvPr/>
          </p:nvSpPr>
          <p:spPr bwMode="auto">
            <a:xfrm>
              <a:off x="1603375" y="4059238"/>
              <a:ext cx="269875" cy="268288"/>
            </a:xfrm>
            <a:custGeom>
              <a:avLst/>
              <a:gdLst>
                <a:gd name="T0" fmla="*/ 60 w 120"/>
                <a:gd name="T1" fmla="*/ 0 h 120"/>
                <a:gd name="T2" fmla="*/ 0 w 120"/>
                <a:gd name="T3" fmla="*/ 60 h 120"/>
                <a:gd name="T4" fmla="*/ 60 w 120"/>
                <a:gd name="T5" fmla="*/ 120 h 120"/>
                <a:gd name="T6" fmla="*/ 120 w 120"/>
                <a:gd name="T7" fmla="*/ 60 h 120"/>
                <a:gd name="T8" fmla="*/ 60 w 120"/>
                <a:gd name="T9" fmla="*/ 0 h 120"/>
                <a:gd name="T10" fmla="*/ 60 w 120"/>
                <a:gd name="T11" fmla="*/ 112 h 120"/>
                <a:gd name="T12" fmla="*/ 8 w 120"/>
                <a:gd name="T13" fmla="*/ 60 h 120"/>
                <a:gd name="T14" fmla="*/ 60 w 120"/>
                <a:gd name="T15" fmla="*/ 8 h 120"/>
                <a:gd name="T16" fmla="*/ 112 w 120"/>
                <a:gd name="T17" fmla="*/ 60 h 120"/>
                <a:gd name="T18" fmla="*/ 60 w 120"/>
                <a:gd name="T1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4" y="120"/>
                    <a:pt x="120" y="93"/>
                    <a:pt x="120" y="60"/>
                  </a:cubicBezTo>
                  <a:cubicBezTo>
                    <a:pt x="120" y="27"/>
                    <a:pt x="94" y="0"/>
                    <a:pt x="60" y="0"/>
                  </a:cubicBezTo>
                  <a:close/>
                  <a:moveTo>
                    <a:pt x="60" y="112"/>
                  </a:moveTo>
                  <a:cubicBezTo>
                    <a:pt x="32" y="112"/>
                    <a:pt x="8" y="88"/>
                    <a:pt x="8" y="60"/>
                  </a:cubicBezTo>
                  <a:cubicBezTo>
                    <a:pt x="8" y="31"/>
                    <a:pt x="32" y="8"/>
                    <a:pt x="60" y="8"/>
                  </a:cubicBezTo>
                  <a:cubicBezTo>
                    <a:pt x="89" y="8"/>
                    <a:pt x="112" y="31"/>
                    <a:pt x="112" y="60"/>
                  </a:cubicBezTo>
                  <a:cubicBezTo>
                    <a:pt x="112" y="88"/>
                    <a:pt x="89" y="112"/>
                    <a:pt x="60" y="11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7" name="Rectangle 65"/>
            <p:cNvSpPr>
              <a:spLocks noChangeArrowheads="1"/>
            </p:cNvSpPr>
            <p:nvPr/>
          </p:nvSpPr>
          <p:spPr bwMode="auto">
            <a:xfrm>
              <a:off x="1728788" y="3924300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8" name="Rectangle 66"/>
            <p:cNvSpPr>
              <a:spLocks noChangeArrowheads="1"/>
            </p:cNvSpPr>
            <p:nvPr/>
          </p:nvSpPr>
          <p:spPr bwMode="auto">
            <a:xfrm>
              <a:off x="1728788" y="4354513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9" name="Rectangle 67"/>
            <p:cNvSpPr>
              <a:spLocks noChangeArrowheads="1"/>
            </p:cNvSpPr>
            <p:nvPr/>
          </p:nvSpPr>
          <p:spPr bwMode="auto">
            <a:xfrm>
              <a:off x="1468438" y="4184650"/>
              <a:ext cx="1079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0" name="Rectangle 68"/>
            <p:cNvSpPr>
              <a:spLocks noChangeArrowheads="1"/>
            </p:cNvSpPr>
            <p:nvPr/>
          </p:nvSpPr>
          <p:spPr bwMode="auto">
            <a:xfrm>
              <a:off x="1898650" y="4184650"/>
              <a:ext cx="1079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1" name="Freeform 69"/>
            <p:cNvSpPr>
              <a:spLocks/>
            </p:cNvSpPr>
            <p:nvPr/>
          </p:nvSpPr>
          <p:spPr bwMode="auto">
            <a:xfrm>
              <a:off x="1847850" y="3997325"/>
              <a:ext cx="87313" cy="87313"/>
            </a:xfrm>
            <a:custGeom>
              <a:avLst/>
              <a:gdLst>
                <a:gd name="T0" fmla="*/ 55 w 55"/>
                <a:gd name="T1" fmla="*/ 7 h 55"/>
                <a:gd name="T2" fmla="*/ 47 w 55"/>
                <a:gd name="T3" fmla="*/ 0 h 55"/>
                <a:gd name="T4" fmla="*/ 0 w 55"/>
                <a:gd name="T5" fmla="*/ 46 h 55"/>
                <a:gd name="T6" fmla="*/ 8 w 55"/>
                <a:gd name="T7" fmla="*/ 55 h 55"/>
                <a:gd name="T8" fmla="*/ 55 w 55"/>
                <a:gd name="T9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7"/>
                  </a:moveTo>
                  <a:lnTo>
                    <a:pt x="47" y="0"/>
                  </a:lnTo>
                  <a:lnTo>
                    <a:pt x="0" y="46"/>
                  </a:lnTo>
                  <a:lnTo>
                    <a:pt x="8" y="55"/>
                  </a:lnTo>
                  <a:lnTo>
                    <a:pt x="55" y="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2" name="Freeform 70"/>
            <p:cNvSpPr>
              <a:spLocks/>
            </p:cNvSpPr>
            <p:nvPr/>
          </p:nvSpPr>
          <p:spPr bwMode="auto">
            <a:xfrm>
              <a:off x="1543050" y="4300538"/>
              <a:ext cx="87313" cy="87313"/>
            </a:xfrm>
            <a:custGeom>
              <a:avLst/>
              <a:gdLst>
                <a:gd name="T0" fmla="*/ 0 w 55"/>
                <a:gd name="T1" fmla="*/ 47 h 55"/>
                <a:gd name="T2" fmla="*/ 7 w 55"/>
                <a:gd name="T3" fmla="*/ 55 h 55"/>
                <a:gd name="T4" fmla="*/ 55 w 55"/>
                <a:gd name="T5" fmla="*/ 9 h 55"/>
                <a:gd name="T6" fmla="*/ 47 w 55"/>
                <a:gd name="T7" fmla="*/ 0 h 55"/>
                <a:gd name="T8" fmla="*/ 0 w 55"/>
                <a:gd name="T9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0" y="47"/>
                  </a:moveTo>
                  <a:lnTo>
                    <a:pt x="7" y="55"/>
                  </a:lnTo>
                  <a:lnTo>
                    <a:pt x="55" y="9"/>
                  </a:lnTo>
                  <a:lnTo>
                    <a:pt x="47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3" name="Freeform 71"/>
            <p:cNvSpPr>
              <a:spLocks/>
            </p:cNvSpPr>
            <p:nvPr/>
          </p:nvSpPr>
          <p:spPr bwMode="auto">
            <a:xfrm>
              <a:off x="1543050" y="3997325"/>
              <a:ext cx="87313" cy="87313"/>
            </a:xfrm>
            <a:custGeom>
              <a:avLst/>
              <a:gdLst>
                <a:gd name="T0" fmla="*/ 55 w 55"/>
                <a:gd name="T1" fmla="*/ 46 h 55"/>
                <a:gd name="T2" fmla="*/ 7 w 55"/>
                <a:gd name="T3" fmla="*/ 0 h 55"/>
                <a:gd name="T4" fmla="*/ 0 w 55"/>
                <a:gd name="T5" fmla="*/ 7 h 55"/>
                <a:gd name="T6" fmla="*/ 47 w 55"/>
                <a:gd name="T7" fmla="*/ 55 h 55"/>
                <a:gd name="T8" fmla="*/ 55 w 55"/>
                <a:gd name="T9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46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47" y="55"/>
                  </a:lnTo>
                  <a:lnTo>
                    <a:pt x="55" y="4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4" name="Freeform 72"/>
            <p:cNvSpPr>
              <a:spLocks/>
            </p:cNvSpPr>
            <p:nvPr/>
          </p:nvSpPr>
          <p:spPr bwMode="auto">
            <a:xfrm>
              <a:off x="1847850" y="4300538"/>
              <a:ext cx="87313" cy="87313"/>
            </a:xfrm>
            <a:custGeom>
              <a:avLst/>
              <a:gdLst>
                <a:gd name="T0" fmla="*/ 0 w 55"/>
                <a:gd name="T1" fmla="*/ 9 h 55"/>
                <a:gd name="T2" fmla="*/ 47 w 55"/>
                <a:gd name="T3" fmla="*/ 55 h 55"/>
                <a:gd name="T4" fmla="*/ 55 w 55"/>
                <a:gd name="T5" fmla="*/ 47 h 55"/>
                <a:gd name="T6" fmla="*/ 8 w 55"/>
                <a:gd name="T7" fmla="*/ 0 h 55"/>
                <a:gd name="T8" fmla="*/ 0 w 55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0" y="9"/>
                  </a:moveTo>
                  <a:lnTo>
                    <a:pt x="47" y="55"/>
                  </a:lnTo>
                  <a:lnTo>
                    <a:pt x="55" y="47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85" name="Freeform 73"/>
          <p:cNvSpPr>
            <a:spLocks noEditPoints="1"/>
          </p:cNvSpPr>
          <p:nvPr/>
        </p:nvSpPr>
        <p:spPr bwMode="auto">
          <a:xfrm>
            <a:off x="2123728" y="4543276"/>
            <a:ext cx="447675" cy="446088"/>
          </a:xfrm>
          <a:custGeom>
            <a:avLst/>
            <a:gdLst>
              <a:gd name="T0" fmla="*/ 54 w 200"/>
              <a:gd name="T1" fmla="*/ 17 h 199"/>
              <a:gd name="T2" fmla="*/ 44 w 200"/>
              <a:gd name="T3" fmla="*/ 59 h 199"/>
              <a:gd name="T4" fmla="*/ 139 w 200"/>
              <a:gd name="T5" fmla="*/ 154 h 199"/>
              <a:gd name="T6" fmla="*/ 183 w 200"/>
              <a:gd name="T7" fmla="*/ 143 h 199"/>
              <a:gd name="T8" fmla="*/ 101 w 200"/>
              <a:gd name="T9" fmla="*/ 191 h 199"/>
              <a:gd name="T10" fmla="*/ 8 w 200"/>
              <a:gd name="T11" fmla="*/ 98 h 199"/>
              <a:gd name="T12" fmla="*/ 54 w 200"/>
              <a:gd name="T13" fmla="*/ 17 h 199"/>
              <a:gd name="T14" fmla="*/ 76 w 200"/>
              <a:gd name="T15" fmla="*/ 0 h 199"/>
              <a:gd name="T16" fmla="*/ 0 w 200"/>
              <a:gd name="T17" fmla="*/ 98 h 199"/>
              <a:gd name="T18" fmla="*/ 101 w 200"/>
              <a:gd name="T19" fmla="*/ 199 h 199"/>
              <a:gd name="T20" fmla="*/ 200 w 200"/>
              <a:gd name="T21" fmla="*/ 121 h 199"/>
              <a:gd name="T22" fmla="*/ 139 w 200"/>
              <a:gd name="T23" fmla="*/ 146 h 199"/>
              <a:gd name="T24" fmla="*/ 52 w 200"/>
              <a:gd name="T25" fmla="*/ 59 h 199"/>
              <a:gd name="T26" fmla="*/ 76 w 200"/>
              <a:gd name="T27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0" h="199">
                <a:moveTo>
                  <a:pt x="54" y="17"/>
                </a:moveTo>
                <a:cubicBezTo>
                  <a:pt x="47" y="30"/>
                  <a:pt x="44" y="44"/>
                  <a:pt x="44" y="59"/>
                </a:cubicBezTo>
                <a:cubicBezTo>
                  <a:pt x="44" y="111"/>
                  <a:pt x="87" y="154"/>
                  <a:pt x="139" y="154"/>
                </a:cubicBezTo>
                <a:cubicBezTo>
                  <a:pt x="154" y="154"/>
                  <a:pt x="169" y="150"/>
                  <a:pt x="183" y="143"/>
                </a:cubicBezTo>
                <a:cubicBezTo>
                  <a:pt x="166" y="172"/>
                  <a:pt x="136" y="191"/>
                  <a:pt x="101" y="191"/>
                </a:cubicBezTo>
                <a:cubicBezTo>
                  <a:pt x="50" y="191"/>
                  <a:pt x="8" y="149"/>
                  <a:pt x="8" y="98"/>
                </a:cubicBezTo>
                <a:cubicBezTo>
                  <a:pt x="8" y="64"/>
                  <a:pt x="26" y="34"/>
                  <a:pt x="54" y="17"/>
                </a:cubicBezTo>
                <a:moveTo>
                  <a:pt x="76" y="0"/>
                </a:moveTo>
                <a:cubicBezTo>
                  <a:pt x="32" y="11"/>
                  <a:pt x="0" y="50"/>
                  <a:pt x="0" y="98"/>
                </a:cubicBezTo>
                <a:cubicBezTo>
                  <a:pt x="0" y="154"/>
                  <a:pt x="45" y="199"/>
                  <a:pt x="101" y="199"/>
                </a:cubicBezTo>
                <a:cubicBezTo>
                  <a:pt x="149" y="199"/>
                  <a:pt x="189" y="166"/>
                  <a:pt x="200" y="121"/>
                </a:cubicBezTo>
                <a:cubicBezTo>
                  <a:pt x="184" y="136"/>
                  <a:pt x="163" y="146"/>
                  <a:pt x="139" y="146"/>
                </a:cubicBezTo>
                <a:cubicBezTo>
                  <a:pt x="91" y="146"/>
                  <a:pt x="52" y="107"/>
                  <a:pt x="52" y="59"/>
                </a:cubicBezTo>
                <a:cubicBezTo>
                  <a:pt x="52" y="36"/>
                  <a:pt x="61" y="15"/>
                  <a:pt x="76" y="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86" name="组合 185"/>
          <p:cNvGrpSpPr/>
          <p:nvPr/>
        </p:nvGrpSpPr>
        <p:grpSpPr>
          <a:xfrm>
            <a:off x="2843808" y="4528988"/>
            <a:ext cx="430213" cy="430213"/>
            <a:chOff x="3141663" y="3978275"/>
            <a:chExt cx="430213" cy="430213"/>
          </a:xfrm>
        </p:grpSpPr>
        <p:sp>
          <p:nvSpPr>
            <p:cNvPr id="187" name="Freeform 74"/>
            <p:cNvSpPr>
              <a:spLocks noEditPoints="1"/>
            </p:cNvSpPr>
            <p:nvPr/>
          </p:nvSpPr>
          <p:spPr bwMode="auto">
            <a:xfrm>
              <a:off x="3141663" y="3978275"/>
              <a:ext cx="430213" cy="430213"/>
            </a:xfrm>
            <a:custGeom>
              <a:avLst/>
              <a:gdLst>
                <a:gd name="T0" fmla="*/ 0 w 271"/>
                <a:gd name="T1" fmla="*/ 0 h 271"/>
                <a:gd name="T2" fmla="*/ 0 w 271"/>
                <a:gd name="T3" fmla="*/ 271 h 271"/>
                <a:gd name="T4" fmla="*/ 271 w 271"/>
                <a:gd name="T5" fmla="*/ 271 h 271"/>
                <a:gd name="T6" fmla="*/ 271 w 271"/>
                <a:gd name="T7" fmla="*/ 0 h 271"/>
                <a:gd name="T8" fmla="*/ 0 w 271"/>
                <a:gd name="T9" fmla="*/ 0 h 271"/>
                <a:gd name="T10" fmla="*/ 259 w 271"/>
                <a:gd name="T11" fmla="*/ 12 h 271"/>
                <a:gd name="T12" fmla="*/ 259 w 271"/>
                <a:gd name="T13" fmla="*/ 62 h 271"/>
                <a:gd name="T14" fmla="*/ 11 w 271"/>
                <a:gd name="T15" fmla="*/ 62 h 271"/>
                <a:gd name="T16" fmla="*/ 11 w 271"/>
                <a:gd name="T17" fmla="*/ 12 h 271"/>
                <a:gd name="T18" fmla="*/ 259 w 271"/>
                <a:gd name="T19" fmla="*/ 12 h 271"/>
                <a:gd name="T20" fmla="*/ 11 w 271"/>
                <a:gd name="T21" fmla="*/ 260 h 271"/>
                <a:gd name="T22" fmla="*/ 11 w 271"/>
                <a:gd name="T23" fmla="*/ 74 h 271"/>
                <a:gd name="T24" fmla="*/ 259 w 271"/>
                <a:gd name="T25" fmla="*/ 74 h 271"/>
                <a:gd name="T26" fmla="*/ 259 w 271"/>
                <a:gd name="T27" fmla="*/ 260 h 271"/>
                <a:gd name="T28" fmla="*/ 11 w 271"/>
                <a:gd name="T29" fmla="*/ 26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1" h="271">
                  <a:moveTo>
                    <a:pt x="0" y="0"/>
                  </a:moveTo>
                  <a:lnTo>
                    <a:pt x="0" y="271"/>
                  </a:lnTo>
                  <a:lnTo>
                    <a:pt x="271" y="271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59" y="12"/>
                  </a:moveTo>
                  <a:lnTo>
                    <a:pt x="259" y="62"/>
                  </a:lnTo>
                  <a:lnTo>
                    <a:pt x="11" y="62"/>
                  </a:lnTo>
                  <a:lnTo>
                    <a:pt x="11" y="12"/>
                  </a:lnTo>
                  <a:lnTo>
                    <a:pt x="259" y="12"/>
                  </a:lnTo>
                  <a:close/>
                  <a:moveTo>
                    <a:pt x="11" y="260"/>
                  </a:moveTo>
                  <a:lnTo>
                    <a:pt x="11" y="74"/>
                  </a:lnTo>
                  <a:lnTo>
                    <a:pt x="259" y="74"/>
                  </a:lnTo>
                  <a:lnTo>
                    <a:pt x="259" y="260"/>
                  </a:lnTo>
                  <a:lnTo>
                    <a:pt x="11" y="26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8" name="Rectangle 75"/>
            <p:cNvSpPr>
              <a:spLocks noChangeArrowheads="1"/>
            </p:cNvSpPr>
            <p:nvPr/>
          </p:nvSpPr>
          <p:spPr bwMode="auto">
            <a:xfrm>
              <a:off x="3275013" y="4022725"/>
              <a:ext cx="26988" cy="26988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9" name="Rectangle 76"/>
            <p:cNvSpPr>
              <a:spLocks noChangeArrowheads="1"/>
            </p:cNvSpPr>
            <p:nvPr/>
          </p:nvSpPr>
          <p:spPr bwMode="auto">
            <a:xfrm>
              <a:off x="3409950" y="4022725"/>
              <a:ext cx="26988" cy="26988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0" name="Freeform 77"/>
            <p:cNvSpPr>
              <a:spLocks/>
            </p:cNvSpPr>
            <p:nvPr/>
          </p:nvSpPr>
          <p:spPr bwMode="auto">
            <a:xfrm>
              <a:off x="3257550" y="4156075"/>
              <a:ext cx="53975" cy="141288"/>
            </a:xfrm>
            <a:custGeom>
              <a:avLst/>
              <a:gdLst>
                <a:gd name="T0" fmla="*/ 17 w 24"/>
                <a:gd name="T1" fmla="*/ 1 h 63"/>
                <a:gd name="T2" fmla="*/ 1 w 24"/>
                <a:gd name="T3" fmla="*/ 11 h 63"/>
                <a:gd name="T4" fmla="*/ 0 w 24"/>
                <a:gd name="T5" fmla="*/ 11 h 63"/>
                <a:gd name="T6" fmla="*/ 0 w 24"/>
                <a:gd name="T7" fmla="*/ 18 h 63"/>
                <a:gd name="T8" fmla="*/ 16 w 24"/>
                <a:gd name="T9" fmla="*/ 18 h 63"/>
                <a:gd name="T10" fmla="*/ 16 w 24"/>
                <a:gd name="T11" fmla="*/ 63 h 63"/>
                <a:gd name="T12" fmla="*/ 24 w 24"/>
                <a:gd name="T13" fmla="*/ 63 h 63"/>
                <a:gd name="T14" fmla="*/ 24 w 24"/>
                <a:gd name="T15" fmla="*/ 0 h 63"/>
                <a:gd name="T16" fmla="*/ 17 w 24"/>
                <a:gd name="T17" fmla="*/ 0 h 63"/>
                <a:gd name="T18" fmla="*/ 17 w 2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7" y="1"/>
                  </a:move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1" name="Freeform 78"/>
            <p:cNvSpPr>
              <a:spLocks/>
            </p:cNvSpPr>
            <p:nvPr/>
          </p:nvSpPr>
          <p:spPr bwMode="auto">
            <a:xfrm>
              <a:off x="3351213" y="4157663"/>
              <a:ext cx="98425" cy="141288"/>
            </a:xfrm>
            <a:custGeom>
              <a:avLst/>
              <a:gdLst>
                <a:gd name="T0" fmla="*/ 22 w 44"/>
                <a:gd name="T1" fmla="*/ 19 h 63"/>
                <a:gd name="T2" fmla="*/ 12 w 44"/>
                <a:gd name="T3" fmla="*/ 22 h 63"/>
                <a:gd name="T4" fmla="*/ 14 w 44"/>
                <a:gd name="T5" fmla="*/ 8 h 63"/>
                <a:gd name="T6" fmla="*/ 41 w 44"/>
                <a:gd name="T7" fmla="*/ 8 h 63"/>
                <a:gd name="T8" fmla="*/ 41 w 44"/>
                <a:gd name="T9" fmla="*/ 0 h 63"/>
                <a:gd name="T10" fmla="*/ 8 w 44"/>
                <a:gd name="T11" fmla="*/ 0 h 63"/>
                <a:gd name="T12" fmla="*/ 2 w 44"/>
                <a:gd name="T13" fmla="*/ 34 h 63"/>
                <a:gd name="T14" fmla="*/ 9 w 44"/>
                <a:gd name="T15" fmla="*/ 34 h 63"/>
                <a:gd name="T16" fmla="*/ 9 w 44"/>
                <a:gd name="T17" fmla="*/ 33 h 63"/>
                <a:gd name="T18" fmla="*/ 21 w 44"/>
                <a:gd name="T19" fmla="*/ 26 h 63"/>
                <a:gd name="T20" fmla="*/ 35 w 44"/>
                <a:gd name="T21" fmla="*/ 40 h 63"/>
                <a:gd name="T22" fmla="*/ 22 w 44"/>
                <a:gd name="T23" fmla="*/ 55 h 63"/>
                <a:gd name="T24" fmla="*/ 9 w 44"/>
                <a:gd name="T25" fmla="*/ 43 h 63"/>
                <a:gd name="T26" fmla="*/ 9 w 44"/>
                <a:gd name="T27" fmla="*/ 41 h 63"/>
                <a:gd name="T28" fmla="*/ 0 w 44"/>
                <a:gd name="T29" fmla="*/ 41 h 63"/>
                <a:gd name="T30" fmla="*/ 0 w 44"/>
                <a:gd name="T31" fmla="*/ 43 h 63"/>
                <a:gd name="T32" fmla="*/ 21 w 44"/>
                <a:gd name="T33" fmla="*/ 63 h 63"/>
                <a:gd name="T34" fmla="*/ 44 w 44"/>
                <a:gd name="T35" fmla="*/ 41 h 63"/>
                <a:gd name="T36" fmla="*/ 22 w 44"/>
                <a:gd name="T37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19"/>
                  </a:move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2" name="Freeform 79"/>
          <p:cNvSpPr>
            <a:spLocks noEditPoints="1"/>
          </p:cNvSpPr>
          <p:nvPr/>
        </p:nvSpPr>
        <p:spPr bwMode="auto">
          <a:xfrm>
            <a:off x="3707904" y="4502001"/>
            <a:ext cx="449263" cy="449263"/>
          </a:xfrm>
          <a:custGeom>
            <a:avLst/>
            <a:gdLst>
              <a:gd name="T0" fmla="*/ 112 w 200"/>
              <a:gd name="T1" fmla="*/ 21 h 200"/>
              <a:gd name="T2" fmla="*/ 118 w 200"/>
              <a:gd name="T3" fmla="*/ 29 h 200"/>
              <a:gd name="T4" fmla="*/ 143 w 200"/>
              <a:gd name="T5" fmla="*/ 40 h 200"/>
              <a:gd name="T6" fmla="*/ 157 w 200"/>
              <a:gd name="T7" fmla="*/ 26 h 200"/>
              <a:gd name="T8" fmla="*/ 164 w 200"/>
              <a:gd name="T9" fmla="*/ 53 h 200"/>
              <a:gd name="T10" fmla="*/ 163 w 200"/>
              <a:gd name="T11" fmla="*/ 62 h 200"/>
              <a:gd name="T12" fmla="*/ 172 w 200"/>
              <a:gd name="T13" fmla="*/ 88 h 200"/>
              <a:gd name="T14" fmla="*/ 192 w 200"/>
              <a:gd name="T15" fmla="*/ 88 h 200"/>
              <a:gd name="T16" fmla="*/ 177 w 200"/>
              <a:gd name="T17" fmla="*/ 112 h 200"/>
              <a:gd name="T18" fmla="*/ 170 w 200"/>
              <a:gd name="T19" fmla="*/ 117 h 200"/>
              <a:gd name="T20" fmla="*/ 159 w 200"/>
              <a:gd name="T21" fmla="*/ 141 h 200"/>
              <a:gd name="T22" fmla="*/ 174 w 200"/>
              <a:gd name="T23" fmla="*/ 156 h 200"/>
              <a:gd name="T24" fmla="*/ 146 w 200"/>
              <a:gd name="T25" fmla="*/ 162 h 200"/>
              <a:gd name="T26" fmla="*/ 136 w 200"/>
              <a:gd name="T27" fmla="*/ 161 h 200"/>
              <a:gd name="T28" fmla="*/ 112 w 200"/>
              <a:gd name="T29" fmla="*/ 169 h 200"/>
              <a:gd name="T30" fmla="*/ 112 w 200"/>
              <a:gd name="T31" fmla="*/ 192 h 200"/>
              <a:gd name="T32" fmla="*/ 88 w 200"/>
              <a:gd name="T33" fmla="*/ 176 h 200"/>
              <a:gd name="T34" fmla="*/ 82 w 200"/>
              <a:gd name="T35" fmla="*/ 168 h 200"/>
              <a:gd name="T36" fmla="*/ 59 w 200"/>
              <a:gd name="T37" fmla="*/ 158 h 200"/>
              <a:gd name="T38" fmla="*/ 44 w 200"/>
              <a:gd name="T39" fmla="*/ 173 h 200"/>
              <a:gd name="T40" fmla="*/ 38 w 200"/>
              <a:gd name="T41" fmla="*/ 145 h 200"/>
              <a:gd name="T42" fmla="*/ 39 w 200"/>
              <a:gd name="T43" fmla="*/ 135 h 200"/>
              <a:gd name="T44" fmla="*/ 29 w 200"/>
              <a:gd name="T45" fmla="*/ 112 h 200"/>
              <a:gd name="T46" fmla="*/ 8 w 200"/>
              <a:gd name="T47" fmla="*/ 112 h 200"/>
              <a:gd name="T48" fmla="*/ 23 w 200"/>
              <a:gd name="T49" fmla="*/ 88 h 200"/>
              <a:gd name="T50" fmla="*/ 30 w 200"/>
              <a:gd name="T51" fmla="*/ 81 h 200"/>
              <a:gd name="T52" fmla="*/ 41 w 200"/>
              <a:gd name="T53" fmla="*/ 57 h 200"/>
              <a:gd name="T54" fmla="*/ 27 w 200"/>
              <a:gd name="T55" fmla="*/ 43 h 200"/>
              <a:gd name="T56" fmla="*/ 53 w 200"/>
              <a:gd name="T57" fmla="*/ 36 h 200"/>
              <a:gd name="T58" fmla="*/ 63 w 200"/>
              <a:gd name="T59" fmla="*/ 37 h 200"/>
              <a:gd name="T60" fmla="*/ 88 w 200"/>
              <a:gd name="T61" fmla="*/ 27 h 200"/>
              <a:gd name="T62" fmla="*/ 88 w 200"/>
              <a:gd name="T63" fmla="*/ 8 h 200"/>
              <a:gd name="T64" fmla="*/ 100 w 200"/>
              <a:gd name="T65" fmla="*/ 136 h 200"/>
              <a:gd name="T66" fmla="*/ 100 w 200"/>
              <a:gd name="T67" fmla="*/ 64 h 200"/>
              <a:gd name="T68" fmla="*/ 100 w 200"/>
              <a:gd name="T69" fmla="*/ 136 h 200"/>
              <a:gd name="T70" fmla="*/ 80 w 200"/>
              <a:gd name="T71" fmla="*/ 0 h 200"/>
              <a:gd name="T72" fmla="*/ 59 w 200"/>
              <a:gd name="T73" fmla="*/ 30 h 200"/>
              <a:gd name="T74" fmla="*/ 16 w 200"/>
              <a:gd name="T75" fmla="*/ 43 h 200"/>
              <a:gd name="T76" fmla="*/ 23 w 200"/>
              <a:gd name="T77" fmla="*/ 80 h 200"/>
              <a:gd name="T78" fmla="*/ 0 w 200"/>
              <a:gd name="T79" fmla="*/ 120 h 200"/>
              <a:gd name="T80" fmla="*/ 32 w 200"/>
              <a:gd name="T81" fmla="*/ 140 h 200"/>
              <a:gd name="T82" fmla="*/ 44 w 200"/>
              <a:gd name="T83" fmla="*/ 184 h 200"/>
              <a:gd name="T84" fmla="*/ 80 w 200"/>
              <a:gd name="T85" fmla="*/ 176 h 200"/>
              <a:gd name="T86" fmla="*/ 120 w 200"/>
              <a:gd name="T87" fmla="*/ 200 h 200"/>
              <a:gd name="T88" fmla="*/ 140 w 200"/>
              <a:gd name="T89" fmla="*/ 168 h 200"/>
              <a:gd name="T90" fmla="*/ 185 w 200"/>
              <a:gd name="T91" fmla="*/ 156 h 200"/>
              <a:gd name="T92" fmla="*/ 177 w 200"/>
              <a:gd name="T93" fmla="*/ 120 h 200"/>
              <a:gd name="T94" fmla="*/ 200 w 200"/>
              <a:gd name="T95" fmla="*/ 80 h 200"/>
              <a:gd name="T96" fmla="*/ 170 w 200"/>
              <a:gd name="T97" fmla="*/ 58 h 200"/>
              <a:gd name="T98" fmla="*/ 157 w 200"/>
              <a:gd name="T99" fmla="*/ 15 h 200"/>
              <a:gd name="T100" fmla="*/ 120 w 200"/>
              <a:gd name="T101" fmla="*/ 21 h 200"/>
              <a:gd name="T102" fmla="*/ 100 w 200"/>
              <a:gd name="T103" fmla="*/ 128 h 200"/>
              <a:gd name="T104" fmla="*/ 100 w 200"/>
              <a:gd name="T105" fmla="*/ 72 h 200"/>
              <a:gd name="T106" fmla="*/ 100 w 200"/>
              <a:gd name="T107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cubicBezTo>
                  <a:pt x="120" y="0"/>
                  <a:pt x="120" y="0"/>
                  <a:pt x="120" y="0"/>
                </a:cubicBez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3" name="Freeform 80"/>
          <p:cNvSpPr>
            <a:spLocks noEditPoints="1"/>
          </p:cNvSpPr>
          <p:nvPr/>
        </p:nvSpPr>
        <p:spPr bwMode="auto">
          <a:xfrm>
            <a:off x="4716016" y="4448026"/>
            <a:ext cx="358775" cy="538163"/>
          </a:xfrm>
          <a:custGeom>
            <a:avLst/>
            <a:gdLst>
              <a:gd name="T0" fmla="*/ 80 w 160"/>
              <a:gd name="T1" fmla="*/ 8 h 240"/>
              <a:gd name="T2" fmla="*/ 152 w 160"/>
              <a:gd name="T3" fmla="*/ 80 h 240"/>
              <a:gd name="T4" fmla="*/ 143 w 160"/>
              <a:gd name="T5" fmla="*/ 116 h 240"/>
              <a:gd name="T6" fmla="*/ 80 w 160"/>
              <a:gd name="T7" fmla="*/ 224 h 240"/>
              <a:gd name="T8" fmla="*/ 18 w 160"/>
              <a:gd name="T9" fmla="*/ 116 h 240"/>
              <a:gd name="T10" fmla="*/ 8 w 160"/>
              <a:gd name="T11" fmla="*/ 80 h 240"/>
              <a:gd name="T12" fmla="*/ 80 w 160"/>
              <a:gd name="T13" fmla="*/ 8 h 240"/>
              <a:gd name="T14" fmla="*/ 80 w 160"/>
              <a:gd name="T15" fmla="*/ 108 h 240"/>
              <a:gd name="T16" fmla="*/ 108 w 160"/>
              <a:gd name="T17" fmla="*/ 80 h 240"/>
              <a:gd name="T18" fmla="*/ 80 w 160"/>
              <a:gd name="T19" fmla="*/ 52 h 240"/>
              <a:gd name="T20" fmla="*/ 52 w 160"/>
              <a:gd name="T21" fmla="*/ 80 h 240"/>
              <a:gd name="T22" fmla="*/ 80 w 160"/>
              <a:gd name="T23" fmla="*/ 108 h 240"/>
              <a:gd name="T24" fmla="*/ 80 w 160"/>
              <a:gd name="T25" fmla="*/ 0 h 240"/>
              <a:gd name="T26" fmla="*/ 0 w 160"/>
              <a:gd name="T27" fmla="*/ 80 h 240"/>
              <a:gd name="T28" fmla="*/ 11 w 160"/>
              <a:gd name="T29" fmla="*/ 120 h 240"/>
              <a:gd name="T30" fmla="*/ 80 w 160"/>
              <a:gd name="T31" fmla="*/ 240 h 240"/>
              <a:gd name="T32" fmla="*/ 150 w 160"/>
              <a:gd name="T33" fmla="*/ 120 h 240"/>
              <a:gd name="T34" fmla="*/ 160 w 160"/>
              <a:gd name="T35" fmla="*/ 80 h 240"/>
              <a:gd name="T36" fmla="*/ 80 w 160"/>
              <a:gd name="T37" fmla="*/ 0 h 240"/>
              <a:gd name="T38" fmla="*/ 80 w 160"/>
              <a:gd name="T39" fmla="*/ 100 h 240"/>
              <a:gd name="T40" fmla="*/ 60 w 160"/>
              <a:gd name="T41" fmla="*/ 80 h 240"/>
              <a:gd name="T42" fmla="*/ 80 w 160"/>
              <a:gd name="T43" fmla="*/ 60 h 240"/>
              <a:gd name="T44" fmla="*/ 100 w 160"/>
              <a:gd name="T45" fmla="*/ 80 h 240"/>
              <a:gd name="T46" fmla="*/ 80 w 160"/>
              <a:gd name="T47" fmla="*/ 10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240">
                <a:moveTo>
                  <a:pt x="80" y="8"/>
                </a:moveTo>
                <a:cubicBezTo>
                  <a:pt x="120" y="8"/>
                  <a:pt x="152" y="40"/>
                  <a:pt x="152" y="80"/>
                </a:cubicBezTo>
                <a:cubicBezTo>
                  <a:pt x="152" y="92"/>
                  <a:pt x="149" y="105"/>
                  <a:pt x="143" y="116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2" y="105"/>
                  <a:pt x="8" y="92"/>
                  <a:pt x="8" y="80"/>
                </a:cubicBezTo>
                <a:cubicBezTo>
                  <a:pt x="8" y="40"/>
                  <a:pt x="41" y="8"/>
                  <a:pt x="80" y="8"/>
                </a:cubicBezTo>
                <a:moveTo>
                  <a:pt x="80" y="108"/>
                </a:moveTo>
                <a:cubicBezTo>
                  <a:pt x="96" y="108"/>
                  <a:pt x="108" y="95"/>
                  <a:pt x="108" y="80"/>
                </a:cubicBezTo>
                <a:cubicBezTo>
                  <a:pt x="108" y="64"/>
                  <a:pt x="96" y="52"/>
                  <a:pt x="80" y="52"/>
                </a:cubicBezTo>
                <a:cubicBezTo>
                  <a:pt x="65" y="52"/>
                  <a:pt x="52" y="64"/>
                  <a:pt x="52" y="80"/>
                </a:cubicBezTo>
                <a:cubicBezTo>
                  <a:pt x="52" y="95"/>
                  <a:pt x="65" y="108"/>
                  <a:pt x="80" y="108"/>
                </a:cubicBezTo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close/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4" name="Freeform 81"/>
          <p:cNvSpPr>
            <a:spLocks noEditPoints="1"/>
          </p:cNvSpPr>
          <p:nvPr/>
        </p:nvSpPr>
        <p:spPr bwMode="auto">
          <a:xfrm>
            <a:off x="5508104" y="4532163"/>
            <a:ext cx="430213" cy="384175"/>
          </a:xfrm>
          <a:custGeom>
            <a:avLst/>
            <a:gdLst>
              <a:gd name="T0" fmla="*/ 175 w 271"/>
              <a:gd name="T1" fmla="*/ 28 h 242"/>
              <a:gd name="T2" fmla="*/ 175 w 271"/>
              <a:gd name="T3" fmla="*/ 0 h 242"/>
              <a:gd name="T4" fmla="*/ 96 w 271"/>
              <a:gd name="T5" fmla="*/ 0 h 242"/>
              <a:gd name="T6" fmla="*/ 96 w 271"/>
              <a:gd name="T7" fmla="*/ 28 h 242"/>
              <a:gd name="T8" fmla="*/ 0 w 271"/>
              <a:gd name="T9" fmla="*/ 28 h 242"/>
              <a:gd name="T10" fmla="*/ 0 w 271"/>
              <a:gd name="T11" fmla="*/ 242 h 242"/>
              <a:gd name="T12" fmla="*/ 271 w 271"/>
              <a:gd name="T13" fmla="*/ 242 h 242"/>
              <a:gd name="T14" fmla="*/ 271 w 271"/>
              <a:gd name="T15" fmla="*/ 28 h 242"/>
              <a:gd name="T16" fmla="*/ 175 w 271"/>
              <a:gd name="T17" fmla="*/ 28 h 242"/>
              <a:gd name="T18" fmla="*/ 107 w 271"/>
              <a:gd name="T19" fmla="*/ 11 h 242"/>
              <a:gd name="T20" fmla="*/ 164 w 271"/>
              <a:gd name="T21" fmla="*/ 11 h 242"/>
              <a:gd name="T22" fmla="*/ 164 w 271"/>
              <a:gd name="T23" fmla="*/ 28 h 242"/>
              <a:gd name="T24" fmla="*/ 107 w 271"/>
              <a:gd name="T25" fmla="*/ 28 h 242"/>
              <a:gd name="T26" fmla="*/ 107 w 271"/>
              <a:gd name="T27" fmla="*/ 11 h 242"/>
              <a:gd name="T28" fmla="*/ 96 w 271"/>
              <a:gd name="T29" fmla="*/ 39 h 242"/>
              <a:gd name="T30" fmla="*/ 175 w 271"/>
              <a:gd name="T31" fmla="*/ 39 h 242"/>
              <a:gd name="T32" fmla="*/ 260 w 271"/>
              <a:gd name="T33" fmla="*/ 39 h 242"/>
              <a:gd name="T34" fmla="*/ 260 w 271"/>
              <a:gd name="T35" fmla="*/ 129 h 242"/>
              <a:gd name="T36" fmla="*/ 175 w 271"/>
              <a:gd name="T37" fmla="*/ 129 h 242"/>
              <a:gd name="T38" fmla="*/ 175 w 271"/>
              <a:gd name="T39" fmla="*/ 107 h 242"/>
              <a:gd name="T40" fmla="*/ 96 w 271"/>
              <a:gd name="T41" fmla="*/ 107 h 242"/>
              <a:gd name="T42" fmla="*/ 96 w 271"/>
              <a:gd name="T43" fmla="*/ 129 h 242"/>
              <a:gd name="T44" fmla="*/ 11 w 271"/>
              <a:gd name="T45" fmla="*/ 129 h 242"/>
              <a:gd name="T46" fmla="*/ 11 w 271"/>
              <a:gd name="T47" fmla="*/ 39 h 242"/>
              <a:gd name="T48" fmla="*/ 96 w 271"/>
              <a:gd name="T49" fmla="*/ 39 h 242"/>
              <a:gd name="T50" fmla="*/ 164 w 271"/>
              <a:gd name="T51" fmla="*/ 118 h 242"/>
              <a:gd name="T52" fmla="*/ 164 w 271"/>
              <a:gd name="T53" fmla="*/ 152 h 242"/>
              <a:gd name="T54" fmla="*/ 107 w 271"/>
              <a:gd name="T55" fmla="*/ 152 h 242"/>
              <a:gd name="T56" fmla="*/ 107 w 271"/>
              <a:gd name="T57" fmla="*/ 118 h 242"/>
              <a:gd name="T58" fmla="*/ 164 w 271"/>
              <a:gd name="T59" fmla="*/ 118 h 242"/>
              <a:gd name="T60" fmla="*/ 11 w 271"/>
              <a:gd name="T61" fmla="*/ 231 h 242"/>
              <a:gd name="T62" fmla="*/ 11 w 271"/>
              <a:gd name="T63" fmla="*/ 141 h 242"/>
              <a:gd name="T64" fmla="*/ 96 w 271"/>
              <a:gd name="T65" fmla="*/ 141 h 242"/>
              <a:gd name="T66" fmla="*/ 96 w 271"/>
              <a:gd name="T67" fmla="*/ 163 h 242"/>
              <a:gd name="T68" fmla="*/ 175 w 271"/>
              <a:gd name="T69" fmla="*/ 163 h 242"/>
              <a:gd name="T70" fmla="*/ 175 w 271"/>
              <a:gd name="T71" fmla="*/ 141 h 242"/>
              <a:gd name="T72" fmla="*/ 260 w 271"/>
              <a:gd name="T73" fmla="*/ 141 h 242"/>
              <a:gd name="T74" fmla="*/ 260 w 271"/>
              <a:gd name="T75" fmla="*/ 231 h 242"/>
              <a:gd name="T76" fmla="*/ 11 w 271"/>
              <a:gd name="T77" fmla="*/ 23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1" h="242">
                <a:moveTo>
                  <a:pt x="175" y="28"/>
                </a:moveTo>
                <a:lnTo>
                  <a:pt x="175" y="0"/>
                </a:lnTo>
                <a:lnTo>
                  <a:pt x="96" y="0"/>
                </a:lnTo>
                <a:lnTo>
                  <a:pt x="96" y="28"/>
                </a:lnTo>
                <a:lnTo>
                  <a:pt x="0" y="28"/>
                </a:lnTo>
                <a:lnTo>
                  <a:pt x="0" y="242"/>
                </a:lnTo>
                <a:lnTo>
                  <a:pt x="271" y="242"/>
                </a:lnTo>
                <a:lnTo>
                  <a:pt x="271" y="28"/>
                </a:lnTo>
                <a:lnTo>
                  <a:pt x="175" y="28"/>
                </a:lnTo>
                <a:close/>
                <a:moveTo>
                  <a:pt x="107" y="11"/>
                </a:moveTo>
                <a:lnTo>
                  <a:pt x="164" y="11"/>
                </a:lnTo>
                <a:lnTo>
                  <a:pt x="164" y="28"/>
                </a:lnTo>
                <a:lnTo>
                  <a:pt x="107" y="28"/>
                </a:lnTo>
                <a:lnTo>
                  <a:pt x="107" y="11"/>
                </a:lnTo>
                <a:close/>
                <a:moveTo>
                  <a:pt x="96" y="39"/>
                </a:moveTo>
                <a:lnTo>
                  <a:pt x="175" y="39"/>
                </a:lnTo>
                <a:lnTo>
                  <a:pt x="260" y="39"/>
                </a:lnTo>
                <a:lnTo>
                  <a:pt x="260" y="129"/>
                </a:lnTo>
                <a:lnTo>
                  <a:pt x="175" y="129"/>
                </a:lnTo>
                <a:lnTo>
                  <a:pt x="175" y="107"/>
                </a:lnTo>
                <a:lnTo>
                  <a:pt x="96" y="107"/>
                </a:lnTo>
                <a:lnTo>
                  <a:pt x="96" y="129"/>
                </a:lnTo>
                <a:lnTo>
                  <a:pt x="11" y="129"/>
                </a:lnTo>
                <a:lnTo>
                  <a:pt x="11" y="39"/>
                </a:lnTo>
                <a:lnTo>
                  <a:pt x="96" y="39"/>
                </a:lnTo>
                <a:close/>
                <a:moveTo>
                  <a:pt x="164" y="118"/>
                </a:moveTo>
                <a:lnTo>
                  <a:pt x="164" y="152"/>
                </a:lnTo>
                <a:lnTo>
                  <a:pt x="107" y="152"/>
                </a:lnTo>
                <a:lnTo>
                  <a:pt x="107" y="118"/>
                </a:lnTo>
                <a:lnTo>
                  <a:pt x="164" y="118"/>
                </a:lnTo>
                <a:close/>
                <a:moveTo>
                  <a:pt x="11" y="231"/>
                </a:moveTo>
                <a:lnTo>
                  <a:pt x="11" y="141"/>
                </a:lnTo>
                <a:lnTo>
                  <a:pt x="96" y="141"/>
                </a:lnTo>
                <a:lnTo>
                  <a:pt x="96" y="163"/>
                </a:lnTo>
                <a:lnTo>
                  <a:pt x="175" y="163"/>
                </a:lnTo>
                <a:lnTo>
                  <a:pt x="175" y="141"/>
                </a:lnTo>
                <a:lnTo>
                  <a:pt x="260" y="141"/>
                </a:lnTo>
                <a:lnTo>
                  <a:pt x="260" y="231"/>
                </a:lnTo>
                <a:lnTo>
                  <a:pt x="11" y="231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6590059" y="4521051"/>
            <a:ext cx="430213" cy="430213"/>
            <a:chOff x="6365875" y="3970338"/>
            <a:chExt cx="430213" cy="430213"/>
          </a:xfrm>
        </p:grpSpPr>
        <p:sp>
          <p:nvSpPr>
            <p:cNvPr id="196" name="Freeform 82"/>
            <p:cNvSpPr>
              <a:spLocks noEditPoints="1"/>
            </p:cNvSpPr>
            <p:nvPr/>
          </p:nvSpPr>
          <p:spPr bwMode="auto">
            <a:xfrm>
              <a:off x="6365875" y="3970338"/>
              <a:ext cx="430213" cy="430213"/>
            </a:xfrm>
            <a:custGeom>
              <a:avLst/>
              <a:gdLst>
                <a:gd name="T0" fmla="*/ 0 w 271"/>
                <a:gd name="T1" fmla="*/ 0 h 271"/>
                <a:gd name="T2" fmla="*/ 0 w 271"/>
                <a:gd name="T3" fmla="*/ 271 h 271"/>
                <a:gd name="T4" fmla="*/ 271 w 271"/>
                <a:gd name="T5" fmla="*/ 271 h 271"/>
                <a:gd name="T6" fmla="*/ 271 w 271"/>
                <a:gd name="T7" fmla="*/ 0 h 271"/>
                <a:gd name="T8" fmla="*/ 0 w 271"/>
                <a:gd name="T9" fmla="*/ 0 h 271"/>
                <a:gd name="T10" fmla="*/ 260 w 271"/>
                <a:gd name="T11" fmla="*/ 259 h 271"/>
                <a:gd name="T12" fmla="*/ 11 w 271"/>
                <a:gd name="T13" fmla="*/ 259 h 271"/>
                <a:gd name="T14" fmla="*/ 11 w 271"/>
                <a:gd name="T15" fmla="*/ 11 h 271"/>
                <a:gd name="T16" fmla="*/ 260 w 271"/>
                <a:gd name="T17" fmla="*/ 11 h 271"/>
                <a:gd name="T18" fmla="*/ 260 w 271"/>
                <a:gd name="T19" fmla="*/ 25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271">
                  <a:moveTo>
                    <a:pt x="0" y="0"/>
                  </a:moveTo>
                  <a:lnTo>
                    <a:pt x="0" y="271"/>
                  </a:lnTo>
                  <a:lnTo>
                    <a:pt x="271" y="271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60" y="259"/>
                  </a:moveTo>
                  <a:lnTo>
                    <a:pt x="11" y="259"/>
                  </a:lnTo>
                  <a:lnTo>
                    <a:pt x="11" y="11"/>
                  </a:lnTo>
                  <a:lnTo>
                    <a:pt x="260" y="11"/>
                  </a:lnTo>
                  <a:lnTo>
                    <a:pt x="260" y="25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7" name="Freeform 83"/>
            <p:cNvSpPr>
              <a:spLocks/>
            </p:cNvSpPr>
            <p:nvPr/>
          </p:nvSpPr>
          <p:spPr bwMode="auto">
            <a:xfrm>
              <a:off x="6446838" y="4059238"/>
              <a:ext cx="268288" cy="196850"/>
            </a:xfrm>
            <a:custGeom>
              <a:avLst/>
              <a:gdLst>
                <a:gd name="T0" fmla="*/ 8 w 120"/>
                <a:gd name="T1" fmla="*/ 36 h 88"/>
                <a:gd name="T2" fmla="*/ 60 w 120"/>
                <a:gd name="T3" fmla="*/ 88 h 88"/>
                <a:gd name="T4" fmla="*/ 112 w 120"/>
                <a:gd name="T5" fmla="*/ 36 h 88"/>
                <a:gd name="T6" fmla="*/ 112 w 120"/>
                <a:gd name="T7" fmla="*/ 8 h 88"/>
                <a:gd name="T8" fmla="*/ 120 w 120"/>
                <a:gd name="T9" fmla="*/ 8 h 88"/>
                <a:gd name="T10" fmla="*/ 120 w 120"/>
                <a:gd name="T11" fmla="*/ 0 h 88"/>
                <a:gd name="T12" fmla="*/ 96 w 120"/>
                <a:gd name="T13" fmla="*/ 0 h 88"/>
                <a:gd name="T14" fmla="*/ 96 w 120"/>
                <a:gd name="T15" fmla="*/ 8 h 88"/>
                <a:gd name="T16" fmla="*/ 104 w 120"/>
                <a:gd name="T17" fmla="*/ 8 h 88"/>
                <a:gd name="T18" fmla="*/ 104 w 120"/>
                <a:gd name="T19" fmla="*/ 36 h 88"/>
                <a:gd name="T20" fmla="*/ 60 w 120"/>
                <a:gd name="T21" fmla="*/ 80 h 88"/>
                <a:gd name="T22" fmla="*/ 16 w 120"/>
                <a:gd name="T23" fmla="*/ 36 h 88"/>
                <a:gd name="T24" fmla="*/ 16 w 120"/>
                <a:gd name="T25" fmla="*/ 8 h 88"/>
                <a:gd name="T26" fmla="*/ 24 w 120"/>
                <a:gd name="T27" fmla="*/ 8 h 88"/>
                <a:gd name="T28" fmla="*/ 24 w 120"/>
                <a:gd name="T29" fmla="*/ 0 h 88"/>
                <a:gd name="T30" fmla="*/ 0 w 120"/>
                <a:gd name="T31" fmla="*/ 0 h 88"/>
                <a:gd name="T32" fmla="*/ 0 w 120"/>
                <a:gd name="T33" fmla="*/ 8 h 88"/>
                <a:gd name="T34" fmla="*/ 8 w 120"/>
                <a:gd name="T35" fmla="*/ 8 h 88"/>
                <a:gd name="T36" fmla="*/ 8 w 120"/>
                <a:gd name="T3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88">
                  <a:moveTo>
                    <a:pt x="8" y="36"/>
                  </a:moveTo>
                  <a:cubicBezTo>
                    <a:pt x="8" y="64"/>
                    <a:pt x="31" y="88"/>
                    <a:pt x="60" y="88"/>
                  </a:cubicBezTo>
                  <a:cubicBezTo>
                    <a:pt x="89" y="88"/>
                    <a:pt x="112" y="64"/>
                    <a:pt x="112" y="3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60"/>
                    <a:pt x="84" y="80"/>
                    <a:pt x="60" y="80"/>
                  </a:cubicBezTo>
                  <a:cubicBezTo>
                    <a:pt x="36" y="80"/>
                    <a:pt x="16" y="6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3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7515051" y="4473426"/>
            <a:ext cx="412750" cy="484187"/>
            <a:chOff x="7199313" y="3922713"/>
            <a:chExt cx="412750" cy="484187"/>
          </a:xfrm>
        </p:grpSpPr>
        <p:sp>
          <p:nvSpPr>
            <p:cNvPr id="199" name="Freeform 84"/>
            <p:cNvSpPr>
              <a:spLocks noEditPoints="1"/>
            </p:cNvSpPr>
            <p:nvPr/>
          </p:nvSpPr>
          <p:spPr bwMode="auto">
            <a:xfrm>
              <a:off x="7199313" y="4084638"/>
              <a:ext cx="412750" cy="303213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  <a:gd name="T28" fmla="*/ 76 w 184"/>
                <a:gd name="T29" fmla="*/ 128 h 136"/>
                <a:gd name="T30" fmla="*/ 8 w 184"/>
                <a:gd name="T31" fmla="*/ 60 h 136"/>
                <a:gd name="T32" fmla="*/ 8 w 184"/>
                <a:gd name="T33" fmla="*/ 8 h 136"/>
                <a:gd name="T34" fmla="*/ 144 w 184"/>
                <a:gd name="T35" fmla="*/ 8 h 136"/>
                <a:gd name="T36" fmla="*/ 144 w 184"/>
                <a:gd name="T37" fmla="*/ 60 h 136"/>
                <a:gd name="T38" fmla="*/ 76 w 184"/>
                <a:gd name="T39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close/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  <a:moveTo>
                    <a:pt x="76" y="128"/>
                  </a:moveTo>
                  <a:cubicBezTo>
                    <a:pt x="38" y="128"/>
                    <a:pt x="8" y="97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97"/>
                    <a:pt x="113" y="128"/>
                    <a:pt x="76" y="12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0" name="Freeform 85"/>
            <p:cNvSpPr>
              <a:spLocks/>
            </p:cNvSpPr>
            <p:nvPr/>
          </p:nvSpPr>
          <p:spPr bwMode="auto">
            <a:xfrm>
              <a:off x="7199313" y="4387850"/>
              <a:ext cx="341313" cy="19050"/>
            </a:xfrm>
            <a:custGeom>
              <a:avLst/>
              <a:gdLst>
                <a:gd name="T0" fmla="*/ 0 w 215"/>
                <a:gd name="T1" fmla="*/ 12 h 12"/>
                <a:gd name="T2" fmla="*/ 215 w 215"/>
                <a:gd name="T3" fmla="*/ 12 h 12"/>
                <a:gd name="T4" fmla="*/ 215 w 215"/>
                <a:gd name="T5" fmla="*/ 0 h 12"/>
                <a:gd name="T6" fmla="*/ 108 w 215"/>
                <a:gd name="T7" fmla="*/ 0 h 12"/>
                <a:gd name="T8" fmla="*/ 0 w 215"/>
                <a:gd name="T9" fmla="*/ 0 h 12"/>
                <a:gd name="T10" fmla="*/ 0 w 215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12">
                  <a:moveTo>
                    <a:pt x="0" y="12"/>
                  </a:moveTo>
                  <a:lnTo>
                    <a:pt x="215" y="12"/>
                  </a:lnTo>
                  <a:lnTo>
                    <a:pt x="215" y="0"/>
                  </a:lnTo>
                  <a:lnTo>
                    <a:pt x="10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1" name="Rectangle 86"/>
            <p:cNvSpPr>
              <a:spLocks noChangeArrowheads="1"/>
            </p:cNvSpPr>
            <p:nvPr/>
          </p:nvSpPr>
          <p:spPr bwMode="auto">
            <a:xfrm>
              <a:off x="7289800" y="3949700"/>
              <a:ext cx="17463" cy="809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2" name="Rectangle 87"/>
            <p:cNvSpPr>
              <a:spLocks noChangeArrowheads="1"/>
            </p:cNvSpPr>
            <p:nvPr/>
          </p:nvSpPr>
          <p:spPr bwMode="auto">
            <a:xfrm>
              <a:off x="7432675" y="3949700"/>
              <a:ext cx="17463" cy="809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3" name="Rectangle 88"/>
            <p:cNvSpPr>
              <a:spLocks noChangeArrowheads="1"/>
            </p:cNvSpPr>
            <p:nvPr/>
          </p:nvSpPr>
          <p:spPr bwMode="auto">
            <a:xfrm>
              <a:off x="7361238" y="3922713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0" grpId="0" animBg="1"/>
      <p:bldP spid="121" grpId="0" animBg="1"/>
      <p:bldP spid="128" grpId="0" animBg="1"/>
      <p:bldP spid="138" grpId="0" animBg="1"/>
      <p:bldP spid="153" grpId="0" animBg="1"/>
      <p:bldP spid="161" grpId="0" animBg="1"/>
      <p:bldP spid="162" grpId="0" animBg="1"/>
      <p:bldP spid="174" grpId="0" animBg="1"/>
      <p:bldP spid="185" grpId="0" animBg="1"/>
      <p:bldP spid="192" grpId="0" animBg="1"/>
      <p:bldP spid="193" grpId="0" animBg="1"/>
      <p:bldP spid="1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1126158" y="1899071"/>
            <a:ext cx="450850" cy="450850"/>
            <a:chOff x="1270174" y="1522412"/>
            <a:chExt cx="450850" cy="45085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89" name="Oval 6"/>
            <p:cNvSpPr>
              <a:spLocks noChangeArrowheads="1"/>
            </p:cNvSpPr>
            <p:nvPr/>
          </p:nvSpPr>
          <p:spPr bwMode="auto">
            <a:xfrm>
              <a:off x="1270174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0" name="Oval 7"/>
            <p:cNvSpPr>
              <a:spLocks noChangeArrowheads="1"/>
            </p:cNvSpPr>
            <p:nvPr/>
          </p:nvSpPr>
          <p:spPr bwMode="auto">
            <a:xfrm>
              <a:off x="1270174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1" name="Oval 8"/>
            <p:cNvSpPr>
              <a:spLocks noChangeArrowheads="1"/>
            </p:cNvSpPr>
            <p:nvPr/>
          </p:nvSpPr>
          <p:spPr bwMode="auto">
            <a:xfrm>
              <a:off x="1270174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2" name="Oval 9"/>
            <p:cNvSpPr>
              <a:spLocks noChangeArrowheads="1"/>
            </p:cNvSpPr>
            <p:nvPr/>
          </p:nvSpPr>
          <p:spPr bwMode="auto">
            <a:xfrm>
              <a:off x="1436862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3" name="Oval 10"/>
            <p:cNvSpPr>
              <a:spLocks noChangeArrowheads="1"/>
            </p:cNvSpPr>
            <p:nvPr/>
          </p:nvSpPr>
          <p:spPr bwMode="auto">
            <a:xfrm>
              <a:off x="1436862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4" name="Oval 11"/>
            <p:cNvSpPr>
              <a:spLocks noChangeArrowheads="1"/>
            </p:cNvSpPr>
            <p:nvPr/>
          </p:nvSpPr>
          <p:spPr bwMode="auto">
            <a:xfrm>
              <a:off x="1436862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5" name="Oval 12"/>
            <p:cNvSpPr>
              <a:spLocks noChangeArrowheads="1"/>
            </p:cNvSpPr>
            <p:nvPr/>
          </p:nvSpPr>
          <p:spPr bwMode="auto">
            <a:xfrm>
              <a:off x="1603549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6" name="Oval 13"/>
            <p:cNvSpPr>
              <a:spLocks noChangeArrowheads="1"/>
            </p:cNvSpPr>
            <p:nvPr/>
          </p:nvSpPr>
          <p:spPr bwMode="auto">
            <a:xfrm>
              <a:off x="1603549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7" name="Oval 14"/>
            <p:cNvSpPr>
              <a:spLocks noChangeArrowheads="1"/>
            </p:cNvSpPr>
            <p:nvPr/>
          </p:nvSpPr>
          <p:spPr bwMode="auto">
            <a:xfrm>
              <a:off x="1603549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131095" y="1819696"/>
            <a:ext cx="333375" cy="588963"/>
            <a:chOff x="2203624" y="1443037"/>
            <a:chExt cx="333375" cy="58896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2262362" y="1443037"/>
              <a:ext cx="215900" cy="412750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9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20" y="168"/>
                    <a:pt x="44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2203624" y="1649412"/>
              <a:ext cx="333375" cy="382588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5 w 136"/>
                <a:gd name="T15" fmla="*/ 108 h 156"/>
                <a:gd name="T16" fmla="*/ 64 w 136"/>
                <a:gd name="T17" fmla="*/ 108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8 h 156"/>
                <a:gd name="T32" fmla="*/ 72 w 136"/>
                <a:gd name="T33" fmla="*/ 108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9" y="106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108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01" name="Freeform 17"/>
          <p:cNvSpPr>
            <a:spLocks/>
          </p:cNvSpPr>
          <p:nvPr/>
        </p:nvSpPr>
        <p:spPr bwMode="auto">
          <a:xfrm>
            <a:off x="3892724" y="1913359"/>
            <a:ext cx="490538" cy="441325"/>
          </a:xfrm>
          <a:custGeom>
            <a:avLst/>
            <a:gdLst>
              <a:gd name="T0" fmla="*/ 145 w 200"/>
              <a:gd name="T1" fmla="*/ 0 h 180"/>
              <a:gd name="T2" fmla="*/ 100 w 200"/>
              <a:gd name="T3" fmla="*/ 22 h 180"/>
              <a:gd name="T4" fmla="*/ 56 w 200"/>
              <a:gd name="T5" fmla="*/ 0 h 180"/>
              <a:gd name="T6" fmla="*/ 0 w 200"/>
              <a:gd name="T7" fmla="*/ 56 h 180"/>
              <a:gd name="T8" fmla="*/ 16 w 200"/>
              <a:gd name="T9" fmla="*/ 95 h 180"/>
              <a:gd name="T10" fmla="*/ 95 w 200"/>
              <a:gd name="T11" fmla="*/ 174 h 180"/>
              <a:gd name="T12" fmla="*/ 100 w 200"/>
              <a:gd name="T13" fmla="*/ 180 h 180"/>
              <a:gd name="T14" fmla="*/ 106 w 200"/>
              <a:gd name="T15" fmla="*/ 174 h 180"/>
              <a:gd name="T16" fmla="*/ 183 w 200"/>
              <a:gd name="T17" fmla="*/ 96 h 180"/>
              <a:gd name="T18" fmla="*/ 200 w 200"/>
              <a:gd name="T19" fmla="*/ 56 h 180"/>
              <a:gd name="T20" fmla="*/ 145 w 200"/>
              <a:gd name="T21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180">
                <a:moveTo>
                  <a:pt x="145" y="0"/>
                </a:moveTo>
                <a:cubicBezTo>
                  <a:pt x="127" y="0"/>
                  <a:pt x="111" y="8"/>
                  <a:pt x="100" y="22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71"/>
                  <a:pt x="6" y="84"/>
                  <a:pt x="16" y="95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100" y="180"/>
                  <a:pt x="100" y="180"/>
                  <a:pt x="100" y="180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6"/>
                  <a:pt x="200" y="71"/>
                  <a:pt x="200" y="56"/>
                </a:cubicBezTo>
                <a:cubicBezTo>
                  <a:pt x="200" y="25"/>
                  <a:pt x="175" y="0"/>
                  <a:pt x="14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02" name="Freeform 18"/>
          <p:cNvSpPr>
            <a:spLocks/>
          </p:cNvSpPr>
          <p:nvPr/>
        </p:nvSpPr>
        <p:spPr bwMode="auto">
          <a:xfrm>
            <a:off x="4722987" y="2002259"/>
            <a:ext cx="588963" cy="263525"/>
          </a:xfrm>
          <a:custGeom>
            <a:avLst/>
            <a:gdLst>
              <a:gd name="T0" fmla="*/ 186 w 240"/>
              <a:gd name="T1" fmla="*/ 0 h 108"/>
              <a:gd name="T2" fmla="*/ 132 w 240"/>
              <a:gd name="T3" fmla="*/ 54 h 108"/>
              <a:gd name="T4" fmla="*/ 158 w 240"/>
              <a:gd name="T5" fmla="*/ 100 h 108"/>
              <a:gd name="T6" fmla="*/ 83 w 240"/>
              <a:gd name="T7" fmla="*/ 100 h 108"/>
              <a:gd name="T8" fmla="*/ 108 w 240"/>
              <a:gd name="T9" fmla="*/ 54 h 108"/>
              <a:gd name="T10" fmla="*/ 54 w 240"/>
              <a:gd name="T11" fmla="*/ 0 h 108"/>
              <a:gd name="T12" fmla="*/ 0 w 240"/>
              <a:gd name="T13" fmla="*/ 54 h 108"/>
              <a:gd name="T14" fmla="*/ 54 w 240"/>
              <a:gd name="T15" fmla="*/ 108 h 108"/>
              <a:gd name="T16" fmla="*/ 186 w 240"/>
              <a:gd name="T17" fmla="*/ 108 h 108"/>
              <a:gd name="T18" fmla="*/ 240 w 240"/>
              <a:gd name="T19" fmla="*/ 54 h 108"/>
              <a:gd name="T20" fmla="*/ 186 w 240"/>
              <a:gd name="T21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3"/>
                  <a:pt x="143" y="90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0"/>
                  <a:pt x="108" y="73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03" name="Freeform 19"/>
          <p:cNvSpPr>
            <a:spLocks/>
          </p:cNvSpPr>
          <p:nvPr/>
        </p:nvSpPr>
        <p:spPr bwMode="auto">
          <a:xfrm>
            <a:off x="5777087" y="1927646"/>
            <a:ext cx="352425" cy="412750"/>
          </a:xfrm>
          <a:custGeom>
            <a:avLst/>
            <a:gdLst>
              <a:gd name="T0" fmla="*/ 0 w 222"/>
              <a:gd name="T1" fmla="*/ 0 h 260"/>
              <a:gd name="T2" fmla="*/ 0 w 222"/>
              <a:gd name="T3" fmla="*/ 260 h 260"/>
              <a:gd name="T4" fmla="*/ 222 w 222"/>
              <a:gd name="T5" fmla="*/ 130 h 260"/>
              <a:gd name="T6" fmla="*/ 0 w 222"/>
              <a:gd name="T7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" h="260">
                <a:moveTo>
                  <a:pt x="0" y="0"/>
                </a:moveTo>
                <a:lnTo>
                  <a:pt x="0" y="260"/>
                </a:lnTo>
                <a:lnTo>
                  <a:pt x="222" y="130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477174" y="1976859"/>
            <a:ext cx="547688" cy="314325"/>
            <a:chOff x="6477174" y="1600200"/>
            <a:chExt cx="547688" cy="31432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05" name="Freeform 20"/>
            <p:cNvSpPr>
              <a:spLocks/>
            </p:cNvSpPr>
            <p:nvPr/>
          </p:nvSpPr>
          <p:spPr bwMode="auto">
            <a:xfrm>
              <a:off x="6751812" y="1600200"/>
              <a:ext cx="273050" cy="314325"/>
            </a:xfrm>
            <a:custGeom>
              <a:avLst/>
              <a:gdLst>
                <a:gd name="T0" fmla="*/ 0 w 172"/>
                <a:gd name="T1" fmla="*/ 99 h 198"/>
                <a:gd name="T2" fmla="*/ 172 w 172"/>
                <a:gd name="T3" fmla="*/ 198 h 198"/>
                <a:gd name="T4" fmla="*/ 172 w 172"/>
                <a:gd name="T5" fmla="*/ 0 h 198"/>
                <a:gd name="T6" fmla="*/ 0 w 172"/>
                <a:gd name="T7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98">
                  <a:moveTo>
                    <a:pt x="0" y="99"/>
                  </a:moveTo>
                  <a:lnTo>
                    <a:pt x="172" y="198"/>
                  </a:lnTo>
                  <a:lnTo>
                    <a:pt x="172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6" name="Freeform 21"/>
            <p:cNvSpPr>
              <a:spLocks/>
            </p:cNvSpPr>
            <p:nvPr/>
          </p:nvSpPr>
          <p:spPr bwMode="auto">
            <a:xfrm>
              <a:off x="6477174" y="1600200"/>
              <a:ext cx="274638" cy="314325"/>
            </a:xfrm>
            <a:custGeom>
              <a:avLst/>
              <a:gdLst>
                <a:gd name="T0" fmla="*/ 0 w 173"/>
                <a:gd name="T1" fmla="*/ 99 h 198"/>
                <a:gd name="T2" fmla="*/ 173 w 173"/>
                <a:gd name="T3" fmla="*/ 198 h 198"/>
                <a:gd name="T4" fmla="*/ 173 w 173"/>
                <a:gd name="T5" fmla="*/ 99 h 198"/>
                <a:gd name="T6" fmla="*/ 173 w 173"/>
                <a:gd name="T7" fmla="*/ 0 h 198"/>
                <a:gd name="T8" fmla="*/ 0 w 173"/>
                <a:gd name="T9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8">
                  <a:moveTo>
                    <a:pt x="0" y="99"/>
                  </a:moveTo>
                  <a:lnTo>
                    <a:pt x="173" y="198"/>
                  </a:lnTo>
                  <a:lnTo>
                    <a:pt x="173" y="99"/>
                  </a:lnTo>
                  <a:lnTo>
                    <a:pt x="173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551116" y="1967334"/>
            <a:ext cx="549276" cy="314325"/>
            <a:chOff x="7397924" y="1590675"/>
            <a:chExt cx="549276" cy="31432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08" name="Freeform 22"/>
            <p:cNvSpPr>
              <a:spLocks/>
            </p:cNvSpPr>
            <p:nvPr/>
          </p:nvSpPr>
          <p:spPr bwMode="auto">
            <a:xfrm>
              <a:off x="7397924" y="1590675"/>
              <a:ext cx="274638" cy="314325"/>
            </a:xfrm>
            <a:custGeom>
              <a:avLst/>
              <a:gdLst>
                <a:gd name="T0" fmla="*/ 0 w 173"/>
                <a:gd name="T1" fmla="*/ 198 h 198"/>
                <a:gd name="T2" fmla="*/ 173 w 173"/>
                <a:gd name="T3" fmla="*/ 99 h 198"/>
                <a:gd name="T4" fmla="*/ 0 w 173"/>
                <a:gd name="T5" fmla="*/ 0 h 198"/>
                <a:gd name="T6" fmla="*/ 0 w 173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198">
                  <a:moveTo>
                    <a:pt x="0" y="198"/>
                  </a:moveTo>
                  <a:lnTo>
                    <a:pt x="173" y="99"/>
                  </a:lnTo>
                  <a:lnTo>
                    <a:pt x="0" y="0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9" name="Freeform 23"/>
            <p:cNvSpPr>
              <a:spLocks/>
            </p:cNvSpPr>
            <p:nvPr/>
          </p:nvSpPr>
          <p:spPr bwMode="auto">
            <a:xfrm>
              <a:off x="7672562" y="1590675"/>
              <a:ext cx="274638" cy="314325"/>
            </a:xfrm>
            <a:custGeom>
              <a:avLst/>
              <a:gdLst>
                <a:gd name="T0" fmla="*/ 173 w 173"/>
                <a:gd name="T1" fmla="*/ 99 h 198"/>
                <a:gd name="T2" fmla="*/ 0 w 173"/>
                <a:gd name="T3" fmla="*/ 0 h 198"/>
                <a:gd name="T4" fmla="*/ 0 w 173"/>
                <a:gd name="T5" fmla="*/ 99 h 198"/>
                <a:gd name="T6" fmla="*/ 0 w 173"/>
                <a:gd name="T7" fmla="*/ 198 h 198"/>
                <a:gd name="T8" fmla="*/ 173 w 173"/>
                <a:gd name="T9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8">
                  <a:moveTo>
                    <a:pt x="173" y="99"/>
                  </a:moveTo>
                  <a:lnTo>
                    <a:pt x="0" y="0"/>
                  </a:lnTo>
                  <a:lnTo>
                    <a:pt x="0" y="99"/>
                  </a:lnTo>
                  <a:lnTo>
                    <a:pt x="0" y="198"/>
                  </a:lnTo>
                  <a:lnTo>
                    <a:pt x="173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10" name="Freeform 24"/>
          <p:cNvSpPr>
            <a:spLocks/>
          </p:cNvSpPr>
          <p:nvPr/>
        </p:nvSpPr>
        <p:spPr bwMode="auto">
          <a:xfrm>
            <a:off x="5611987" y="2881734"/>
            <a:ext cx="588963" cy="244475"/>
          </a:xfrm>
          <a:custGeom>
            <a:avLst/>
            <a:gdLst>
              <a:gd name="T0" fmla="*/ 234 w 240"/>
              <a:gd name="T1" fmla="*/ 44 h 100"/>
              <a:gd name="T2" fmla="*/ 232 w 240"/>
              <a:gd name="T3" fmla="*/ 44 h 100"/>
              <a:gd name="T4" fmla="*/ 182 w 240"/>
              <a:gd name="T5" fmla="*/ 0 h 100"/>
              <a:gd name="T6" fmla="*/ 134 w 240"/>
              <a:gd name="T7" fmla="*/ 39 h 100"/>
              <a:gd name="T8" fmla="*/ 122 w 240"/>
              <a:gd name="T9" fmla="*/ 33 h 100"/>
              <a:gd name="T10" fmla="*/ 119 w 240"/>
              <a:gd name="T11" fmla="*/ 33 h 100"/>
              <a:gd name="T12" fmla="*/ 107 w 240"/>
              <a:gd name="T13" fmla="*/ 39 h 100"/>
              <a:gd name="T14" fmla="*/ 58 w 240"/>
              <a:gd name="T15" fmla="*/ 0 h 100"/>
              <a:gd name="T16" fmla="*/ 9 w 240"/>
              <a:gd name="T17" fmla="*/ 44 h 100"/>
              <a:gd name="T18" fmla="*/ 6 w 240"/>
              <a:gd name="T19" fmla="*/ 44 h 100"/>
              <a:gd name="T20" fmla="*/ 0 w 240"/>
              <a:gd name="T21" fmla="*/ 50 h 100"/>
              <a:gd name="T22" fmla="*/ 6 w 240"/>
              <a:gd name="T23" fmla="*/ 56 h 100"/>
              <a:gd name="T24" fmla="*/ 9 w 240"/>
              <a:gd name="T25" fmla="*/ 56 h 100"/>
              <a:gd name="T26" fmla="*/ 58 w 240"/>
              <a:gd name="T27" fmla="*/ 100 h 100"/>
              <a:gd name="T28" fmla="*/ 108 w 240"/>
              <a:gd name="T29" fmla="*/ 50 h 100"/>
              <a:gd name="T30" fmla="*/ 108 w 240"/>
              <a:gd name="T31" fmla="*/ 47 h 100"/>
              <a:gd name="T32" fmla="*/ 120 w 240"/>
              <a:gd name="T33" fmla="*/ 41 h 100"/>
              <a:gd name="T34" fmla="*/ 133 w 240"/>
              <a:gd name="T35" fmla="*/ 47 h 100"/>
              <a:gd name="T36" fmla="*/ 132 w 240"/>
              <a:gd name="T37" fmla="*/ 50 h 100"/>
              <a:gd name="T38" fmla="*/ 182 w 240"/>
              <a:gd name="T39" fmla="*/ 100 h 100"/>
              <a:gd name="T40" fmla="*/ 232 w 240"/>
              <a:gd name="T41" fmla="*/ 56 h 100"/>
              <a:gd name="T42" fmla="*/ 234 w 240"/>
              <a:gd name="T43" fmla="*/ 56 h 100"/>
              <a:gd name="T44" fmla="*/ 240 w 240"/>
              <a:gd name="T45" fmla="*/ 50 h 100"/>
              <a:gd name="T46" fmla="*/ 234 w 240"/>
              <a:gd name="T47" fmla="*/ 4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7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7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8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8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1" name="Freeform 25"/>
          <p:cNvSpPr>
            <a:spLocks noEditPoints="1"/>
          </p:cNvSpPr>
          <p:nvPr/>
        </p:nvSpPr>
        <p:spPr bwMode="auto">
          <a:xfrm>
            <a:off x="1086471" y="2751559"/>
            <a:ext cx="530225" cy="528638"/>
          </a:xfrm>
          <a:custGeom>
            <a:avLst/>
            <a:gdLst>
              <a:gd name="T0" fmla="*/ 108 w 216"/>
              <a:gd name="T1" fmla="*/ 0 h 216"/>
              <a:gd name="T2" fmla="*/ 0 w 216"/>
              <a:gd name="T3" fmla="*/ 108 h 216"/>
              <a:gd name="T4" fmla="*/ 108 w 216"/>
              <a:gd name="T5" fmla="*/ 216 h 216"/>
              <a:gd name="T6" fmla="*/ 216 w 216"/>
              <a:gd name="T7" fmla="*/ 108 h 216"/>
              <a:gd name="T8" fmla="*/ 108 w 216"/>
              <a:gd name="T9" fmla="*/ 0 h 216"/>
              <a:gd name="T10" fmla="*/ 132 w 216"/>
              <a:gd name="T11" fmla="*/ 155 h 216"/>
              <a:gd name="T12" fmla="*/ 105 w 216"/>
              <a:gd name="T13" fmla="*/ 128 h 216"/>
              <a:gd name="T14" fmla="*/ 72 w 216"/>
              <a:gd name="T15" fmla="*/ 128 h 216"/>
              <a:gd name="T16" fmla="*/ 72 w 216"/>
              <a:gd name="T17" fmla="*/ 88 h 216"/>
              <a:gd name="T18" fmla="*/ 105 w 216"/>
              <a:gd name="T19" fmla="*/ 88 h 216"/>
              <a:gd name="T20" fmla="*/ 132 w 216"/>
              <a:gd name="T21" fmla="*/ 60 h 216"/>
              <a:gd name="T22" fmla="*/ 132 w 216"/>
              <a:gd name="T23" fmla="*/ 155 h 216"/>
              <a:gd name="T24" fmla="*/ 150 w 216"/>
              <a:gd name="T25" fmla="*/ 139 h 216"/>
              <a:gd name="T26" fmla="*/ 143 w 216"/>
              <a:gd name="T27" fmla="*/ 134 h 216"/>
              <a:gd name="T28" fmla="*/ 152 w 216"/>
              <a:gd name="T29" fmla="*/ 108 h 216"/>
              <a:gd name="T30" fmla="*/ 143 w 216"/>
              <a:gd name="T31" fmla="*/ 81 h 216"/>
              <a:gd name="T32" fmla="*/ 150 w 216"/>
              <a:gd name="T33" fmla="*/ 77 h 216"/>
              <a:gd name="T34" fmla="*/ 160 w 216"/>
              <a:gd name="T35" fmla="*/ 108 h 216"/>
              <a:gd name="T36" fmla="*/ 150 w 216"/>
              <a:gd name="T37" fmla="*/ 139 h 216"/>
              <a:gd name="T38" fmla="*/ 162 w 216"/>
              <a:gd name="T39" fmla="*/ 148 h 216"/>
              <a:gd name="T40" fmla="*/ 176 w 216"/>
              <a:gd name="T41" fmla="*/ 108 h 216"/>
              <a:gd name="T42" fmla="*/ 162 w 216"/>
              <a:gd name="T43" fmla="*/ 67 h 216"/>
              <a:gd name="T44" fmla="*/ 169 w 216"/>
              <a:gd name="T45" fmla="*/ 62 h 216"/>
              <a:gd name="T46" fmla="*/ 184 w 216"/>
              <a:gd name="T47" fmla="*/ 108 h 216"/>
              <a:gd name="T48" fmla="*/ 169 w 216"/>
              <a:gd name="T49" fmla="*/ 153 h 216"/>
              <a:gd name="T50" fmla="*/ 162 w 216"/>
              <a:gd name="T51" fmla="*/ 148 h 216"/>
              <a:gd name="T52" fmla="*/ 182 w 216"/>
              <a:gd name="T53" fmla="*/ 162 h 216"/>
              <a:gd name="T54" fmla="*/ 200 w 216"/>
              <a:gd name="T55" fmla="*/ 108 h 216"/>
              <a:gd name="T56" fmla="*/ 182 w 216"/>
              <a:gd name="T57" fmla="*/ 53 h 216"/>
              <a:gd name="T58" fmla="*/ 188 w 216"/>
              <a:gd name="T59" fmla="*/ 48 h 216"/>
              <a:gd name="T60" fmla="*/ 208 w 216"/>
              <a:gd name="T61" fmla="*/ 108 h 216"/>
              <a:gd name="T62" fmla="*/ 188 w 216"/>
              <a:gd name="T63" fmla="*/ 167 h 216"/>
              <a:gd name="T64" fmla="*/ 182 w 216"/>
              <a:gd name="T65" fmla="*/ 16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6"/>
                  <a:pt x="108" y="216"/>
                </a:cubicBezTo>
                <a:cubicBezTo>
                  <a:pt x="168" y="216"/>
                  <a:pt x="216" y="167"/>
                  <a:pt x="216" y="108"/>
                </a:cubicBezTo>
                <a:cubicBezTo>
                  <a:pt x="216" y="48"/>
                  <a:pt x="168" y="0"/>
                  <a:pt x="108" y="0"/>
                </a:cubicBezTo>
                <a:close/>
                <a:moveTo>
                  <a:pt x="132" y="155"/>
                </a:moveTo>
                <a:cubicBezTo>
                  <a:pt x="105" y="128"/>
                  <a:pt x="105" y="128"/>
                  <a:pt x="105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88"/>
                  <a:pt x="72" y="88"/>
                  <a:pt x="72" y="88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32" y="60"/>
                  <a:pt x="132" y="60"/>
                  <a:pt x="132" y="60"/>
                </a:cubicBezTo>
                <a:lnTo>
                  <a:pt x="132" y="155"/>
                </a:lnTo>
                <a:close/>
                <a:moveTo>
                  <a:pt x="150" y="139"/>
                </a:moveTo>
                <a:cubicBezTo>
                  <a:pt x="143" y="134"/>
                  <a:pt x="143" y="134"/>
                  <a:pt x="143" y="134"/>
                </a:cubicBezTo>
                <a:cubicBezTo>
                  <a:pt x="149" y="126"/>
                  <a:pt x="152" y="117"/>
                  <a:pt x="152" y="108"/>
                </a:cubicBezTo>
                <a:cubicBezTo>
                  <a:pt x="152" y="98"/>
                  <a:pt x="149" y="89"/>
                  <a:pt x="143" y="81"/>
                </a:cubicBezTo>
                <a:cubicBezTo>
                  <a:pt x="150" y="77"/>
                  <a:pt x="150" y="77"/>
                  <a:pt x="150" y="77"/>
                </a:cubicBezTo>
                <a:cubicBezTo>
                  <a:pt x="156" y="85"/>
                  <a:pt x="160" y="96"/>
                  <a:pt x="160" y="108"/>
                </a:cubicBezTo>
                <a:cubicBezTo>
                  <a:pt x="160" y="119"/>
                  <a:pt x="156" y="130"/>
                  <a:pt x="150" y="139"/>
                </a:cubicBezTo>
                <a:close/>
                <a:moveTo>
                  <a:pt x="162" y="148"/>
                </a:moveTo>
                <a:cubicBezTo>
                  <a:pt x="171" y="137"/>
                  <a:pt x="176" y="123"/>
                  <a:pt x="176" y="108"/>
                </a:cubicBezTo>
                <a:cubicBezTo>
                  <a:pt x="176" y="92"/>
                  <a:pt x="171" y="78"/>
                  <a:pt x="162" y="67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78" y="75"/>
                  <a:pt x="184" y="91"/>
                  <a:pt x="184" y="108"/>
                </a:cubicBezTo>
                <a:cubicBezTo>
                  <a:pt x="184" y="125"/>
                  <a:pt x="178" y="140"/>
                  <a:pt x="169" y="153"/>
                </a:cubicBezTo>
                <a:lnTo>
                  <a:pt x="162" y="148"/>
                </a:lnTo>
                <a:close/>
                <a:moveTo>
                  <a:pt x="182" y="162"/>
                </a:moveTo>
                <a:cubicBezTo>
                  <a:pt x="193" y="147"/>
                  <a:pt x="200" y="128"/>
                  <a:pt x="200" y="108"/>
                </a:cubicBezTo>
                <a:cubicBezTo>
                  <a:pt x="200" y="87"/>
                  <a:pt x="193" y="68"/>
                  <a:pt x="182" y="53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201" y="65"/>
                  <a:pt x="208" y="85"/>
                  <a:pt x="208" y="108"/>
                </a:cubicBezTo>
                <a:cubicBezTo>
                  <a:pt x="208" y="130"/>
                  <a:pt x="201" y="151"/>
                  <a:pt x="188" y="167"/>
                </a:cubicBezTo>
                <a:lnTo>
                  <a:pt x="182" y="16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2" name="Freeform 26"/>
          <p:cNvSpPr>
            <a:spLocks noEditPoints="1"/>
          </p:cNvSpPr>
          <p:nvPr/>
        </p:nvSpPr>
        <p:spPr bwMode="auto">
          <a:xfrm>
            <a:off x="2062833" y="2748384"/>
            <a:ext cx="488950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24 w 200"/>
              <a:gd name="T11" fmla="*/ 147 h 200"/>
              <a:gd name="T12" fmla="*/ 97 w 200"/>
              <a:gd name="T13" fmla="*/ 120 h 200"/>
              <a:gd name="T14" fmla="*/ 64 w 200"/>
              <a:gd name="T15" fmla="*/ 120 h 200"/>
              <a:gd name="T16" fmla="*/ 64 w 200"/>
              <a:gd name="T17" fmla="*/ 80 h 200"/>
              <a:gd name="T18" fmla="*/ 97 w 200"/>
              <a:gd name="T19" fmla="*/ 80 h 200"/>
              <a:gd name="T20" fmla="*/ 124 w 200"/>
              <a:gd name="T21" fmla="*/ 53 h 200"/>
              <a:gd name="T22" fmla="*/ 124 w 200"/>
              <a:gd name="T23" fmla="*/ 1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5"/>
                  <a:pt x="156" y="0"/>
                  <a:pt x="100" y="0"/>
                </a:cubicBezTo>
                <a:close/>
                <a:moveTo>
                  <a:pt x="124" y="147"/>
                </a:moveTo>
                <a:cubicBezTo>
                  <a:pt x="97" y="120"/>
                  <a:pt x="97" y="120"/>
                  <a:pt x="97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4" y="80"/>
                  <a:pt x="64" y="80"/>
                  <a:pt x="64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124" y="53"/>
                  <a:pt x="124" y="53"/>
                  <a:pt x="124" y="53"/>
                </a:cubicBezTo>
                <a:lnTo>
                  <a:pt x="124" y="147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3" name="Freeform 27"/>
          <p:cNvSpPr>
            <a:spLocks noEditPoints="1"/>
          </p:cNvSpPr>
          <p:nvPr/>
        </p:nvSpPr>
        <p:spPr bwMode="auto">
          <a:xfrm>
            <a:off x="3918124" y="2797596"/>
            <a:ext cx="469900" cy="411163"/>
          </a:xfrm>
          <a:custGeom>
            <a:avLst/>
            <a:gdLst>
              <a:gd name="T0" fmla="*/ 296 w 296"/>
              <a:gd name="T1" fmla="*/ 0 h 259"/>
              <a:gd name="T2" fmla="*/ 0 w 296"/>
              <a:gd name="T3" fmla="*/ 0 h 259"/>
              <a:gd name="T4" fmla="*/ 0 w 296"/>
              <a:gd name="T5" fmla="*/ 185 h 259"/>
              <a:gd name="T6" fmla="*/ 102 w 296"/>
              <a:gd name="T7" fmla="*/ 185 h 259"/>
              <a:gd name="T8" fmla="*/ 37 w 296"/>
              <a:gd name="T9" fmla="*/ 259 h 259"/>
              <a:gd name="T10" fmla="*/ 259 w 296"/>
              <a:gd name="T11" fmla="*/ 259 h 259"/>
              <a:gd name="T12" fmla="*/ 196 w 296"/>
              <a:gd name="T13" fmla="*/ 185 h 259"/>
              <a:gd name="T14" fmla="*/ 296 w 296"/>
              <a:gd name="T15" fmla="*/ 185 h 259"/>
              <a:gd name="T16" fmla="*/ 296 w 296"/>
              <a:gd name="T17" fmla="*/ 0 h 259"/>
              <a:gd name="T18" fmla="*/ 284 w 296"/>
              <a:gd name="T19" fmla="*/ 173 h 259"/>
              <a:gd name="T20" fmla="*/ 185 w 296"/>
              <a:gd name="T21" fmla="*/ 173 h 259"/>
              <a:gd name="T22" fmla="*/ 148 w 296"/>
              <a:gd name="T23" fmla="*/ 130 h 259"/>
              <a:gd name="T24" fmla="*/ 111 w 296"/>
              <a:gd name="T25" fmla="*/ 173 h 259"/>
              <a:gd name="T26" fmla="*/ 12 w 296"/>
              <a:gd name="T27" fmla="*/ 173 h 259"/>
              <a:gd name="T28" fmla="*/ 12 w 296"/>
              <a:gd name="T29" fmla="*/ 12 h 259"/>
              <a:gd name="T30" fmla="*/ 284 w 296"/>
              <a:gd name="T31" fmla="*/ 12 h 259"/>
              <a:gd name="T32" fmla="*/ 284 w 296"/>
              <a:gd name="T33" fmla="*/ 17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59">
                <a:moveTo>
                  <a:pt x="296" y="0"/>
                </a:moveTo>
                <a:lnTo>
                  <a:pt x="0" y="0"/>
                </a:lnTo>
                <a:lnTo>
                  <a:pt x="0" y="185"/>
                </a:lnTo>
                <a:lnTo>
                  <a:pt x="102" y="185"/>
                </a:lnTo>
                <a:lnTo>
                  <a:pt x="37" y="259"/>
                </a:lnTo>
                <a:lnTo>
                  <a:pt x="259" y="259"/>
                </a:lnTo>
                <a:lnTo>
                  <a:pt x="196" y="185"/>
                </a:lnTo>
                <a:lnTo>
                  <a:pt x="296" y="185"/>
                </a:lnTo>
                <a:lnTo>
                  <a:pt x="296" y="0"/>
                </a:lnTo>
                <a:close/>
                <a:moveTo>
                  <a:pt x="284" y="173"/>
                </a:moveTo>
                <a:lnTo>
                  <a:pt x="185" y="173"/>
                </a:lnTo>
                <a:lnTo>
                  <a:pt x="148" y="130"/>
                </a:lnTo>
                <a:lnTo>
                  <a:pt x="111" y="173"/>
                </a:lnTo>
                <a:lnTo>
                  <a:pt x="12" y="173"/>
                </a:lnTo>
                <a:lnTo>
                  <a:pt x="12" y="12"/>
                </a:lnTo>
                <a:lnTo>
                  <a:pt x="284" y="12"/>
                </a:lnTo>
                <a:lnTo>
                  <a:pt x="284" y="173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4753149" y="2761084"/>
            <a:ext cx="528638" cy="469900"/>
            <a:chOff x="4753149" y="2384425"/>
            <a:chExt cx="528638" cy="46990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5" name="Rectangle 28"/>
            <p:cNvSpPr>
              <a:spLocks noChangeArrowheads="1"/>
            </p:cNvSpPr>
            <p:nvPr/>
          </p:nvSpPr>
          <p:spPr bwMode="auto">
            <a:xfrm>
              <a:off x="4753149" y="2462212"/>
              <a:ext cx="528638" cy="3921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6" name="Rectangle 29"/>
            <p:cNvSpPr>
              <a:spLocks noChangeArrowheads="1"/>
            </p:cNvSpPr>
            <p:nvPr/>
          </p:nvSpPr>
          <p:spPr bwMode="auto">
            <a:xfrm>
              <a:off x="4791249" y="2424112"/>
              <a:ext cx="45085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7" name="Rectangle 30"/>
            <p:cNvSpPr>
              <a:spLocks noChangeArrowheads="1"/>
            </p:cNvSpPr>
            <p:nvPr/>
          </p:nvSpPr>
          <p:spPr bwMode="auto">
            <a:xfrm>
              <a:off x="4830937" y="2384425"/>
              <a:ext cx="373063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060874" y="2742034"/>
            <a:ext cx="488951" cy="488950"/>
            <a:chOff x="3060874" y="2365375"/>
            <a:chExt cx="488951" cy="48895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9" name="Rectangle 31"/>
            <p:cNvSpPr>
              <a:spLocks noChangeArrowheads="1"/>
            </p:cNvSpPr>
            <p:nvPr/>
          </p:nvSpPr>
          <p:spPr bwMode="auto">
            <a:xfrm>
              <a:off x="3060874" y="2471737"/>
              <a:ext cx="254000" cy="206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0" name="Rectangle 32"/>
            <p:cNvSpPr>
              <a:spLocks noChangeArrowheads="1"/>
            </p:cNvSpPr>
            <p:nvPr/>
          </p:nvSpPr>
          <p:spPr bwMode="auto">
            <a:xfrm>
              <a:off x="3060874" y="2560637"/>
              <a:ext cx="25400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1" name="Rectangle 33"/>
            <p:cNvSpPr>
              <a:spLocks noChangeArrowheads="1"/>
            </p:cNvSpPr>
            <p:nvPr/>
          </p:nvSpPr>
          <p:spPr bwMode="auto">
            <a:xfrm>
              <a:off x="3060874" y="2649537"/>
              <a:ext cx="25400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3256137" y="2365375"/>
              <a:ext cx="293688" cy="488950"/>
            </a:xfrm>
            <a:custGeom>
              <a:avLst/>
              <a:gdLst>
                <a:gd name="T0" fmla="*/ 64 w 120"/>
                <a:gd name="T1" fmla="*/ 48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5 h 200"/>
                <a:gd name="T8" fmla="*/ 56 w 120"/>
                <a:gd name="T9" fmla="*/ 47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5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00">
                  <a:moveTo>
                    <a:pt x="64" y="48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1" y="152"/>
                    <a:pt x="44" y="152"/>
                    <a:pt x="32" y="152"/>
                  </a:cubicBezTo>
                  <a:cubicBezTo>
                    <a:pt x="8" y="152"/>
                    <a:pt x="0" y="164"/>
                    <a:pt x="0" y="175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23" name="Freeform 35"/>
          <p:cNvSpPr>
            <a:spLocks noEditPoints="1"/>
          </p:cNvSpPr>
          <p:nvPr/>
        </p:nvSpPr>
        <p:spPr bwMode="auto">
          <a:xfrm>
            <a:off x="1102346" y="3642146"/>
            <a:ext cx="488950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00 w 200"/>
              <a:gd name="T11" fmla="*/ 152 h 200"/>
              <a:gd name="T12" fmla="*/ 92 w 200"/>
              <a:gd name="T13" fmla="*/ 144 h 200"/>
              <a:gd name="T14" fmla="*/ 100 w 200"/>
              <a:gd name="T15" fmla="*/ 136 h 200"/>
              <a:gd name="T16" fmla="*/ 108 w 200"/>
              <a:gd name="T17" fmla="*/ 144 h 200"/>
              <a:gd name="T18" fmla="*/ 100 w 200"/>
              <a:gd name="T19" fmla="*/ 152 h 200"/>
              <a:gd name="T20" fmla="*/ 116 w 200"/>
              <a:gd name="T21" fmla="*/ 97 h 200"/>
              <a:gd name="T22" fmla="*/ 105 w 200"/>
              <a:gd name="T23" fmla="*/ 120 h 200"/>
              <a:gd name="T24" fmla="*/ 96 w 200"/>
              <a:gd name="T25" fmla="*/ 120 h 200"/>
              <a:gd name="T26" fmla="*/ 110 w 200"/>
              <a:gd name="T27" fmla="*/ 92 h 200"/>
              <a:gd name="T28" fmla="*/ 119 w 200"/>
              <a:gd name="T29" fmla="*/ 74 h 200"/>
              <a:gd name="T30" fmla="*/ 99 w 200"/>
              <a:gd name="T31" fmla="*/ 55 h 200"/>
              <a:gd name="T32" fmla="*/ 77 w 200"/>
              <a:gd name="T33" fmla="*/ 80 h 200"/>
              <a:gd name="T34" fmla="*/ 68 w 200"/>
              <a:gd name="T35" fmla="*/ 80 h 200"/>
              <a:gd name="T36" fmla="*/ 100 w 200"/>
              <a:gd name="T37" fmla="*/ 47 h 200"/>
              <a:gd name="T38" fmla="*/ 128 w 200"/>
              <a:gd name="T39" fmla="*/ 73 h 200"/>
              <a:gd name="T40" fmla="*/ 116 w 200"/>
              <a:gd name="T41" fmla="*/ 9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00" y="152"/>
                </a:moveTo>
                <a:cubicBezTo>
                  <a:pt x="96" y="152"/>
                  <a:pt x="92" y="148"/>
                  <a:pt x="92" y="144"/>
                </a:cubicBezTo>
                <a:cubicBezTo>
                  <a:pt x="92" y="139"/>
                  <a:pt x="96" y="136"/>
                  <a:pt x="100" y="136"/>
                </a:cubicBezTo>
                <a:cubicBezTo>
                  <a:pt x="104" y="136"/>
                  <a:pt x="108" y="139"/>
                  <a:pt x="108" y="144"/>
                </a:cubicBezTo>
                <a:cubicBezTo>
                  <a:pt x="108" y="148"/>
                  <a:pt x="104" y="152"/>
                  <a:pt x="100" y="152"/>
                </a:cubicBezTo>
                <a:close/>
                <a:moveTo>
                  <a:pt x="116" y="97"/>
                </a:moveTo>
                <a:cubicBezTo>
                  <a:pt x="105" y="108"/>
                  <a:pt x="105" y="108"/>
                  <a:pt x="105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7" y="106"/>
                  <a:pt x="100" y="102"/>
                  <a:pt x="110" y="92"/>
                </a:cubicBezTo>
                <a:cubicBezTo>
                  <a:pt x="115" y="87"/>
                  <a:pt x="119" y="81"/>
                  <a:pt x="119" y="74"/>
                </a:cubicBezTo>
                <a:cubicBezTo>
                  <a:pt x="119" y="63"/>
                  <a:pt x="110" y="55"/>
                  <a:pt x="99" y="55"/>
                </a:cubicBezTo>
                <a:cubicBezTo>
                  <a:pt x="84" y="55"/>
                  <a:pt x="76" y="65"/>
                  <a:pt x="77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68" y="60"/>
                  <a:pt x="79" y="47"/>
                  <a:pt x="100" y="47"/>
                </a:cubicBezTo>
                <a:cubicBezTo>
                  <a:pt x="115" y="47"/>
                  <a:pt x="128" y="57"/>
                  <a:pt x="128" y="73"/>
                </a:cubicBezTo>
                <a:cubicBezTo>
                  <a:pt x="128" y="84"/>
                  <a:pt x="123" y="90"/>
                  <a:pt x="116" y="97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24" name="Freeform 36"/>
          <p:cNvSpPr>
            <a:spLocks noEditPoints="1"/>
          </p:cNvSpPr>
          <p:nvPr/>
        </p:nvSpPr>
        <p:spPr bwMode="auto">
          <a:xfrm>
            <a:off x="2051720" y="3681834"/>
            <a:ext cx="490538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59 w 200"/>
              <a:gd name="T11" fmla="*/ 73 h 200"/>
              <a:gd name="T12" fmla="*/ 90 w 200"/>
              <a:gd name="T13" fmla="*/ 139 h 200"/>
              <a:gd name="T14" fmla="*/ 86 w 200"/>
              <a:gd name="T15" fmla="*/ 141 h 200"/>
              <a:gd name="T16" fmla="*/ 82 w 200"/>
              <a:gd name="T17" fmla="*/ 139 h 200"/>
              <a:gd name="T18" fmla="*/ 55 w 200"/>
              <a:gd name="T19" fmla="*/ 112 h 200"/>
              <a:gd name="T20" fmla="*/ 55 w 200"/>
              <a:gd name="T21" fmla="*/ 104 h 200"/>
              <a:gd name="T22" fmla="*/ 64 w 200"/>
              <a:gd name="T23" fmla="*/ 104 h 200"/>
              <a:gd name="T24" fmla="*/ 86 w 200"/>
              <a:gd name="T25" fmla="*/ 126 h 200"/>
              <a:gd name="T26" fmla="*/ 150 w 200"/>
              <a:gd name="T27" fmla="*/ 64 h 200"/>
              <a:gd name="T28" fmla="*/ 159 w 200"/>
              <a:gd name="T29" fmla="*/ 64 h 200"/>
              <a:gd name="T30" fmla="*/ 159 w 200"/>
              <a:gd name="T31" fmla="*/ 7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5"/>
                  <a:pt x="156" y="0"/>
                  <a:pt x="100" y="0"/>
                </a:cubicBezTo>
                <a:close/>
                <a:moveTo>
                  <a:pt x="159" y="73"/>
                </a:moveTo>
                <a:cubicBezTo>
                  <a:pt x="90" y="139"/>
                  <a:pt x="90" y="139"/>
                  <a:pt x="90" y="139"/>
                </a:cubicBezTo>
                <a:cubicBezTo>
                  <a:pt x="89" y="140"/>
                  <a:pt x="88" y="141"/>
                  <a:pt x="86" y="141"/>
                </a:cubicBezTo>
                <a:cubicBezTo>
                  <a:pt x="85" y="141"/>
                  <a:pt x="83" y="140"/>
                  <a:pt x="82" y="139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3" y="110"/>
                  <a:pt x="53" y="106"/>
                  <a:pt x="55" y="104"/>
                </a:cubicBezTo>
                <a:cubicBezTo>
                  <a:pt x="57" y="102"/>
                  <a:pt x="61" y="102"/>
                  <a:pt x="64" y="104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150" y="64"/>
                  <a:pt x="150" y="64"/>
                  <a:pt x="150" y="64"/>
                </a:cubicBezTo>
                <a:cubicBezTo>
                  <a:pt x="153" y="62"/>
                  <a:pt x="157" y="62"/>
                  <a:pt x="159" y="64"/>
                </a:cubicBezTo>
                <a:cubicBezTo>
                  <a:pt x="161" y="67"/>
                  <a:pt x="161" y="71"/>
                  <a:pt x="159" y="73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25" name="Freeform 37"/>
          <p:cNvSpPr>
            <a:spLocks noEditPoints="1"/>
          </p:cNvSpPr>
          <p:nvPr/>
        </p:nvSpPr>
        <p:spPr bwMode="auto">
          <a:xfrm>
            <a:off x="3060874" y="3637384"/>
            <a:ext cx="392113" cy="509588"/>
          </a:xfrm>
          <a:custGeom>
            <a:avLst/>
            <a:gdLst>
              <a:gd name="T0" fmla="*/ 132 w 160"/>
              <a:gd name="T1" fmla="*/ 100 h 208"/>
              <a:gd name="T2" fmla="*/ 132 w 160"/>
              <a:gd name="T3" fmla="*/ 52 h 208"/>
              <a:gd name="T4" fmla="*/ 80 w 160"/>
              <a:gd name="T5" fmla="*/ 0 h 208"/>
              <a:gd name="T6" fmla="*/ 28 w 160"/>
              <a:gd name="T7" fmla="*/ 52 h 208"/>
              <a:gd name="T8" fmla="*/ 28 w 160"/>
              <a:gd name="T9" fmla="*/ 100 h 208"/>
              <a:gd name="T10" fmla="*/ 0 w 160"/>
              <a:gd name="T11" fmla="*/ 100 h 208"/>
              <a:gd name="T12" fmla="*/ 0 w 160"/>
              <a:gd name="T13" fmla="*/ 208 h 208"/>
              <a:gd name="T14" fmla="*/ 160 w 160"/>
              <a:gd name="T15" fmla="*/ 208 h 208"/>
              <a:gd name="T16" fmla="*/ 160 w 160"/>
              <a:gd name="T17" fmla="*/ 100 h 208"/>
              <a:gd name="T18" fmla="*/ 132 w 160"/>
              <a:gd name="T19" fmla="*/ 100 h 208"/>
              <a:gd name="T20" fmla="*/ 36 w 160"/>
              <a:gd name="T21" fmla="*/ 52 h 208"/>
              <a:gd name="T22" fmla="*/ 80 w 160"/>
              <a:gd name="T23" fmla="*/ 8 h 208"/>
              <a:gd name="T24" fmla="*/ 124 w 160"/>
              <a:gd name="T25" fmla="*/ 52 h 208"/>
              <a:gd name="T26" fmla="*/ 124 w 160"/>
              <a:gd name="T27" fmla="*/ 100 h 208"/>
              <a:gd name="T28" fmla="*/ 36 w 160"/>
              <a:gd name="T29" fmla="*/ 100 h 208"/>
              <a:gd name="T30" fmla="*/ 36 w 160"/>
              <a:gd name="T31" fmla="*/ 5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8"/>
                  <a:pt x="56" y="8"/>
                  <a:pt x="80" y="8"/>
                </a:cubicBezTo>
                <a:cubicBezTo>
                  <a:pt x="105" y="8"/>
                  <a:pt x="124" y="28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26" name="Freeform 38"/>
          <p:cNvSpPr>
            <a:spLocks/>
          </p:cNvSpPr>
          <p:nvPr/>
        </p:nvSpPr>
        <p:spPr bwMode="auto">
          <a:xfrm>
            <a:off x="3932412" y="3637384"/>
            <a:ext cx="392113" cy="509588"/>
          </a:xfrm>
          <a:custGeom>
            <a:avLst/>
            <a:gdLst>
              <a:gd name="T0" fmla="*/ 136 w 160"/>
              <a:gd name="T1" fmla="*/ 100 h 208"/>
              <a:gd name="T2" fmla="*/ 132 w 160"/>
              <a:gd name="T3" fmla="*/ 100 h 208"/>
              <a:gd name="T4" fmla="*/ 124 w 160"/>
              <a:gd name="T5" fmla="*/ 100 h 208"/>
              <a:gd name="T6" fmla="*/ 117 w 160"/>
              <a:gd name="T7" fmla="*/ 100 h 208"/>
              <a:gd name="T8" fmla="*/ 36 w 160"/>
              <a:gd name="T9" fmla="*/ 100 h 208"/>
              <a:gd name="T10" fmla="*/ 36 w 160"/>
              <a:gd name="T11" fmla="*/ 52 h 208"/>
              <a:gd name="T12" fmla="*/ 80 w 160"/>
              <a:gd name="T13" fmla="*/ 8 h 208"/>
              <a:gd name="T14" fmla="*/ 124 w 160"/>
              <a:gd name="T15" fmla="*/ 52 h 208"/>
              <a:gd name="T16" fmla="*/ 124 w 160"/>
              <a:gd name="T17" fmla="*/ 68 h 208"/>
              <a:gd name="T18" fmla="*/ 132 w 160"/>
              <a:gd name="T19" fmla="*/ 68 h 208"/>
              <a:gd name="T20" fmla="*/ 132 w 160"/>
              <a:gd name="T21" fmla="*/ 52 h 208"/>
              <a:gd name="T22" fmla="*/ 80 w 160"/>
              <a:gd name="T23" fmla="*/ 0 h 208"/>
              <a:gd name="T24" fmla="*/ 28 w 160"/>
              <a:gd name="T25" fmla="*/ 52 h 208"/>
              <a:gd name="T26" fmla="*/ 28 w 160"/>
              <a:gd name="T27" fmla="*/ 100 h 208"/>
              <a:gd name="T28" fmla="*/ 0 w 160"/>
              <a:gd name="T29" fmla="*/ 100 h 208"/>
              <a:gd name="T30" fmla="*/ 0 w 160"/>
              <a:gd name="T31" fmla="*/ 208 h 208"/>
              <a:gd name="T32" fmla="*/ 160 w 160"/>
              <a:gd name="T33" fmla="*/ 208 h 208"/>
              <a:gd name="T34" fmla="*/ 160 w 160"/>
              <a:gd name="T35" fmla="*/ 100 h 208"/>
              <a:gd name="T36" fmla="*/ 136 w 160"/>
              <a:gd name="T37" fmla="*/ 1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8"/>
                  <a:pt x="56" y="8"/>
                  <a:pt x="80" y="8"/>
                </a:cubicBezTo>
                <a:cubicBezTo>
                  <a:pt x="105" y="8"/>
                  <a:pt x="124" y="28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4811887" y="3735809"/>
            <a:ext cx="469900" cy="333375"/>
            <a:chOff x="4811887" y="3359150"/>
            <a:chExt cx="469900" cy="33337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28" name="Rectangle 39"/>
            <p:cNvSpPr>
              <a:spLocks noChangeArrowheads="1"/>
            </p:cNvSpPr>
            <p:nvPr/>
          </p:nvSpPr>
          <p:spPr bwMode="auto">
            <a:xfrm>
              <a:off x="4811887" y="3359150"/>
              <a:ext cx="469900" cy="77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9" name="Rectangle 40"/>
            <p:cNvSpPr>
              <a:spLocks noChangeArrowheads="1"/>
            </p:cNvSpPr>
            <p:nvPr/>
          </p:nvSpPr>
          <p:spPr bwMode="auto">
            <a:xfrm>
              <a:off x="4811887" y="3486150"/>
              <a:ext cx="469900" cy="793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0" name="Rectangle 41"/>
            <p:cNvSpPr>
              <a:spLocks noChangeArrowheads="1"/>
            </p:cNvSpPr>
            <p:nvPr/>
          </p:nvSpPr>
          <p:spPr bwMode="auto">
            <a:xfrm>
              <a:off x="4811887" y="3613150"/>
              <a:ext cx="469900" cy="793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691362" y="3653259"/>
            <a:ext cx="450850" cy="469900"/>
            <a:chOff x="5691362" y="3276600"/>
            <a:chExt cx="450850" cy="46990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6043787" y="3276600"/>
              <a:ext cx="98425" cy="430213"/>
            </a:xfrm>
            <a:custGeom>
              <a:avLst/>
              <a:gdLst>
                <a:gd name="T0" fmla="*/ 20 w 40"/>
                <a:gd name="T1" fmla="*/ 0 h 176"/>
                <a:gd name="T2" fmla="*/ 0 w 40"/>
                <a:gd name="T3" fmla="*/ 20 h 176"/>
                <a:gd name="T4" fmla="*/ 16 w 40"/>
                <a:gd name="T5" fmla="*/ 39 h 176"/>
                <a:gd name="T6" fmla="*/ 16 w 40"/>
                <a:gd name="T7" fmla="*/ 176 h 176"/>
                <a:gd name="T8" fmla="*/ 24 w 40"/>
                <a:gd name="T9" fmla="*/ 176 h 176"/>
                <a:gd name="T10" fmla="*/ 24 w 40"/>
                <a:gd name="T11" fmla="*/ 39 h 176"/>
                <a:gd name="T12" fmla="*/ 40 w 40"/>
                <a:gd name="T13" fmla="*/ 20 h 176"/>
                <a:gd name="T14" fmla="*/ 20 w 40"/>
                <a:gd name="T1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76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7" y="38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8"/>
                    <a:pt x="40" y="3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5691362" y="3314700"/>
              <a:ext cx="96838" cy="431800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4" name="Freeform 44"/>
            <p:cNvSpPr>
              <a:spLocks/>
            </p:cNvSpPr>
            <p:nvPr/>
          </p:nvSpPr>
          <p:spPr bwMode="auto">
            <a:xfrm>
              <a:off x="5867574" y="3314700"/>
              <a:ext cx="96838" cy="392113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100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100 h 160"/>
                <a:gd name="T18" fmla="*/ 40 w 40"/>
                <a:gd name="T19" fmla="*/ 80 h 160"/>
                <a:gd name="T20" fmla="*/ 24 w 40"/>
                <a:gd name="T21" fmla="*/ 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90"/>
                    <a:pt x="7" y="98"/>
                    <a:pt x="16" y="100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34" y="98"/>
                    <a:pt x="40" y="90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505749" y="3770734"/>
            <a:ext cx="588963" cy="254000"/>
            <a:chOff x="6505749" y="3394075"/>
            <a:chExt cx="588963" cy="25400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36" name="Freeform 45"/>
            <p:cNvSpPr>
              <a:spLocks/>
            </p:cNvSpPr>
            <p:nvPr/>
          </p:nvSpPr>
          <p:spPr bwMode="auto">
            <a:xfrm>
              <a:off x="6505749" y="3394075"/>
              <a:ext cx="274638" cy="254000"/>
            </a:xfrm>
            <a:custGeom>
              <a:avLst/>
              <a:gdLst>
                <a:gd name="T0" fmla="*/ 0 w 112"/>
                <a:gd name="T1" fmla="*/ 12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4">
                  <a:moveTo>
                    <a:pt x="0" y="1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6801024" y="3394075"/>
              <a:ext cx="293688" cy="254000"/>
            </a:xfrm>
            <a:custGeom>
              <a:avLst/>
              <a:gdLst>
                <a:gd name="T0" fmla="*/ 96 w 120"/>
                <a:gd name="T1" fmla="*/ 28 h 104"/>
                <a:gd name="T2" fmla="*/ 96 w 120"/>
                <a:gd name="T3" fmla="*/ 12 h 104"/>
                <a:gd name="T4" fmla="*/ 84 w 120"/>
                <a:gd name="T5" fmla="*/ 0 h 104"/>
                <a:gd name="T6" fmla="*/ 0 w 120"/>
                <a:gd name="T7" fmla="*/ 0 h 104"/>
                <a:gd name="T8" fmla="*/ 0 w 120"/>
                <a:gd name="T9" fmla="*/ 8 h 104"/>
                <a:gd name="T10" fmla="*/ 8 w 120"/>
                <a:gd name="T11" fmla="*/ 8 h 104"/>
                <a:gd name="T12" fmla="*/ 20 w 120"/>
                <a:gd name="T13" fmla="*/ 8 h 104"/>
                <a:gd name="T14" fmla="*/ 84 w 120"/>
                <a:gd name="T15" fmla="*/ 8 h 104"/>
                <a:gd name="T16" fmla="*/ 88 w 120"/>
                <a:gd name="T17" fmla="*/ 12 h 104"/>
                <a:gd name="T18" fmla="*/ 88 w 120"/>
                <a:gd name="T19" fmla="*/ 92 h 104"/>
                <a:gd name="T20" fmla="*/ 84 w 120"/>
                <a:gd name="T21" fmla="*/ 96 h 104"/>
                <a:gd name="T22" fmla="*/ 20 w 120"/>
                <a:gd name="T23" fmla="*/ 96 h 104"/>
                <a:gd name="T24" fmla="*/ 8 w 120"/>
                <a:gd name="T25" fmla="*/ 96 h 104"/>
                <a:gd name="T26" fmla="*/ 0 w 120"/>
                <a:gd name="T27" fmla="*/ 96 h 104"/>
                <a:gd name="T28" fmla="*/ 0 w 120"/>
                <a:gd name="T29" fmla="*/ 104 h 104"/>
                <a:gd name="T30" fmla="*/ 84 w 120"/>
                <a:gd name="T31" fmla="*/ 104 h 104"/>
                <a:gd name="T32" fmla="*/ 96 w 120"/>
                <a:gd name="T33" fmla="*/ 92 h 104"/>
                <a:gd name="T34" fmla="*/ 96 w 120"/>
                <a:gd name="T35" fmla="*/ 76 h 104"/>
                <a:gd name="T36" fmla="*/ 120 w 120"/>
                <a:gd name="T37" fmla="*/ 52 h 104"/>
                <a:gd name="T38" fmla="*/ 96 w 120"/>
                <a:gd name="T39" fmla="*/ 2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04">
                  <a:moveTo>
                    <a:pt x="96" y="28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10"/>
                    <a:pt x="88" y="1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1" y="104"/>
                    <a:pt x="96" y="99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6"/>
                    <a:pt x="120" y="65"/>
                    <a:pt x="120" y="52"/>
                  </a:cubicBezTo>
                  <a:cubicBezTo>
                    <a:pt x="120" y="39"/>
                    <a:pt x="109" y="28"/>
                    <a:pt x="9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38" name="Freeform 47"/>
          <p:cNvSpPr>
            <a:spLocks/>
          </p:cNvSpPr>
          <p:nvPr/>
        </p:nvSpPr>
        <p:spPr bwMode="auto">
          <a:xfrm>
            <a:off x="7579691" y="3583409"/>
            <a:ext cx="471488" cy="568325"/>
          </a:xfrm>
          <a:custGeom>
            <a:avLst/>
            <a:gdLst>
              <a:gd name="T0" fmla="*/ 184 w 192"/>
              <a:gd name="T1" fmla="*/ 136 h 232"/>
              <a:gd name="T2" fmla="*/ 96 w 192"/>
              <a:gd name="T3" fmla="*/ 224 h 232"/>
              <a:gd name="T4" fmla="*/ 8 w 192"/>
              <a:gd name="T5" fmla="*/ 136 h 232"/>
              <a:gd name="T6" fmla="*/ 95 w 192"/>
              <a:gd name="T7" fmla="*/ 48 h 232"/>
              <a:gd name="T8" fmla="*/ 95 w 192"/>
              <a:gd name="T9" fmla="*/ 88 h 232"/>
              <a:gd name="T10" fmla="*/ 171 w 192"/>
              <a:gd name="T11" fmla="*/ 44 h 232"/>
              <a:gd name="T12" fmla="*/ 95 w 192"/>
              <a:gd name="T13" fmla="*/ 0 h 232"/>
              <a:gd name="T14" fmla="*/ 95 w 192"/>
              <a:gd name="T15" fmla="*/ 40 h 232"/>
              <a:gd name="T16" fmla="*/ 0 w 192"/>
              <a:gd name="T17" fmla="*/ 136 h 232"/>
              <a:gd name="T18" fmla="*/ 96 w 192"/>
              <a:gd name="T19" fmla="*/ 232 h 232"/>
              <a:gd name="T20" fmla="*/ 192 w 192"/>
              <a:gd name="T21" fmla="*/ 136 h 232"/>
              <a:gd name="T22" fmla="*/ 184 w 192"/>
              <a:gd name="T23" fmla="*/ 13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4" y="224"/>
                  <a:pt x="96" y="224"/>
                </a:cubicBezTo>
                <a:cubicBezTo>
                  <a:pt x="47" y="224"/>
                  <a:pt x="8" y="184"/>
                  <a:pt x="8" y="136"/>
                </a:cubicBezTo>
                <a:cubicBezTo>
                  <a:pt x="8" y="87"/>
                  <a:pt x="47" y="48"/>
                  <a:pt x="95" y="48"/>
                </a:cubicBezTo>
                <a:cubicBezTo>
                  <a:pt x="95" y="88"/>
                  <a:pt x="95" y="88"/>
                  <a:pt x="95" y="88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40"/>
                  <a:pt x="95" y="40"/>
                  <a:pt x="95" y="40"/>
                </a:cubicBezTo>
                <a:cubicBezTo>
                  <a:pt x="42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1043608" y="4497809"/>
            <a:ext cx="587375" cy="587375"/>
            <a:chOff x="1187624" y="4121150"/>
            <a:chExt cx="587375" cy="58737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40" name="Oval 48"/>
            <p:cNvSpPr>
              <a:spLocks noChangeArrowheads="1"/>
            </p:cNvSpPr>
            <p:nvPr/>
          </p:nvSpPr>
          <p:spPr bwMode="auto">
            <a:xfrm>
              <a:off x="1333674" y="4267200"/>
              <a:ext cx="293688" cy="2936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1" name="Rectangle 49"/>
            <p:cNvSpPr>
              <a:spLocks noChangeArrowheads="1"/>
            </p:cNvSpPr>
            <p:nvPr/>
          </p:nvSpPr>
          <p:spPr bwMode="auto">
            <a:xfrm>
              <a:off x="1470199" y="4121150"/>
              <a:ext cx="20638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2" name="Rectangle 50"/>
            <p:cNvSpPr>
              <a:spLocks noChangeArrowheads="1"/>
            </p:cNvSpPr>
            <p:nvPr/>
          </p:nvSpPr>
          <p:spPr bwMode="auto">
            <a:xfrm>
              <a:off x="1470199" y="4591050"/>
              <a:ext cx="20638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3" name="Rectangle 51"/>
            <p:cNvSpPr>
              <a:spLocks noChangeArrowheads="1"/>
            </p:cNvSpPr>
            <p:nvPr/>
          </p:nvSpPr>
          <p:spPr bwMode="auto">
            <a:xfrm>
              <a:off x="1187624" y="4405312"/>
              <a:ext cx="117475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4" name="Rectangle 52"/>
            <p:cNvSpPr>
              <a:spLocks noChangeArrowheads="1"/>
            </p:cNvSpPr>
            <p:nvPr/>
          </p:nvSpPr>
          <p:spPr bwMode="auto">
            <a:xfrm>
              <a:off x="1657524" y="4405312"/>
              <a:ext cx="117475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5" name="Freeform 53"/>
            <p:cNvSpPr>
              <a:spLocks/>
            </p:cNvSpPr>
            <p:nvPr/>
          </p:nvSpPr>
          <p:spPr bwMode="auto">
            <a:xfrm>
              <a:off x="1600374" y="4198937"/>
              <a:ext cx="95250" cy="95250"/>
            </a:xfrm>
            <a:custGeom>
              <a:avLst/>
              <a:gdLst>
                <a:gd name="T0" fmla="*/ 60 w 60"/>
                <a:gd name="T1" fmla="*/ 8 h 60"/>
                <a:gd name="T2" fmla="*/ 51 w 60"/>
                <a:gd name="T3" fmla="*/ 0 h 60"/>
                <a:gd name="T4" fmla="*/ 0 w 60"/>
                <a:gd name="T5" fmla="*/ 51 h 60"/>
                <a:gd name="T6" fmla="*/ 8 w 60"/>
                <a:gd name="T7" fmla="*/ 60 h 60"/>
                <a:gd name="T8" fmla="*/ 60 w 60"/>
                <a:gd name="T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8"/>
                  </a:moveTo>
                  <a:lnTo>
                    <a:pt x="51" y="0"/>
                  </a:lnTo>
                  <a:lnTo>
                    <a:pt x="0" y="51"/>
                  </a:lnTo>
                  <a:lnTo>
                    <a:pt x="8" y="60"/>
                  </a:lnTo>
                  <a:lnTo>
                    <a:pt x="6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6" name="Freeform 54"/>
            <p:cNvSpPr>
              <a:spLocks/>
            </p:cNvSpPr>
            <p:nvPr/>
          </p:nvSpPr>
          <p:spPr bwMode="auto">
            <a:xfrm>
              <a:off x="1265412" y="4532312"/>
              <a:ext cx="95250" cy="95250"/>
            </a:xfrm>
            <a:custGeom>
              <a:avLst/>
              <a:gdLst>
                <a:gd name="T0" fmla="*/ 0 w 60"/>
                <a:gd name="T1" fmla="*/ 51 h 60"/>
                <a:gd name="T2" fmla="*/ 9 w 60"/>
                <a:gd name="T3" fmla="*/ 60 h 60"/>
                <a:gd name="T4" fmla="*/ 60 w 60"/>
                <a:gd name="T5" fmla="*/ 9 h 60"/>
                <a:gd name="T6" fmla="*/ 52 w 60"/>
                <a:gd name="T7" fmla="*/ 0 h 60"/>
                <a:gd name="T8" fmla="*/ 0 w 60"/>
                <a:gd name="T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51"/>
                  </a:moveTo>
                  <a:lnTo>
                    <a:pt x="9" y="60"/>
                  </a:lnTo>
                  <a:lnTo>
                    <a:pt x="60" y="9"/>
                  </a:lnTo>
                  <a:lnTo>
                    <a:pt x="5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7" name="Freeform 55"/>
            <p:cNvSpPr>
              <a:spLocks/>
            </p:cNvSpPr>
            <p:nvPr/>
          </p:nvSpPr>
          <p:spPr bwMode="auto">
            <a:xfrm>
              <a:off x="1265412" y="4198937"/>
              <a:ext cx="95250" cy="95250"/>
            </a:xfrm>
            <a:custGeom>
              <a:avLst/>
              <a:gdLst>
                <a:gd name="T0" fmla="*/ 60 w 60"/>
                <a:gd name="T1" fmla="*/ 51 h 60"/>
                <a:gd name="T2" fmla="*/ 9 w 60"/>
                <a:gd name="T3" fmla="*/ 0 h 60"/>
                <a:gd name="T4" fmla="*/ 0 w 60"/>
                <a:gd name="T5" fmla="*/ 8 h 60"/>
                <a:gd name="T6" fmla="*/ 52 w 60"/>
                <a:gd name="T7" fmla="*/ 60 h 60"/>
                <a:gd name="T8" fmla="*/ 60 w 60"/>
                <a:gd name="T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51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52" y="60"/>
                  </a:lnTo>
                  <a:lnTo>
                    <a:pt x="6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48" name="Freeform 56"/>
            <p:cNvSpPr>
              <a:spLocks/>
            </p:cNvSpPr>
            <p:nvPr/>
          </p:nvSpPr>
          <p:spPr bwMode="auto">
            <a:xfrm>
              <a:off x="1600374" y="4532312"/>
              <a:ext cx="95250" cy="95250"/>
            </a:xfrm>
            <a:custGeom>
              <a:avLst/>
              <a:gdLst>
                <a:gd name="T0" fmla="*/ 0 w 60"/>
                <a:gd name="T1" fmla="*/ 9 h 60"/>
                <a:gd name="T2" fmla="*/ 51 w 60"/>
                <a:gd name="T3" fmla="*/ 60 h 60"/>
                <a:gd name="T4" fmla="*/ 60 w 60"/>
                <a:gd name="T5" fmla="*/ 51 h 60"/>
                <a:gd name="T6" fmla="*/ 8 w 60"/>
                <a:gd name="T7" fmla="*/ 0 h 60"/>
                <a:gd name="T8" fmla="*/ 0 w 60"/>
                <a:gd name="T9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9"/>
                  </a:moveTo>
                  <a:lnTo>
                    <a:pt x="51" y="60"/>
                  </a:lnTo>
                  <a:lnTo>
                    <a:pt x="60" y="51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49" name="Freeform 57"/>
          <p:cNvSpPr>
            <a:spLocks/>
          </p:cNvSpPr>
          <p:nvPr/>
        </p:nvSpPr>
        <p:spPr bwMode="auto">
          <a:xfrm>
            <a:off x="2062833" y="4551784"/>
            <a:ext cx="488950" cy="487363"/>
          </a:xfrm>
          <a:custGeom>
            <a:avLst/>
            <a:gdLst>
              <a:gd name="T0" fmla="*/ 140 w 200"/>
              <a:gd name="T1" fmla="*/ 146 h 199"/>
              <a:gd name="T2" fmla="*/ 53 w 200"/>
              <a:gd name="T3" fmla="*/ 59 h 199"/>
              <a:gd name="T4" fmla="*/ 76 w 200"/>
              <a:gd name="T5" fmla="*/ 0 h 199"/>
              <a:gd name="T6" fmla="*/ 0 w 200"/>
              <a:gd name="T7" fmla="*/ 98 h 199"/>
              <a:gd name="T8" fmla="*/ 102 w 200"/>
              <a:gd name="T9" fmla="*/ 199 h 199"/>
              <a:gd name="T10" fmla="*/ 200 w 200"/>
              <a:gd name="T11" fmla="*/ 121 h 199"/>
              <a:gd name="T12" fmla="*/ 140 w 200"/>
              <a:gd name="T13" fmla="*/ 14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" h="199">
                <a:moveTo>
                  <a:pt x="140" y="146"/>
                </a:moveTo>
                <a:cubicBezTo>
                  <a:pt x="92" y="146"/>
                  <a:pt x="53" y="107"/>
                  <a:pt x="53" y="59"/>
                </a:cubicBezTo>
                <a:cubicBezTo>
                  <a:pt x="53" y="36"/>
                  <a:pt x="62" y="15"/>
                  <a:pt x="76" y="0"/>
                </a:cubicBezTo>
                <a:cubicBezTo>
                  <a:pt x="33" y="11"/>
                  <a:pt x="0" y="51"/>
                  <a:pt x="0" y="98"/>
                </a:cubicBezTo>
                <a:cubicBezTo>
                  <a:pt x="0" y="154"/>
                  <a:pt x="46" y="199"/>
                  <a:pt x="102" y="199"/>
                </a:cubicBezTo>
                <a:cubicBezTo>
                  <a:pt x="150" y="199"/>
                  <a:pt x="190" y="166"/>
                  <a:pt x="200" y="121"/>
                </a:cubicBezTo>
                <a:cubicBezTo>
                  <a:pt x="185" y="137"/>
                  <a:pt x="163" y="146"/>
                  <a:pt x="140" y="146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3011662" y="4535909"/>
            <a:ext cx="469900" cy="471488"/>
            <a:chOff x="3011662" y="4159250"/>
            <a:chExt cx="469900" cy="47148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51" name="Freeform 58"/>
            <p:cNvSpPr>
              <a:spLocks noEditPoints="1"/>
            </p:cNvSpPr>
            <p:nvPr/>
          </p:nvSpPr>
          <p:spPr bwMode="auto">
            <a:xfrm>
              <a:off x="3011662" y="4159250"/>
              <a:ext cx="469900" cy="471488"/>
            </a:xfrm>
            <a:custGeom>
              <a:avLst/>
              <a:gdLst>
                <a:gd name="T0" fmla="*/ 0 w 296"/>
                <a:gd name="T1" fmla="*/ 0 h 297"/>
                <a:gd name="T2" fmla="*/ 0 w 296"/>
                <a:gd name="T3" fmla="*/ 297 h 297"/>
                <a:gd name="T4" fmla="*/ 296 w 296"/>
                <a:gd name="T5" fmla="*/ 297 h 297"/>
                <a:gd name="T6" fmla="*/ 296 w 296"/>
                <a:gd name="T7" fmla="*/ 0 h 297"/>
                <a:gd name="T8" fmla="*/ 0 w 296"/>
                <a:gd name="T9" fmla="*/ 0 h 297"/>
                <a:gd name="T10" fmla="*/ 185 w 296"/>
                <a:gd name="T11" fmla="*/ 31 h 297"/>
                <a:gd name="T12" fmla="*/ 204 w 296"/>
                <a:gd name="T13" fmla="*/ 31 h 297"/>
                <a:gd name="T14" fmla="*/ 204 w 296"/>
                <a:gd name="T15" fmla="*/ 50 h 297"/>
                <a:gd name="T16" fmla="*/ 185 w 296"/>
                <a:gd name="T17" fmla="*/ 50 h 297"/>
                <a:gd name="T18" fmla="*/ 185 w 296"/>
                <a:gd name="T19" fmla="*/ 31 h 297"/>
                <a:gd name="T20" fmla="*/ 92 w 296"/>
                <a:gd name="T21" fmla="*/ 31 h 297"/>
                <a:gd name="T22" fmla="*/ 111 w 296"/>
                <a:gd name="T23" fmla="*/ 31 h 297"/>
                <a:gd name="T24" fmla="*/ 111 w 296"/>
                <a:gd name="T25" fmla="*/ 50 h 297"/>
                <a:gd name="T26" fmla="*/ 92 w 296"/>
                <a:gd name="T27" fmla="*/ 50 h 297"/>
                <a:gd name="T28" fmla="*/ 92 w 296"/>
                <a:gd name="T29" fmla="*/ 31 h 297"/>
                <a:gd name="T30" fmla="*/ 284 w 296"/>
                <a:gd name="T31" fmla="*/ 284 h 297"/>
                <a:gd name="T32" fmla="*/ 12 w 296"/>
                <a:gd name="T33" fmla="*/ 284 h 297"/>
                <a:gd name="T34" fmla="*/ 12 w 296"/>
                <a:gd name="T35" fmla="*/ 81 h 297"/>
                <a:gd name="T36" fmla="*/ 284 w 296"/>
                <a:gd name="T37" fmla="*/ 81 h 297"/>
                <a:gd name="T38" fmla="*/ 284 w 296"/>
                <a:gd name="T39" fmla="*/ 28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6" h="297">
                  <a:moveTo>
                    <a:pt x="0" y="0"/>
                  </a:moveTo>
                  <a:lnTo>
                    <a:pt x="0" y="297"/>
                  </a:lnTo>
                  <a:lnTo>
                    <a:pt x="296" y="297"/>
                  </a:lnTo>
                  <a:lnTo>
                    <a:pt x="296" y="0"/>
                  </a:lnTo>
                  <a:lnTo>
                    <a:pt x="0" y="0"/>
                  </a:lnTo>
                  <a:close/>
                  <a:moveTo>
                    <a:pt x="185" y="31"/>
                  </a:moveTo>
                  <a:lnTo>
                    <a:pt x="204" y="31"/>
                  </a:lnTo>
                  <a:lnTo>
                    <a:pt x="204" y="50"/>
                  </a:lnTo>
                  <a:lnTo>
                    <a:pt x="185" y="50"/>
                  </a:lnTo>
                  <a:lnTo>
                    <a:pt x="185" y="31"/>
                  </a:lnTo>
                  <a:close/>
                  <a:moveTo>
                    <a:pt x="92" y="31"/>
                  </a:moveTo>
                  <a:lnTo>
                    <a:pt x="111" y="31"/>
                  </a:lnTo>
                  <a:lnTo>
                    <a:pt x="111" y="50"/>
                  </a:lnTo>
                  <a:lnTo>
                    <a:pt x="92" y="50"/>
                  </a:lnTo>
                  <a:lnTo>
                    <a:pt x="92" y="31"/>
                  </a:lnTo>
                  <a:close/>
                  <a:moveTo>
                    <a:pt x="284" y="284"/>
                  </a:moveTo>
                  <a:lnTo>
                    <a:pt x="12" y="284"/>
                  </a:lnTo>
                  <a:lnTo>
                    <a:pt x="12" y="81"/>
                  </a:lnTo>
                  <a:lnTo>
                    <a:pt x="284" y="81"/>
                  </a:lnTo>
                  <a:lnTo>
                    <a:pt x="284" y="2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52" name="Freeform 59"/>
            <p:cNvSpPr>
              <a:spLocks/>
            </p:cNvSpPr>
            <p:nvPr/>
          </p:nvSpPr>
          <p:spPr bwMode="auto">
            <a:xfrm>
              <a:off x="3138662" y="4352925"/>
              <a:ext cx="58738" cy="155575"/>
            </a:xfrm>
            <a:custGeom>
              <a:avLst/>
              <a:gdLst>
                <a:gd name="T0" fmla="*/ 16 w 24"/>
                <a:gd name="T1" fmla="*/ 63 h 63"/>
                <a:gd name="T2" fmla="*/ 24 w 24"/>
                <a:gd name="T3" fmla="*/ 63 h 63"/>
                <a:gd name="T4" fmla="*/ 24 w 24"/>
                <a:gd name="T5" fmla="*/ 0 h 63"/>
                <a:gd name="T6" fmla="*/ 17 w 24"/>
                <a:gd name="T7" fmla="*/ 0 h 63"/>
                <a:gd name="T8" fmla="*/ 17 w 24"/>
                <a:gd name="T9" fmla="*/ 1 h 63"/>
                <a:gd name="T10" fmla="*/ 1 w 24"/>
                <a:gd name="T11" fmla="*/ 11 h 63"/>
                <a:gd name="T12" fmla="*/ 0 w 24"/>
                <a:gd name="T13" fmla="*/ 11 h 63"/>
                <a:gd name="T14" fmla="*/ 0 w 24"/>
                <a:gd name="T15" fmla="*/ 18 h 63"/>
                <a:gd name="T16" fmla="*/ 16 w 24"/>
                <a:gd name="T17" fmla="*/ 18 h 63"/>
                <a:gd name="T18" fmla="*/ 16 w 24"/>
                <a:gd name="T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6" y="63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1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53" name="Freeform 60"/>
            <p:cNvSpPr>
              <a:spLocks/>
            </p:cNvSpPr>
            <p:nvPr/>
          </p:nvSpPr>
          <p:spPr bwMode="auto">
            <a:xfrm>
              <a:off x="3241849" y="4356100"/>
              <a:ext cx="107950" cy="153988"/>
            </a:xfrm>
            <a:custGeom>
              <a:avLst/>
              <a:gdLst>
                <a:gd name="T0" fmla="*/ 22 w 44"/>
                <a:gd name="T1" fmla="*/ 55 h 63"/>
                <a:gd name="T2" fmla="*/ 9 w 44"/>
                <a:gd name="T3" fmla="*/ 43 h 63"/>
                <a:gd name="T4" fmla="*/ 9 w 44"/>
                <a:gd name="T5" fmla="*/ 41 h 63"/>
                <a:gd name="T6" fmla="*/ 0 w 44"/>
                <a:gd name="T7" fmla="*/ 41 h 63"/>
                <a:gd name="T8" fmla="*/ 0 w 44"/>
                <a:gd name="T9" fmla="*/ 43 h 63"/>
                <a:gd name="T10" fmla="*/ 21 w 44"/>
                <a:gd name="T11" fmla="*/ 63 h 63"/>
                <a:gd name="T12" fmla="*/ 44 w 44"/>
                <a:gd name="T13" fmla="*/ 41 h 63"/>
                <a:gd name="T14" fmla="*/ 22 w 44"/>
                <a:gd name="T15" fmla="*/ 19 h 63"/>
                <a:gd name="T16" fmla="*/ 12 w 44"/>
                <a:gd name="T17" fmla="*/ 22 h 63"/>
                <a:gd name="T18" fmla="*/ 14 w 44"/>
                <a:gd name="T19" fmla="*/ 8 h 63"/>
                <a:gd name="T20" fmla="*/ 41 w 44"/>
                <a:gd name="T21" fmla="*/ 8 h 63"/>
                <a:gd name="T22" fmla="*/ 41 w 44"/>
                <a:gd name="T23" fmla="*/ 0 h 63"/>
                <a:gd name="T24" fmla="*/ 8 w 44"/>
                <a:gd name="T25" fmla="*/ 0 h 63"/>
                <a:gd name="T26" fmla="*/ 2 w 44"/>
                <a:gd name="T27" fmla="*/ 34 h 63"/>
                <a:gd name="T28" fmla="*/ 9 w 44"/>
                <a:gd name="T29" fmla="*/ 34 h 63"/>
                <a:gd name="T30" fmla="*/ 9 w 44"/>
                <a:gd name="T31" fmla="*/ 33 h 63"/>
                <a:gd name="T32" fmla="*/ 21 w 44"/>
                <a:gd name="T33" fmla="*/ 26 h 63"/>
                <a:gd name="T34" fmla="*/ 35 w 44"/>
                <a:gd name="T35" fmla="*/ 40 h 63"/>
                <a:gd name="T36" fmla="*/ 22 w 44"/>
                <a:gd name="T37" fmla="*/ 5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55"/>
                  </a:move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54" name="Freeform 61"/>
          <p:cNvSpPr>
            <a:spLocks noEditPoints="1"/>
          </p:cNvSpPr>
          <p:nvPr/>
        </p:nvSpPr>
        <p:spPr bwMode="auto">
          <a:xfrm>
            <a:off x="3897487" y="4516859"/>
            <a:ext cx="490538" cy="490538"/>
          </a:xfrm>
          <a:custGeom>
            <a:avLst/>
            <a:gdLst>
              <a:gd name="T0" fmla="*/ 200 w 200"/>
              <a:gd name="T1" fmla="*/ 120 h 200"/>
              <a:gd name="T2" fmla="*/ 200 w 200"/>
              <a:gd name="T3" fmla="*/ 80 h 200"/>
              <a:gd name="T4" fmla="*/ 178 w 200"/>
              <a:gd name="T5" fmla="*/ 80 h 200"/>
              <a:gd name="T6" fmla="*/ 170 w 200"/>
              <a:gd name="T7" fmla="*/ 59 h 200"/>
              <a:gd name="T8" fmla="*/ 185 w 200"/>
              <a:gd name="T9" fmla="*/ 43 h 200"/>
              <a:gd name="T10" fmla="*/ 157 w 200"/>
              <a:gd name="T11" fmla="*/ 15 h 200"/>
              <a:gd name="T12" fmla="*/ 142 w 200"/>
              <a:gd name="T13" fmla="*/ 30 h 200"/>
              <a:gd name="T14" fmla="*/ 120 w 200"/>
              <a:gd name="T15" fmla="*/ 21 h 200"/>
              <a:gd name="T16" fmla="*/ 120 w 200"/>
              <a:gd name="T17" fmla="*/ 0 h 200"/>
              <a:gd name="T18" fmla="*/ 80 w 200"/>
              <a:gd name="T19" fmla="*/ 0 h 200"/>
              <a:gd name="T20" fmla="*/ 80 w 200"/>
              <a:gd name="T21" fmla="*/ 21 h 200"/>
              <a:gd name="T22" fmla="*/ 59 w 200"/>
              <a:gd name="T23" fmla="*/ 30 h 200"/>
              <a:gd name="T24" fmla="*/ 44 w 200"/>
              <a:gd name="T25" fmla="*/ 15 h 200"/>
              <a:gd name="T26" fmla="*/ 16 w 200"/>
              <a:gd name="T27" fmla="*/ 43 h 200"/>
              <a:gd name="T28" fmla="*/ 31 w 200"/>
              <a:gd name="T29" fmla="*/ 59 h 200"/>
              <a:gd name="T30" fmla="*/ 23 w 200"/>
              <a:gd name="T31" fmla="*/ 80 h 200"/>
              <a:gd name="T32" fmla="*/ 0 w 200"/>
              <a:gd name="T33" fmla="*/ 80 h 200"/>
              <a:gd name="T34" fmla="*/ 0 w 200"/>
              <a:gd name="T35" fmla="*/ 120 h 200"/>
              <a:gd name="T36" fmla="*/ 23 w 200"/>
              <a:gd name="T37" fmla="*/ 120 h 200"/>
              <a:gd name="T38" fmla="*/ 32 w 200"/>
              <a:gd name="T39" fmla="*/ 140 h 200"/>
              <a:gd name="T40" fmla="*/ 16 w 200"/>
              <a:gd name="T41" fmla="*/ 156 h 200"/>
              <a:gd name="T42" fmla="*/ 44 w 200"/>
              <a:gd name="T43" fmla="*/ 184 h 200"/>
              <a:gd name="T44" fmla="*/ 61 w 200"/>
              <a:gd name="T45" fmla="*/ 168 h 200"/>
              <a:gd name="T46" fmla="*/ 80 w 200"/>
              <a:gd name="T47" fmla="*/ 176 h 200"/>
              <a:gd name="T48" fmla="*/ 80 w 200"/>
              <a:gd name="T49" fmla="*/ 200 h 200"/>
              <a:gd name="T50" fmla="*/ 120 w 200"/>
              <a:gd name="T51" fmla="*/ 200 h 200"/>
              <a:gd name="T52" fmla="*/ 120 w 200"/>
              <a:gd name="T53" fmla="*/ 176 h 200"/>
              <a:gd name="T54" fmla="*/ 140 w 200"/>
              <a:gd name="T55" fmla="*/ 168 h 200"/>
              <a:gd name="T56" fmla="*/ 157 w 200"/>
              <a:gd name="T57" fmla="*/ 184 h 200"/>
              <a:gd name="T58" fmla="*/ 185 w 200"/>
              <a:gd name="T59" fmla="*/ 156 h 200"/>
              <a:gd name="T60" fmla="*/ 169 w 200"/>
              <a:gd name="T61" fmla="*/ 140 h 200"/>
              <a:gd name="T62" fmla="*/ 177 w 200"/>
              <a:gd name="T63" fmla="*/ 120 h 200"/>
              <a:gd name="T64" fmla="*/ 200 w 200"/>
              <a:gd name="T65" fmla="*/ 120 h 200"/>
              <a:gd name="T66" fmla="*/ 100 w 200"/>
              <a:gd name="T67" fmla="*/ 128 h 200"/>
              <a:gd name="T68" fmla="*/ 72 w 200"/>
              <a:gd name="T69" fmla="*/ 100 h 200"/>
              <a:gd name="T70" fmla="*/ 100 w 200"/>
              <a:gd name="T71" fmla="*/ 72 h 200"/>
              <a:gd name="T72" fmla="*/ 128 w 200"/>
              <a:gd name="T73" fmla="*/ 100 h 200"/>
              <a:gd name="T74" fmla="*/ 100 w 200"/>
              <a:gd name="T75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0" h="200">
                <a:moveTo>
                  <a:pt x="200" y="120"/>
                </a:move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9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cubicBezTo>
                  <a:pt x="120" y="0"/>
                  <a:pt x="120" y="0"/>
                  <a:pt x="1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9"/>
                  <a:pt x="31" y="59"/>
                  <a:pt x="31" y="59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lnTo>
                  <a:pt x="200" y="120"/>
                </a:ln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5" name="Freeform 62"/>
          <p:cNvSpPr>
            <a:spLocks noEditPoints="1"/>
          </p:cNvSpPr>
          <p:nvPr/>
        </p:nvSpPr>
        <p:spPr bwMode="auto">
          <a:xfrm>
            <a:off x="4829349" y="4467646"/>
            <a:ext cx="390525" cy="588963"/>
          </a:xfrm>
          <a:custGeom>
            <a:avLst/>
            <a:gdLst>
              <a:gd name="T0" fmla="*/ 80 w 160"/>
              <a:gd name="T1" fmla="*/ 0 h 240"/>
              <a:gd name="T2" fmla="*/ 0 w 160"/>
              <a:gd name="T3" fmla="*/ 80 h 240"/>
              <a:gd name="T4" fmla="*/ 11 w 160"/>
              <a:gd name="T5" fmla="*/ 120 h 240"/>
              <a:gd name="T6" fmla="*/ 80 w 160"/>
              <a:gd name="T7" fmla="*/ 240 h 240"/>
              <a:gd name="T8" fmla="*/ 150 w 160"/>
              <a:gd name="T9" fmla="*/ 120 h 240"/>
              <a:gd name="T10" fmla="*/ 160 w 160"/>
              <a:gd name="T11" fmla="*/ 80 h 240"/>
              <a:gd name="T12" fmla="*/ 80 w 160"/>
              <a:gd name="T13" fmla="*/ 0 h 240"/>
              <a:gd name="T14" fmla="*/ 80 w 160"/>
              <a:gd name="T15" fmla="*/ 100 h 240"/>
              <a:gd name="T16" fmla="*/ 60 w 160"/>
              <a:gd name="T17" fmla="*/ 80 h 240"/>
              <a:gd name="T18" fmla="*/ 80 w 160"/>
              <a:gd name="T19" fmla="*/ 60 h 240"/>
              <a:gd name="T20" fmla="*/ 100 w 160"/>
              <a:gd name="T21" fmla="*/ 80 h 240"/>
              <a:gd name="T22" fmla="*/ 80 w 160"/>
              <a:gd name="T23" fmla="*/ 10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240"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close/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6" name="Freeform 63"/>
          <p:cNvSpPr>
            <a:spLocks noEditPoints="1"/>
          </p:cNvSpPr>
          <p:nvPr/>
        </p:nvSpPr>
        <p:spPr bwMode="auto">
          <a:xfrm>
            <a:off x="6554962" y="4547021"/>
            <a:ext cx="469900" cy="469900"/>
          </a:xfrm>
          <a:custGeom>
            <a:avLst/>
            <a:gdLst>
              <a:gd name="T0" fmla="*/ 0 w 192"/>
              <a:gd name="T1" fmla="*/ 0 h 192"/>
              <a:gd name="T2" fmla="*/ 0 w 192"/>
              <a:gd name="T3" fmla="*/ 192 h 192"/>
              <a:gd name="T4" fmla="*/ 192 w 192"/>
              <a:gd name="T5" fmla="*/ 192 h 192"/>
              <a:gd name="T6" fmla="*/ 192 w 192"/>
              <a:gd name="T7" fmla="*/ 0 h 192"/>
              <a:gd name="T8" fmla="*/ 0 w 192"/>
              <a:gd name="T9" fmla="*/ 0 h 192"/>
              <a:gd name="T10" fmla="*/ 156 w 192"/>
              <a:gd name="T11" fmla="*/ 48 h 192"/>
              <a:gd name="T12" fmla="*/ 148 w 192"/>
              <a:gd name="T13" fmla="*/ 48 h 192"/>
              <a:gd name="T14" fmla="*/ 148 w 192"/>
              <a:gd name="T15" fmla="*/ 76 h 192"/>
              <a:gd name="T16" fmla="*/ 96 w 192"/>
              <a:gd name="T17" fmla="*/ 128 h 192"/>
              <a:gd name="T18" fmla="*/ 44 w 192"/>
              <a:gd name="T19" fmla="*/ 76 h 192"/>
              <a:gd name="T20" fmla="*/ 44 w 192"/>
              <a:gd name="T21" fmla="*/ 48 h 192"/>
              <a:gd name="T22" fmla="*/ 36 w 192"/>
              <a:gd name="T23" fmla="*/ 48 h 192"/>
              <a:gd name="T24" fmla="*/ 36 w 192"/>
              <a:gd name="T25" fmla="*/ 40 h 192"/>
              <a:gd name="T26" fmla="*/ 60 w 192"/>
              <a:gd name="T27" fmla="*/ 40 h 192"/>
              <a:gd name="T28" fmla="*/ 60 w 192"/>
              <a:gd name="T29" fmla="*/ 48 h 192"/>
              <a:gd name="T30" fmla="*/ 52 w 192"/>
              <a:gd name="T31" fmla="*/ 48 h 192"/>
              <a:gd name="T32" fmla="*/ 52 w 192"/>
              <a:gd name="T33" fmla="*/ 76 h 192"/>
              <a:gd name="T34" fmla="*/ 96 w 192"/>
              <a:gd name="T35" fmla="*/ 120 h 192"/>
              <a:gd name="T36" fmla="*/ 140 w 192"/>
              <a:gd name="T37" fmla="*/ 76 h 192"/>
              <a:gd name="T38" fmla="*/ 140 w 192"/>
              <a:gd name="T39" fmla="*/ 48 h 192"/>
              <a:gd name="T40" fmla="*/ 132 w 192"/>
              <a:gd name="T41" fmla="*/ 48 h 192"/>
              <a:gd name="T42" fmla="*/ 132 w 192"/>
              <a:gd name="T43" fmla="*/ 40 h 192"/>
              <a:gd name="T44" fmla="*/ 156 w 192"/>
              <a:gd name="T45" fmla="*/ 40 h 192"/>
              <a:gd name="T46" fmla="*/ 156 w 192"/>
              <a:gd name="T47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192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192" y="192"/>
                  <a:pt x="192" y="192"/>
                  <a:pt x="192" y="192"/>
                </a:cubicBezTo>
                <a:cubicBezTo>
                  <a:pt x="192" y="0"/>
                  <a:pt x="192" y="0"/>
                  <a:pt x="192" y="0"/>
                </a:cubicBezTo>
                <a:lnTo>
                  <a:pt x="0" y="0"/>
                </a:lnTo>
                <a:close/>
                <a:moveTo>
                  <a:pt x="156" y="48"/>
                </a:moveTo>
                <a:cubicBezTo>
                  <a:pt x="148" y="48"/>
                  <a:pt x="148" y="48"/>
                  <a:pt x="148" y="48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104"/>
                  <a:pt x="125" y="128"/>
                  <a:pt x="96" y="128"/>
                </a:cubicBezTo>
                <a:cubicBezTo>
                  <a:pt x="67" y="128"/>
                  <a:pt x="44" y="104"/>
                  <a:pt x="44" y="76"/>
                </a:cubicBezTo>
                <a:cubicBezTo>
                  <a:pt x="44" y="48"/>
                  <a:pt x="44" y="48"/>
                  <a:pt x="44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0"/>
                  <a:pt x="36" y="40"/>
                  <a:pt x="36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8"/>
                  <a:pt x="60" y="48"/>
                  <a:pt x="60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100"/>
                  <a:pt x="72" y="120"/>
                  <a:pt x="96" y="120"/>
                </a:cubicBezTo>
                <a:cubicBezTo>
                  <a:pt x="120" y="120"/>
                  <a:pt x="140" y="100"/>
                  <a:pt x="140" y="76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56" y="40"/>
                  <a:pt x="156" y="40"/>
                  <a:pt x="156" y="40"/>
                </a:cubicBezTo>
                <a:lnTo>
                  <a:pt x="156" y="4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7609854" y="4488284"/>
            <a:ext cx="450850" cy="528638"/>
            <a:chOff x="7456662" y="4111625"/>
            <a:chExt cx="450850" cy="5286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58" name="Freeform 64"/>
            <p:cNvSpPr>
              <a:spLocks noEditPoints="1"/>
            </p:cNvSpPr>
            <p:nvPr/>
          </p:nvSpPr>
          <p:spPr bwMode="auto">
            <a:xfrm>
              <a:off x="7456662" y="4287837"/>
              <a:ext cx="450850" cy="331788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close/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59" name="Freeform 65"/>
            <p:cNvSpPr>
              <a:spLocks/>
            </p:cNvSpPr>
            <p:nvPr/>
          </p:nvSpPr>
          <p:spPr bwMode="auto">
            <a:xfrm>
              <a:off x="7456662" y="4619625"/>
              <a:ext cx="371475" cy="20638"/>
            </a:xfrm>
            <a:custGeom>
              <a:avLst/>
              <a:gdLst>
                <a:gd name="T0" fmla="*/ 0 w 234"/>
                <a:gd name="T1" fmla="*/ 13 h 13"/>
                <a:gd name="T2" fmla="*/ 234 w 234"/>
                <a:gd name="T3" fmla="*/ 13 h 13"/>
                <a:gd name="T4" fmla="*/ 234 w 234"/>
                <a:gd name="T5" fmla="*/ 0 h 13"/>
                <a:gd name="T6" fmla="*/ 117 w 234"/>
                <a:gd name="T7" fmla="*/ 0 h 13"/>
                <a:gd name="T8" fmla="*/ 0 w 234"/>
                <a:gd name="T9" fmla="*/ 0 h 13"/>
                <a:gd name="T10" fmla="*/ 0 w 2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">
                  <a:moveTo>
                    <a:pt x="0" y="13"/>
                  </a:moveTo>
                  <a:lnTo>
                    <a:pt x="234" y="13"/>
                  </a:lnTo>
                  <a:lnTo>
                    <a:pt x="234" y="0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60" name="Rectangle 66"/>
            <p:cNvSpPr>
              <a:spLocks noChangeArrowheads="1"/>
            </p:cNvSpPr>
            <p:nvPr/>
          </p:nvSpPr>
          <p:spPr bwMode="auto">
            <a:xfrm>
              <a:off x="7555087" y="4140200"/>
              <a:ext cx="19050" cy="88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61" name="Rectangle 67"/>
            <p:cNvSpPr>
              <a:spLocks noChangeArrowheads="1"/>
            </p:cNvSpPr>
            <p:nvPr/>
          </p:nvSpPr>
          <p:spPr bwMode="auto">
            <a:xfrm>
              <a:off x="7710662" y="4140200"/>
              <a:ext cx="20638" cy="88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62" name="Rectangle 68"/>
            <p:cNvSpPr>
              <a:spLocks noChangeArrowheads="1"/>
            </p:cNvSpPr>
            <p:nvPr/>
          </p:nvSpPr>
          <p:spPr bwMode="auto">
            <a:xfrm>
              <a:off x="7632874" y="4111625"/>
              <a:ext cx="19050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3119612" y="1819696"/>
            <a:ext cx="274638" cy="588963"/>
            <a:chOff x="3119612" y="1443037"/>
            <a:chExt cx="274638" cy="58896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64" name="Rectangle 69"/>
            <p:cNvSpPr>
              <a:spLocks noChangeArrowheads="1"/>
            </p:cNvSpPr>
            <p:nvPr/>
          </p:nvSpPr>
          <p:spPr bwMode="auto">
            <a:xfrm>
              <a:off x="3119612" y="1443037"/>
              <a:ext cx="274638" cy="603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65" name="Rectangle 70"/>
            <p:cNvSpPr>
              <a:spLocks noChangeArrowheads="1"/>
            </p:cNvSpPr>
            <p:nvPr/>
          </p:nvSpPr>
          <p:spPr bwMode="auto">
            <a:xfrm>
              <a:off x="3187874" y="1973262"/>
              <a:ext cx="136525" cy="587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66" name="Freeform 71"/>
            <p:cNvSpPr>
              <a:spLocks noEditPoints="1"/>
            </p:cNvSpPr>
            <p:nvPr/>
          </p:nvSpPr>
          <p:spPr bwMode="auto">
            <a:xfrm>
              <a:off x="3130724" y="1522412"/>
              <a:ext cx="252413" cy="430213"/>
            </a:xfrm>
            <a:custGeom>
              <a:avLst/>
              <a:gdLst>
                <a:gd name="T0" fmla="*/ 0 w 103"/>
                <a:gd name="T1" fmla="*/ 0 h 176"/>
                <a:gd name="T2" fmla="*/ 23 w 103"/>
                <a:gd name="T3" fmla="*/ 40 h 176"/>
                <a:gd name="T4" fmla="*/ 23 w 103"/>
                <a:gd name="T5" fmla="*/ 176 h 176"/>
                <a:gd name="T6" fmla="*/ 79 w 103"/>
                <a:gd name="T7" fmla="*/ 176 h 176"/>
                <a:gd name="T8" fmla="*/ 79 w 103"/>
                <a:gd name="T9" fmla="*/ 40 h 176"/>
                <a:gd name="T10" fmla="*/ 103 w 103"/>
                <a:gd name="T11" fmla="*/ 0 h 176"/>
                <a:gd name="T12" fmla="*/ 0 w 103"/>
                <a:gd name="T13" fmla="*/ 0 h 176"/>
                <a:gd name="T14" fmla="*/ 63 w 103"/>
                <a:gd name="T15" fmla="*/ 108 h 176"/>
                <a:gd name="T16" fmla="*/ 51 w 103"/>
                <a:gd name="T17" fmla="*/ 120 h 176"/>
                <a:gd name="T18" fmla="*/ 39 w 103"/>
                <a:gd name="T19" fmla="*/ 108 h 176"/>
                <a:gd name="T20" fmla="*/ 39 w 103"/>
                <a:gd name="T21" fmla="*/ 92 h 176"/>
                <a:gd name="T22" fmla="*/ 51 w 103"/>
                <a:gd name="T23" fmla="*/ 80 h 176"/>
                <a:gd name="T24" fmla="*/ 63 w 103"/>
                <a:gd name="T25" fmla="*/ 92 h 176"/>
                <a:gd name="T26" fmla="*/ 63 w 103"/>
                <a:gd name="T27" fmla="*/ 10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76">
                  <a:moveTo>
                    <a:pt x="0" y="0"/>
                  </a:moveTo>
                  <a:cubicBezTo>
                    <a:pt x="23" y="40"/>
                    <a:pt x="23" y="40"/>
                    <a:pt x="23" y="40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0" y="0"/>
                  </a:lnTo>
                  <a:close/>
                  <a:moveTo>
                    <a:pt x="63" y="108"/>
                  </a:moveTo>
                  <a:cubicBezTo>
                    <a:pt x="63" y="115"/>
                    <a:pt x="58" y="120"/>
                    <a:pt x="51" y="120"/>
                  </a:cubicBezTo>
                  <a:cubicBezTo>
                    <a:pt x="45" y="120"/>
                    <a:pt x="39" y="115"/>
                    <a:pt x="39" y="108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85"/>
                    <a:pt x="45" y="80"/>
                    <a:pt x="51" y="80"/>
                  </a:cubicBezTo>
                  <a:cubicBezTo>
                    <a:pt x="58" y="80"/>
                    <a:pt x="63" y="85"/>
                    <a:pt x="63" y="92"/>
                  </a:cubicBezTo>
                  <a:lnTo>
                    <a:pt x="6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67" name="Freeform 72"/>
          <p:cNvSpPr>
            <a:spLocks noEditPoints="1"/>
          </p:cNvSpPr>
          <p:nvPr/>
        </p:nvSpPr>
        <p:spPr bwMode="auto">
          <a:xfrm>
            <a:off x="6554962" y="2821409"/>
            <a:ext cx="469900" cy="412750"/>
          </a:xfrm>
          <a:custGeom>
            <a:avLst/>
            <a:gdLst>
              <a:gd name="T0" fmla="*/ 176 w 192"/>
              <a:gd name="T1" fmla="*/ 0 h 168"/>
              <a:gd name="T2" fmla="*/ 16 w 192"/>
              <a:gd name="T3" fmla="*/ 0 h 168"/>
              <a:gd name="T4" fmla="*/ 0 w 192"/>
              <a:gd name="T5" fmla="*/ 16 h 168"/>
              <a:gd name="T6" fmla="*/ 0 w 192"/>
              <a:gd name="T7" fmla="*/ 120 h 168"/>
              <a:gd name="T8" fmla="*/ 16 w 192"/>
              <a:gd name="T9" fmla="*/ 136 h 168"/>
              <a:gd name="T10" fmla="*/ 128 w 192"/>
              <a:gd name="T11" fmla="*/ 136 h 168"/>
              <a:gd name="T12" fmla="*/ 160 w 192"/>
              <a:gd name="T13" fmla="*/ 168 h 168"/>
              <a:gd name="T14" fmla="*/ 160 w 192"/>
              <a:gd name="T15" fmla="*/ 136 h 168"/>
              <a:gd name="T16" fmla="*/ 176 w 192"/>
              <a:gd name="T17" fmla="*/ 136 h 168"/>
              <a:gd name="T18" fmla="*/ 192 w 192"/>
              <a:gd name="T19" fmla="*/ 120 h 168"/>
              <a:gd name="T20" fmla="*/ 192 w 192"/>
              <a:gd name="T21" fmla="*/ 16 h 168"/>
              <a:gd name="T22" fmla="*/ 176 w 192"/>
              <a:gd name="T23" fmla="*/ 0 h 168"/>
              <a:gd name="T24" fmla="*/ 65 w 192"/>
              <a:gd name="T25" fmla="*/ 76 h 168"/>
              <a:gd name="T26" fmla="*/ 57 w 192"/>
              <a:gd name="T27" fmla="*/ 68 h 168"/>
              <a:gd name="T28" fmla="*/ 65 w 192"/>
              <a:gd name="T29" fmla="*/ 60 h 168"/>
              <a:gd name="T30" fmla="*/ 73 w 192"/>
              <a:gd name="T31" fmla="*/ 68 h 168"/>
              <a:gd name="T32" fmla="*/ 65 w 192"/>
              <a:gd name="T33" fmla="*/ 76 h 168"/>
              <a:gd name="T34" fmla="*/ 96 w 192"/>
              <a:gd name="T35" fmla="*/ 76 h 168"/>
              <a:gd name="T36" fmla="*/ 88 w 192"/>
              <a:gd name="T37" fmla="*/ 68 h 168"/>
              <a:gd name="T38" fmla="*/ 96 w 192"/>
              <a:gd name="T39" fmla="*/ 60 h 168"/>
              <a:gd name="T40" fmla="*/ 104 w 192"/>
              <a:gd name="T41" fmla="*/ 68 h 168"/>
              <a:gd name="T42" fmla="*/ 96 w 192"/>
              <a:gd name="T43" fmla="*/ 76 h 168"/>
              <a:gd name="T44" fmla="*/ 128 w 192"/>
              <a:gd name="T45" fmla="*/ 76 h 168"/>
              <a:gd name="T46" fmla="*/ 120 w 192"/>
              <a:gd name="T47" fmla="*/ 68 h 168"/>
              <a:gd name="T48" fmla="*/ 128 w 192"/>
              <a:gd name="T49" fmla="*/ 60 h 168"/>
              <a:gd name="T50" fmla="*/ 136 w 192"/>
              <a:gd name="T51" fmla="*/ 68 h 168"/>
              <a:gd name="T52" fmla="*/ 128 w 192"/>
              <a:gd name="T53" fmla="*/ 7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8"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85" y="136"/>
                  <a:pt x="192" y="129"/>
                  <a:pt x="192" y="120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5" y="76"/>
                </a:moveTo>
                <a:cubicBezTo>
                  <a:pt x="60" y="76"/>
                  <a:pt x="57" y="72"/>
                  <a:pt x="57" y="68"/>
                </a:cubicBezTo>
                <a:cubicBezTo>
                  <a:pt x="57" y="63"/>
                  <a:pt x="60" y="60"/>
                  <a:pt x="65" y="60"/>
                </a:cubicBezTo>
                <a:cubicBezTo>
                  <a:pt x="69" y="60"/>
                  <a:pt x="73" y="63"/>
                  <a:pt x="73" y="68"/>
                </a:cubicBezTo>
                <a:cubicBezTo>
                  <a:pt x="73" y="72"/>
                  <a:pt x="69" y="76"/>
                  <a:pt x="65" y="76"/>
                </a:cubicBezTo>
                <a:close/>
                <a:moveTo>
                  <a:pt x="96" y="76"/>
                </a:moveTo>
                <a:cubicBezTo>
                  <a:pt x="92" y="76"/>
                  <a:pt x="88" y="72"/>
                  <a:pt x="88" y="68"/>
                </a:cubicBezTo>
                <a:cubicBezTo>
                  <a:pt x="88" y="63"/>
                  <a:pt x="92" y="60"/>
                  <a:pt x="96" y="60"/>
                </a:cubicBezTo>
                <a:cubicBezTo>
                  <a:pt x="101" y="60"/>
                  <a:pt x="104" y="63"/>
                  <a:pt x="104" y="68"/>
                </a:cubicBezTo>
                <a:cubicBezTo>
                  <a:pt x="104" y="72"/>
                  <a:pt x="101" y="76"/>
                  <a:pt x="96" y="76"/>
                </a:cubicBezTo>
                <a:close/>
                <a:moveTo>
                  <a:pt x="128" y="76"/>
                </a:moveTo>
                <a:cubicBezTo>
                  <a:pt x="124" y="76"/>
                  <a:pt x="120" y="72"/>
                  <a:pt x="120" y="68"/>
                </a:cubicBezTo>
                <a:cubicBezTo>
                  <a:pt x="120" y="63"/>
                  <a:pt x="124" y="60"/>
                  <a:pt x="128" y="60"/>
                </a:cubicBezTo>
                <a:cubicBezTo>
                  <a:pt x="133" y="60"/>
                  <a:pt x="136" y="63"/>
                  <a:pt x="136" y="68"/>
                </a:cubicBezTo>
                <a:cubicBezTo>
                  <a:pt x="136" y="72"/>
                  <a:pt x="133" y="76"/>
                  <a:pt x="128" y="76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7579691" y="2780134"/>
            <a:ext cx="490538" cy="490537"/>
            <a:chOff x="7426499" y="2403475"/>
            <a:chExt cx="490538" cy="490537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69" name="Freeform 73"/>
            <p:cNvSpPr>
              <a:spLocks/>
            </p:cNvSpPr>
            <p:nvPr/>
          </p:nvSpPr>
          <p:spPr bwMode="auto">
            <a:xfrm>
              <a:off x="7574137" y="2551112"/>
              <a:ext cx="342900" cy="342900"/>
            </a:xfrm>
            <a:custGeom>
              <a:avLst/>
              <a:gdLst>
                <a:gd name="T0" fmla="*/ 139 w 216"/>
                <a:gd name="T1" fmla="*/ 0 h 216"/>
                <a:gd name="T2" fmla="*/ 123 w 216"/>
                <a:gd name="T3" fmla="*/ 0 h 216"/>
                <a:gd name="T4" fmla="*/ 111 w 216"/>
                <a:gd name="T5" fmla="*/ 0 h 216"/>
                <a:gd name="T6" fmla="*/ 0 w 216"/>
                <a:gd name="T7" fmla="*/ 0 h 216"/>
                <a:gd name="T8" fmla="*/ 0 w 216"/>
                <a:gd name="T9" fmla="*/ 62 h 216"/>
                <a:gd name="T10" fmla="*/ 0 w 216"/>
                <a:gd name="T11" fmla="*/ 74 h 216"/>
                <a:gd name="T12" fmla="*/ 0 w 216"/>
                <a:gd name="T13" fmla="*/ 92 h 216"/>
                <a:gd name="T14" fmla="*/ 0 w 216"/>
                <a:gd name="T15" fmla="*/ 166 h 216"/>
                <a:gd name="T16" fmla="*/ 128 w 216"/>
                <a:gd name="T17" fmla="*/ 166 h 216"/>
                <a:gd name="T18" fmla="*/ 177 w 216"/>
                <a:gd name="T19" fmla="*/ 216 h 216"/>
                <a:gd name="T20" fmla="*/ 185 w 216"/>
                <a:gd name="T21" fmla="*/ 216 h 216"/>
                <a:gd name="T22" fmla="*/ 185 w 216"/>
                <a:gd name="T23" fmla="*/ 166 h 216"/>
                <a:gd name="T24" fmla="*/ 216 w 216"/>
                <a:gd name="T25" fmla="*/ 166 h 216"/>
                <a:gd name="T26" fmla="*/ 216 w 216"/>
                <a:gd name="T27" fmla="*/ 0 h 216"/>
                <a:gd name="T28" fmla="*/ 139 w 216"/>
                <a:gd name="T2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216">
                  <a:moveTo>
                    <a:pt x="139" y="0"/>
                  </a:moveTo>
                  <a:lnTo>
                    <a:pt x="123" y="0"/>
                  </a:lnTo>
                  <a:lnTo>
                    <a:pt x="111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0" y="166"/>
                  </a:lnTo>
                  <a:lnTo>
                    <a:pt x="128" y="166"/>
                  </a:lnTo>
                  <a:lnTo>
                    <a:pt x="177" y="216"/>
                  </a:lnTo>
                  <a:lnTo>
                    <a:pt x="185" y="216"/>
                  </a:lnTo>
                  <a:lnTo>
                    <a:pt x="185" y="166"/>
                  </a:lnTo>
                  <a:lnTo>
                    <a:pt x="216" y="166"/>
                  </a:lnTo>
                  <a:lnTo>
                    <a:pt x="216" y="0"/>
                  </a:lnTo>
                  <a:lnTo>
                    <a:pt x="1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70" name="Freeform 74"/>
            <p:cNvSpPr>
              <a:spLocks/>
            </p:cNvSpPr>
            <p:nvPr/>
          </p:nvSpPr>
          <p:spPr bwMode="auto">
            <a:xfrm>
              <a:off x="7426499" y="2403475"/>
              <a:ext cx="342900" cy="265113"/>
            </a:xfrm>
            <a:custGeom>
              <a:avLst/>
              <a:gdLst>
                <a:gd name="T0" fmla="*/ 204 w 216"/>
                <a:gd name="T1" fmla="*/ 80 h 167"/>
                <a:gd name="T2" fmla="*/ 216 w 216"/>
                <a:gd name="T3" fmla="*/ 80 h 167"/>
                <a:gd name="T4" fmla="*/ 216 w 216"/>
                <a:gd name="T5" fmla="*/ 0 h 167"/>
                <a:gd name="T6" fmla="*/ 0 w 216"/>
                <a:gd name="T7" fmla="*/ 0 h 167"/>
                <a:gd name="T8" fmla="*/ 0 w 216"/>
                <a:gd name="T9" fmla="*/ 167 h 167"/>
                <a:gd name="T10" fmla="*/ 81 w 216"/>
                <a:gd name="T11" fmla="*/ 167 h 167"/>
                <a:gd name="T12" fmla="*/ 81 w 216"/>
                <a:gd name="T13" fmla="*/ 155 h 167"/>
                <a:gd name="T14" fmla="*/ 81 w 216"/>
                <a:gd name="T15" fmla="*/ 142 h 167"/>
                <a:gd name="T16" fmla="*/ 81 w 216"/>
                <a:gd name="T17" fmla="*/ 80 h 167"/>
                <a:gd name="T18" fmla="*/ 192 w 216"/>
                <a:gd name="T19" fmla="*/ 80 h 167"/>
                <a:gd name="T20" fmla="*/ 204 w 216"/>
                <a:gd name="T21" fmla="*/ 8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167">
                  <a:moveTo>
                    <a:pt x="204" y="80"/>
                  </a:moveTo>
                  <a:lnTo>
                    <a:pt x="216" y="80"/>
                  </a:lnTo>
                  <a:lnTo>
                    <a:pt x="216" y="0"/>
                  </a:lnTo>
                  <a:lnTo>
                    <a:pt x="0" y="0"/>
                  </a:lnTo>
                  <a:lnTo>
                    <a:pt x="0" y="167"/>
                  </a:lnTo>
                  <a:lnTo>
                    <a:pt x="81" y="167"/>
                  </a:lnTo>
                  <a:lnTo>
                    <a:pt x="81" y="155"/>
                  </a:lnTo>
                  <a:lnTo>
                    <a:pt x="81" y="142"/>
                  </a:lnTo>
                  <a:lnTo>
                    <a:pt x="81" y="80"/>
                  </a:lnTo>
                  <a:lnTo>
                    <a:pt x="192" y="80"/>
                  </a:lnTo>
                  <a:lnTo>
                    <a:pt x="204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5661199" y="4561309"/>
            <a:ext cx="469900" cy="420688"/>
            <a:chOff x="5661199" y="4184650"/>
            <a:chExt cx="469900" cy="42068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72" name="Freeform 75"/>
            <p:cNvSpPr>
              <a:spLocks/>
            </p:cNvSpPr>
            <p:nvPr/>
          </p:nvSpPr>
          <p:spPr bwMode="auto">
            <a:xfrm>
              <a:off x="5661199" y="4429125"/>
              <a:ext cx="469900" cy="176213"/>
            </a:xfrm>
            <a:custGeom>
              <a:avLst/>
              <a:gdLst>
                <a:gd name="T0" fmla="*/ 191 w 296"/>
                <a:gd name="T1" fmla="*/ 0 h 111"/>
                <a:gd name="T2" fmla="*/ 179 w 296"/>
                <a:gd name="T3" fmla="*/ 0 h 111"/>
                <a:gd name="T4" fmla="*/ 179 w 296"/>
                <a:gd name="T5" fmla="*/ 13 h 111"/>
                <a:gd name="T6" fmla="*/ 117 w 296"/>
                <a:gd name="T7" fmla="*/ 13 h 111"/>
                <a:gd name="T8" fmla="*/ 117 w 296"/>
                <a:gd name="T9" fmla="*/ 0 h 111"/>
                <a:gd name="T10" fmla="*/ 105 w 296"/>
                <a:gd name="T11" fmla="*/ 0 h 111"/>
                <a:gd name="T12" fmla="*/ 12 w 296"/>
                <a:gd name="T13" fmla="*/ 0 h 111"/>
                <a:gd name="T14" fmla="*/ 0 w 296"/>
                <a:gd name="T15" fmla="*/ 0 h 111"/>
                <a:gd name="T16" fmla="*/ 0 w 296"/>
                <a:gd name="T17" fmla="*/ 111 h 111"/>
                <a:gd name="T18" fmla="*/ 296 w 296"/>
                <a:gd name="T19" fmla="*/ 111 h 111"/>
                <a:gd name="T20" fmla="*/ 296 w 296"/>
                <a:gd name="T21" fmla="*/ 0 h 111"/>
                <a:gd name="T22" fmla="*/ 284 w 296"/>
                <a:gd name="T23" fmla="*/ 0 h 111"/>
                <a:gd name="T24" fmla="*/ 191 w 296"/>
                <a:gd name="T2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111">
                  <a:moveTo>
                    <a:pt x="191" y="0"/>
                  </a:moveTo>
                  <a:lnTo>
                    <a:pt x="179" y="0"/>
                  </a:lnTo>
                  <a:lnTo>
                    <a:pt x="179" y="13"/>
                  </a:lnTo>
                  <a:lnTo>
                    <a:pt x="117" y="13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1"/>
                  </a:lnTo>
                  <a:lnTo>
                    <a:pt x="296" y="111"/>
                  </a:lnTo>
                  <a:lnTo>
                    <a:pt x="296" y="0"/>
                  </a:lnTo>
                  <a:lnTo>
                    <a:pt x="284" y="0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73" name="Freeform 76"/>
            <p:cNvSpPr>
              <a:spLocks noEditPoints="1"/>
            </p:cNvSpPr>
            <p:nvPr/>
          </p:nvSpPr>
          <p:spPr bwMode="auto">
            <a:xfrm>
              <a:off x="5661199" y="4184650"/>
              <a:ext cx="469900" cy="225425"/>
            </a:xfrm>
            <a:custGeom>
              <a:avLst/>
              <a:gdLst>
                <a:gd name="T0" fmla="*/ 191 w 296"/>
                <a:gd name="T1" fmla="*/ 31 h 142"/>
                <a:gd name="T2" fmla="*/ 191 w 296"/>
                <a:gd name="T3" fmla="*/ 0 h 142"/>
                <a:gd name="T4" fmla="*/ 105 w 296"/>
                <a:gd name="T5" fmla="*/ 0 h 142"/>
                <a:gd name="T6" fmla="*/ 105 w 296"/>
                <a:gd name="T7" fmla="*/ 31 h 142"/>
                <a:gd name="T8" fmla="*/ 0 w 296"/>
                <a:gd name="T9" fmla="*/ 31 h 142"/>
                <a:gd name="T10" fmla="*/ 0 w 296"/>
                <a:gd name="T11" fmla="*/ 142 h 142"/>
                <a:gd name="T12" fmla="*/ 12 w 296"/>
                <a:gd name="T13" fmla="*/ 142 h 142"/>
                <a:gd name="T14" fmla="*/ 105 w 296"/>
                <a:gd name="T15" fmla="*/ 142 h 142"/>
                <a:gd name="T16" fmla="*/ 117 w 296"/>
                <a:gd name="T17" fmla="*/ 142 h 142"/>
                <a:gd name="T18" fmla="*/ 117 w 296"/>
                <a:gd name="T19" fmla="*/ 129 h 142"/>
                <a:gd name="T20" fmla="*/ 179 w 296"/>
                <a:gd name="T21" fmla="*/ 129 h 142"/>
                <a:gd name="T22" fmla="*/ 179 w 296"/>
                <a:gd name="T23" fmla="*/ 142 h 142"/>
                <a:gd name="T24" fmla="*/ 191 w 296"/>
                <a:gd name="T25" fmla="*/ 142 h 142"/>
                <a:gd name="T26" fmla="*/ 284 w 296"/>
                <a:gd name="T27" fmla="*/ 142 h 142"/>
                <a:gd name="T28" fmla="*/ 296 w 296"/>
                <a:gd name="T29" fmla="*/ 142 h 142"/>
                <a:gd name="T30" fmla="*/ 296 w 296"/>
                <a:gd name="T31" fmla="*/ 31 h 142"/>
                <a:gd name="T32" fmla="*/ 191 w 296"/>
                <a:gd name="T33" fmla="*/ 31 h 142"/>
                <a:gd name="T34" fmla="*/ 117 w 296"/>
                <a:gd name="T35" fmla="*/ 12 h 142"/>
                <a:gd name="T36" fmla="*/ 179 w 296"/>
                <a:gd name="T37" fmla="*/ 12 h 142"/>
                <a:gd name="T38" fmla="*/ 179 w 296"/>
                <a:gd name="T39" fmla="*/ 31 h 142"/>
                <a:gd name="T40" fmla="*/ 117 w 296"/>
                <a:gd name="T41" fmla="*/ 31 h 142"/>
                <a:gd name="T42" fmla="*/ 117 w 296"/>
                <a:gd name="T43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6" h="142">
                  <a:moveTo>
                    <a:pt x="191" y="31"/>
                  </a:moveTo>
                  <a:lnTo>
                    <a:pt x="191" y="0"/>
                  </a:lnTo>
                  <a:lnTo>
                    <a:pt x="105" y="0"/>
                  </a:lnTo>
                  <a:lnTo>
                    <a:pt x="105" y="31"/>
                  </a:lnTo>
                  <a:lnTo>
                    <a:pt x="0" y="31"/>
                  </a:lnTo>
                  <a:lnTo>
                    <a:pt x="0" y="142"/>
                  </a:lnTo>
                  <a:lnTo>
                    <a:pt x="12" y="142"/>
                  </a:lnTo>
                  <a:lnTo>
                    <a:pt x="105" y="142"/>
                  </a:lnTo>
                  <a:lnTo>
                    <a:pt x="117" y="142"/>
                  </a:lnTo>
                  <a:lnTo>
                    <a:pt x="117" y="129"/>
                  </a:lnTo>
                  <a:lnTo>
                    <a:pt x="179" y="129"/>
                  </a:lnTo>
                  <a:lnTo>
                    <a:pt x="179" y="142"/>
                  </a:lnTo>
                  <a:lnTo>
                    <a:pt x="191" y="142"/>
                  </a:lnTo>
                  <a:lnTo>
                    <a:pt x="284" y="142"/>
                  </a:lnTo>
                  <a:lnTo>
                    <a:pt x="296" y="142"/>
                  </a:lnTo>
                  <a:lnTo>
                    <a:pt x="296" y="31"/>
                  </a:lnTo>
                  <a:lnTo>
                    <a:pt x="191" y="31"/>
                  </a:lnTo>
                  <a:close/>
                  <a:moveTo>
                    <a:pt x="117" y="12"/>
                  </a:moveTo>
                  <a:lnTo>
                    <a:pt x="179" y="12"/>
                  </a:lnTo>
                  <a:lnTo>
                    <a:pt x="179" y="31"/>
                  </a:lnTo>
                  <a:lnTo>
                    <a:pt x="117" y="31"/>
                  </a:lnTo>
                  <a:lnTo>
                    <a:pt x="117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10" grpId="0" animBg="1"/>
      <p:bldP spid="111" grpId="0" animBg="1"/>
      <p:bldP spid="112" grpId="0" animBg="1"/>
      <p:bldP spid="113" grpId="0" animBg="1"/>
      <p:bldP spid="123" grpId="0" animBg="1"/>
      <p:bldP spid="124" grpId="0" animBg="1"/>
      <p:bldP spid="125" grpId="0" animBg="1"/>
      <p:bldP spid="126" grpId="0" animBg="1"/>
      <p:bldP spid="138" grpId="0" animBg="1"/>
      <p:bldP spid="149" grpId="0" animBg="1"/>
      <p:bldP spid="154" grpId="0" animBg="1"/>
      <p:bldP spid="155" grpId="0" animBg="1"/>
      <p:bldP spid="156" grpId="0" animBg="1"/>
      <p:bldP spid="1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2018-06-11T01:40:28Z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