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docProps/core.xml" ContentType="application/vnd.openxmlformats-package.core-properties+xml"/>
  <Override PartName="/docProps/app.xml" ContentType="application/vnd.openxmlformats-officedocument.extended-properties+xml"/>
  <Override PartName="/ppt/charts/colors1.xml" ContentType="application/vnd.ms-office.chartcolorstyle+xml"/>
  <Override PartName="/ppt/charts/style1.xml" ContentType="application/vnd.ms-office.chartstyl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28"/>
  </p:notesMasterIdLst>
  <p:sldIdLst>
    <p:sldId id="323" r:id="rId3"/>
    <p:sldId id="325" r:id="rId4"/>
    <p:sldId id="258" r:id="rId5"/>
    <p:sldId id="306" r:id="rId6"/>
    <p:sldId id="307" r:id="rId7"/>
    <p:sldId id="308" r:id="rId8"/>
    <p:sldId id="309" r:id="rId9"/>
    <p:sldId id="269" r:id="rId10"/>
    <p:sldId id="310" r:id="rId11"/>
    <p:sldId id="311" r:id="rId12"/>
    <p:sldId id="314" r:id="rId13"/>
    <p:sldId id="312" r:id="rId14"/>
    <p:sldId id="315" r:id="rId15"/>
    <p:sldId id="313" r:id="rId16"/>
    <p:sldId id="316" r:id="rId17"/>
    <p:sldId id="317" r:id="rId18"/>
    <p:sldId id="318" r:id="rId19"/>
    <p:sldId id="319" r:id="rId20"/>
    <p:sldId id="320" r:id="rId21"/>
    <p:sldId id="276" r:id="rId22"/>
    <p:sldId id="321" r:id="rId23"/>
    <p:sldId id="322" r:id="rId24"/>
    <p:sldId id="324" r:id="rId25"/>
    <p:sldId id="256" r:id="rId26"/>
    <p:sldId id="326" r:id="rId27"/>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E2E2E"/>
    <a:srgbClr val="45BCBC"/>
    <a:srgbClr val="CD5897"/>
    <a:srgbClr val="F0587D"/>
    <a:srgbClr val="A35318"/>
    <a:srgbClr val="8ECB33"/>
    <a:srgbClr val="44636A"/>
    <a:srgbClr val="FFEC85"/>
    <a:srgbClr val="C56D27"/>
    <a:srgbClr val="72BE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181" autoAdjust="0"/>
    <p:restoredTop sz="94660"/>
  </p:normalViewPr>
  <p:slideViewPr>
    <p:cSldViewPr snapToGrid="0">
      <p:cViewPr>
        <p:scale>
          <a:sx n="33" d="100"/>
          <a:sy n="33" d="100"/>
        </p:scale>
        <p:origin x="-1170" y="-2118"/>
      </p:cViewPr>
      <p:guideLst>
        <p:guide orient="horz" pos="2160"/>
        <p:guide pos="3840"/>
      </p:guideLst>
    </p:cSldViewPr>
  </p:slideViewPr>
  <p:notesTextViewPr>
    <p:cViewPr>
      <p:scale>
        <a:sx n="1" d="1"/>
        <a:sy n="1" d="1"/>
      </p:scale>
      <p:origin x="0" y="0"/>
    </p:cViewPr>
  </p:notesTextViewPr>
  <p:sorterViewPr>
    <p:cViewPr>
      <p:scale>
        <a:sx n="139" d="100"/>
        <a:sy n="139"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6.xml"/><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 Type="http://schemas.openxmlformats.org/officeDocument/2006/relationships/slide" Target="slides/slide1.xml"/><Relationship Id="rId21" Type="http://schemas.openxmlformats.org/officeDocument/2006/relationships/slide" Target="slides/slide19.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viewProps" Target="viewProps.xml"/></Relationships>
</file>

<file path=ppt/charts/_rels/chart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 Id="rId4" Type="http://schemas.openxmlformats.org/officeDocument/2006/relationships/package" Target="../embeddings/Microsoft_Excel_Worksheet1.xlsx"/></Relationships>
</file>

<file path=ppt/charts/_rels/chart2.xml.rels><?xml version="1.0" encoding="UTF-8" standalone="yes"?>
<Relationships xmlns="http://schemas.openxmlformats.org/package/2006/relationships"><Relationship Id="rId3" Type="http://schemas.microsoft.com/office/2011/relationships/chartStyle" Target="style1.xml"/><Relationship Id="rId2" Type="http://schemas.microsoft.com/office/2011/relationships/chartColorStyle" Target="colors1.xml"/><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055557350628068E-2"/>
          <c:y val="2.0439546821449293E-2"/>
          <c:w val="0.96388888529874384"/>
          <c:h val="0.92505499498801924"/>
        </c:manualLayout>
      </c:layout>
      <c:barChart>
        <c:barDir val="col"/>
        <c:grouping val="clustered"/>
        <c:varyColors val="0"/>
        <c:ser>
          <c:idx val="0"/>
          <c:order val="0"/>
          <c:tx>
            <c:strRef>
              <c:f>Sheet1!$B$1</c:f>
              <c:strCache>
                <c:ptCount val="1"/>
                <c:pt idx="0">
                  <c:v>系列 1</c:v>
                </c:pt>
              </c:strCache>
            </c:strRef>
          </c:tx>
          <c:spPr>
            <a:blipFill dpi="0" rotWithShape="1">
              <a:blip xmlns:r="http://schemas.openxmlformats.org/officeDocument/2006/relationships" r:embed="rId1"/>
              <a:srcRect/>
              <a:stretch>
                <a:fillRect/>
              </a:stretch>
            </a:blipFill>
            <a:ln>
              <a:noFill/>
            </a:ln>
            <a:effectLst/>
          </c:spPr>
          <c:invertIfNegative val="0"/>
          <c:pictureOptions>
            <c:pictureFormat val="stretch"/>
          </c:pictureOptions>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extLst xmlns:c16r2="http://schemas.microsoft.com/office/drawing/2015/06/chart">
            <c:ext xmlns:c16="http://schemas.microsoft.com/office/drawing/2014/chart" uri="{C3380CC4-5D6E-409C-BE32-E72D297353CC}">
              <c16:uniqueId val="{00000000-11B6-465D-B3C5-016918C97C03}"/>
            </c:ext>
          </c:extLst>
        </c:ser>
        <c:ser>
          <c:idx val="1"/>
          <c:order val="1"/>
          <c:tx>
            <c:strRef>
              <c:f>Sheet1!$C$1</c:f>
              <c:strCache>
                <c:ptCount val="1"/>
                <c:pt idx="0">
                  <c:v>系列 2</c:v>
                </c:pt>
              </c:strCache>
            </c:strRef>
          </c:tx>
          <c:spPr>
            <a:blipFill dpi="0" rotWithShape="1">
              <a:blip xmlns:r="http://schemas.openxmlformats.org/officeDocument/2006/relationships" r:embed="rId2"/>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extLst xmlns:c16r2="http://schemas.microsoft.com/office/drawing/2015/06/chart">
            <c:ext xmlns:c16="http://schemas.microsoft.com/office/drawing/2014/chart" uri="{C3380CC4-5D6E-409C-BE32-E72D297353CC}">
              <c16:uniqueId val="{00000001-11B6-465D-B3C5-016918C97C03}"/>
            </c:ext>
          </c:extLst>
        </c:ser>
        <c:ser>
          <c:idx val="2"/>
          <c:order val="2"/>
          <c:tx>
            <c:strRef>
              <c:f>Sheet1!$D$1</c:f>
              <c:strCache>
                <c:ptCount val="1"/>
                <c:pt idx="0">
                  <c:v>系列 3</c:v>
                </c:pt>
              </c:strCache>
            </c:strRef>
          </c:tx>
          <c:spPr>
            <a:blipFill dpi="0" rotWithShape="1">
              <a:blip xmlns:r="http://schemas.openxmlformats.org/officeDocument/2006/relationships" r:embed="rId3"/>
              <a:srcRect/>
              <a:stretch>
                <a:fillRect/>
              </a:stretch>
            </a:blipFill>
            <a:ln>
              <a:noFill/>
            </a:ln>
            <a:effectLst/>
          </c:spPr>
          <c:invertIfNegative val="0"/>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extLst xmlns:c16r2="http://schemas.microsoft.com/office/drawing/2015/06/chart">
            <c:ext xmlns:c16="http://schemas.microsoft.com/office/drawing/2014/chart" uri="{C3380CC4-5D6E-409C-BE32-E72D297353CC}">
              <c16:uniqueId val="{00000002-11B6-465D-B3C5-016918C97C03}"/>
            </c:ext>
          </c:extLst>
        </c:ser>
        <c:dLbls>
          <c:showLegendKey val="0"/>
          <c:showVal val="0"/>
          <c:showCatName val="0"/>
          <c:showSerName val="0"/>
          <c:showPercent val="0"/>
          <c:showBubbleSize val="0"/>
        </c:dLbls>
        <c:gapWidth val="0"/>
        <c:overlap val="57"/>
        <c:axId val="216122880"/>
        <c:axId val="216124416"/>
      </c:barChart>
      <c:catAx>
        <c:axId val="216122880"/>
        <c:scaling>
          <c:orientation val="minMax"/>
        </c:scaling>
        <c:delete val="1"/>
        <c:axPos val="b"/>
        <c:numFmt formatCode="General" sourceLinked="1"/>
        <c:majorTickMark val="none"/>
        <c:minorTickMark val="none"/>
        <c:tickLblPos val="nextTo"/>
        <c:crossAx val="216124416"/>
        <c:crosses val="autoZero"/>
        <c:auto val="1"/>
        <c:lblAlgn val="ctr"/>
        <c:lblOffset val="100"/>
        <c:noMultiLvlLbl val="0"/>
      </c:catAx>
      <c:valAx>
        <c:axId val="216124416"/>
        <c:scaling>
          <c:orientation val="minMax"/>
        </c:scaling>
        <c:delete val="1"/>
        <c:axPos val="l"/>
        <c:numFmt formatCode="General" sourceLinked="1"/>
        <c:majorTickMark val="none"/>
        <c:minorTickMark val="none"/>
        <c:tickLblPos val="nextTo"/>
        <c:crossAx val="2161228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zh-CN"/>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1956036680808384E-2"/>
          <c:y val="3.2814222665946302E-2"/>
          <c:w val="0.95384835965111081"/>
          <c:h val="0.92780871013491817"/>
        </c:manualLayout>
      </c:layout>
      <c:areaChart>
        <c:grouping val="standard"/>
        <c:varyColors val="0"/>
        <c:ser>
          <c:idx val="0"/>
          <c:order val="0"/>
          <c:tx>
            <c:strRef>
              <c:f>Sheet1!$B$1</c:f>
              <c:strCache>
                <c:ptCount val="1"/>
                <c:pt idx="0">
                  <c:v>系列 1</c:v>
                </c:pt>
              </c:strCache>
            </c:strRef>
          </c:tx>
          <c:spPr>
            <a:solidFill>
              <a:srgbClr val="72BE00"/>
            </a:solidFill>
            <a:ln>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Sheet1!$B$2:$B$7</c:f>
              <c:numCache>
                <c:formatCode>General</c:formatCode>
                <c:ptCount val="6"/>
                <c:pt idx="0">
                  <c:v>7</c:v>
                </c:pt>
                <c:pt idx="1">
                  <c:v>5</c:v>
                </c:pt>
                <c:pt idx="2">
                  <c:v>10</c:v>
                </c:pt>
                <c:pt idx="3">
                  <c:v>4</c:v>
                </c:pt>
                <c:pt idx="4">
                  <c:v>7</c:v>
                </c:pt>
                <c:pt idx="5">
                  <c:v>5</c:v>
                </c:pt>
              </c:numCache>
            </c:numRef>
          </c:val>
          <c:extLst xmlns:c16r2="http://schemas.microsoft.com/office/drawing/2015/06/chart">
            <c:ext xmlns:c16="http://schemas.microsoft.com/office/drawing/2014/chart" uri="{C3380CC4-5D6E-409C-BE32-E72D297353CC}">
              <c16:uniqueId val="{00000000-0A0A-459F-971C-26B429AAD992}"/>
            </c:ext>
          </c:extLst>
        </c:ser>
        <c:ser>
          <c:idx val="1"/>
          <c:order val="1"/>
          <c:tx>
            <c:strRef>
              <c:f>Sheet1!$C$1</c:f>
              <c:strCache>
                <c:ptCount val="1"/>
                <c:pt idx="0">
                  <c:v>系列 2</c:v>
                </c:pt>
              </c:strCache>
            </c:strRef>
          </c:tx>
          <c:spPr>
            <a:solidFill>
              <a:srgbClr val="285B76"/>
            </a:solidFill>
            <a:ln>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Sheet1!$C$2:$C$7</c:f>
              <c:numCache>
                <c:formatCode>General</c:formatCode>
                <c:ptCount val="6"/>
                <c:pt idx="0">
                  <c:v>6</c:v>
                </c:pt>
                <c:pt idx="1">
                  <c:v>8</c:v>
                </c:pt>
                <c:pt idx="2">
                  <c:v>3</c:v>
                </c:pt>
                <c:pt idx="3">
                  <c:v>7</c:v>
                </c:pt>
                <c:pt idx="4">
                  <c:v>6</c:v>
                </c:pt>
                <c:pt idx="5">
                  <c:v>3</c:v>
                </c:pt>
              </c:numCache>
            </c:numRef>
          </c:val>
          <c:extLst xmlns:c16r2="http://schemas.microsoft.com/office/drawing/2015/06/chart">
            <c:ext xmlns:c16="http://schemas.microsoft.com/office/drawing/2014/chart" uri="{C3380CC4-5D6E-409C-BE32-E72D297353CC}">
              <c16:uniqueId val="{00000001-0A0A-459F-971C-26B429AAD992}"/>
            </c:ext>
          </c:extLst>
        </c:ser>
        <c:ser>
          <c:idx val="2"/>
          <c:order val="2"/>
          <c:tx>
            <c:strRef>
              <c:f>Sheet1!$D$1</c:f>
              <c:strCache>
                <c:ptCount val="1"/>
                <c:pt idx="0">
                  <c:v>系列 3</c:v>
                </c:pt>
              </c:strCache>
            </c:strRef>
          </c:tx>
          <c:spPr>
            <a:solidFill>
              <a:srgbClr val="FFC000"/>
            </a:solidFill>
            <a:ln w="25400">
              <a:noFill/>
            </a:ln>
            <a:effectLst/>
          </c:spPr>
          <c:cat>
            <c:multiLvlStrRef>
              <c:f>Sheet1!$A$2:$D$6</c:f>
              <c:multiLvlStrCache>
                <c:ptCount val="5"/>
                <c:lvl>
                  <c:pt idx="0">
                    <c:v>3</c:v>
                  </c:pt>
                  <c:pt idx="1">
                    <c:v>2</c:v>
                  </c:pt>
                  <c:pt idx="2">
                    <c:v>5</c:v>
                  </c:pt>
                  <c:pt idx="3">
                    <c:v>8</c:v>
                  </c:pt>
                  <c:pt idx="4">
                    <c:v>5</c:v>
                  </c:pt>
                </c:lvl>
                <c:lvl>
                  <c:pt idx="0">
                    <c:v>6</c:v>
                  </c:pt>
                  <c:pt idx="1">
                    <c:v>8</c:v>
                  </c:pt>
                  <c:pt idx="2">
                    <c:v>3</c:v>
                  </c:pt>
                  <c:pt idx="3">
                    <c:v>7</c:v>
                  </c:pt>
                  <c:pt idx="4">
                    <c:v>6</c:v>
                  </c:pt>
                </c:lvl>
                <c:lvl>
                  <c:pt idx="0">
                    <c:v>7</c:v>
                  </c:pt>
                  <c:pt idx="1">
                    <c:v>5</c:v>
                  </c:pt>
                  <c:pt idx="2">
                    <c:v>10</c:v>
                  </c:pt>
                  <c:pt idx="3">
                    <c:v>4</c:v>
                  </c:pt>
                  <c:pt idx="4">
                    <c:v>7</c:v>
                  </c:pt>
                </c:lvl>
                <c:lvl>
                  <c:pt idx="0">
                    <c:v>2002/1/5</c:v>
                  </c:pt>
                  <c:pt idx="1">
                    <c:v>2002/1/6</c:v>
                  </c:pt>
                  <c:pt idx="2">
                    <c:v>2002/1/7</c:v>
                  </c:pt>
                  <c:pt idx="3">
                    <c:v>2002/1/8</c:v>
                  </c:pt>
                  <c:pt idx="4">
                    <c:v>2002/1/9</c:v>
                  </c:pt>
                </c:lvl>
              </c:multiLvlStrCache>
            </c:multiLvlStrRef>
          </c:cat>
          <c:val>
            <c:numRef>
              <c:f>Sheet1!$D$2:$D$7</c:f>
              <c:numCache>
                <c:formatCode>General</c:formatCode>
                <c:ptCount val="6"/>
                <c:pt idx="0">
                  <c:v>3</c:v>
                </c:pt>
                <c:pt idx="1">
                  <c:v>2</c:v>
                </c:pt>
                <c:pt idx="2">
                  <c:v>5</c:v>
                </c:pt>
                <c:pt idx="3">
                  <c:v>8</c:v>
                </c:pt>
                <c:pt idx="4">
                  <c:v>5</c:v>
                </c:pt>
                <c:pt idx="5">
                  <c:v>8</c:v>
                </c:pt>
              </c:numCache>
            </c:numRef>
          </c:val>
          <c:extLst xmlns:c16r2="http://schemas.microsoft.com/office/drawing/2015/06/chart">
            <c:ext xmlns:c16="http://schemas.microsoft.com/office/drawing/2014/chart" uri="{C3380CC4-5D6E-409C-BE32-E72D297353CC}">
              <c16:uniqueId val="{00000002-0A0A-459F-971C-26B429AAD992}"/>
            </c:ext>
          </c:extLst>
        </c:ser>
        <c:dLbls>
          <c:showLegendKey val="0"/>
          <c:showVal val="0"/>
          <c:showCatName val="0"/>
          <c:showSerName val="0"/>
          <c:showPercent val="0"/>
          <c:showBubbleSize val="0"/>
        </c:dLbls>
        <c:axId val="526814208"/>
        <c:axId val="526816000"/>
      </c:areaChart>
      <c:catAx>
        <c:axId val="526814208"/>
        <c:scaling>
          <c:orientation val="minMax"/>
        </c:scaling>
        <c:delete val="1"/>
        <c:axPos val="b"/>
        <c:numFmt formatCode="General" sourceLinked="1"/>
        <c:majorTickMark val="out"/>
        <c:minorTickMark val="none"/>
        <c:tickLblPos val="nextTo"/>
        <c:crossAx val="526816000"/>
        <c:crosses val="autoZero"/>
        <c:auto val="1"/>
        <c:lblAlgn val="ctr"/>
        <c:lblOffset val="100"/>
        <c:noMultiLvlLbl val="0"/>
      </c:catAx>
      <c:valAx>
        <c:axId val="526816000"/>
        <c:scaling>
          <c:orientation val="minMax"/>
        </c:scaling>
        <c:delete val="1"/>
        <c:axPos val="l"/>
        <c:numFmt formatCode="General" sourceLinked="1"/>
        <c:majorTickMark val="none"/>
        <c:minorTickMark val="none"/>
        <c:tickLblPos val="nextTo"/>
        <c:crossAx val="526814208"/>
        <c:crosses val="autoZero"/>
        <c:crossBetween val="midCat"/>
      </c:valAx>
      <c:spPr>
        <a:noFill/>
        <a:ln>
          <a:noFill/>
        </a:ln>
        <a:effectLst/>
      </c:spPr>
    </c:plotArea>
    <c:plotVisOnly val="1"/>
    <c:dispBlanksAs val="zero"/>
    <c:showDLblsOverMax val="0"/>
  </c:chart>
  <c:spPr>
    <a:noFill/>
    <a:ln>
      <a:noFill/>
    </a:ln>
    <a:effectLst/>
  </c:spPr>
  <c:txPr>
    <a:bodyPr/>
    <a:lstStyle/>
    <a:p>
      <a:pPr>
        <a:defRPr/>
      </a:pPr>
      <a:endParaRPr lang="zh-CN"/>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7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ln w="9525" cap="flat" cmpd="sng" algn="ctr">
        <a:solidFill>
          <a:schemeClr val="tx1">
            <a:lumMod val="15000"/>
            <a:lumOff val="85000"/>
          </a:schemeClr>
        </a:solidFill>
        <a:round/>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7E0B13C-CEF5-485E-B81E-43A7C9499AAC}" type="datetimeFigureOut">
              <a:rPr lang="zh-CN" altLang="en-US" smtClean="0"/>
              <a:t>2018/6/7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4ADD126-CAB5-4313-92D2-897FE284EF23}" type="slidenum">
              <a:rPr lang="zh-CN" altLang="en-US" smtClean="0"/>
              <a:t>‹#›</a:t>
            </a:fld>
            <a:endParaRPr lang="zh-CN" altLang="en-US"/>
          </a:p>
        </p:txBody>
      </p:sp>
    </p:spTree>
    <p:extLst>
      <p:ext uri="{BB962C8B-B14F-4D97-AF65-F5344CB8AC3E}">
        <p14:creationId xmlns:p14="http://schemas.microsoft.com/office/powerpoint/2010/main" val="175066348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524000" y="1122363"/>
            <a:ext cx="9144000" cy="2387600"/>
          </a:xfrm>
          <a:prstGeom prst="rect">
            <a:avLst/>
          </a:prstGeom>
        </p:spPr>
        <p:txBody>
          <a:bodyPr anchor="b"/>
          <a:lstStyle>
            <a:lvl1pPr algn="ctr">
              <a:defRPr sz="6000"/>
            </a:lvl1pPr>
          </a:lstStyle>
          <a:p>
            <a:r>
              <a:rPr lang="zh-CN" altLang="en-US" dirty="0"/>
              <a:t>单击此处编辑母版标题样式</a:t>
            </a:r>
          </a:p>
        </p:txBody>
      </p:sp>
      <p:sp>
        <p:nvSpPr>
          <p:cNvPr id="3" name="副标题 2"/>
          <p:cNvSpPr>
            <a:spLocks noGrp="1"/>
          </p:cNvSpPr>
          <p:nvPr>
            <p:ph type="subTitle" idx="1"/>
          </p:nvPr>
        </p:nvSpPr>
        <p:spPr>
          <a:xfrm>
            <a:off x="1524000" y="3602038"/>
            <a:ext cx="9144000" cy="1655762"/>
          </a:xfrm>
          <a:prstGeom prst="rect">
            <a:avLst/>
          </a:prstGeo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单击以编辑母版副标题样式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2018/6/7</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173557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竖排文字占位符 2"/>
          <p:cNvSpPr>
            <a:spLocks noGrp="1"/>
          </p:cNvSpPr>
          <p:nvPr>
            <p:ph type="body" orient="vert" idx="1"/>
          </p:nvPr>
        </p:nvSpPr>
        <p:spPr>
          <a:xfrm>
            <a:off x="838200" y="1825625"/>
            <a:ext cx="10515600" cy="43513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2018/6/7</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6909280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724900" y="365125"/>
            <a:ext cx="2628900" cy="5811838"/>
          </a:xfrm>
          <a:prstGeom prst="rect">
            <a:avLst/>
          </a:prstGeo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838200" y="365125"/>
            <a:ext cx="7734300" cy="5811838"/>
          </a:xfrm>
          <a:prstGeom prst="rect">
            <a:avLst/>
          </a:prstGeo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2018/6/7</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358266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6"/>
            <a:ext cx="103632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3096414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5187311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963084" y="4406901"/>
            <a:ext cx="10363200" cy="1362075"/>
          </a:xfrm>
        </p:spPr>
        <p:txBody>
          <a:bodyPr anchor="t"/>
          <a:lstStyle>
            <a:lvl1pPr algn="l">
              <a:defRPr sz="4000" b="1" cap="all"/>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smtClean="0"/>
              <a:t>单击此处编辑母版文本样式</a:t>
            </a:r>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645014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内容占位符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内容占位符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81878086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lvl1pPr>
              <a:defRPr/>
            </a:lvl1p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内容占位符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5" name="文本占位符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内容占位符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7" name="日期占位符 6"/>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8" name="页脚占位符 7"/>
          <p:cNvSpPr>
            <a:spLocks noGrp="1"/>
          </p:cNvSpPr>
          <p:nvPr>
            <p:ph type="ftr" sz="quarter" idx="11"/>
          </p:nvPr>
        </p:nvSpPr>
        <p:spPr/>
        <p:txBody>
          <a:bodyPr/>
          <a:lstStyle/>
          <a:p>
            <a:endParaRPr lang="zh-CN" altLang="en-US">
              <a:solidFill>
                <a:prstClr val="black">
                  <a:tint val="75000"/>
                </a:prstClr>
              </a:solidFill>
            </a:endParaRPr>
          </a:p>
        </p:txBody>
      </p:sp>
      <p:sp>
        <p:nvSpPr>
          <p:cNvPr id="9" name="灯片编号占位符 8"/>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195430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4" name="页脚占位符 3"/>
          <p:cNvSpPr>
            <a:spLocks noGrp="1"/>
          </p:cNvSpPr>
          <p:nvPr>
            <p:ph type="ftr" sz="quarter" idx="11"/>
          </p:nvPr>
        </p:nvSpPr>
        <p:spPr/>
        <p:txBody>
          <a:bodyPr/>
          <a:lstStyle/>
          <a:p>
            <a:endParaRPr lang="zh-CN" altLang="en-US">
              <a:solidFill>
                <a:prstClr val="black">
                  <a:tint val="75000"/>
                </a:prstClr>
              </a:solidFill>
            </a:endParaRPr>
          </a:p>
        </p:txBody>
      </p:sp>
      <p:sp>
        <p:nvSpPr>
          <p:cNvPr id="5" name="灯片编号占位符 4"/>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076120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3" name="页脚占位符 2"/>
          <p:cNvSpPr>
            <a:spLocks noGrp="1"/>
          </p:cNvSpPr>
          <p:nvPr>
            <p:ph type="ftr" sz="quarter" idx="11"/>
          </p:nvPr>
        </p:nvSpPr>
        <p:spPr/>
        <p:txBody>
          <a:bodyPr/>
          <a:lstStyle/>
          <a:p>
            <a:endParaRPr lang="zh-CN" altLang="en-US">
              <a:solidFill>
                <a:prstClr val="black">
                  <a:tint val="75000"/>
                </a:prstClr>
              </a:solidFill>
            </a:endParaRPr>
          </a:p>
        </p:txBody>
      </p:sp>
      <p:sp>
        <p:nvSpPr>
          <p:cNvPr id="4" name="灯片编号占位符 3"/>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939893123"/>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09601" y="273050"/>
            <a:ext cx="4011084" cy="1162050"/>
          </a:xfrm>
        </p:spPr>
        <p:txBody>
          <a:bodyPr anchor="b"/>
          <a:lstStyle>
            <a:lvl1pPr algn="l">
              <a:defRPr sz="2000" b="1"/>
            </a:lvl1pPr>
          </a:lstStyle>
          <a:p>
            <a:r>
              <a:rPr lang="zh-CN" altLang="en-US" smtClean="0"/>
              <a:t>单击此处编辑母版标题样式</a:t>
            </a:r>
            <a:endParaRPr lang="zh-CN" altLang="en-US"/>
          </a:p>
        </p:txBody>
      </p:sp>
      <p:sp>
        <p:nvSpPr>
          <p:cNvPr id="3" name="内容占位符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文本占位符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75716980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idx="1"/>
          </p:nvPr>
        </p:nvSpPr>
        <p:spPr>
          <a:xfrm>
            <a:off x="838200" y="1825625"/>
            <a:ext cx="10515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2018/6/7</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216593769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2389717" y="4800600"/>
            <a:ext cx="7315200" cy="566738"/>
          </a:xfrm>
        </p:spPr>
        <p:txBody>
          <a:bodyPr anchor="b"/>
          <a:lstStyle>
            <a:lvl1pPr algn="l">
              <a:defRPr sz="2000" b="1"/>
            </a:lvl1pPr>
          </a:lstStyle>
          <a:p>
            <a:r>
              <a:rPr lang="zh-CN" altLang="en-US" smtClean="0"/>
              <a:t>单击此处编辑母版标题样式</a:t>
            </a:r>
            <a:endParaRPr lang="zh-CN" altLang="en-US"/>
          </a:p>
        </p:txBody>
      </p:sp>
      <p:sp>
        <p:nvSpPr>
          <p:cNvPr id="3" name="图片占位符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smtClean="0"/>
              <a:t>单击此处编辑母版文本样式</a:t>
            </a:r>
          </a:p>
        </p:txBody>
      </p:sp>
      <p:sp>
        <p:nvSpPr>
          <p:cNvPr id="5" name="日期占位符 4"/>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6" name="页脚占位符 5"/>
          <p:cNvSpPr>
            <a:spLocks noGrp="1"/>
          </p:cNvSpPr>
          <p:nvPr>
            <p:ph type="ftr" sz="quarter" idx="11"/>
          </p:nvPr>
        </p:nvSpPr>
        <p:spPr/>
        <p:txBody>
          <a:bodyPr/>
          <a:lstStyle/>
          <a:p>
            <a:endParaRPr lang="zh-CN" altLang="en-US">
              <a:solidFill>
                <a:prstClr val="black">
                  <a:tint val="75000"/>
                </a:prstClr>
              </a:solidFill>
            </a:endParaRPr>
          </a:p>
        </p:txBody>
      </p:sp>
      <p:sp>
        <p:nvSpPr>
          <p:cNvPr id="7" name="灯片编号占位符 6"/>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5092263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85783577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8839200" y="274639"/>
            <a:ext cx="2743200" cy="5851525"/>
          </a:xfrm>
        </p:spPr>
        <p:txBody>
          <a:bodyPr vert="eaVert"/>
          <a:lstStyle/>
          <a:p>
            <a:r>
              <a:rPr lang="zh-CN" altLang="en-US" smtClean="0"/>
              <a:t>单击此处编辑母版标题样式</a:t>
            </a:r>
            <a:endParaRPr lang="zh-CN" altLang="en-US"/>
          </a:p>
        </p:txBody>
      </p:sp>
      <p:sp>
        <p:nvSpPr>
          <p:cNvPr id="3" name="竖排文字占位符 2"/>
          <p:cNvSpPr>
            <a:spLocks noGrp="1"/>
          </p:cNvSpPr>
          <p:nvPr>
            <p:ph type="body" orient="vert" idx="1"/>
          </p:nvPr>
        </p:nvSpPr>
        <p:spPr>
          <a:xfrm>
            <a:off x="609600" y="274639"/>
            <a:ext cx="8026400" cy="5851525"/>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10"/>
          </p:nvPr>
        </p:nvSpPr>
        <p:spPr/>
        <p:txBody>
          <a:body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5" name="页脚占位符 4"/>
          <p:cNvSpPr>
            <a:spLocks noGrp="1"/>
          </p:cNvSpPr>
          <p:nvPr>
            <p:ph type="ftr" sz="quarter" idx="11"/>
          </p:nvPr>
        </p:nvSpPr>
        <p:spPr/>
        <p:txBody>
          <a:bodyPr/>
          <a:lstStyle/>
          <a:p>
            <a:endParaRPr lang="zh-CN" altLang="en-US">
              <a:solidFill>
                <a:prstClr val="black">
                  <a:tint val="75000"/>
                </a:prstClr>
              </a:solidFill>
            </a:endParaRPr>
          </a:p>
        </p:txBody>
      </p:sp>
      <p:sp>
        <p:nvSpPr>
          <p:cNvPr id="6" name="灯片编号占位符 5"/>
          <p:cNvSpPr>
            <a:spLocks noGrp="1"/>
          </p:cNvSpPr>
          <p:nvPr>
            <p:ph type="sldNum" sz="quarter" idx="12"/>
          </p:nvPr>
        </p:nvSpPr>
        <p:spPr/>
        <p:txBody>
          <a:body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5082829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831850" y="1709738"/>
            <a:ext cx="10515600" cy="2852737"/>
          </a:xfrm>
          <a:prstGeom prst="rect">
            <a:avLst/>
          </a:prstGeom>
        </p:spPr>
        <p:txBody>
          <a:bodyPr anchor="b"/>
          <a:lstStyle>
            <a:lvl1pPr>
              <a:defRPr sz="6000"/>
            </a:lvl1pPr>
          </a:lstStyle>
          <a:p>
            <a:r>
              <a:rPr lang="zh-CN" altLang="en-US"/>
              <a:t>单击此处编辑母版标题样式</a:t>
            </a:r>
          </a:p>
        </p:txBody>
      </p:sp>
      <p:sp>
        <p:nvSpPr>
          <p:cNvPr id="3" name="文本占位符 2"/>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2018/6/7</a:t>
            </a:fld>
            <a:endParaRPr lang="zh-CN" altLang="en-US"/>
          </a:p>
        </p:txBody>
      </p:sp>
      <p:sp>
        <p:nvSpPr>
          <p:cNvPr id="5" name="页脚占位符 4"/>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450242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内容占位符 2"/>
          <p:cNvSpPr>
            <a:spLocks noGrp="1"/>
          </p:cNvSpPr>
          <p:nvPr>
            <p:ph sz="half" idx="1"/>
          </p:nvPr>
        </p:nvSpPr>
        <p:spPr>
          <a:xfrm>
            <a:off x="838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6172200" y="1825625"/>
            <a:ext cx="5181600" cy="435133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2018/6/7</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1444719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839788" y="365125"/>
            <a:ext cx="10515600" cy="1325563"/>
          </a:xfrm>
          <a:prstGeom prst="rect">
            <a:avLst/>
          </a:prstGeom>
        </p:spPr>
        <p:txBody>
          <a:bodyPr/>
          <a:lstStyle/>
          <a:p>
            <a:r>
              <a:rPr lang="zh-CN" altLang="en-US"/>
              <a:t>单击此处编辑母版标题样式</a:t>
            </a:r>
          </a:p>
        </p:txBody>
      </p:sp>
      <p:sp>
        <p:nvSpPr>
          <p:cNvPr id="3" name="文本占位符 2"/>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p:cNvSpPr>
            <a:spLocks noGrp="1"/>
          </p:cNvSpPr>
          <p:nvPr>
            <p:ph sz="half" idx="2"/>
          </p:nvPr>
        </p:nvSpPr>
        <p:spPr>
          <a:xfrm>
            <a:off x="839788" y="2505075"/>
            <a:ext cx="5157787"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p:cNvSpPr>
            <a:spLocks noGrp="1"/>
          </p:cNvSpPr>
          <p:nvPr>
            <p:ph sz="quarter" idx="4"/>
          </p:nvPr>
        </p:nvSpPr>
        <p:spPr>
          <a:xfrm>
            <a:off x="6172200" y="2505075"/>
            <a:ext cx="5183188" cy="3684588"/>
          </a:xfrm>
          <a:prstGeom prst="rect">
            <a:avLst/>
          </a:prstGeo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2018/6/7</a:t>
            </a:fld>
            <a:endParaRPr lang="zh-CN" altLang="en-US"/>
          </a:p>
        </p:txBody>
      </p:sp>
      <p:sp>
        <p:nvSpPr>
          <p:cNvPr id="8" name="页脚占位符 7"/>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9962710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
        <p:nvSpPr>
          <p:cNvPr id="3" name="日期占位符 2"/>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2018/6/7</a:t>
            </a:fld>
            <a:endParaRPr lang="zh-CN" altLang="en-US"/>
          </a:p>
        </p:txBody>
      </p:sp>
      <p:sp>
        <p:nvSpPr>
          <p:cNvPr id="4" name="页脚占位符 3"/>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37234950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2018/6/7</a:t>
            </a:fld>
            <a:endParaRPr lang="zh-CN" altLang="en-US"/>
          </a:p>
        </p:txBody>
      </p:sp>
      <p:sp>
        <p:nvSpPr>
          <p:cNvPr id="3" name="页脚占位符 2"/>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129241863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内容占位符 2"/>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2018/6/7</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425814446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839788" y="457200"/>
            <a:ext cx="3932237" cy="1600200"/>
          </a:xfrm>
          <a:prstGeom prst="rect">
            <a:avLst/>
          </a:prstGeom>
        </p:spPr>
        <p:txBody>
          <a:bodyPr anchor="b"/>
          <a:lstStyle>
            <a:lvl1pPr>
              <a:defRPr sz="3200"/>
            </a:lvl1pPr>
          </a:lstStyle>
          <a:p>
            <a:r>
              <a:rPr lang="zh-CN" altLang="en-US"/>
              <a:t>单击此处编辑母版标题样式</a:t>
            </a:r>
          </a:p>
        </p:txBody>
      </p:sp>
      <p:sp>
        <p:nvSpPr>
          <p:cNvPr id="3" name="图片占位符 2"/>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p:cNvSpPr>
            <a:spLocks noGrp="1"/>
          </p:cNvSpPr>
          <p:nvPr>
            <p:ph type="dt" sz="half" idx="10"/>
          </p:nvPr>
        </p:nvSpPr>
        <p:spPr>
          <a:xfrm>
            <a:off x="838200" y="6356350"/>
            <a:ext cx="2743200" cy="365125"/>
          </a:xfrm>
          <a:prstGeom prst="rect">
            <a:avLst/>
          </a:prstGeom>
        </p:spPr>
        <p:txBody>
          <a:bodyPr/>
          <a:lstStyle/>
          <a:p>
            <a:fld id="{B7579CB8-450F-49B0-8A8D-DA6CB0C0B27E}" type="datetimeFigureOut">
              <a:rPr lang="zh-CN" altLang="en-US" smtClean="0"/>
              <a:t>2018/6/7</a:t>
            </a:fld>
            <a:endParaRPr lang="zh-CN" altLang="en-US"/>
          </a:p>
        </p:txBody>
      </p:sp>
      <p:sp>
        <p:nvSpPr>
          <p:cNvPr id="6" name="页脚占位符 5"/>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p:cNvSpPr>
            <a:spLocks noGrp="1"/>
          </p:cNvSpPr>
          <p:nvPr>
            <p:ph type="sldNum" sz="quarter" idx="12"/>
          </p:nvPr>
        </p:nvSpPr>
        <p:spPr>
          <a:xfrm>
            <a:off x="8610600" y="6356350"/>
            <a:ext cx="2743200" cy="365125"/>
          </a:xfrm>
          <a:prstGeom prst="rect">
            <a:avLst/>
          </a:prstGeom>
        </p:spPr>
        <p:txBody>
          <a:bodyPr/>
          <a:lstStyle/>
          <a:p>
            <a:fld id="{E8C799D6-7AFF-43B0-980B-6F3FB41D1FB0}" type="slidenum">
              <a:rPr lang="zh-CN" altLang="en-US" smtClean="0"/>
              <a:t>‹#›</a:t>
            </a:fld>
            <a:endParaRPr lang="zh-CN" altLang="en-US"/>
          </a:p>
        </p:txBody>
      </p:sp>
    </p:spTree>
    <p:extLst>
      <p:ext uri="{BB962C8B-B14F-4D97-AF65-F5344CB8AC3E}">
        <p14:creationId xmlns:p14="http://schemas.microsoft.com/office/powerpoint/2010/main" val="80268712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075925391"/>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0820CF-B880-4189-942D-D702A7CBA730}" type="datetimeFigureOut">
              <a:rPr lang="zh-CN" altLang="en-US" smtClean="0">
                <a:solidFill>
                  <a:prstClr val="black">
                    <a:tint val="75000"/>
                  </a:prstClr>
                </a:solidFill>
              </a:rPr>
              <a:pPr/>
              <a:t>2018/6/7</a:t>
            </a:fld>
            <a:endParaRPr lang="zh-CN" altLang="en-US">
              <a:solidFill>
                <a:prstClr val="black">
                  <a:tint val="75000"/>
                </a:prstClr>
              </a:solidFill>
            </a:endParaRPr>
          </a:p>
        </p:txBody>
      </p:sp>
      <p:sp>
        <p:nvSpPr>
          <p:cNvPr id="5" name="页脚占位符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灯片编号占位符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C913308-F349-4B6D-A68A-DD1791B4A57B}"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2584092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emf"/><Relationship Id="rId2" Type="http://schemas.openxmlformats.org/officeDocument/2006/relationships/image" Target="../media/image1.emf"/><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8" Type="http://schemas.openxmlformats.org/officeDocument/2006/relationships/image" Target="../media/image19.png"/><Relationship Id="rId3" Type="http://schemas.openxmlformats.org/officeDocument/2006/relationships/image" Target="../media/image14.png"/><Relationship Id="rId7" Type="http://schemas.openxmlformats.org/officeDocument/2006/relationships/image" Target="../media/image18.png"/><Relationship Id="rId2" Type="http://schemas.openxmlformats.org/officeDocument/2006/relationships/image" Target="../media/image13.png"/><Relationship Id="rId1" Type="http://schemas.openxmlformats.org/officeDocument/2006/relationships/slideLayout" Target="../slideLayouts/slideLayout7.xml"/><Relationship Id="rId6" Type="http://schemas.openxmlformats.org/officeDocument/2006/relationships/image" Target="../media/image17.png"/><Relationship Id="rId5" Type="http://schemas.openxmlformats.org/officeDocument/2006/relationships/image" Target="../media/image16.png"/><Relationship Id="rId4" Type="http://schemas.openxmlformats.org/officeDocument/2006/relationships/image" Target="../media/image15.png"/><Relationship Id="rId9" Type="http://schemas.openxmlformats.org/officeDocument/2006/relationships/image" Target="../media/image12.emf"/></Relationships>
</file>

<file path=ppt/slides/_rels/slide11.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2.emf"/></Relationships>
</file>

<file path=ppt/slides/_rels/slide12.xml.rels><?xml version="1.0" encoding="UTF-8" standalone="yes"?>
<Relationships xmlns="http://schemas.openxmlformats.org/package/2006/relationships"><Relationship Id="rId2" Type="http://schemas.openxmlformats.org/officeDocument/2006/relationships/image" Target="../media/image11.emf"/><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2.emf"/></Relationships>
</file>

<file path=ppt/slides/_rels/slide14.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2.emf"/></Relationships>
</file>

<file path=ppt/slides/_rels/slide16.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2.emf"/></Relationships>
</file>

<file path=ppt/slides/_rels/slide18.xml.rels><?xml version="1.0" encoding="UTF-8" standalone="yes"?>
<Relationships xmlns="http://schemas.openxmlformats.org/package/2006/relationships"><Relationship Id="rId2" Type="http://schemas.openxmlformats.org/officeDocument/2006/relationships/image" Target="../media/image10.emf"/><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1.emf"/><Relationship Id="rId1" Type="http://schemas.openxmlformats.org/officeDocument/2006/relationships/slideLayout" Target="../slideLayouts/slideLayout7.xml"/><Relationship Id="rId6" Type="http://schemas.microsoft.com/office/2007/relationships/hdphoto" Target="../media/hdphoto1.wdp"/><Relationship Id="rId5" Type="http://schemas.openxmlformats.org/officeDocument/2006/relationships/image" Target="../media/image5.png"/><Relationship Id="rId4" Type="http://schemas.openxmlformats.org/officeDocument/2006/relationships/image" Target="../media/image4.emf"/></Relationships>
</file>

<file path=ppt/slides/_rels/slide20.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2.emf"/><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8" Type="http://schemas.openxmlformats.org/officeDocument/2006/relationships/hyperlink" Target="http://www.1ppt.com/xiazai/" TargetMode="External"/><Relationship Id="rId13" Type="http://schemas.openxmlformats.org/officeDocument/2006/relationships/hyperlink" Target="http://www.1ppt.com/kejian/" TargetMode="External"/><Relationship Id="rId18" Type="http://schemas.openxmlformats.org/officeDocument/2006/relationships/image" Target="../media/image22.png"/><Relationship Id="rId3" Type="http://schemas.openxmlformats.org/officeDocument/2006/relationships/hyperlink" Target="http://www.1ppt.com/hangye/" TargetMode="External"/><Relationship Id="rId7" Type="http://schemas.openxmlformats.org/officeDocument/2006/relationships/hyperlink" Target="http://www.1ppt.com/tubiao/" TargetMode="External"/><Relationship Id="rId12" Type="http://schemas.openxmlformats.org/officeDocument/2006/relationships/hyperlink" Target="http://www.1ppt.com/ziliao/" TargetMode="External"/><Relationship Id="rId17" Type="http://schemas.openxmlformats.org/officeDocument/2006/relationships/hyperlink" Target="http://www.1ppt.com/ziti/" TargetMode="External"/><Relationship Id="rId2" Type="http://schemas.openxmlformats.org/officeDocument/2006/relationships/hyperlink" Target="http://www.1ppt.com/moban/" TargetMode="External"/><Relationship Id="rId16" Type="http://schemas.openxmlformats.org/officeDocument/2006/relationships/hyperlink" Target="http://www.1ppt.com/jiaoan/" TargetMode="External"/><Relationship Id="rId20" Type="http://schemas.openxmlformats.org/officeDocument/2006/relationships/image" Target="../media/image24.png"/><Relationship Id="rId1" Type="http://schemas.openxmlformats.org/officeDocument/2006/relationships/slideLayout" Target="../slideLayouts/slideLayout13.xml"/><Relationship Id="rId6" Type="http://schemas.openxmlformats.org/officeDocument/2006/relationships/hyperlink" Target="http://www.1ppt.com/beijing/" TargetMode="External"/><Relationship Id="rId11" Type="http://schemas.openxmlformats.org/officeDocument/2006/relationships/hyperlink" Target="http://www.1ppt.com/excel/" TargetMode="External"/><Relationship Id="rId5" Type="http://schemas.openxmlformats.org/officeDocument/2006/relationships/hyperlink" Target="http://www.1ppt.com/sucai/" TargetMode="External"/><Relationship Id="rId15" Type="http://schemas.openxmlformats.org/officeDocument/2006/relationships/hyperlink" Target="http://www.1ppt.com/shiti/" TargetMode="External"/><Relationship Id="rId10" Type="http://schemas.openxmlformats.org/officeDocument/2006/relationships/hyperlink" Target="http://www.1ppt.com/word/" TargetMode="External"/><Relationship Id="rId19" Type="http://schemas.openxmlformats.org/officeDocument/2006/relationships/image" Target="../media/image23.png"/><Relationship Id="rId4" Type="http://schemas.openxmlformats.org/officeDocument/2006/relationships/hyperlink" Target="http://www.1ppt.com/jieri/" TargetMode="External"/><Relationship Id="rId9" Type="http://schemas.openxmlformats.org/officeDocument/2006/relationships/hyperlink" Target="http://www.1ppt.com/powerpoint/" TargetMode="External"/><Relationship Id="rId14" Type="http://schemas.openxmlformats.org/officeDocument/2006/relationships/hyperlink" Target="http://www.1ppt.com/fanwen/"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6.png"/><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emf"/><Relationship Id="rId1" Type="http://schemas.openxmlformats.org/officeDocument/2006/relationships/slideLayout" Target="../slideLayouts/slideLayout7.xml"/><Relationship Id="rId6" Type="http://schemas.openxmlformats.org/officeDocument/2006/relationships/image" Target="../media/image4.emf"/><Relationship Id="rId5" Type="http://schemas.openxmlformats.org/officeDocument/2006/relationships/image" Target="../media/image3.emf"/><Relationship Id="rId4" Type="http://schemas.openxmlformats.org/officeDocument/2006/relationships/image" Target="../media/image12.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79217" y="-182880"/>
            <a:ext cx="12341971" cy="4300024"/>
          </a:xfrm>
          <a:prstGeom prst="rect">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0" name="标题 1"/>
          <p:cNvSpPr txBox="1">
            <a:spLocks/>
          </p:cNvSpPr>
          <p:nvPr/>
        </p:nvSpPr>
        <p:spPr>
          <a:xfrm>
            <a:off x="2492349" y="4925493"/>
            <a:ext cx="6691312" cy="1071563"/>
          </a:xfrm>
          <a:prstGeom prst="rect">
            <a:avLst/>
          </a:prstGeom>
        </p:spPr>
        <p:txBody>
          <a:bodyPr anchor="ct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zh-CN" altLang="en-US" sz="8000" b="1" dirty="0">
                <a:solidFill>
                  <a:srgbClr val="CD5897"/>
                </a:solidFill>
              </a:rPr>
              <a:t>请</a:t>
            </a:r>
            <a:r>
              <a:rPr lang="zh-CN" altLang="en-US" sz="8000" b="1" dirty="0">
                <a:solidFill>
                  <a:srgbClr val="8ECB33"/>
                </a:solidFill>
              </a:rPr>
              <a:t>输</a:t>
            </a:r>
            <a:r>
              <a:rPr lang="zh-CN" altLang="en-US" sz="8000" b="1" dirty="0">
                <a:solidFill>
                  <a:srgbClr val="00B0F0"/>
                </a:solidFill>
              </a:rPr>
              <a:t>入</a:t>
            </a:r>
            <a:r>
              <a:rPr lang="zh-CN" altLang="en-US" sz="8000" b="1" dirty="0">
                <a:solidFill>
                  <a:srgbClr val="F0587D"/>
                </a:solidFill>
              </a:rPr>
              <a:t>文</a:t>
            </a:r>
            <a:r>
              <a:rPr lang="zh-CN" altLang="en-US" sz="8000" b="1" dirty="0">
                <a:solidFill>
                  <a:srgbClr val="A35318"/>
                </a:solidFill>
              </a:rPr>
              <a:t>字</a:t>
            </a:r>
          </a:p>
        </p:txBody>
      </p:sp>
      <p:pic>
        <p:nvPicPr>
          <p:cNvPr id="3" name="图片 2"/>
          <p:cNvPicPr>
            <a:picLocks noChangeAspect="1"/>
          </p:cNvPicPr>
          <p:nvPr/>
        </p:nvPicPr>
        <p:blipFill>
          <a:blip r:embed="rId2"/>
          <a:stretch>
            <a:fillRect/>
          </a:stretch>
        </p:blipFill>
        <p:spPr>
          <a:xfrm>
            <a:off x="-79217" y="754380"/>
            <a:ext cx="12331386" cy="3451511"/>
          </a:xfrm>
          <a:prstGeom prst="rect">
            <a:avLst/>
          </a:prstGeom>
        </p:spPr>
      </p:pic>
      <p:sp>
        <p:nvSpPr>
          <p:cNvPr id="476" name="椭圆 475"/>
          <p:cNvSpPr/>
          <p:nvPr/>
        </p:nvSpPr>
        <p:spPr>
          <a:xfrm>
            <a:off x="5234045" y="3540837"/>
            <a:ext cx="1150497" cy="1150496"/>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75" name="图片 474"/>
          <p:cNvPicPr>
            <a:picLocks noChangeAspect="1"/>
          </p:cNvPicPr>
          <p:nvPr/>
        </p:nvPicPr>
        <p:blipFill>
          <a:blip r:embed="rId3"/>
          <a:stretch>
            <a:fillRect/>
          </a:stretch>
        </p:blipFill>
        <p:spPr>
          <a:xfrm>
            <a:off x="5427363" y="3774997"/>
            <a:ext cx="821284" cy="738842"/>
          </a:xfrm>
          <a:prstGeom prst="rect">
            <a:avLst/>
          </a:prstGeom>
        </p:spPr>
      </p:pic>
      <p:cxnSp>
        <p:nvCxnSpPr>
          <p:cNvPr id="6" name="直接连接符 5"/>
          <p:cNvCxnSpPr/>
          <p:nvPr/>
        </p:nvCxnSpPr>
        <p:spPr>
          <a:xfrm>
            <a:off x="3346265" y="6240780"/>
            <a:ext cx="4983480" cy="0"/>
          </a:xfrm>
          <a:prstGeom prst="line">
            <a:avLst/>
          </a:prstGeom>
          <a:ln>
            <a:solidFill>
              <a:srgbClr val="FFC0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0902209"/>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82" name="图片 1281"/>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a:xfrm>
            <a:off x="7425645" y="3657415"/>
            <a:ext cx="1441450" cy="144145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pic>
        <p:nvPicPr>
          <p:cNvPr id="1281" name="图片 1280"/>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a:xfrm>
            <a:off x="5988958" y="3657415"/>
            <a:ext cx="1439862" cy="1441450"/>
          </a:xfrm>
          <a:custGeom>
            <a:avLst/>
            <a:gdLst>
              <a:gd name="connsiteX0" fmla="*/ 0 w 1439862"/>
              <a:gd name="connsiteY0" fmla="*/ 0 h 1441450"/>
              <a:gd name="connsiteX1" fmla="*/ 1439862 w 1439862"/>
              <a:gd name="connsiteY1" fmla="*/ 0 h 1441450"/>
              <a:gd name="connsiteX2" fmla="*/ 1439862 w 1439862"/>
              <a:gd name="connsiteY2" fmla="*/ 1441450 h 1441450"/>
              <a:gd name="connsiteX3" fmla="*/ 0 w 1439862"/>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39862" h="1441450">
                <a:moveTo>
                  <a:pt x="0" y="0"/>
                </a:moveTo>
                <a:lnTo>
                  <a:pt x="1439862" y="0"/>
                </a:lnTo>
                <a:lnTo>
                  <a:pt x="1439862" y="1441450"/>
                </a:lnTo>
                <a:lnTo>
                  <a:pt x="0" y="1441450"/>
                </a:lnTo>
                <a:close/>
              </a:path>
            </a:pathLst>
          </a:custGeom>
          <a:ln>
            <a:solidFill>
              <a:srgbClr val="A35318"/>
            </a:solidFill>
          </a:ln>
        </p:spPr>
      </p:pic>
      <p:pic>
        <p:nvPicPr>
          <p:cNvPr id="1280" name="图片 1279"/>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a:xfrm>
            <a:off x="10307051" y="790483"/>
            <a:ext cx="1439863" cy="1441450"/>
          </a:xfrm>
          <a:custGeom>
            <a:avLst/>
            <a:gdLst>
              <a:gd name="connsiteX0" fmla="*/ 0 w 1439863"/>
              <a:gd name="connsiteY0" fmla="*/ 0 h 1441450"/>
              <a:gd name="connsiteX1" fmla="*/ 1439863 w 1439863"/>
              <a:gd name="connsiteY1" fmla="*/ 0 h 1441450"/>
              <a:gd name="connsiteX2" fmla="*/ 1439863 w 1439863"/>
              <a:gd name="connsiteY2" fmla="*/ 1441450 h 1441450"/>
              <a:gd name="connsiteX3" fmla="*/ 0 w 1439863"/>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39863" h="1441450">
                <a:moveTo>
                  <a:pt x="0" y="0"/>
                </a:moveTo>
                <a:lnTo>
                  <a:pt x="1439863" y="0"/>
                </a:lnTo>
                <a:lnTo>
                  <a:pt x="1439863" y="1441450"/>
                </a:lnTo>
                <a:lnTo>
                  <a:pt x="0" y="1441450"/>
                </a:lnTo>
                <a:close/>
              </a:path>
            </a:pathLst>
          </a:custGeom>
          <a:ln>
            <a:solidFill>
              <a:srgbClr val="A35318"/>
            </a:solidFill>
          </a:ln>
        </p:spPr>
      </p:pic>
      <p:pic>
        <p:nvPicPr>
          <p:cNvPr id="1279" name="图片 1278"/>
          <p:cNvPicPr>
            <a:picLocks noChangeAspect="1"/>
          </p:cNvPicPr>
          <p:nvPr/>
        </p:nvPicPr>
        <p:blipFill>
          <a:blip r:embed="rId5" cstate="screen">
            <a:extLst>
              <a:ext uri="{28A0092B-C50C-407E-A947-70E740481C1C}">
                <a14:useLocalDpi xmlns:a14="http://schemas.microsoft.com/office/drawing/2010/main"/>
              </a:ext>
            </a:extLst>
          </a:blip>
          <a:srcRect/>
          <a:stretch>
            <a:fillRect/>
          </a:stretch>
        </p:blipFill>
        <p:spPr>
          <a:xfrm>
            <a:off x="10314895" y="2223903"/>
            <a:ext cx="1439863" cy="1441450"/>
          </a:xfrm>
          <a:custGeom>
            <a:avLst/>
            <a:gdLst>
              <a:gd name="connsiteX0" fmla="*/ 0 w 1439863"/>
              <a:gd name="connsiteY0" fmla="*/ 0 h 1441450"/>
              <a:gd name="connsiteX1" fmla="*/ 1439863 w 1439863"/>
              <a:gd name="connsiteY1" fmla="*/ 0 h 1441450"/>
              <a:gd name="connsiteX2" fmla="*/ 1439863 w 1439863"/>
              <a:gd name="connsiteY2" fmla="*/ 1441450 h 1441450"/>
              <a:gd name="connsiteX3" fmla="*/ 0 w 1439863"/>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39863" h="1441450">
                <a:moveTo>
                  <a:pt x="0" y="0"/>
                </a:moveTo>
                <a:lnTo>
                  <a:pt x="1439863" y="0"/>
                </a:lnTo>
                <a:lnTo>
                  <a:pt x="1439863" y="1441450"/>
                </a:lnTo>
                <a:lnTo>
                  <a:pt x="0" y="1441450"/>
                </a:lnTo>
                <a:close/>
              </a:path>
            </a:pathLst>
          </a:custGeom>
          <a:ln>
            <a:solidFill>
              <a:srgbClr val="A35318"/>
            </a:solidFill>
          </a:ln>
        </p:spPr>
      </p:pic>
      <p:pic>
        <p:nvPicPr>
          <p:cNvPr id="1278" name="图片 1277"/>
          <p:cNvPicPr>
            <a:picLocks noChangeAspect="1"/>
          </p:cNvPicPr>
          <p:nvPr/>
        </p:nvPicPr>
        <p:blipFill>
          <a:blip r:embed="rId6" cstate="screen">
            <a:extLst>
              <a:ext uri="{28A0092B-C50C-407E-A947-70E740481C1C}">
                <a14:useLocalDpi xmlns:a14="http://schemas.microsoft.com/office/drawing/2010/main"/>
              </a:ext>
            </a:extLst>
          </a:blip>
          <a:srcRect/>
          <a:stretch>
            <a:fillRect/>
          </a:stretch>
        </p:blipFill>
        <p:spPr>
          <a:xfrm>
            <a:off x="8876620" y="2223903"/>
            <a:ext cx="1441450" cy="144145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pic>
        <p:nvPicPr>
          <p:cNvPr id="1276" name="图片 1275"/>
          <p:cNvPicPr>
            <a:picLocks noChangeAspect="1"/>
          </p:cNvPicPr>
          <p:nvPr/>
        </p:nvPicPr>
        <p:blipFill>
          <a:blip r:embed="rId7" cstate="screen">
            <a:extLst>
              <a:ext uri="{28A0092B-C50C-407E-A947-70E740481C1C}">
                <a14:useLocalDpi xmlns:a14="http://schemas.microsoft.com/office/drawing/2010/main"/>
              </a:ext>
            </a:extLst>
          </a:blip>
          <a:srcRect/>
          <a:stretch>
            <a:fillRect/>
          </a:stretch>
        </p:blipFill>
        <p:spPr>
          <a:xfrm>
            <a:off x="7416120" y="2223903"/>
            <a:ext cx="1441450" cy="144145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pic>
        <p:nvPicPr>
          <p:cNvPr id="483" name="图片 482"/>
          <p:cNvPicPr>
            <a:picLocks noChangeAspect="1"/>
          </p:cNvPicPr>
          <p:nvPr/>
        </p:nvPicPr>
        <p:blipFill>
          <a:blip r:embed="rId8" cstate="screen">
            <a:extLst>
              <a:ext uri="{28A0092B-C50C-407E-A947-70E740481C1C}">
                <a14:useLocalDpi xmlns:a14="http://schemas.microsoft.com/office/drawing/2010/main"/>
              </a:ext>
            </a:extLst>
          </a:blip>
          <a:srcRect/>
          <a:stretch>
            <a:fillRect/>
          </a:stretch>
        </p:blipFill>
        <p:spPr>
          <a:xfrm>
            <a:off x="4537983" y="2223903"/>
            <a:ext cx="1441450" cy="1422290"/>
          </a:xfrm>
          <a:custGeom>
            <a:avLst/>
            <a:gdLst>
              <a:gd name="connsiteX0" fmla="*/ 0 w 1441450"/>
              <a:gd name="connsiteY0" fmla="*/ 0 h 1441450"/>
              <a:gd name="connsiteX1" fmla="*/ 1441450 w 1441450"/>
              <a:gd name="connsiteY1" fmla="*/ 0 h 1441450"/>
              <a:gd name="connsiteX2" fmla="*/ 1441450 w 1441450"/>
              <a:gd name="connsiteY2" fmla="*/ 1441450 h 1441450"/>
              <a:gd name="connsiteX3" fmla="*/ 0 w 1441450"/>
              <a:gd name="connsiteY3" fmla="*/ 1441450 h 1441450"/>
            </a:gdLst>
            <a:ahLst/>
            <a:cxnLst>
              <a:cxn ang="0">
                <a:pos x="connsiteX0" y="connsiteY0"/>
              </a:cxn>
              <a:cxn ang="0">
                <a:pos x="connsiteX1" y="connsiteY1"/>
              </a:cxn>
              <a:cxn ang="0">
                <a:pos x="connsiteX2" y="connsiteY2"/>
              </a:cxn>
              <a:cxn ang="0">
                <a:pos x="connsiteX3" y="connsiteY3"/>
              </a:cxn>
            </a:cxnLst>
            <a:rect l="l" t="t" r="r" b="b"/>
            <a:pathLst>
              <a:path w="1441450" h="1441450">
                <a:moveTo>
                  <a:pt x="0" y="0"/>
                </a:moveTo>
                <a:lnTo>
                  <a:pt x="1441450" y="0"/>
                </a:lnTo>
                <a:lnTo>
                  <a:pt x="1441450" y="1441450"/>
                </a:lnTo>
                <a:lnTo>
                  <a:pt x="0" y="1441450"/>
                </a:lnTo>
                <a:close/>
              </a:path>
            </a:pathLst>
          </a:custGeom>
          <a:ln>
            <a:solidFill>
              <a:srgbClr val="A35318"/>
            </a:solidFill>
          </a:ln>
        </p:spPr>
      </p:pic>
      <p:sp>
        <p:nvSpPr>
          <p:cNvPr id="1029" name="椭圆 1028"/>
          <p:cNvSpPr/>
          <p:nvPr/>
        </p:nvSpPr>
        <p:spPr>
          <a:xfrm>
            <a:off x="-2841297" y="3374657"/>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1398211" y="4731522"/>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1020212" y="3314123"/>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3" name="图片 1042"/>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971154" y="2763408"/>
            <a:ext cx="1153962" cy="1546239"/>
          </a:xfrm>
          <a:prstGeom prst="rect">
            <a:avLst/>
          </a:prstGeom>
        </p:spPr>
      </p:pic>
      <p:sp>
        <p:nvSpPr>
          <p:cNvPr id="443" name="矩形 13"/>
          <p:cNvSpPr>
            <a:spLocks noChangeArrowheads="1"/>
          </p:cNvSpPr>
          <p:nvPr/>
        </p:nvSpPr>
        <p:spPr bwMode="auto">
          <a:xfrm>
            <a:off x="3110820" y="2223903"/>
            <a:ext cx="1439863" cy="1439862"/>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446" name="矩形 12"/>
          <p:cNvSpPr>
            <a:spLocks noChangeArrowheads="1"/>
          </p:cNvSpPr>
          <p:nvPr/>
        </p:nvSpPr>
        <p:spPr bwMode="auto">
          <a:xfrm>
            <a:off x="8857570" y="3657415"/>
            <a:ext cx="1441450" cy="1441450"/>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463" name="矩形 10"/>
          <p:cNvSpPr>
            <a:spLocks noChangeArrowheads="1"/>
          </p:cNvSpPr>
          <p:nvPr/>
        </p:nvSpPr>
        <p:spPr bwMode="auto">
          <a:xfrm>
            <a:off x="8855983" y="792071"/>
            <a:ext cx="1439862" cy="1439862"/>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469" name="矩形 11"/>
          <p:cNvSpPr>
            <a:spLocks noChangeArrowheads="1"/>
          </p:cNvSpPr>
          <p:nvPr/>
        </p:nvSpPr>
        <p:spPr bwMode="auto">
          <a:xfrm>
            <a:off x="5988958" y="2223903"/>
            <a:ext cx="1439862" cy="1441450"/>
          </a:xfrm>
          <a:prstGeom prst="rect">
            <a:avLst/>
          </a:prstGeom>
          <a:solidFill>
            <a:srgbClr val="A35318"/>
          </a:solidFill>
          <a:ln w="12700">
            <a:solidFill>
              <a:srgbClr val="A35318"/>
            </a:solidFill>
            <a:bevel/>
            <a:headEnd/>
            <a:tailEnd/>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endParaRPr lang="zh-CN" altLang="zh-CN" dirty="0">
              <a:solidFill>
                <a:srgbClr val="FFFFFF"/>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480" name="文本框 61"/>
          <p:cNvSpPr>
            <a:spLocks noChangeArrowheads="1"/>
          </p:cNvSpPr>
          <p:nvPr/>
        </p:nvSpPr>
        <p:spPr bwMode="auto">
          <a:xfrm>
            <a:off x="6027685" y="628465"/>
            <a:ext cx="270939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r>
              <a:rPr lang="zh-CN" altLang="en-US" sz="2800" b="1" dirty="0">
                <a:solidFill>
                  <a:srgbClr val="A35318"/>
                </a:solidFill>
                <a:latin typeface="Calibri" panose="020F0502020204030204" pitchFamily="34" charset="0"/>
                <a:ea typeface="微软雅黑" panose="020B0503020204020204" pitchFamily="34" charset="-122"/>
                <a:sym typeface="Calibri" panose="020F0502020204030204" pitchFamily="34" charset="0"/>
              </a:rPr>
              <a:t>请输入标题文字</a:t>
            </a:r>
            <a:endParaRPr lang="zh-CN" altLang="en-US" sz="2800" b="1" dirty="0">
              <a:solidFill>
                <a:srgbClr val="A35318"/>
              </a:solidFill>
              <a:latin typeface="Calibri" panose="020F0502020204030204" pitchFamily="34" charset="0"/>
              <a:ea typeface="微软雅黑" panose="020B0503020204020204" pitchFamily="34" charset="-122"/>
              <a:sym typeface="宋体" panose="02010600030101010101" pitchFamily="2" charset="-122"/>
            </a:endParaRPr>
          </a:p>
        </p:txBody>
      </p:sp>
      <p:sp>
        <p:nvSpPr>
          <p:cNvPr id="481" name="矩形 62"/>
          <p:cNvSpPr>
            <a:spLocks noChangeArrowheads="1"/>
          </p:cNvSpPr>
          <p:nvPr/>
        </p:nvSpPr>
        <p:spPr bwMode="auto">
          <a:xfrm>
            <a:off x="1696358" y="1122178"/>
            <a:ext cx="6965950" cy="7463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ts val="1700"/>
              </a:lnSpc>
            </a:pPr>
            <a:r>
              <a:rPr lang="zh-CN" altLang="en-US" sz="1600" dirty="0">
                <a:latin typeface="Calibri" panose="020F0502020204030204" pitchFamily="34" charset="0"/>
                <a:ea typeface="微软雅黑" panose="020B0503020204020204" pitchFamily="34" charset="-122"/>
                <a:sym typeface="Calibri" panose="020F0502020204030204" pitchFamily="34" charset="0"/>
              </a:rPr>
              <a:t>这里输入文字这里输入文字这里输入文字这里输入文字这里输入文字这里输入文字这里输入文字这里输入文字这里输入文字这里输入文字这里输入文字这里输入文字这里输入文字这里输入文字这里输入文字这</a:t>
            </a:r>
            <a:endParaRPr lang="zh-CN" altLang="en-US" sz="1600" dirty="0">
              <a:latin typeface="Calibri" panose="020F0502020204030204" pitchFamily="34" charset="0"/>
              <a:ea typeface="微软雅黑" panose="020B0503020204020204" pitchFamily="34" charset="-122"/>
              <a:sym typeface="宋体" panose="02010600030101010101" pitchFamily="2" charset="-122"/>
            </a:endParaRPr>
          </a:p>
        </p:txBody>
      </p:sp>
    </p:spTree>
    <p:extLst>
      <p:ext uri="{BB962C8B-B14F-4D97-AF65-F5344CB8AC3E}">
        <p14:creationId xmlns:p14="http://schemas.microsoft.com/office/powerpoint/2010/main" val="193361699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480"/>
                                        </p:tgtEl>
                                        <p:attrNameLst>
                                          <p:attrName>style.visibility</p:attrName>
                                        </p:attrNameLst>
                                      </p:cBhvr>
                                      <p:to>
                                        <p:strVal val="visible"/>
                                      </p:to>
                                    </p:set>
                                    <p:animEffect>
                                      <p:cBhvr>
                                        <p:cTn id="7" dur="500"/>
                                        <p:tgtEl>
                                          <p:spTgt spid="480"/>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481"/>
                                        </p:tgtEl>
                                        <p:attrNameLst>
                                          <p:attrName>style.visibility</p:attrName>
                                        </p:attrNameLst>
                                      </p:cBhvr>
                                      <p:to>
                                        <p:strVal val="visible"/>
                                      </p:to>
                                    </p:set>
                                    <p:animEffect>
                                      <p:cBhvr>
                                        <p:cTn id="11" dur="650"/>
                                        <p:tgtEl>
                                          <p:spTgt spid="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bldLvl="0" autoUpdateAnimBg="0"/>
      <p:bldP spid="481" grpId="0" bldLvl="0" autoUpdateAnimBg="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3690255" y="2042325"/>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1" name="图片 10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48"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7"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5" name="矩形 52"/>
            <p:cNvSpPr>
              <a:spLocks noChangeArrowheads="1"/>
            </p:cNvSpPr>
            <p:nvPr/>
          </p:nvSpPr>
          <p:spPr bwMode="auto">
            <a:xfrm>
              <a:off x="6308826" y="2220343"/>
              <a:ext cx="2417284"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Tree>
    <p:extLst>
      <p:ext uri="{BB962C8B-B14F-4D97-AF65-F5344CB8AC3E}">
        <p14:creationId xmlns:p14="http://schemas.microsoft.com/office/powerpoint/2010/main" val="753778605"/>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7723607" y="3361425"/>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8287835" y="2972341"/>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8383279" y="4718290"/>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1042" name="图片 1041"/>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flipH="1">
            <a:off x="8433958" y="2930718"/>
            <a:ext cx="1367493" cy="1502369"/>
          </a:xfrm>
          <a:prstGeom prst="rect">
            <a:avLst/>
          </a:prstGeom>
        </p:spPr>
      </p:pic>
      <p:sp>
        <p:nvSpPr>
          <p:cNvPr id="375" name="椭圆 374"/>
          <p:cNvSpPr/>
          <p:nvPr/>
        </p:nvSpPr>
        <p:spPr>
          <a:xfrm>
            <a:off x="-954742" y="-1348448"/>
            <a:ext cx="4491318" cy="449131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51" name="组合 1050"/>
          <p:cNvGrpSpPr/>
          <p:nvPr/>
        </p:nvGrpSpPr>
        <p:grpSpPr>
          <a:xfrm>
            <a:off x="0" y="666378"/>
            <a:ext cx="3006326" cy="1364342"/>
            <a:chOff x="5719784" y="1613131"/>
            <a:chExt cx="3006326" cy="1364342"/>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5719784" y="2220343"/>
              <a:ext cx="3006326"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376" name="椭圆 375"/>
          <p:cNvSpPr/>
          <p:nvPr/>
        </p:nvSpPr>
        <p:spPr>
          <a:xfrm>
            <a:off x="1029214" y="5983019"/>
            <a:ext cx="2396787" cy="239678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7" name="椭圆 376"/>
          <p:cNvSpPr/>
          <p:nvPr/>
        </p:nvSpPr>
        <p:spPr>
          <a:xfrm>
            <a:off x="7696377" y="-513967"/>
            <a:ext cx="2396787" cy="2396785"/>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9" name="矩形 52"/>
          <p:cNvSpPr>
            <a:spLocks noChangeArrowheads="1"/>
          </p:cNvSpPr>
          <p:nvPr/>
        </p:nvSpPr>
        <p:spPr bwMode="auto">
          <a:xfrm>
            <a:off x="3376935" y="2191854"/>
            <a:ext cx="3960395" cy="367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just" eaLnBrk="1" hangingPunct="1">
              <a:lnSpc>
                <a:spcPct val="90000"/>
              </a:lnSpc>
              <a:spcBef>
                <a:spcPts val="1000"/>
              </a:spcBef>
            </a:pPr>
            <a:r>
              <a:rPr lang="zh-CN" altLang="en-US" sz="1600" dirty="0">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a:p>
            <a:pPr algn="just" eaLnBrk="1" hangingPunct="1">
              <a:lnSpc>
                <a:spcPct val="90000"/>
              </a:lnSpc>
              <a:spcBef>
                <a:spcPts val="1000"/>
              </a:spcBef>
            </a:pPr>
            <a:r>
              <a:rPr lang="zh-CN" altLang="en-US" sz="1600" dirty="0">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Tree>
    <p:extLst>
      <p:ext uri="{BB962C8B-B14F-4D97-AF65-F5344CB8AC3E}">
        <p14:creationId xmlns:p14="http://schemas.microsoft.com/office/powerpoint/2010/main" val="422071410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3690255" y="2042325"/>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1" name="图片 10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48"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7"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5" name="矩形 52"/>
            <p:cNvSpPr>
              <a:spLocks noChangeArrowheads="1"/>
            </p:cNvSpPr>
            <p:nvPr/>
          </p:nvSpPr>
          <p:spPr bwMode="auto">
            <a:xfrm>
              <a:off x="6308826" y="2220343"/>
              <a:ext cx="2417284"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Tree>
    <p:extLst>
      <p:ext uri="{BB962C8B-B14F-4D97-AF65-F5344CB8AC3E}">
        <p14:creationId xmlns:p14="http://schemas.microsoft.com/office/powerpoint/2010/main" val="139229789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 name="矩形 374"/>
          <p:cNvSpPr/>
          <p:nvPr/>
        </p:nvSpPr>
        <p:spPr>
          <a:xfrm>
            <a:off x="776741" y="358379"/>
            <a:ext cx="10769471" cy="4762884"/>
          </a:xfrm>
          <a:prstGeom prst="rect">
            <a:avLst/>
          </a:prstGeom>
          <a:solidFill>
            <a:srgbClr val="44636A">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376" name="直接连接符 375"/>
          <p:cNvCxnSpPr/>
          <p:nvPr/>
        </p:nvCxnSpPr>
        <p:spPr>
          <a:xfrm>
            <a:off x="4048664" y="1127163"/>
            <a:ext cx="0" cy="2713704"/>
          </a:xfrm>
          <a:prstGeom prst="line">
            <a:avLst/>
          </a:prstGeom>
          <a:ln w="9525">
            <a:solidFill>
              <a:schemeClr val="tx1">
                <a:lumMod val="65000"/>
                <a:lumOff val="35000"/>
                <a:alpha val="56000"/>
              </a:schemeClr>
            </a:solidFill>
          </a:ln>
        </p:spPr>
        <p:style>
          <a:lnRef idx="1">
            <a:schemeClr val="accent1"/>
          </a:lnRef>
          <a:fillRef idx="0">
            <a:schemeClr val="accent1"/>
          </a:fillRef>
          <a:effectRef idx="0">
            <a:schemeClr val="accent1"/>
          </a:effectRef>
          <a:fontRef idx="minor">
            <a:schemeClr val="tx1"/>
          </a:fontRef>
        </p:style>
      </p:cxnSp>
      <p:cxnSp>
        <p:nvCxnSpPr>
          <p:cNvPr id="377" name="直接连接符 376"/>
          <p:cNvCxnSpPr/>
          <p:nvPr/>
        </p:nvCxnSpPr>
        <p:spPr>
          <a:xfrm flipH="1">
            <a:off x="8094976" y="1029306"/>
            <a:ext cx="0" cy="2808000"/>
          </a:xfrm>
          <a:prstGeom prst="line">
            <a:avLst/>
          </a:prstGeom>
          <a:ln w="9525">
            <a:solidFill>
              <a:schemeClr val="tx1">
                <a:lumMod val="65000"/>
                <a:lumOff val="35000"/>
                <a:alpha val="56000"/>
              </a:schemeClr>
            </a:solidFill>
          </a:ln>
        </p:spPr>
        <p:style>
          <a:lnRef idx="1">
            <a:schemeClr val="accent1"/>
          </a:lnRef>
          <a:fillRef idx="0">
            <a:schemeClr val="accent1"/>
          </a:fillRef>
          <a:effectRef idx="0">
            <a:schemeClr val="accent1"/>
          </a:effectRef>
          <a:fontRef idx="minor">
            <a:schemeClr val="tx1"/>
          </a:fontRef>
        </p:style>
      </p:cxnSp>
      <p:sp>
        <p:nvSpPr>
          <p:cNvPr id="378" name="文本框 377"/>
          <p:cNvSpPr txBox="1"/>
          <p:nvPr/>
        </p:nvSpPr>
        <p:spPr>
          <a:xfrm>
            <a:off x="1796147" y="754229"/>
            <a:ext cx="1106905" cy="769441"/>
          </a:xfrm>
          <a:prstGeom prst="rect">
            <a:avLst/>
          </a:prstGeom>
          <a:noFill/>
        </p:spPr>
        <p:txBody>
          <a:bodyPr wrap="square" rtlCol="0">
            <a:spAutoFit/>
          </a:bodyPr>
          <a:lstStyle/>
          <a:p>
            <a:r>
              <a:rPr lang="en-US" altLang="zh-CN" sz="4400" b="1" dirty="0">
                <a:solidFill>
                  <a:srgbClr val="00B0F0"/>
                </a:solidFill>
                <a:latin typeface="微软雅黑" panose="020B0503020204020204" pitchFamily="34" charset="-122"/>
                <a:ea typeface="微软雅黑" panose="020B0503020204020204" pitchFamily="34" charset="-122"/>
              </a:rPr>
              <a:t>01</a:t>
            </a:r>
            <a:endParaRPr lang="zh-CN" altLang="en-US" sz="4400" b="1" dirty="0">
              <a:solidFill>
                <a:srgbClr val="00B0F0"/>
              </a:solidFill>
              <a:latin typeface="微软雅黑" panose="020B0503020204020204" pitchFamily="34" charset="-122"/>
              <a:ea typeface="微软雅黑" panose="020B0503020204020204" pitchFamily="34" charset="-122"/>
            </a:endParaRPr>
          </a:p>
        </p:txBody>
      </p:sp>
      <p:sp>
        <p:nvSpPr>
          <p:cNvPr id="379" name="文本框 378"/>
          <p:cNvSpPr txBox="1"/>
          <p:nvPr/>
        </p:nvSpPr>
        <p:spPr>
          <a:xfrm>
            <a:off x="5425294" y="795185"/>
            <a:ext cx="1106905" cy="769441"/>
          </a:xfrm>
          <a:prstGeom prst="rect">
            <a:avLst/>
          </a:prstGeom>
          <a:noFill/>
        </p:spPr>
        <p:txBody>
          <a:bodyPr wrap="square" rtlCol="0">
            <a:spAutoFit/>
          </a:bodyPr>
          <a:lstStyle/>
          <a:p>
            <a:r>
              <a:rPr lang="en-US" altLang="zh-CN" sz="4400" b="1" dirty="0">
                <a:solidFill>
                  <a:srgbClr val="00B050"/>
                </a:solidFill>
                <a:latin typeface="微软雅黑" panose="020B0503020204020204" pitchFamily="34" charset="-122"/>
                <a:ea typeface="微软雅黑" panose="020B0503020204020204" pitchFamily="34" charset="-122"/>
              </a:rPr>
              <a:t>02</a:t>
            </a:r>
            <a:endParaRPr lang="zh-CN" altLang="en-US" sz="4400" b="1" dirty="0">
              <a:solidFill>
                <a:srgbClr val="00B050"/>
              </a:solidFill>
              <a:latin typeface="微软雅黑" panose="020B0503020204020204" pitchFamily="34" charset="-122"/>
              <a:ea typeface="微软雅黑" panose="020B0503020204020204" pitchFamily="34" charset="-122"/>
            </a:endParaRPr>
          </a:p>
        </p:txBody>
      </p:sp>
      <p:sp>
        <p:nvSpPr>
          <p:cNvPr id="439" name="文本框 438"/>
          <p:cNvSpPr txBox="1"/>
          <p:nvPr/>
        </p:nvSpPr>
        <p:spPr>
          <a:xfrm>
            <a:off x="9267142" y="818172"/>
            <a:ext cx="1106905" cy="769441"/>
          </a:xfrm>
          <a:prstGeom prst="rect">
            <a:avLst/>
          </a:prstGeom>
          <a:noFill/>
        </p:spPr>
        <p:txBody>
          <a:bodyPr wrap="square" rtlCol="0">
            <a:spAutoFit/>
          </a:bodyPr>
          <a:lstStyle/>
          <a:p>
            <a:r>
              <a:rPr lang="en-US" altLang="zh-CN" sz="4400" b="1" dirty="0">
                <a:solidFill>
                  <a:srgbClr val="BE3C1A"/>
                </a:solidFill>
                <a:latin typeface="微软雅黑" panose="020B0503020204020204" pitchFamily="34" charset="-122"/>
                <a:ea typeface="微软雅黑" panose="020B0503020204020204" pitchFamily="34" charset="-122"/>
              </a:rPr>
              <a:t>03</a:t>
            </a:r>
            <a:endParaRPr lang="zh-CN" altLang="en-US" sz="4400" b="1" dirty="0">
              <a:solidFill>
                <a:srgbClr val="BE3C1A"/>
              </a:solidFill>
              <a:latin typeface="微软雅黑" panose="020B0503020204020204" pitchFamily="34" charset="-122"/>
              <a:ea typeface="微软雅黑" panose="020B0503020204020204" pitchFamily="34" charset="-122"/>
            </a:endParaRPr>
          </a:p>
        </p:txBody>
      </p:sp>
      <p:sp>
        <p:nvSpPr>
          <p:cNvPr id="440" name="文本框 439"/>
          <p:cNvSpPr txBox="1"/>
          <p:nvPr/>
        </p:nvSpPr>
        <p:spPr>
          <a:xfrm>
            <a:off x="1184279" y="1513137"/>
            <a:ext cx="2736230" cy="523220"/>
          </a:xfrm>
          <a:prstGeom prst="rect">
            <a:avLst/>
          </a:prstGeom>
          <a:noFill/>
        </p:spPr>
        <p:txBody>
          <a:bodyPr wrap="square" rtlCol="0">
            <a:spAutoFit/>
          </a:bodyPr>
          <a:lstStyle/>
          <a:p>
            <a:r>
              <a:rPr lang="zh-CN" altLang="en-US" sz="2800" dirty="0">
                <a:solidFill>
                  <a:srgbClr val="00B0F0"/>
                </a:solidFill>
                <a:latin typeface="微软雅黑" panose="020B0503020204020204" pitchFamily="34" charset="-122"/>
                <a:ea typeface="微软雅黑" panose="020B0503020204020204" pitchFamily="34" charset="-122"/>
              </a:rPr>
              <a:t>请输入文字</a:t>
            </a:r>
          </a:p>
        </p:txBody>
      </p:sp>
      <p:sp>
        <p:nvSpPr>
          <p:cNvPr id="441" name="文本框 440"/>
          <p:cNvSpPr txBox="1"/>
          <p:nvPr/>
        </p:nvSpPr>
        <p:spPr>
          <a:xfrm>
            <a:off x="1194608" y="2091617"/>
            <a:ext cx="2536723" cy="2285241"/>
          </a:xfrm>
          <a:prstGeom prst="rect">
            <a:avLst/>
          </a:prstGeom>
          <a:noFill/>
        </p:spPr>
        <p:txBody>
          <a:bodyPr wrap="square" rtlCol="0">
            <a:spAutoFit/>
          </a:bodyPr>
          <a:lstStyle/>
          <a:p>
            <a:pPr>
              <a:lnSpc>
                <a:spcPct val="125000"/>
              </a:lnSpc>
            </a:pPr>
            <a:r>
              <a:rPr lang="en-US" altLang="zh-CN" sz="1900" dirty="0">
                <a:solidFill>
                  <a:schemeClr val="bg1"/>
                </a:solidFill>
                <a:latin typeface="微软雅黑" panose="020B0503020204020204" pitchFamily="34" charset="-122"/>
                <a:ea typeface="微软雅黑" panose="020B0503020204020204" pitchFamily="34" charset="-122"/>
              </a:rPr>
              <a:t>INPUT YOUR TEXT HERE INPUT YOUR TEXT HERE INPUT YOUR TEXT HERE INPUT YOUR TEXT HERE</a:t>
            </a:r>
          </a:p>
        </p:txBody>
      </p:sp>
      <p:sp>
        <p:nvSpPr>
          <p:cNvPr id="442" name="文本框 441"/>
          <p:cNvSpPr txBox="1"/>
          <p:nvPr/>
        </p:nvSpPr>
        <p:spPr>
          <a:xfrm>
            <a:off x="4664158" y="1513137"/>
            <a:ext cx="2852492" cy="523220"/>
          </a:xfrm>
          <a:prstGeom prst="rect">
            <a:avLst/>
          </a:prstGeom>
          <a:noFill/>
        </p:spPr>
        <p:txBody>
          <a:bodyPr wrap="square" rtlCol="0">
            <a:spAutoFit/>
          </a:bodyPr>
          <a:lstStyle/>
          <a:p>
            <a:r>
              <a:rPr lang="zh-CN" altLang="en-US" sz="2800" dirty="0">
                <a:solidFill>
                  <a:srgbClr val="00B050"/>
                </a:solidFill>
                <a:latin typeface="微软雅黑" panose="020B0503020204020204" pitchFamily="34" charset="-122"/>
                <a:ea typeface="微软雅黑" panose="020B0503020204020204" pitchFamily="34" charset="-122"/>
              </a:rPr>
              <a:t>请输入文字</a:t>
            </a:r>
          </a:p>
        </p:txBody>
      </p:sp>
      <p:sp>
        <p:nvSpPr>
          <p:cNvPr id="443" name="文本框 442"/>
          <p:cNvSpPr txBox="1"/>
          <p:nvPr/>
        </p:nvSpPr>
        <p:spPr>
          <a:xfrm>
            <a:off x="8586491" y="1513137"/>
            <a:ext cx="2690299" cy="523220"/>
          </a:xfrm>
          <a:prstGeom prst="rect">
            <a:avLst/>
          </a:prstGeom>
          <a:noFill/>
        </p:spPr>
        <p:txBody>
          <a:bodyPr wrap="square" rtlCol="0">
            <a:spAutoFit/>
          </a:bodyPr>
          <a:lstStyle/>
          <a:p>
            <a:r>
              <a:rPr lang="zh-CN" altLang="en-US" sz="2800" dirty="0">
                <a:solidFill>
                  <a:srgbClr val="BE3C1A"/>
                </a:solidFill>
                <a:latin typeface="微软雅黑" panose="020B0503020204020204" pitchFamily="34" charset="-122"/>
                <a:ea typeface="微软雅黑" panose="020B0503020204020204" pitchFamily="34" charset="-122"/>
              </a:rPr>
              <a:t>请输入文字</a:t>
            </a:r>
          </a:p>
        </p:txBody>
      </p:sp>
      <p:sp>
        <p:nvSpPr>
          <p:cNvPr id="444" name="文本框 443"/>
          <p:cNvSpPr txBox="1"/>
          <p:nvPr/>
        </p:nvSpPr>
        <p:spPr>
          <a:xfrm>
            <a:off x="4693756" y="2091617"/>
            <a:ext cx="2536723" cy="1554272"/>
          </a:xfrm>
          <a:prstGeom prst="rect">
            <a:avLst/>
          </a:prstGeom>
          <a:noFill/>
        </p:spPr>
        <p:txBody>
          <a:bodyPr wrap="square" rtlCol="0">
            <a:spAutoFit/>
          </a:bodyPr>
          <a:lstStyle/>
          <a:p>
            <a:pPr>
              <a:lnSpc>
                <a:spcPct val="125000"/>
              </a:lnSpc>
            </a:pPr>
            <a:r>
              <a:rPr lang="en-US" altLang="zh-CN" sz="1900" dirty="0">
                <a:solidFill>
                  <a:schemeClr val="bg1"/>
                </a:solidFill>
                <a:latin typeface="微软雅黑" panose="020B0503020204020204" pitchFamily="34" charset="-122"/>
                <a:ea typeface="微软雅黑" panose="020B0503020204020204" pitchFamily="34" charset="-122"/>
              </a:rPr>
              <a:t>INPUT YOUR TEXT HERE INPUT YOUR TEXT HERE INPUT YOUR TEXT HERE</a:t>
            </a:r>
          </a:p>
        </p:txBody>
      </p:sp>
      <p:sp>
        <p:nvSpPr>
          <p:cNvPr id="445" name="文本框 444"/>
          <p:cNvSpPr txBox="1"/>
          <p:nvPr/>
        </p:nvSpPr>
        <p:spPr>
          <a:xfrm>
            <a:off x="8609697" y="2091617"/>
            <a:ext cx="2536723" cy="2285241"/>
          </a:xfrm>
          <a:prstGeom prst="rect">
            <a:avLst/>
          </a:prstGeom>
          <a:noFill/>
        </p:spPr>
        <p:txBody>
          <a:bodyPr wrap="square" rtlCol="0">
            <a:spAutoFit/>
          </a:bodyPr>
          <a:lstStyle/>
          <a:p>
            <a:pPr>
              <a:lnSpc>
                <a:spcPct val="125000"/>
              </a:lnSpc>
            </a:pPr>
            <a:r>
              <a:rPr lang="en-US" altLang="zh-CN" sz="1900" dirty="0">
                <a:solidFill>
                  <a:schemeClr val="bg1"/>
                </a:solidFill>
                <a:latin typeface="微软雅黑" panose="020B0503020204020204" pitchFamily="34" charset="-122"/>
                <a:ea typeface="微软雅黑" panose="020B0503020204020204" pitchFamily="34" charset="-122"/>
              </a:rPr>
              <a:t>INPUT YOUR TEXT HERE INPUT YOUR TEXT HERE INPUT YOUR TEXT HERE INPUT YOUR TEXT HERE</a:t>
            </a:r>
          </a:p>
        </p:txBody>
      </p:sp>
      <p:sp>
        <p:nvSpPr>
          <p:cNvPr id="1029" name="椭圆 1028"/>
          <p:cNvSpPr/>
          <p:nvPr/>
        </p:nvSpPr>
        <p:spPr>
          <a:xfrm>
            <a:off x="3348550" y="4992064"/>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4850160" y="5571874"/>
            <a:ext cx="2567666" cy="1339008"/>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2" name="椭圆 1031"/>
          <p:cNvSpPr/>
          <p:nvPr/>
        </p:nvSpPr>
        <p:spPr>
          <a:xfrm>
            <a:off x="5449872" y="4347368"/>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6" name="图片 1045"/>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5689287" y="4123867"/>
            <a:ext cx="1079339" cy="1513998"/>
          </a:xfrm>
          <a:prstGeom prst="rect">
            <a:avLst/>
          </a:prstGeom>
        </p:spPr>
      </p:pic>
    </p:spTree>
    <p:extLst>
      <p:ext uri="{BB962C8B-B14F-4D97-AF65-F5344CB8AC3E}">
        <p14:creationId xmlns:p14="http://schemas.microsoft.com/office/powerpoint/2010/main" val="165802803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3690255" y="2042325"/>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1" name="图片 10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48"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7"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5" name="矩形 52"/>
            <p:cNvSpPr>
              <a:spLocks noChangeArrowheads="1"/>
            </p:cNvSpPr>
            <p:nvPr/>
          </p:nvSpPr>
          <p:spPr bwMode="auto">
            <a:xfrm>
              <a:off x="6308826" y="2220343"/>
              <a:ext cx="2417284"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Tree>
    <p:extLst>
      <p:ext uri="{BB962C8B-B14F-4D97-AF65-F5344CB8AC3E}">
        <p14:creationId xmlns:p14="http://schemas.microsoft.com/office/powerpoint/2010/main" val="403541904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 name="图片 1043"/>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1923632" y="1956431"/>
            <a:ext cx="2680783" cy="2619470"/>
          </a:xfrm>
          <a:prstGeom prst="rect">
            <a:avLst/>
          </a:prstGeom>
        </p:spPr>
      </p:pic>
      <p:sp>
        <p:nvSpPr>
          <p:cNvPr id="1029" name="矩形 1028"/>
          <p:cNvSpPr/>
          <p:nvPr/>
        </p:nvSpPr>
        <p:spPr>
          <a:xfrm>
            <a:off x="5390546" y="2103352"/>
            <a:ext cx="4533627" cy="3949474"/>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1191769" y="0"/>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1" name="矩形 1030"/>
          <p:cNvSpPr/>
          <p:nvPr/>
        </p:nvSpPr>
        <p:spPr>
          <a:xfrm>
            <a:off x="5390546" y="614015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59" name="组合 1058"/>
          <p:cNvGrpSpPr/>
          <p:nvPr/>
        </p:nvGrpSpPr>
        <p:grpSpPr>
          <a:xfrm>
            <a:off x="5393877" y="2354557"/>
            <a:ext cx="4522109" cy="3486833"/>
            <a:chOff x="6274992" y="1613273"/>
            <a:chExt cx="4522109" cy="3486833"/>
          </a:xfrm>
        </p:grpSpPr>
        <p:sp>
          <p:nvSpPr>
            <p:cNvPr id="1060" name="矩形 51"/>
            <p:cNvSpPr>
              <a:spLocks noChangeArrowheads="1"/>
            </p:cNvSpPr>
            <p:nvPr/>
          </p:nvSpPr>
          <p:spPr bwMode="auto">
            <a:xfrm flipH="1">
              <a:off x="6274992" y="1613273"/>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327925" y="2220343"/>
              <a:ext cx="4469176" cy="287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endParaRPr lang="en-US" altLang="zh-CN"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
          <p:nvSpPr>
            <p:cNvPr id="1062" name="直接连接符 40"/>
            <p:cNvSpPr>
              <a:spLocks noChangeShapeType="1"/>
            </p:cNvSpPr>
            <p:nvPr/>
          </p:nvSpPr>
          <p:spPr bwMode="auto">
            <a:xfrm flipH="1">
              <a:off x="6470635" y="2122718"/>
              <a:ext cx="2154462"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pPr algn="r"/>
              <a:endParaRPr lang="zh-CN" altLang="en-US"/>
            </a:p>
          </p:txBody>
        </p:sp>
      </p:grpSp>
      <p:sp>
        <p:nvSpPr>
          <p:cNvPr id="375" name="矩形 374"/>
          <p:cNvSpPr/>
          <p:nvPr/>
        </p:nvSpPr>
        <p:spPr>
          <a:xfrm>
            <a:off x="5382359" y="1910219"/>
            <a:ext cx="4533627" cy="108000"/>
          </a:xfrm>
          <a:prstGeom prst="rect">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6" name="椭圆 375"/>
          <p:cNvSpPr/>
          <p:nvPr/>
        </p:nvSpPr>
        <p:spPr>
          <a:xfrm>
            <a:off x="10710304" y="5278030"/>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7" name="椭圆 376"/>
          <p:cNvSpPr/>
          <p:nvPr/>
        </p:nvSpPr>
        <p:spPr>
          <a:xfrm>
            <a:off x="9915986" y="1019227"/>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8" name="椭圆 377"/>
          <p:cNvSpPr/>
          <p:nvPr/>
        </p:nvSpPr>
        <p:spPr>
          <a:xfrm>
            <a:off x="-1942540" y="5290847"/>
            <a:ext cx="3134309" cy="3134306"/>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9" name="椭圆 378"/>
          <p:cNvSpPr/>
          <p:nvPr/>
        </p:nvSpPr>
        <p:spPr>
          <a:xfrm>
            <a:off x="3953836" y="5636670"/>
            <a:ext cx="451752" cy="451752"/>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9" name="椭圆 438"/>
          <p:cNvSpPr/>
          <p:nvPr/>
        </p:nvSpPr>
        <p:spPr>
          <a:xfrm>
            <a:off x="5446810" y="-427875"/>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0" name="椭圆 439"/>
          <p:cNvSpPr/>
          <p:nvPr/>
        </p:nvSpPr>
        <p:spPr>
          <a:xfrm>
            <a:off x="-269053" y="-12316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1" name="椭圆 440"/>
          <p:cNvSpPr/>
          <p:nvPr/>
        </p:nvSpPr>
        <p:spPr>
          <a:xfrm>
            <a:off x="11888473" y="-425601"/>
            <a:ext cx="679921" cy="67992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87426202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3690255" y="2042325"/>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1" name="图片 10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48"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7"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5" name="矩形 52"/>
            <p:cNvSpPr>
              <a:spLocks noChangeArrowheads="1"/>
            </p:cNvSpPr>
            <p:nvPr/>
          </p:nvSpPr>
          <p:spPr bwMode="auto">
            <a:xfrm>
              <a:off x="6308826" y="2220343"/>
              <a:ext cx="2417284"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Tree>
    <p:extLst>
      <p:ext uri="{BB962C8B-B14F-4D97-AF65-F5344CB8AC3E}">
        <p14:creationId xmlns:p14="http://schemas.microsoft.com/office/powerpoint/2010/main" val="1401089441"/>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8" name="椭圆 477"/>
          <p:cNvSpPr/>
          <p:nvPr/>
        </p:nvSpPr>
        <p:spPr>
          <a:xfrm>
            <a:off x="4707512" y="836754"/>
            <a:ext cx="2835813" cy="2835812"/>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4208248" y="1025376"/>
            <a:ext cx="3775504" cy="1968882"/>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组合 10"/>
          <p:cNvGrpSpPr/>
          <p:nvPr/>
        </p:nvGrpSpPr>
        <p:grpSpPr>
          <a:xfrm>
            <a:off x="8061354" y="1210484"/>
            <a:ext cx="3230496" cy="240551"/>
            <a:chOff x="5287100" y="1422867"/>
            <a:chExt cx="3230496" cy="240551"/>
          </a:xfrm>
        </p:grpSpPr>
        <p:sp>
          <p:nvSpPr>
            <p:cNvPr id="2" name="圆角矩形 1"/>
            <p:cNvSpPr/>
            <p:nvPr/>
          </p:nvSpPr>
          <p:spPr>
            <a:xfrm>
              <a:off x="5296414" y="1425093"/>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4" name="圆角矩形 593"/>
            <p:cNvSpPr/>
            <p:nvPr/>
          </p:nvSpPr>
          <p:spPr>
            <a:xfrm>
              <a:off x="5287100" y="1422867"/>
              <a:ext cx="1203576" cy="238325"/>
            </a:xfrm>
            <a:prstGeom prst="roundRect">
              <a:avLst>
                <a:gd name="adj" fmla="val 50000"/>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 name="组合 9"/>
          <p:cNvGrpSpPr/>
          <p:nvPr/>
        </p:nvGrpSpPr>
        <p:grpSpPr>
          <a:xfrm>
            <a:off x="8293631" y="2176479"/>
            <a:ext cx="3223792" cy="239165"/>
            <a:chOff x="5512565" y="2007386"/>
            <a:chExt cx="3223792" cy="239165"/>
          </a:xfrm>
        </p:grpSpPr>
        <p:sp>
          <p:nvSpPr>
            <p:cNvPr id="586" name="圆角矩形 585"/>
            <p:cNvSpPr/>
            <p:nvPr/>
          </p:nvSpPr>
          <p:spPr>
            <a:xfrm>
              <a:off x="5515175" y="2008226"/>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5" name="圆角矩形 594"/>
            <p:cNvSpPr/>
            <p:nvPr/>
          </p:nvSpPr>
          <p:spPr>
            <a:xfrm>
              <a:off x="5512565" y="2007386"/>
              <a:ext cx="1722496" cy="238325"/>
            </a:xfrm>
            <a:prstGeom prst="roundRect">
              <a:avLst>
                <a:gd name="adj" fmla="val 50000"/>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9" name="组合 8"/>
          <p:cNvGrpSpPr/>
          <p:nvPr/>
        </p:nvGrpSpPr>
        <p:grpSpPr>
          <a:xfrm>
            <a:off x="8061354" y="3141088"/>
            <a:ext cx="3221182" cy="239165"/>
            <a:chOff x="5744478" y="2573492"/>
            <a:chExt cx="3221182" cy="239165"/>
          </a:xfrm>
        </p:grpSpPr>
        <p:sp>
          <p:nvSpPr>
            <p:cNvPr id="587" name="圆角矩形 586"/>
            <p:cNvSpPr/>
            <p:nvPr/>
          </p:nvSpPr>
          <p:spPr>
            <a:xfrm>
              <a:off x="5744478" y="2574332"/>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圆角矩形 595"/>
            <p:cNvSpPr/>
            <p:nvPr/>
          </p:nvSpPr>
          <p:spPr>
            <a:xfrm>
              <a:off x="5745122" y="2573492"/>
              <a:ext cx="2618367" cy="238325"/>
            </a:xfrm>
            <a:prstGeom prst="roundRect">
              <a:avLst>
                <a:gd name="adj" fmla="val 50000"/>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8" name="组合 7"/>
          <p:cNvGrpSpPr/>
          <p:nvPr/>
        </p:nvGrpSpPr>
        <p:grpSpPr>
          <a:xfrm flipH="1">
            <a:off x="1401443" y="1211155"/>
            <a:ext cx="3221452" cy="239208"/>
            <a:chOff x="5626361" y="3120724"/>
            <a:chExt cx="3221452" cy="239208"/>
          </a:xfrm>
        </p:grpSpPr>
        <p:sp>
          <p:nvSpPr>
            <p:cNvPr id="588" name="圆角矩形 587"/>
            <p:cNvSpPr/>
            <p:nvPr/>
          </p:nvSpPr>
          <p:spPr>
            <a:xfrm>
              <a:off x="5626631" y="3121607"/>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7" name="圆角矩形 596"/>
            <p:cNvSpPr/>
            <p:nvPr/>
          </p:nvSpPr>
          <p:spPr>
            <a:xfrm>
              <a:off x="5626361" y="3120724"/>
              <a:ext cx="2018986" cy="238325"/>
            </a:xfrm>
            <a:prstGeom prst="roundRect">
              <a:avLst>
                <a:gd name="adj" fmla="val 50000"/>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7" name="组合 6"/>
          <p:cNvGrpSpPr/>
          <p:nvPr/>
        </p:nvGrpSpPr>
        <p:grpSpPr>
          <a:xfrm flipH="1">
            <a:off x="1128810" y="2174758"/>
            <a:ext cx="3221182" cy="240550"/>
            <a:chOff x="5142308" y="3784368"/>
            <a:chExt cx="3221182" cy="240550"/>
          </a:xfrm>
        </p:grpSpPr>
        <p:sp>
          <p:nvSpPr>
            <p:cNvPr id="589" name="圆角矩形 588"/>
            <p:cNvSpPr/>
            <p:nvPr/>
          </p:nvSpPr>
          <p:spPr>
            <a:xfrm>
              <a:off x="5142308" y="3786593"/>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8" name="圆角矩形 597"/>
            <p:cNvSpPr/>
            <p:nvPr/>
          </p:nvSpPr>
          <p:spPr>
            <a:xfrm>
              <a:off x="5142308" y="3784368"/>
              <a:ext cx="2743287" cy="237600"/>
            </a:xfrm>
            <a:prstGeom prst="roundRect">
              <a:avLst>
                <a:gd name="adj" fmla="val 50000"/>
              </a:avLst>
            </a:prstGeom>
            <a:solidFill>
              <a:srgbClr val="C56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1041" name="图片 10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631289" y="1768851"/>
            <a:ext cx="859427" cy="1161215"/>
          </a:xfrm>
          <a:prstGeom prst="rect">
            <a:avLst/>
          </a:prstGeom>
        </p:spPr>
      </p:pic>
      <p:sp>
        <p:nvSpPr>
          <p:cNvPr id="602" name="椭圆 601"/>
          <p:cNvSpPr/>
          <p:nvPr/>
        </p:nvSpPr>
        <p:spPr>
          <a:xfrm>
            <a:off x="671242" y="3822679"/>
            <a:ext cx="216000" cy="216000"/>
          </a:xfrm>
          <a:prstGeom prst="ellipse">
            <a:avLst/>
          </a:prstGeom>
          <a:solidFill>
            <a:srgbClr val="45BCB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3" name="矩形 52"/>
          <p:cNvSpPr>
            <a:spLocks noChangeArrowheads="1"/>
          </p:cNvSpPr>
          <p:nvPr/>
        </p:nvSpPr>
        <p:spPr bwMode="auto">
          <a:xfrm>
            <a:off x="1019247" y="3740376"/>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grpSp>
        <p:nvGrpSpPr>
          <p:cNvPr id="6" name="组合 5"/>
          <p:cNvGrpSpPr/>
          <p:nvPr/>
        </p:nvGrpSpPr>
        <p:grpSpPr>
          <a:xfrm>
            <a:off x="8852724" y="384488"/>
            <a:ext cx="856998" cy="720000"/>
            <a:chOff x="6050007" y="576303"/>
            <a:chExt cx="856998" cy="720000"/>
          </a:xfrm>
        </p:grpSpPr>
        <p:sp>
          <p:nvSpPr>
            <p:cNvPr id="5" name="椭圆形标注 4"/>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5"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20</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grpSp>
        <p:nvGrpSpPr>
          <p:cNvPr id="377" name="组合 376"/>
          <p:cNvGrpSpPr/>
          <p:nvPr/>
        </p:nvGrpSpPr>
        <p:grpSpPr>
          <a:xfrm>
            <a:off x="9609833" y="1424703"/>
            <a:ext cx="856998" cy="720000"/>
            <a:chOff x="6050007" y="576303"/>
            <a:chExt cx="856998" cy="720000"/>
          </a:xfrm>
        </p:grpSpPr>
        <p:sp>
          <p:nvSpPr>
            <p:cNvPr id="378" name="椭圆形标注 377"/>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9"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35</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grpSp>
        <p:nvGrpSpPr>
          <p:cNvPr id="439" name="组合 438"/>
          <p:cNvGrpSpPr/>
          <p:nvPr/>
        </p:nvGrpSpPr>
        <p:grpSpPr>
          <a:xfrm>
            <a:off x="10277727" y="2361025"/>
            <a:ext cx="856998" cy="720000"/>
            <a:chOff x="6050007" y="576303"/>
            <a:chExt cx="856998" cy="720000"/>
          </a:xfrm>
        </p:grpSpPr>
        <p:sp>
          <p:nvSpPr>
            <p:cNvPr id="440" name="椭圆形标注 439"/>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1"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80</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grpSp>
        <p:nvGrpSpPr>
          <p:cNvPr id="442" name="组合 441"/>
          <p:cNvGrpSpPr/>
          <p:nvPr/>
        </p:nvGrpSpPr>
        <p:grpSpPr>
          <a:xfrm>
            <a:off x="2299632" y="390405"/>
            <a:ext cx="856998" cy="720000"/>
            <a:chOff x="6050007" y="576303"/>
            <a:chExt cx="856998" cy="720000"/>
          </a:xfrm>
        </p:grpSpPr>
        <p:sp>
          <p:nvSpPr>
            <p:cNvPr id="443" name="椭圆形标注 442"/>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4"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60</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grpSp>
        <p:nvGrpSpPr>
          <p:cNvPr id="448" name="组合 447"/>
          <p:cNvGrpSpPr/>
          <p:nvPr/>
        </p:nvGrpSpPr>
        <p:grpSpPr>
          <a:xfrm flipH="1">
            <a:off x="1342018" y="3139703"/>
            <a:ext cx="3221182" cy="240550"/>
            <a:chOff x="5142308" y="3784368"/>
            <a:chExt cx="3221182" cy="240550"/>
          </a:xfrm>
        </p:grpSpPr>
        <p:sp>
          <p:nvSpPr>
            <p:cNvPr id="449" name="圆角矩形 448"/>
            <p:cNvSpPr/>
            <p:nvPr/>
          </p:nvSpPr>
          <p:spPr>
            <a:xfrm>
              <a:off x="5142308" y="3786593"/>
              <a:ext cx="3221182" cy="2383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0" name="圆角矩形 449"/>
            <p:cNvSpPr/>
            <p:nvPr/>
          </p:nvSpPr>
          <p:spPr>
            <a:xfrm>
              <a:off x="5142309" y="3784368"/>
              <a:ext cx="1262413" cy="237600"/>
            </a:xfrm>
            <a:prstGeom prst="roundRect">
              <a:avLst>
                <a:gd name="adj" fmla="val 50000"/>
              </a:avLst>
            </a:prstGeom>
            <a:solidFill>
              <a:srgbClr val="8E2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1" name="组合 450"/>
          <p:cNvGrpSpPr/>
          <p:nvPr/>
        </p:nvGrpSpPr>
        <p:grpSpPr>
          <a:xfrm>
            <a:off x="1280019" y="1384671"/>
            <a:ext cx="856998" cy="720000"/>
            <a:chOff x="6050007" y="576303"/>
            <a:chExt cx="856998" cy="720000"/>
          </a:xfrm>
        </p:grpSpPr>
        <p:sp>
          <p:nvSpPr>
            <p:cNvPr id="452" name="椭圆形标注 451"/>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3"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85</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grpSp>
        <p:nvGrpSpPr>
          <p:cNvPr id="454" name="组合 453"/>
          <p:cNvGrpSpPr/>
          <p:nvPr/>
        </p:nvGrpSpPr>
        <p:grpSpPr>
          <a:xfrm>
            <a:off x="2941941" y="2315528"/>
            <a:ext cx="856998" cy="720000"/>
            <a:chOff x="6050007" y="576303"/>
            <a:chExt cx="856998" cy="720000"/>
          </a:xfrm>
        </p:grpSpPr>
        <p:sp>
          <p:nvSpPr>
            <p:cNvPr id="455" name="椭圆形标注 454"/>
            <p:cNvSpPr/>
            <p:nvPr/>
          </p:nvSpPr>
          <p:spPr>
            <a:xfrm>
              <a:off x="6070643" y="576303"/>
              <a:ext cx="720000" cy="720000"/>
            </a:xfrm>
            <a:prstGeom prst="wedgeEllipseCallout">
              <a:avLst>
                <a:gd name="adj1" fmla="val -465"/>
                <a:gd name="adj2" fmla="val 62500"/>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6" name="矩形 52"/>
            <p:cNvSpPr>
              <a:spLocks noChangeArrowheads="1"/>
            </p:cNvSpPr>
            <p:nvPr/>
          </p:nvSpPr>
          <p:spPr bwMode="auto">
            <a:xfrm>
              <a:off x="6050007" y="729405"/>
              <a:ext cx="856998" cy="480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en-US" altLang="zh-CN" sz="28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20</a:t>
              </a:r>
              <a:r>
                <a:rPr lang="en-US" altLang="zh-CN"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a:t>
              </a:r>
              <a:endParaRPr lang="zh-CN" altLang="en-US" sz="1600" b="1" dirty="0">
                <a:solidFill>
                  <a:schemeClr val="bg1"/>
                </a:solidFill>
                <a:latin typeface="微软雅黑" panose="020B0503020204020204" pitchFamily="34" charset="-122"/>
                <a:ea typeface="微软雅黑" panose="020B0503020204020204" pitchFamily="34" charset="-122"/>
                <a:sym typeface="宋体" panose="02010600030101010101" pitchFamily="2" charset="-122"/>
              </a:endParaRPr>
            </a:p>
          </p:txBody>
        </p:sp>
      </p:grpSp>
      <p:sp>
        <p:nvSpPr>
          <p:cNvPr id="464" name="椭圆 463"/>
          <p:cNvSpPr/>
          <p:nvPr/>
        </p:nvSpPr>
        <p:spPr>
          <a:xfrm>
            <a:off x="671242" y="4712536"/>
            <a:ext cx="216000" cy="216000"/>
          </a:xfrm>
          <a:prstGeom prst="ellipse">
            <a:avLst/>
          </a:prstGeom>
          <a:solidFill>
            <a:srgbClr val="C56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5" name="矩形 52"/>
          <p:cNvSpPr>
            <a:spLocks noChangeArrowheads="1"/>
          </p:cNvSpPr>
          <p:nvPr/>
        </p:nvSpPr>
        <p:spPr bwMode="auto">
          <a:xfrm>
            <a:off x="1019247" y="4630233"/>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sp>
        <p:nvSpPr>
          <p:cNvPr id="467" name="椭圆 466"/>
          <p:cNvSpPr/>
          <p:nvPr/>
        </p:nvSpPr>
        <p:spPr>
          <a:xfrm>
            <a:off x="671242" y="5602392"/>
            <a:ext cx="216000" cy="216000"/>
          </a:xfrm>
          <a:prstGeom prst="ellipse">
            <a:avLst/>
          </a:prstGeom>
          <a:solidFill>
            <a:srgbClr val="8E2D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8" name="矩形 52"/>
          <p:cNvSpPr>
            <a:spLocks noChangeArrowheads="1"/>
          </p:cNvSpPr>
          <p:nvPr/>
        </p:nvSpPr>
        <p:spPr bwMode="auto">
          <a:xfrm>
            <a:off x="1019247" y="5520089"/>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sp>
        <p:nvSpPr>
          <p:cNvPr id="470" name="椭圆 469"/>
          <p:cNvSpPr/>
          <p:nvPr/>
        </p:nvSpPr>
        <p:spPr>
          <a:xfrm>
            <a:off x="6467703" y="3825193"/>
            <a:ext cx="216000" cy="216000"/>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1" name="矩形 52"/>
          <p:cNvSpPr>
            <a:spLocks noChangeArrowheads="1"/>
          </p:cNvSpPr>
          <p:nvPr/>
        </p:nvSpPr>
        <p:spPr bwMode="auto">
          <a:xfrm>
            <a:off x="6815708" y="3742890"/>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sp>
        <p:nvSpPr>
          <p:cNvPr id="473" name="椭圆 472"/>
          <p:cNvSpPr/>
          <p:nvPr/>
        </p:nvSpPr>
        <p:spPr>
          <a:xfrm>
            <a:off x="6467703" y="4715050"/>
            <a:ext cx="216000" cy="216000"/>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4" name="矩形 52"/>
          <p:cNvSpPr>
            <a:spLocks noChangeArrowheads="1"/>
          </p:cNvSpPr>
          <p:nvPr/>
        </p:nvSpPr>
        <p:spPr bwMode="auto">
          <a:xfrm>
            <a:off x="6815708" y="4632747"/>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sp>
        <p:nvSpPr>
          <p:cNvPr id="476" name="椭圆 475"/>
          <p:cNvSpPr/>
          <p:nvPr/>
        </p:nvSpPr>
        <p:spPr>
          <a:xfrm>
            <a:off x="6467703" y="5604906"/>
            <a:ext cx="216000" cy="216000"/>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7" name="矩形 52"/>
          <p:cNvSpPr>
            <a:spLocks noChangeArrowheads="1"/>
          </p:cNvSpPr>
          <p:nvPr/>
        </p:nvSpPr>
        <p:spPr bwMode="auto">
          <a:xfrm>
            <a:off x="6815708" y="5522603"/>
            <a:ext cx="4843501"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a:t>
            </a:r>
          </a:p>
        </p:txBody>
      </p:sp>
    </p:spTree>
    <p:extLst>
      <p:ext uri="{BB962C8B-B14F-4D97-AF65-F5344CB8AC3E}">
        <p14:creationId xmlns:p14="http://schemas.microsoft.com/office/powerpoint/2010/main" val="28506053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2E2E2E"/>
        </a:solidFill>
        <a:effectLst/>
      </p:bgPr>
    </p:bg>
    <p:spTree>
      <p:nvGrpSpPr>
        <p:cNvPr id="1" name=""/>
        <p:cNvGrpSpPr/>
        <p:nvPr/>
      </p:nvGrpSpPr>
      <p:grpSpPr>
        <a:xfrm>
          <a:off x="0" y="0"/>
          <a:ext cx="0" cy="0"/>
          <a:chOff x="0" y="0"/>
          <a:chExt cx="0" cy="0"/>
        </a:xfrm>
      </p:grpSpPr>
      <p:sp>
        <p:nvSpPr>
          <p:cNvPr id="508" name="标题 1"/>
          <p:cNvSpPr txBox="1">
            <a:spLocks/>
          </p:cNvSpPr>
          <p:nvPr/>
        </p:nvSpPr>
        <p:spPr>
          <a:xfrm>
            <a:off x="2745395" y="1796552"/>
            <a:ext cx="6691312" cy="69600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sz="6000" b="1" dirty="0">
                <a:solidFill>
                  <a:schemeClr val="bg1"/>
                </a:solidFill>
              </a:rPr>
              <a:t>Part 3 </a:t>
            </a:r>
            <a:r>
              <a:rPr lang="zh-CN" altLang="en-US" sz="6000" b="1" dirty="0">
                <a:solidFill>
                  <a:schemeClr val="bg1"/>
                </a:solidFill>
              </a:rPr>
              <a:t>请输入文字</a:t>
            </a:r>
          </a:p>
        </p:txBody>
      </p:sp>
      <p:grpSp>
        <p:nvGrpSpPr>
          <p:cNvPr id="502" name="Group 4"/>
          <p:cNvGrpSpPr>
            <a:grpSpLocks/>
          </p:cNvGrpSpPr>
          <p:nvPr/>
        </p:nvGrpSpPr>
        <p:grpSpPr bwMode="auto">
          <a:xfrm>
            <a:off x="1357084" y="4457309"/>
            <a:ext cx="455613" cy="889000"/>
            <a:chOff x="0" y="0"/>
            <a:chExt cx="455984" cy="889318"/>
          </a:xfrm>
        </p:grpSpPr>
        <p:sp>
          <p:nvSpPr>
            <p:cNvPr id="503" name="TextBox 5"/>
            <p:cNvSpPr txBox="1">
              <a:spLocks noChangeArrowheads="1"/>
            </p:cNvSpPr>
            <p:nvPr/>
          </p:nvSpPr>
          <p:spPr bwMode="auto">
            <a:xfrm>
              <a:off x="0" y="0"/>
              <a:ext cx="455984" cy="830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buFont typeface="Arial" panose="020B0604020202020204" pitchFamily="34" charset="0"/>
                <a:defRPr>
                  <a:solidFill>
                    <a:schemeClr val="tx1"/>
                  </a:solidFill>
                  <a:latin typeface="Calibri" panose="020F0502020204030204" pitchFamily="34" charset="0"/>
                </a:defRPr>
              </a:lvl1pPr>
              <a:lvl2pPr marL="742950" indent="-285750">
                <a:buFont typeface="Arial" panose="020B0604020202020204" pitchFamily="34" charset="0"/>
                <a:defRPr>
                  <a:solidFill>
                    <a:schemeClr val="tx1"/>
                  </a:solidFill>
                  <a:latin typeface="Calibri" panose="020F0502020204030204" pitchFamily="34" charset="0"/>
                </a:defRPr>
              </a:lvl2pPr>
              <a:lvl3pPr marL="1143000" indent="-228600">
                <a:buFont typeface="Arial" panose="020B0604020202020204" pitchFamily="34" charset="0"/>
                <a:defRPr>
                  <a:solidFill>
                    <a:schemeClr val="tx1"/>
                  </a:solidFill>
                  <a:latin typeface="Calibri" panose="020F0502020204030204" pitchFamily="34" charset="0"/>
                </a:defRPr>
              </a:lvl3pPr>
              <a:lvl4pPr marL="1600200" indent="-228600">
                <a:buFont typeface="Arial" panose="020B0604020202020204" pitchFamily="34" charset="0"/>
                <a:defRPr>
                  <a:solidFill>
                    <a:schemeClr val="tx1"/>
                  </a:solidFill>
                  <a:latin typeface="Calibri" panose="020F0502020204030204" pitchFamily="34" charset="0"/>
                </a:defRPr>
              </a:lvl4pPr>
              <a:lvl5pPr marL="2057400" indent="-228600">
                <a:buFont typeface="Arial" panose="020B0604020202020204" pitchFamily="34" charset="0"/>
                <a:defRPr>
                  <a:solidFill>
                    <a:schemeClr val="tx1"/>
                  </a:solidFill>
                  <a:latin typeface="Calibri" panose="020F0502020204030204" pitchFamily="34" charset="0"/>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gn="ctr" eaLnBrk="1" hangingPunct="1"/>
              <a:r>
                <a:rPr lang="id-ID" altLang="zh-CN" sz="4800">
                  <a:solidFill>
                    <a:schemeClr val="tx2"/>
                  </a:solidFill>
                  <a:latin typeface="Sosa" pitchFamily="2" charset="0"/>
                </a:rPr>
                <a:t>o</a:t>
              </a:r>
              <a:endParaRPr lang="id-ID" altLang="zh-CN" sz="4800">
                <a:solidFill>
                  <a:schemeClr val="tx2"/>
                </a:solidFill>
              </a:endParaRPr>
            </a:p>
          </p:txBody>
        </p:sp>
        <p:sp>
          <p:nvSpPr>
            <p:cNvPr id="504" name="Oval 6"/>
            <p:cNvSpPr>
              <a:spLocks noChangeArrowheads="1"/>
            </p:cNvSpPr>
            <p:nvPr/>
          </p:nvSpPr>
          <p:spPr bwMode="auto">
            <a:xfrm>
              <a:off x="157978" y="757644"/>
              <a:ext cx="133200" cy="131674"/>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lvl1pPr>
                <a:buFont typeface="Arial" panose="020B0604020202020204" pitchFamily="34" charset="0"/>
                <a:defRPr>
                  <a:solidFill>
                    <a:schemeClr val="tx1"/>
                  </a:solidFill>
                  <a:latin typeface="Calibri" panose="020F0502020204030204" pitchFamily="34" charset="0"/>
                </a:defRPr>
              </a:lvl1pPr>
              <a:lvl2pPr marL="742950" indent="-285750">
                <a:buFont typeface="Arial" panose="020B0604020202020204" pitchFamily="34" charset="0"/>
                <a:defRPr>
                  <a:solidFill>
                    <a:schemeClr val="tx1"/>
                  </a:solidFill>
                  <a:latin typeface="Calibri" panose="020F0502020204030204" pitchFamily="34" charset="0"/>
                </a:defRPr>
              </a:lvl2pPr>
              <a:lvl3pPr marL="1143000" indent="-228600">
                <a:buFont typeface="Arial" panose="020B0604020202020204" pitchFamily="34" charset="0"/>
                <a:defRPr>
                  <a:solidFill>
                    <a:schemeClr val="tx1"/>
                  </a:solidFill>
                  <a:latin typeface="Calibri" panose="020F0502020204030204" pitchFamily="34" charset="0"/>
                </a:defRPr>
              </a:lvl3pPr>
              <a:lvl4pPr marL="1600200" indent="-228600">
                <a:buFont typeface="Arial" panose="020B0604020202020204" pitchFamily="34" charset="0"/>
                <a:defRPr>
                  <a:solidFill>
                    <a:schemeClr val="tx1"/>
                  </a:solidFill>
                  <a:latin typeface="Calibri" panose="020F0502020204030204" pitchFamily="34" charset="0"/>
                </a:defRPr>
              </a:lvl4pPr>
              <a:lvl5pPr marL="2057400" indent="-228600">
                <a:buFont typeface="Arial" panose="020B0604020202020204" pitchFamily="34" charset="0"/>
                <a:defRPr>
                  <a:solidFill>
                    <a:schemeClr val="tx1"/>
                  </a:solidFill>
                  <a:latin typeface="Calibri" panose="020F0502020204030204" pitchFamily="34" charset="0"/>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Calibri" panose="020F0502020204030204" pitchFamily="34" charset="0"/>
                </a:defRPr>
              </a:lvl9pPr>
            </a:lstStyle>
            <a:p>
              <a:pPr algn="ctr" eaLnBrk="1" hangingPunct="1"/>
              <a:endParaRPr lang="zh-CN" altLang="zh-CN" sz="2400" dirty="0">
                <a:solidFill>
                  <a:schemeClr val="bg1"/>
                </a:solidFill>
                <a:ea typeface="微软雅黑" panose="020B0503020204020204" pitchFamily="34" charset="-122"/>
              </a:endParaRPr>
            </a:p>
          </p:txBody>
        </p:sp>
      </p:grpSp>
      <p:grpSp>
        <p:nvGrpSpPr>
          <p:cNvPr id="6" name="Group 4"/>
          <p:cNvGrpSpPr>
            <a:grpSpLocks noChangeAspect="1"/>
          </p:cNvGrpSpPr>
          <p:nvPr/>
        </p:nvGrpSpPr>
        <p:grpSpPr bwMode="auto">
          <a:xfrm>
            <a:off x="-123810" y="3292355"/>
            <a:ext cx="12408377" cy="3659428"/>
            <a:chOff x="1108" y="2225"/>
            <a:chExt cx="5232" cy="1543"/>
          </a:xfrm>
        </p:grpSpPr>
        <p:grpSp>
          <p:nvGrpSpPr>
            <p:cNvPr id="8" name="Group 205"/>
            <p:cNvGrpSpPr>
              <a:grpSpLocks/>
            </p:cNvGrpSpPr>
            <p:nvPr/>
          </p:nvGrpSpPr>
          <p:grpSpPr bwMode="auto">
            <a:xfrm>
              <a:off x="1131" y="2569"/>
              <a:ext cx="5145" cy="1041"/>
              <a:chOff x="1131" y="2569"/>
              <a:chExt cx="5145" cy="1041"/>
            </a:xfrm>
          </p:grpSpPr>
          <p:sp>
            <p:nvSpPr>
              <p:cNvPr id="303" name="Freeform 18"/>
              <p:cNvSpPr>
                <a:spLocks/>
              </p:cNvSpPr>
              <p:nvPr/>
            </p:nvSpPr>
            <p:spPr bwMode="auto">
              <a:xfrm>
                <a:off x="2064" y="2771"/>
                <a:ext cx="363" cy="835"/>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9"/>
              <p:cNvSpPr>
                <a:spLocks/>
              </p:cNvSpPr>
              <p:nvPr/>
            </p:nvSpPr>
            <p:spPr bwMode="auto">
              <a:xfrm>
                <a:off x="2325" y="3126"/>
                <a:ext cx="31" cy="6"/>
              </a:xfrm>
              <a:custGeom>
                <a:avLst/>
                <a:gdLst>
                  <a:gd name="T0" fmla="*/ 18 w 18"/>
                  <a:gd name="T1" fmla="*/ 0 h 3"/>
                  <a:gd name="T2" fmla="*/ 0 w 18"/>
                  <a:gd name="T3" fmla="*/ 0 h 3"/>
                  <a:gd name="T4" fmla="*/ 1 w 18"/>
                  <a:gd name="T5" fmla="*/ 3 h 3"/>
                  <a:gd name="T6" fmla="*/ 16 w 18"/>
                  <a:gd name="T7" fmla="*/ 3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0"/>
              <p:cNvSpPr>
                <a:spLocks/>
              </p:cNvSpPr>
              <p:nvPr/>
            </p:nvSpPr>
            <p:spPr bwMode="auto">
              <a:xfrm>
                <a:off x="2426" y="3374"/>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1"/>
              <p:cNvSpPr>
                <a:spLocks/>
              </p:cNvSpPr>
              <p:nvPr/>
            </p:nvSpPr>
            <p:spPr bwMode="auto">
              <a:xfrm>
                <a:off x="2426" y="3374"/>
                <a:ext cx="1"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
              <p:cNvSpPr>
                <a:spLocks noEditPoints="1"/>
              </p:cNvSpPr>
              <p:nvPr/>
            </p:nvSpPr>
            <p:spPr bwMode="auto">
              <a:xfrm>
                <a:off x="5301" y="2771"/>
                <a:ext cx="227" cy="835"/>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3"/>
              <p:cNvSpPr>
                <a:spLocks noEditPoints="1"/>
              </p:cNvSpPr>
              <p:nvPr/>
            </p:nvSpPr>
            <p:spPr bwMode="auto">
              <a:xfrm>
                <a:off x="5301" y="2771"/>
                <a:ext cx="227" cy="835"/>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6"/>
              <p:cNvSpPr>
                <a:spLocks/>
              </p:cNvSpPr>
              <p:nvPr/>
            </p:nvSpPr>
            <p:spPr bwMode="auto">
              <a:xfrm>
                <a:off x="4127" y="3374"/>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7"/>
              <p:cNvSpPr>
                <a:spLocks/>
              </p:cNvSpPr>
              <p:nvPr/>
            </p:nvSpPr>
            <p:spPr bwMode="auto">
              <a:xfrm>
                <a:off x="4127" y="3374"/>
                <a:ext cx="2"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8"/>
              <p:cNvSpPr>
                <a:spLocks noEditPoints="1"/>
              </p:cNvSpPr>
              <p:nvPr/>
            </p:nvSpPr>
            <p:spPr bwMode="auto">
              <a:xfrm>
                <a:off x="4321" y="2739"/>
                <a:ext cx="469" cy="867"/>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9"/>
              <p:cNvSpPr>
                <a:spLocks noEditPoints="1"/>
              </p:cNvSpPr>
              <p:nvPr/>
            </p:nvSpPr>
            <p:spPr bwMode="auto">
              <a:xfrm>
                <a:off x="1527" y="2739"/>
                <a:ext cx="494" cy="867"/>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0"/>
              <p:cNvSpPr>
                <a:spLocks noEditPoints="1"/>
              </p:cNvSpPr>
              <p:nvPr/>
            </p:nvSpPr>
            <p:spPr bwMode="auto">
              <a:xfrm>
                <a:off x="1527" y="2739"/>
                <a:ext cx="494" cy="867"/>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1"/>
              <p:cNvSpPr>
                <a:spLocks noEditPoints="1"/>
              </p:cNvSpPr>
              <p:nvPr/>
            </p:nvSpPr>
            <p:spPr bwMode="auto">
              <a:xfrm>
                <a:off x="2927" y="2886"/>
                <a:ext cx="311" cy="668"/>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2"/>
              <p:cNvSpPr>
                <a:spLocks noEditPoints="1"/>
              </p:cNvSpPr>
              <p:nvPr/>
            </p:nvSpPr>
            <p:spPr bwMode="auto">
              <a:xfrm>
                <a:off x="4938" y="2886"/>
                <a:ext cx="1" cy="0"/>
              </a:xfrm>
              <a:custGeom>
                <a:avLst/>
                <a:gdLst>
                  <a:gd name="T0" fmla="*/ 0 w 1"/>
                  <a:gd name="T1" fmla="*/ 0 w 1"/>
                  <a:gd name="T2" fmla="*/ 0 w 1"/>
                  <a:gd name="T3" fmla="*/ 0 w 1"/>
                  <a:gd name="T4" fmla="*/ 1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3"/>
              <p:cNvSpPr>
                <a:spLocks/>
              </p:cNvSpPr>
              <p:nvPr/>
            </p:nvSpPr>
            <p:spPr bwMode="auto">
              <a:xfrm>
                <a:off x="4728" y="2903"/>
                <a:ext cx="362" cy="551"/>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4"/>
              <p:cNvSpPr>
                <a:spLocks/>
              </p:cNvSpPr>
              <p:nvPr/>
            </p:nvSpPr>
            <p:spPr bwMode="auto">
              <a:xfrm>
                <a:off x="4927" y="2886"/>
                <a:ext cx="25" cy="17"/>
              </a:xfrm>
              <a:custGeom>
                <a:avLst/>
                <a:gdLst>
                  <a:gd name="T0" fmla="*/ 7 w 14"/>
                  <a:gd name="T1" fmla="*/ 0 h 9"/>
                  <a:gd name="T2" fmla="*/ 0 w 14"/>
                  <a:gd name="T3" fmla="*/ 9 h 9"/>
                  <a:gd name="T4" fmla="*/ 14 w 14"/>
                  <a:gd name="T5" fmla="*/ 9 h 9"/>
                  <a:gd name="T6" fmla="*/ 7 w 14"/>
                  <a:gd name="T7" fmla="*/ 0 h 9"/>
                </a:gdLst>
                <a:ahLst/>
                <a:cxnLst>
                  <a:cxn ang="0">
                    <a:pos x="T0" y="T1"/>
                  </a:cxn>
                  <a:cxn ang="0">
                    <a:pos x="T2" y="T3"/>
                  </a:cxn>
                  <a:cxn ang="0">
                    <a:pos x="T4" y="T5"/>
                  </a:cxn>
                  <a:cxn ang="0">
                    <a:pos x="T6" y="T7"/>
                  </a:cxn>
                </a:cxnLst>
                <a:rect l="0" t="0" r="r" b="b"/>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5"/>
              <p:cNvSpPr>
                <a:spLocks/>
              </p:cNvSpPr>
              <p:nvPr/>
            </p:nvSpPr>
            <p:spPr bwMode="auto">
              <a:xfrm>
                <a:off x="3440" y="3372"/>
                <a:ext cx="193"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6"/>
              <p:cNvSpPr>
                <a:spLocks/>
              </p:cNvSpPr>
              <p:nvPr/>
            </p:nvSpPr>
            <p:spPr bwMode="auto">
              <a:xfrm>
                <a:off x="3335"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
              <p:cNvSpPr>
                <a:spLocks/>
              </p:cNvSpPr>
              <p:nvPr/>
            </p:nvSpPr>
            <p:spPr bwMode="auto">
              <a:xfrm>
                <a:off x="3448" y="3468"/>
                <a:ext cx="197" cy="12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8"/>
              <p:cNvSpPr>
                <a:spLocks/>
              </p:cNvSpPr>
              <p:nvPr/>
            </p:nvSpPr>
            <p:spPr bwMode="auto">
              <a:xfrm>
                <a:off x="3316" y="3468"/>
                <a:ext cx="196"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9"/>
              <p:cNvSpPr>
                <a:spLocks/>
              </p:cNvSpPr>
              <p:nvPr/>
            </p:nvSpPr>
            <p:spPr bwMode="auto">
              <a:xfrm>
                <a:off x="3447"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0"/>
              <p:cNvSpPr>
                <a:spLocks/>
              </p:cNvSpPr>
              <p:nvPr/>
            </p:nvSpPr>
            <p:spPr bwMode="auto">
              <a:xfrm>
                <a:off x="1256" y="3372"/>
                <a:ext cx="193"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1"/>
              <p:cNvSpPr>
                <a:spLocks/>
              </p:cNvSpPr>
              <p:nvPr/>
            </p:nvSpPr>
            <p:spPr bwMode="auto">
              <a:xfrm>
                <a:off x="1151"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5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2"/>
              <p:cNvSpPr>
                <a:spLocks/>
              </p:cNvSpPr>
              <p:nvPr/>
            </p:nvSpPr>
            <p:spPr bwMode="auto">
              <a:xfrm>
                <a:off x="1264" y="3468"/>
                <a:ext cx="197" cy="12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3"/>
              <p:cNvSpPr>
                <a:spLocks/>
              </p:cNvSpPr>
              <p:nvPr/>
            </p:nvSpPr>
            <p:spPr bwMode="auto">
              <a:xfrm>
                <a:off x="1131" y="3468"/>
                <a:ext cx="197"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4"/>
              <p:cNvSpPr>
                <a:spLocks/>
              </p:cNvSpPr>
              <p:nvPr/>
            </p:nvSpPr>
            <p:spPr bwMode="auto">
              <a:xfrm>
                <a:off x="1263"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5"/>
              <p:cNvSpPr>
                <a:spLocks/>
              </p:cNvSpPr>
              <p:nvPr/>
            </p:nvSpPr>
            <p:spPr bwMode="auto">
              <a:xfrm>
                <a:off x="4886" y="3372"/>
                <a:ext cx="193"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6"/>
              <p:cNvSpPr>
                <a:spLocks/>
              </p:cNvSpPr>
              <p:nvPr/>
            </p:nvSpPr>
            <p:spPr bwMode="auto">
              <a:xfrm>
                <a:off x="4782"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
              <p:cNvSpPr>
                <a:spLocks/>
              </p:cNvSpPr>
              <p:nvPr/>
            </p:nvSpPr>
            <p:spPr bwMode="auto">
              <a:xfrm>
                <a:off x="4897" y="3468"/>
                <a:ext cx="195" cy="12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8"/>
              <p:cNvSpPr>
                <a:spLocks/>
              </p:cNvSpPr>
              <p:nvPr/>
            </p:nvSpPr>
            <p:spPr bwMode="auto">
              <a:xfrm>
                <a:off x="4762" y="3468"/>
                <a:ext cx="197"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9"/>
              <p:cNvSpPr>
                <a:spLocks/>
              </p:cNvSpPr>
              <p:nvPr/>
            </p:nvSpPr>
            <p:spPr bwMode="auto">
              <a:xfrm>
                <a:off x="4893"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0"/>
              <p:cNvSpPr>
                <a:spLocks/>
              </p:cNvSpPr>
              <p:nvPr/>
            </p:nvSpPr>
            <p:spPr bwMode="auto">
              <a:xfrm>
                <a:off x="4312" y="3349"/>
                <a:ext cx="193" cy="22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1"/>
              <p:cNvSpPr>
                <a:spLocks/>
              </p:cNvSpPr>
              <p:nvPr/>
            </p:nvSpPr>
            <p:spPr bwMode="auto">
              <a:xfrm>
                <a:off x="4207" y="3349"/>
                <a:ext cx="193" cy="22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2"/>
              <p:cNvSpPr>
                <a:spLocks/>
              </p:cNvSpPr>
              <p:nvPr/>
            </p:nvSpPr>
            <p:spPr bwMode="auto">
              <a:xfrm>
                <a:off x="4322" y="3445"/>
                <a:ext cx="195" cy="128"/>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3"/>
              <p:cNvSpPr>
                <a:spLocks/>
              </p:cNvSpPr>
              <p:nvPr/>
            </p:nvSpPr>
            <p:spPr bwMode="auto">
              <a:xfrm>
                <a:off x="4188" y="3445"/>
                <a:ext cx="197" cy="128"/>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4"/>
              <p:cNvSpPr>
                <a:spLocks/>
              </p:cNvSpPr>
              <p:nvPr/>
            </p:nvSpPr>
            <p:spPr bwMode="auto">
              <a:xfrm>
                <a:off x="4319" y="3327"/>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5"/>
              <p:cNvSpPr>
                <a:spLocks/>
              </p:cNvSpPr>
              <p:nvPr/>
            </p:nvSpPr>
            <p:spPr bwMode="auto">
              <a:xfrm>
                <a:off x="6070" y="3372"/>
                <a:ext cx="194" cy="223"/>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6"/>
              <p:cNvSpPr>
                <a:spLocks/>
              </p:cNvSpPr>
              <p:nvPr/>
            </p:nvSpPr>
            <p:spPr bwMode="auto">
              <a:xfrm>
                <a:off x="5966" y="3372"/>
                <a:ext cx="193" cy="223"/>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7"/>
              <p:cNvSpPr>
                <a:spLocks/>
              </p:cNvSpPr>
              <p:nvPr/>
            </p:nvSpPr>
            <p:spPr bwMode="auto">
              <a:xfrm>
                <a:off x="6081" y="3468"/>
                <a:ext cx="195" cy="12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8"/>
              <p:cNvSpPr>
                <a:spLocks/>
              </p:cNvSpPr>
              <p:nvPr/>
            </p:nvSpPr>
            <p:spPr bwMode="auto">
              <a:xfrm>
                <a:off x="5946" y="3468"/>
                <a:ext cx="197" cy="12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9"/>
              <p:cNvSpPr>
                <a:spLocks/>
              </p:cNvSpPr>
              <p:nvPr/>
            </p:nvSpPr>
            <p:spPr bwMode="auto">
              <a:xfrm>
                <a:off x="6078" y="3349"/>
                <a:ext cx="69" cy="212"/>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60"/>
              <p:cNvSpPr>
                <a:spLocks/>
              </p:cNvSpPr>
              <p:nvPr/>
            </p:nvSpPr>
            <p:spPr bwMode="auto">
              <a:xfrm>
                <a:off x="5058" y="2833"/>
                <a:ext cx="442" cy="646"/>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61"/>
              <p:cNvSpPr>
                <a:spLocks/>
              </p:cNvSpPr>
              <p:nvPr/>
            </p:nvSpPr>
            <p:spPr bwMode="auto">
              <a:xfrm>
                <a:off x="5058" y="2833"/>
                <a:ext cx="442" cy="646"/>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62"/>
              <p:cNvSpPr>
                <a:spLocks/>
              </p:cNvSpPr>
              <p:nvPr/>
            </p:nvSpPr>
            <p:spPr bwMode="auto">
              <a:xfrm>
                <a:off x="5165" y="3145"/>
                <a:ext cx="228" cy="454"/>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63"/>
              <p:cNvSpPr>
                <a:spLocks/>
              </p:cNvSpPr>
              <p:nvPr/>
            </p:nvSpPr>
            <p:spPr bwMode="auto">
              <a:xfrm>
                <a:off x="5165" y="3145"/>
                <a:ext cx="228" cy="454"/>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64"/>
              <p:cNvSpPr>
                <a:spLocks noEditPoints="1"/>
              </p:cNvSpPr>
              <p:nvPr/>
            </p:nvSpPr>
            <p:spPr bwMode="auto">
              <a:xfrm>
                <a:off x="5303" y="3479"/>
                <a:ext cx="197" cy="5"/>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5"/>
              <p:cNvSpPr>
                <a:spLocks noEditPoints="1"/>
              </p:cNvSpPr>
              <p:nvPr/>
            </p:nvSpPr>
            <p:spPr bwMode="auto">
              <a:xfrm>
                <a:off x="5303" y="3479"/>
                <a:ext cx="197" cy="5"/>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66"/>
              <p:cNvSpPr>
                <a:spLocks noChangeArrowheads="1"/>
              </p:cNvSpPr>
              <p:nvPr/>
            </p:nvSpPr>
            <p:spPr bwMode="auto">
              <a:xfrm>
                <a:off x="5360" y="3479"/>
                <a:ext cx="78" cy="5"/>
              </a:xfrm>
              <a:prstGeom prst="rect">
                <a:avLst/>
              </a:prstGeom>
              <a:solidFill>
                <a:srgbClr val="537C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Rectangle 67"/>
              <p:cNvSpPr>
                <a:spLocks noChangeArrowheads="1"/>
              </p:cNvSpPr>
              <p:nvPr/>
            </p:nvSpPr>
            <p:spPr bwMode="auto">
              <a:xfrm>
                <a:off x="5360" y="3479"/>
                <a:ext cx="78" cy="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Rectangle 68"/>
              <p:cNvSpPr>
                <a:spLocks noChangeArrowheads="1"/>
              </p:cNvSpPr>
              <p:nvPr/>
            </p:nvSpPr>
            <p:spPr bwMode="auto">
              <a:xfrm>
                <a:off x="5273" y="3599"/>
                <a:ext cx="37"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Rectangle 69"/>
              <p:cNvSpPr>
                <a:spLocks noChangeArrowheads="1"/>
              </p:cNvSpPr>
              <p:nvPr/>
            </p:nvSpPr>
            <p:spPr bwMode="auto">
              <a:xfrm>
                <a:off x="5273" y="3599"/>
                <a:ext cx="37"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70"/>
              <p:cNvSpPr>
                <a:spLocks/>
              </p:cNvSpPr>
              <p:nvPr/>
            </p:nvSpPr>
            <p:spPr bwMode="auto">
              <a:xfrm>
                <a:off x="5273" y="2839"/>
                <a:ext cx="225" cy="640"/>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71"/>
              <p:cNvSpPr>
                <a:spLocks/>
              </p:cNvSpPr>
              <p:nvPr/>
            </p:nvSpPr>
            <p:spPr bwMode="auto">
              <a:xfrm>
                <a:off x="5273" y="2839"/>
                <a:ext cx="225" cy="640"/>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72"/>
              <p:cNvSpPr>
                <a:spLocks/>
              </p:cNvSpPr>
              <p:nvPr/>
            </p:nvSpPr>
            <p:spPr bwMode="auto">
              <a:xfrm>
                <a:off x="5273" y="3145"/>
                <a:ext cx="120" cy="454"/>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73"/>
              <p:cNvSpPr>
                <a:spLocks/>
              </p:cNvSpPr>
              <p:nvPr/>
            </p:nvSpPr>
            <p:spPr bwMode="auto">
              <a:xfrm>
                <a:off x="5273" y="3145"/>
                <a:ext cx="120" cy="454"/>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74"/>
              <p:cNvSpPr>
                <a:spLocks/>
              </p:cNvSpPr>
              <p:nvPr/>
            </p:nvSpPr>
            <p:spPr bwMode="auto">
              <a:xfrm>
                <a:off x="2621" y="3349"/>
                <a:ext cx="519" cy="209"/>
              </a:xfrm>
              <a:custGeom>
                <a:avLst/>
                <a:gdLst>
                  <a:gd name="T0" fmla="*/ 0 w 293"/>
                  <a:gd name="T1" fmla="*/ 111 h 111"/>
                  <a:gd name="T2" fmla="*/ 293 w 293"/>
                  <a:gd name="T3" fmla="*/ 111 h 111"/>
                  <a:gd name="T4" fmla="*/ 291 w 293"/>
                  <a:gd name="T5" fmla="*/ 102 h 111"/>
                  <a:gd name="T6" fmla="*/ 286 w 293"/>
                  <a:gd name="T7" fmla="*/ 89 h 111"/>
                  <a:gd name="T8" fmla="*/ 267 w 293"/>
                  <a:gd name="T9" fmla="*/ 70 h 111"/>
                  <a:gd name="T10" fmla="*/ 266 w 293"/>
                  <a:gd name="T11" fmla="*/ 70 h 111"/>
                  <a:gd name="T12" fmla="*/ 239 w 293"/>
                  <a:gd name="T13" fmla="*/ 63 h 111"/>
                  <a:gd name="T14" fmla="*/ 232 w 293"/>
                  <a:gd name="T15" fmla="*/ 64 h 111"/>
                  <a:gd name="T16" fmla="*/ 232 w 293"/>
                  <a:gd name="T17" fmla="*/ 60 h 111"/>
                  <a:gd name="T18" fmla="*/ 182 w 293"/>
                  <a:gd name="T19" fmla="*/ 10 h 111"/>
                  <a:gd name="T20" fmla="*/ 155 w 293"/>
                  <a:gd name="T21" fmla="*/ 19 h 111"/>
                  <a:gd name="T22" fmla="*/ 124 w 293"/>
                  <a:gd name="T23" fmla="*/ 0 h 111"/>
                  <a:gd name="T24" fmla="*/ 89 w 293"/>
                  <a:gd name="T25" fmla="*/ 30 h 111"/>
                  <a:gd name="T26" fmla="*/ 76 w 293"/>
                  <a:gd name="T27" fmla="*/ 28 h 111"/>
                  <a:gd name="T28" fmla="*/ 42 w 293"/>
                  <a:gd name="T29" fmla="*/ 63 h 111"/>
                  <a:gd name="T30" fmla="*/ 43 w 293"/>
                  <a:gd name="T31" fmla="*/ 72 h 111"/>
                  <a:gd name="T32" fmla="*/ 42 w 293"/>
                  <a:gd name="T33" fmla="*/ 72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75"/>
              <p:cNvSpPr>
                <a:spLocks/>
              </p:cNvSpPr>
              <p:nvPr/>
            </p:nvSpPr>
            <p:spPr bwMode="auto">
              <a:xfrm>
                <a:off x="2894" y="3368"/>
                <a:ext cx="138" cy="94"/>
              </a:xfrm>
              <a:custGeom>
                <a:avLst/>
                <a:gdLst>
                  <a:gd name="T0" fmla="*/ 28 w 78"/>
                  <a:gd name="T1" fmla="*/ 0 h 50"/>
                  <a:gd name="T2" fmla="*/ 1 w 78"/>
                  <a:gd name="T3" fmla="*/ 9 h 50"/>
                  <a:gd name="T4" fmla="*/ 0 w 78"/>
                  <a:gd name="T5" fmla="*/ 8 h 50"/>
                  <a:gd name="T6" fmla="*/ 1 w 78"/>
                  <a:gd name="T7" fmla="*/ 9 h 50"/>
                  <a:gd name="T8" fmla="*/ 28 w 78"/>
                  <a:gd name="T9" fmla="*/ 0 h 50"/>
                  <a:gd name="T10" fmla="*/ 78 w 78"/>
                  <a:gd name="T11" fmla="*/ 50 h 50"/>
                  <a:gd name="T12" fmla="*/ 78 w 78"/>
                  <a:gd name="T13" fmla="*/ 50 h 50"/>
                  <a:gd name="T14" fmla="*/ 28 w 7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76"/>
              <p:cNvSpPr>
                <a:spLocks/>
              </p:cNvSpPr>
              <p:nvPr/>
            </p:nvSpPr>
            <p:spPr bwMode="auto">
              <a:xfrm>
                <a:off x="2881" y="3366"/>
                <a:ext cx="259" cy="192"/>
              </a:xfrm>
              <a:custGeom>
                <a:avLst/>
                <a:gdLst>
                  <a:gd name="T0" fmla="*/ 0 w 146"/>
                  <a:gd name="T1" fmla="*/ 0 h 102"/>
                  <a:gd name="T2" fmla="*/ 0 w 146"/>
                  <a:gd name="T3" fmla="*/ 102 h 102"/>
                  <a:gd name="T4" fmla="*/ 146 w 146"/>
                  <a:gd name="T5" fmla="*/ 102 h 102"/>
                  <a:gd name="T6" fmla="*/ 145 w 146"/>
                  <a:gd name="T7" fmla="*/ 100 h 102"/>
                  <a:gd name="T8" fmla="*/ 144 w 146"/>
                  <a:gd name="T9" fmla="*/ 93 h 102"/>
                  <a:gd name="T10" fmla="*/ 139 w 146"/>
                  <a:gd name="T11" fmla="*/ 80 h 102"/>
                  <a:gd name="T12" fmla="*/ 128 w 146"/>
                  <a:gd name="T13" fmla="*/ 67 h 102"/>
                  <a:gd name="T14" fmla="*/ 120 w 146"/>
                  <a:gd name="T15" fmla="*/ 61 h 102"/>
                  <a:gd name="T16" fmla="*/ 119 w 146"/>
                  <a:gd name="T17" fmla="*/ 61 h 102"/>
                  <a:gd name="T18" fmla="*/ 92 w 146"/>
                  <a:gd name="T19" fmla="*/ 54 h 102"/>
                  <a:gd name="T20" fmla="*/ 85 w 146"/>
                  <a:gd name="T21" fmla="*/ 55 h 102"/>
                  <a:gd name="T22" fmla="*/ 85 w 146"/>
                  <a:gd name="T23" fmla="*/ 55 h 102"/>
                  <a:gd name="T24" fmla="*/ 85 w 146"/>
                  <a:gd name="T25" fmla="*/ 55 h 102"/>
                  <a:gd name="T26" fmla="*/ 85 w 146"/>
                  <a:gd name="T27" fmla="*/ 51 h 102"/>
                  <a:gd name="T28" fmla="*/ 35 w 146"/>
                  <a:gd name="T29" fmla="*/ 1 h 102"/>
                  <a:gd name="T30" fmla="*/ 8 w 146"/>
                  <a:gd name="T31" fmla="*/ 10 h 102"/>
                  <a:gd name="T32" fmla="*/ 7 w 146"/>
                  <a:gd name="T33" fmla="*/ 9 h 102"/>
                  <a:gd name="T34" fmla="*/ 0 w 146"/>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77"/>
              <p:cNvSpPr>
                <a:spLocks/>
              </p:cNvSpPr>
              <p:nvPr/>
            </p:nvSpPr>
            <p:spPr bwMode="auto">
              <a:xfrm>
                <a:off x="4473" y="3374"/>
                <a:ext cx="520" cy="208"/>
              </a:xfrm>
              <a:custGeom>
                <a:avLst/>
                <a:gdLst>
                  <a:gd name="T0" fmla="*/ 0 w 293"/>
                  <a:gd name="T1" fmla="*/ 111 h 111"/>
                  <a:gd name="T2" fmla="*/ 293 w 293"/>
                  <a:gd name="T3" fmla="*/ 111 h 111"/>
                  <a:gd name="T4" fmla="*/ 291 w 293"/>
                  <a:gd name="T5" fmla="*/ 101 h 111"/>
                  <a:gd name="T6" fmla="*/ 286 w 293"/>
                  <a:gd name="T7" fmla="*/ 89 h 111"/>
                  <a:gd name="T8" fmla="*/ 267 w 293"/>
                  <a:gd name="T9" fmla="*/ 70 h 111"/>
                  <a:gd name="T10" fmla="*/ 266 w 293"/>
                  <a:gd name="T11" fmla="*/ 69 h 111"/>
                  <a:gd name="T12" fmla="*/ 239 w 293"/>
                  <a:gd name="T13" fmla="*/ 62 h 111"/>
                  <a:gd name="T14" fmla="*/ 232 w 293"/>
                  <a:gd name="T15" fmla="*/ 63 h 111"/>
                  <a:gd name="T16" fmla="*/ 232 w 293"/>
                  <a:gd name="T17" fmla="*/ 59 h 111"/>
                  <a:gd name="T18" fmla="*/ 182 w 293"/>
                  <a:gd name="T19" fmla="*/ 10 h 111"/>
                  <a:gd name="T20" fmla="*/ 155 w 293"/>
                  <a:gd name="T21" fmla="*/ 18 h 111"/>
                  <a:gd name="T22" fmla="*/ 124 w 293"/>
                  <a:gd name="T23" fmla="*/ 0 h 111"/>
                  <a:gd name="T24" fmla="*/ 89 w 293"/>
                  <a:gd name="T25" fmla="*/ 30 h 111"/>
                  <a:gd name="T26" fmla="*/ 76 w 293"/>
                  <a:gd name="T27" fmla="*/ 27 h 111"/>
                  <a:gd name="T28" fmla="*/ 42 w 293"/>
                  <a:gd name="T29" fmla="*/ 62 h 111"/>
                  <a:gd name="T30" fmla="*/ 43 w 293"/>
                  <a:gd name="T31" fmla="*/ 71 h 111"/>
                  <a:gd name="T32" fmla="*/ 42 w 293"/>
                  <a:gd name="T33" fmla="*/ 71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78"/>
              <p:cNvSpPr>
                <a:spLocks/>
              </p:cNvSpPr>
              <p:nvPr/>
            </p:nvSpPr>
            <p:spPr bwMode="auto">
              <a:xfrm>
                <a:off x="4746" y="3392"/>
                <a:ext cx="44" cy="15"/>
              </a:xfrm>
              <a:custGeom>
                <a:avLst/>
                <a:gdLst>
                  <a:gd name="T0" fmla="*/ 25 w 25"/>
                  <a:gd name="T1" fmla="*/ 0 h 8"/>
                  <a:gd name="T2" fmla="*/ 1 w 25"/>
                  <a:gd name="T3" fmla="*/ 8 h 8"/>
                  <a:gd name="T4" fmla="*/ 0 w 25"/>
                  <a:gd name="T5" fmla="*/ 7 h 8"/>
                  <a:gd name="T6" fmla="*/ 1 w 25"/>
                  <a:gd name="T7" fmla="*/ 8 h 8"/>
                  <a:gd name="T8" fmla="*/ 25 w 25"/>
                  <a:gd name="T9" fmla="*/ 0 h 8"/>
                  <a:gd name="T10" fmla="*/ 25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79"/>
              <p:cNvSpPr>
                <a:spLocks/>
              </p:cNvSpPr>
              <p:nvPr/>
            </p:nvSpPr>
            <p:spPr bwMode="auto">
              <a:xfrm>
                <a:off x="4734" y="3389"/>
                <a:ext cx="259" cy="193"/>
              </a:xfrm>
              <a:custGeom>
                <a:avLst/>
                <a:gdLst>
                  <a:gd name="T0" fmla="*/ 0 w 146"/>
                  <a:gd name="T1" fmla="*/ 0 h 103"/>
                  <a:gd name="T2" fmla="*/ 0 w 146"/>
                  <a:gd name="T3" fmla="*/ 103 h 103"/>
                  <a:gd name="T4" fmla="*/ 146 w 146"/>
                  <a:gd name="T5" fmla="*/ 103 h 103"/>
                  <a:gd name="T6" fmla="*/ 144 w 146"/>
                  <a:gd name="T7" fmla="*/ 93 h 103"/>
                  <a:gd name="T8" fmla="*/ 139 w 146"/>
                  <a:gd name="T9" fmla="*/ 81 h 103"/>
                  <a:gd name="T10" fmla="*/ 123 w 146"/>
                  <a:gd name="T11" fmla="*/ 64 h 103"/>
                  <a:gd name="T12" fmla="*/ 120 w 146"/>
                  <a:gd name="T13" fmla="*/ 62 h 103"/>
                  <a:gd name="T14" fmla="*/ 119 w 146"/>
                  <a:gd name="T15" fmla="*/ 61 h 103"/>
                  <a:gd name="T16" fmla="*/ 94 w 146"/>
                  <a:gd name="T17" fmla="*/ 54 h 103"/>
                  <a:gd name="T18" fmla="*/ 92 w 146"/>
                  <a:gd name="T19" fmla="*/ 54 h 103"/>
                  <a:gd name="T20" fmla="*/ 85 w 146"/>
                  <a:gd name="T21" fmla="*/ 55 h 103"/>
                  <a:gd name="T22" fmla="*/ 85 w 146"/>
                  <a:gd name="T23" fmla="*/ 55 h 103"/>
                  <a:gd name="T24" fmla="*/ 85 w 146"/>
                  <a:gd name="T25" fmla="*/ 55 h 103"/>
                  <a:gd name="T26" fmla="*/ 85 w 146"/>
                  <a:gd name="T27" fmla="*/ 51 h 103"/>
                  <a:gd name="T28" fmla="*/ 84 w 146"/>
                  <a:gd name="T29" fmla="*/ 46 h 103"/>
                  <a:gd name="T30" fmla="*/ 53 w 146"/>
                  <a:gd name="T31" fmla="*/ 5 h 103"/>
                  <a:gd name="T32" fmla="*/ 35 w 146"/>
                  <a:gd name="T33" fmla="*/ 2 h 103"/>
                  <a:gd name="T34" fmla="*/ 32 w 146"/>
                  <a:gd name="T35" fmla="*/ 2 h 103"/>
                  <a:gd name="T36" fmla="*/ 8 w 146"/>
                  <a:gd name="T37" fmla="*/ 10 h 103"/>
                  <a:gd name="T38" fmla="*/ 7 w 146"/>
                  <a:gd name="T39" fmla="*/ 9 h 103"/>
                  <a:gd name="T40" fmla="*/ 0 w 146"/>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80"/>
              <p:cNvSpPr>
                <a:spLocks/>
              </p:cNvSpPr>
              <p:nvPr/>
            </p:nvSpPr>
            <p:spPr bwMode="auto">
              <a:xfrm>
                <a:off x="3083" y="2936"/>
                <a:ext cx="440" cy="464"/>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81"/>
              <p:cNvSpPr>
                <a:spLocks/>
              </p:cNvSpPr>
              <p:nvPr/>
            </p:nvSpPr>
            <p:spPr bwMode="auto">
              <a:xfrm>
                <a:off x="3227" y="3192"/>
                <a:ext cx="152" cy="414"/>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82"/>
              <p:cNvSpPr>
                <a:spLocks/>
              </p:cNvSpPr>
              <p:nvPr/>
            </p:nvSpPr>
            <p:spPr bwMode="auto">
              <a:xfrm>
                <a:off x="3227" y="3192"/>
                <a:ext cx="152" cy="414"/>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83"/>
              <p:cNvSpPr>
                <a:spLocks noEditPoints="1"/>
              </p:cNvSpPr>
              <p:nvPr/>
            </p:nvSpPr>
            <p:spPr bwMode="auto">
              <a:xfrm>
                <a:off x="3303" y="2936"/>
                <a:ext cx="193" cy="462"/>
              </a:xfrm>
              <a:custGeom>
                <a:avLst/>
                <a:gdLst>
                  <a:gd name="T0" fmla="*/ 32 w 109"/>
                  <a:gd name="T1" fmla="*/ 238 h 246"/>
                  <a:gd name="T2" fmla="*/ 11 w 109"/>
                  <a:gd name="T3" fmla="*/ 246 h 246"/>
                  <a:gd name="T4" fmla="*/ 11 w 109"/>
                  <a:gd name="T5" fmla="*/ 246 h 246"/>
                  <a:gd name="T6" fmla="*/ 32 w 109"/>
                  <a:gd name="T7" fmla="*/ 239 h 246"/>
                  <a:gd name="T8" fmla="*/ 32 w 109"/>
                  <a:gd name="T9" fmla="*/ 238 h 246"/>
                  <a:gd name="T10" fmla="*/ 0 w 109"/>
                  <a:gd name="T11" fmla="*/ 0 h 246"/>
                  <a:gd name="T12" fmla="*/ 0 w 109"/>
                  <a:gd name="T13" fmla="*/ 1 h 246"/>
                  <a:gd name="T14" fmla="*/ 57 w 109"/>
                  <a:gd name="T15" fmla="*/ 80 h 246"/>
                  <a:gd name="T16" fmla="*/ 37 w 109"/>
                  <a:gd name="T17" fmla="*/ 236 h 246"/>
                  <a:gd name="T18" fmla="*/ 38 w 109"/>
                  <a:gd name="T19" fmla="*/ 236 h 246"/>
                  <a:gd name="T20" fmla="*/ 57 w 109"/>
                  <a:gd name="T21" fmla="*/ 80 h 246"/>
                  <a:gd name="T22" fmla="*/ 0 w 109"/>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84"/>
              <p:cNvSpPr>
                <a:spLocks/>
              </p:cNvSpPr>
              <p:nvPr/>
            </p:nvSpPr>
            <p:spPr bwMode="auto">
              <a:xfrm>
                <a:off x="3360" y="3379"/>
                <a:ext cx="10" cy="6"/>
              </a:xfrm>
              <a:custGeom>
                <a:avLst/>
                <a:gdLst>
                  <a:gd name="T0" fmla="*/ 5 w 6"/>
                  <a:gd name="T1" fmla="*/ 0 h 3"/>
                  <a:gd name="T2" fmla="*/ 0 w 6"/>
                  <a:gd name="T3" fmla="*/ 2 h 3"/>
                  <a:gd name="T4" fmla="*/ 0 w 6"/>
                  <a:gd name="T5" fmla="*/ 3 h 3"/>
                  <a:gd name="T6" fmla="*/ 6 w 6"/>
                  <a:gd name="T7" fmla="*/ 0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Rectangle 85"/>
              <p:cNvSpPr>
                <a:spLocks noChangeArrowheads="1"/>
              </p:cNvSpPr>
              <p:nvPr/>
            </p:nvSpPr>
            <p:spPr bwMode="auto">
              <a:xfrm>
                <a:off x="3303" y="3606"/>
                <a:ext cx="36"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Rectangle 86"/>
              <p:cNvSpPr>
                <a:spLocks noChangeArrowheads="1"/>
              </p:cNvSpPr>
              <p:nvPr/>
            </p:nvSpPr>
            <p:spPr bwMode="auto">
              <a:xfrm>
                <a:off x="3303" y="3606"/>
                <a:ext cx="36"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87"/>
              <p:cNvSpPr>
                <a:spLocks/>
              </p:cNvSpPr>
              <p:nvPr/>
            </p:nvSpPr>
            <p:spPr bwMode="auto">
              <a:xfrm>
                <a:off x="3303" y="2938"/>
                <a:ext cx="192" cy="460"/>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88"/>
              <p:cNvSpPr>
                <a:spLocks/>
              </p:cNvSpPr>
              <p:nvPr/>
            </p:nvSpPr>
            <p:spPr bwMode="auto">
              <a:xfrm>
                <a:off x="3303" y="3193"/>
                <a:ext cx="76" cy="413"/>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89"/>
              <p:cNvSpPr>
                <a:spLocks/>
              </p:cNvSpPr>
              <p:nvPr/>
            </p:nvSpPr>
            <p:spPr bwMode="auto">
              <a:xfrm>
                <a:off x="3698" y="3083"/>
                <a:ext cx="408" cy="373"/>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90"/>
              <p:cNvSpPr>
                <a:spLocks/>
              </p:cNvSpPr>
              <p:nvPr/>
            </p:nvSpPr>
            <p:spPr bwMode="auto">
              <a:xfrm>
                <a:off x="3826" y="3289"/>
                <a:ext cx="153" cy="280"/>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91"/>
              <p:cNvSpPr>
                <a:spLocks/>
              </p:cNvSpPr>
              <p:nvPr/>
            </p:nvSpPr>
            <p:spPr bwMode="auto">
              <a:xfrm>
                <a:off x="3826" y="3289"/>
                <a:ext cx="153" cy="280"/>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92"/>
              <p:cNvSpPr>
                <a:spLocks noEditPoints="1"/>
              </p:cNvSpPr>
              <p:nvPr/>
            </p:nvSpPr>
            <p:spPr bwMode="auto">
              <a:xfrm>
                <a:off x="3918" y="3162"/>
                <a:ext cx="123" cy="403"/>
              </a:xfrm>
              <a:custGeom>
                <a:avLst/>
                <a:gdLst>
                  <a:gd name="T0" fmla="*/ 0 w 69"/>
                  <a:gd name="T1" fmla="*/ 151 h 215"/>
                  <a:gd name="T2" fmla="*/ 4 w 69"/>
                  <a:gd name="T3" fmla="*/ 215 h 215"/>
                  <a:gd name="T4" fmla="*/ 4 w 69"/>
                  <a:gd name="T5" fmla="*/ 215 h 215"/>
                  <a:gd name="T6" fmla="*/ 0 w 69"/>
                  <a:gd name="T7" fmla="*/ 151 h 215"/>
                  <a:gd name="T8" fmla="*/ 0 w 69"/>
                  <a:gd name="T9" fmla="*/ 151 h 215"/>
                  <a:gd name="T10" fmla="*/ 58 w 69"/>
                  <a:gd name="T11" fmla="*/ 0 h 215"/>
                  <a:gd name="T12" fmla="*/ 64 w 69"/>
                  <a:gd name="T13" fmla="*/ 15 h 215"/>
                  <a:gd name="T14" fmla="*/ 69 w 69"/>
                  <a:gd name="T15" fmla="*/ 18 h 215"/>
                  <a:gd name="T16" fmla="*/ 69 w 69"/>
                  <a:gd name="T17" fmla="*/ 18 h 215"/>
                  <a:gd name="T18" fmla="*/ 64 w 69"/>
                  <a:gd name="T19" fmla="*/ 15 h 215"/>
                  <a:gd name="T20" fmla="*/ 58 w 69"/>
                  <a:gd name="T2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93"/>
              <p:cNvSpPr>
                <a:spLocks noEditPoints="1"/>
              </p:cNvSpPr>
              <p:nvPr/>
            </p:nvSpPr>
            <p:spPr bwMode="auto">
              <a:xfrm>
                <a:off x="3970" y="3456"/>
                <a:ext cx="3" cy="0"/>
              </a:xfrm>
              <a:custGeom>
                <a:avLst/>
                <a:gdLst>
                  <a:gd name="T0" fmla="*/ 1 w 2"/>
                  <a:gd name="T1" fmla="*/ 2 w 2"/>
                  <a:gd name="T2" fmla="*/ 1 w 2"/>
                  <a:gd name="T3" fmla="*/ 1 w 2"/>
                  <a:gd name="T4" fmla="*/ 1 w 2"/>
                  <a:gd name="T5" fmla="*/ 1 w 2"/>
                  <a:gd name="T6" fmla="*/ 1 w 2"/>
                  <a:gd name="T7" fmla="*/ 1 w 2"/>
                  <a:gd name="T8" fmla="*/ 1 w 2"/>
                  <a:gd name="T9" fmla="*/ 1 w 2"/>
                  <a:gd name="T10" fmla="*/ 1 w 2"/>
                  <a:gd name="T11" fmla="*/ 1 w 2"/>
                  <a:gd name="T12" fmla="*/ 1 w 2"/>
                  <a:gd name="T13" fmla="*/ 1 w 2"/>
                  <a:gd name="T14" fmla="*/ 1 w 2"/>
                  <a:gd name="T15" fmla="*/ 0 w 2"/>
                  <a:gd name="T16" fmla="*/ 1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94"/>
              <p:cNvSpPr>
                <a:spLocks/>
              </p:cNvSpPr>
              <p:nvPr/>
            </p:nvSpPr>
            <p:spPr bwMode="auto">
              <a:xfrm>
                <a:off x="3904" y="3083"/>
                <a:ext cx="202" cy="373"/>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95"/>
              <p:cNvSpPr>
                <a:spLocks/>
              </p:cNvSpPr>
              <p:nvPr/>
            </p:nvSpPr>
            <p:spPr bwMode="auto">
              <a:xfrm>
                <a:off x="3904" y="3312"/>
                <a:ext cx="75" cy="25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96"/>
              <p:cNvSpPr>
                <a:spLocks/>
              </p:cNvSpPr>
              <p:nvPr/>
            </p:nvSpPr>
            <p:spPr bwMode="auto">
              <a:xfrm>
                <a:off x="3904" y="3312"/>
                <a:ext cx="75" cy="25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Oval 97"/>
              <p:cNvSpPr>
                <a:spLocks noChangeArrowheads="1"/>
              </p:cNvSpPr>
              <p:nvPr/>
            </p:nvSpPr>
            <p:spPr bwMode="auto">
              <a:xfrm>
                <a:off x="3459" y="2805"/>
                <a:ext cx="262" cy="514"/>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98"/>
              <p:cNvSpPr>
                <a:spLocks/>
              </p:cNvSpPr>
              <p:nvPr/>
            </p:nvSpPr>
            <p:spPr bwMode="auto">
              <a:xfrm>
                <a:off x="3571" y="3085"/>
                <a:ext cx="39" cy="50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99"/>
              <p:cNvSpPr>
                <a:spLocks/>
              </p:cNvSpPr>
              <p:nvPr/>
            </p:nvSpPr>
            <p:spPr bwMode="auto">
              <a:xfrm>
                <a:off x="3571" y="3085"/>
                <a:ext cx="39" cy="50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00"/>
              <p:cNvSpPr>
                <a:spLocks noEditPoints="1"/>
              </p:cNvSpPr>
              <p:nvPr/>
            </p:nvSpPr>
            <p:spPr bwMode="auto">
              <a:xfrm>
                <a:off x="3599" y="3062"/>
                <a:ext cx="122" cy="527"/>
              </a:xfrm>
              <a:custGeom>
                <a:avLst/>
                <a:gdLst>
                  <a:gd name="T0" fmla="*/ 4 w 69"/>
                  <a:gd name="T1" fmla="*/ 224 h 281"/>
                  <a:gd name="T2" fmla="*/ 5 w 69"/>
                  <a:gd name="T3" fmla="*/ 224 h 281"/>
                  <a:gd name="T4" fmla="*/ 2 w 69"/>
                  <a:gd name="T5" fmla="*/ 173 h 281"/>
                  <a:gd name="T6" fmla="*/ 5 w 69"/>
                  <a:gd name="T7" fmla="*/ 217 h 281"/>
                  <a:gd name="T8" fmla="*/ 4 w 69"/>
                  <a:gd name="T9" fmla="*/ 136 h 281"/>
                  <a:gd name="T10" fmla="*/ 2 w 69"/>
                  <a:gd name="T11" fmla="*/ 168 h 281"/>
                  <a:gd name="T12" fmla="*/ 4 w 69"/>
                  <a:gd name="T13" fmla="*/ 136 h 281"/>
                  <a:gd name="T14" fmla="*/ 69 w 69"/>
                  <a:gd name="T15" fmla="*/ 8 h 281"/>
                  <a:gd name="T16" fmla="*/ 69 w 69"/>
                  <a:gd name="T17" fmla="*/ 7 h 281"/>
                  <a:gd name="T18" fmla="*/ 69 w 69"/>
                  <a:gd name="T19" fmla="*/ 7 h 281"/>
                  <a:gd name="T20" fmla="*/ 69 w 69"/>
                  <a:gd name="T21" fmla="*/ 7 h 281"/>
                  <a:gd name="T22" fmla="*/ 69 w 69"/>
                  <a:gd name="T23" fmla="*/ 7 h 281"/>
                  <a:gd name="T24" fmla="*/ 69 w 69"/>
                  <a:gd name="T25" fmla="*/ 7 h 281"/>
                  <a:gd name="T26" fmla="*/ 69 w 69"/>
                  <a:gd name="T27" fmla="*/ 7 h 281"/>
                  <a:gd name="T28" fmla="*/ 69 w 69"/>
                  <a:gd name="T29" fmla="*/ 7 h 281"/>
                  <a:gd name="T30" fmla="*/ 69 w 69"/>
                  <a:gd name="T31" fmla="*/ 7 h 281"/>
                  <a:gd name="T32" fmla="*/ 69 w 69"/>
                  <a:gd name="T33" fmla="*/ 6 h 281"/>
                  <a:gd name="T34" fmla="*/ 69 w 69"/>
                  <a:gd name="T35" fmla="*/ 5 h 281"/>
                  <a:gd name="T36" fmla="*/ 69 w 69"/>
                  <a:gd name="T37" fmla="*/ 5 h 281"/>
                  <a:gd name="T38" fmla="*/ 69 w 69"/>
                  <a:gd name="T39" fmla="*/ 5 h 281"/>
                  <a:gd name="T40" fmla="*/ 69 w 69"/>
                  <a:gd name="T41" fmla="*/ 5 h 281"/>
                  <a:gd name="T42" fmla="*/ 69 w 69"/>
                  <a:gd name="T43" fmla="*/ 5 h 281"/>
                  <a:gd name="T44" fmla="*/ 69 w 69"/>
                  <a:gd name="T45" fmla="*/ 5 h 281"/>
                  <a:gd name="T46" fmla="*/ 69 w 69"/>
                  <a:gd name="T47" fmla="*/ 5 h 281"/>
                  <a:gd name="T48" fmla="*/ 69 w 69"/>
                  <a:gd name="T49" fmla="*/ 5 h 281"/>
                  <a:gd name="T50" fmla="*/ 69 w 69"/>
                  <a:gd name="T51" fmla="*/ 4 h 281"/>
                  <a:gd name="T52" fmla="*/ 69 w 69"/>
                  <a:gd name="T53" fmla="*/ 4 h 281"/>
                  <a:gd name="T54" fmla="*/ 69 w 69"/>
                  <a:gd name="T55" fmla="*/ 4 h 281"/>
                  <a:gd name="T56" fmla="*/ 69 w 69"/>
                  <a:gd name="T57" fmla="*/ 4 h 281"/>
                  <a:gd name="T58" fmla="*/ 69 w 69"/>
                  <a:gd name="T59" fmla="*/ 4 h 281"/>
                  <a:gd name="T60" fmla="*/ 69 w 69"/>
                  <a:gd name="T61" fmla="*/ 4 h 281"/>
                  <a:gd name="T62" fmla="*/ 69 w 69"/>
                  <a:gd name="T63" fmla="*/ 4 h 281"/>
                  <a:gd name="T64" fmla="*/ 69 w 69"/>
                  <a:gd name="T65" fmla="*/ 3 h 281"/>
                  <a:gd name="T66" fmla="*/ 69 w 69"/>
                  <a:gd name="T67" fmla="*/ 3 h 281"/>
                  <a:gd name="T68" fmla="*/ 69 w 69"/>
                  <a:gd name="T69" fmla="*/ 3 h 281"/>
                  <a:gd name="T70" fmla="*/ 69 w 69"/>
                  <a:gd name="T71" fmla="*/ 3 h 281"/>
                  <a:gd name="T72" fmla="*/ 69 w 69"/>
                  <a:gd name="T73" fmla="*/ 3 h 281"/>
                  <a:gd name="T74" fmla="*/ 69 w 69"/>
                  <a:gd name="T75" fmla="*/ 2 h 281"/>
                  <a:gd name="T76" fmla="*/ 69 w 69"/>
                  <a:gd name="T77" fmla="*/ 2 h 281"/>
                  <a:gd name="T78" fmla="*/ 69 w 69"/>
                  <a:gd name="T79" fmla="*/ 2 h 281"/>
                  <a:gd name="T80" fmla="*/ 69 w 69"/>
                  <a:gd name="T81" fmla="*/ 2 h 281"/>
                  <a:gd name="T82" fmla="*/ 69 w 69"/>
                  <a:gd name="T83" fmla="*/ 2 h 281"/>
                  <a:gd name="T84" fmla="*/ 69 w 69"/>
                  <a:gd name="T85" fmla="*/ 2 h 281"/>
                  <a:gd name="T86" fmla="*/ 69 w 69"/>
                  <a:gd name="T87" fmla="*/ 2 h 281"/>
                  <a:gd name="T88" fmla="*/ 69 w 69"/>
                  <a:gd name="T89" fmla="*/ 1 h 281"/>
                  <a:gd name="T90" fmla="*/ 69 w 69"/>
                  <a:gd name="T91" fmla="*/ 1 h 281"/>
                  <a:gd name="T92" fmla="*/ 69 w 69"/>
                  <a:gd name="T93" fmla="*/ 1 h 281"/>
                  <a:gd name="T94" fmla="*/ 69 w 69"/>
                  <a:gd name="T95" fmla="*/ 1 h 281"/>
                  <a:gd name="T96" fmla="*/ 69 w 69"/>
                  <a:gd name="T97" fmla="*/ 1 h 281"/>
                  <a:gd name="T98" fmla="*/ 69 w 69"/>
                  <a:gd name="T99" fmla="*/ 1 h 281"/>
                  <a:gd name="T100" fmla="*/ 69 w 69"/>
                  <a:gd name="T101" fmla="*/ 0 h 281"/>
                  <a:gd name="T102" fmla="*/ 69 w 69"/>
                  <a:gd name="T103" fmla="*/ 0 h 281"/>
                  <a:gd name="T104" fmla="*/ 69 w 69"/>
                  <a:gd name="T10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01"/>
              <p:cNvSpPr>
                <a:spLocks/>
              </p:cNvSpPr>
              <p:nvPr/>
            </p:nvSpPr>
            <p:spPr bwMode="auto">
              <a:xfrm>
                <a:off x="3603" y="3377"/>
                <a:ext cx="3" cy="10"/>
              </a:xfrm>
              <a:custGeom>
                <a:avLst/>
                <a:gdLst>
                  <a:gd name="T0" fmla="*/ 2 w 2"/>
                  <a:gd name="T1" fmla="*/ 0 h 5"/>
                  <a:gd name="T2" fmla="*/ 0 w 2"/>
                  <a:gd name="T3" fmla="*/ 0 h 5"/>
                  <a:gd name="T4" fmla="*/ 0 w 2"/>
                  <a:gd name="T5" fmla="*/ 5 h 5"/>
                  <a:gd name="T6" fmla="*/ 2 w 2"/>
                  <a:gd name="T7" fmla="*/ 4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02"/>
              <p:cNvSpPr>
                <a:spLocks/>
              </p:cNvSpPr>
              <p:nvPr/>
            </p:nvSpPr>
            <p:spPr bwMode="auto">
              <a:xfrm>
                <a:off x="3606" y="3469"/>
                <a:ext cx="2" cy="14"/>
              </a:xfrm>
              <a:custGeom>
                <a:avLst/>
                <a:gdLst>
                  <a:gd name="T0" fmla="*/ 0 w 1"/>
                  <a:gd name="T1" fmla="*/ 0 h 7"/>
                  <a:gd name="T2" fmla="*/ 0 w 1"/>
                  <a:gd name="T3" fmla="*/ 7 h 7"/>
                  <a:gd name="T4" fmla="*/ 1 w 1"/>
                  <a:gd name="T5" fmla="*/ 7 h 7"/>
                  <a:gd name="T6" fmla="*/ 1 w 1"/>
                  <a:gd name="T7" fmla="*/ 0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03"/>
              <p:cNvSpPr>
                <a:spLocks/>
              </p:cNvSpPr>
              <p:nvPr/>
            </p:nvSpPr>
            <p:spPr bwMode="auto">
              <a:xfrm>
                <a:off x="3587" y="2805"/>
                <a:ext cx="134" cy="514"/>
              </a:xfrm>
              <a:custGeom>
                <a:avLst/>
                <a:gdLst>
                  <a:gd name="T0" fmla="*/ 2 w 76"/>
                  <a:gd name="T1" fmla="*/ 0 h 274"/>
                  <a:gd name="T2" fmla="*/ 0 w 76"/>
                  <a:gd name="T3" fmla="*/ 200 h 274"/>
                  <a:gd name="T4" fmla="*/ 7 w 76"/>
                  <a:gd name="T5" fmla="*/ 274 h 274"/>
                  <a:gd name="T6" fmla="*/ 11 w 76"/>
                  <a:gd name="T7" fmla="*/ 273 h 274"/>
                  <a:gd name="T8" fmla="*/ 76 w 76"/>
                  <a:gd name="T9" fmla="*/ 145 h 274"/>
                  <a:gd name="T10" fmla="*/ 76 w 76"/>
                  <a:gd name="T11" fmla="*/ 144 h 274"/>
                  <a:gd name="T12" fmla="*/ 76 w 76"/>
                  <a:gd name="T13" fmla="*/ 144 h 274"/>
                  <a:gd name="T14" fmla="*/ 76 w 76"/>
                  <a:gd name="T15" fmla="*/ 144 h 274"/>
                  <a:gd name="T16" fmla="*/ 76 w 76"/>
                  <a:gd name="T17" fmla="*/ 144 h 274"/>
                  <a:gd name="T18" fmla="*/ 76 w 76"/>
                  <a:gd name="T19" fmla="*/ 144 h 274"/>
                  <a:gd name="T20" fmla="*/ 76 w 76"/>
                  <a:gd name="T21" fmla="*/ 143 h 274"/>
                  <a:gd name="T22" fmla="*/ 76 w 76"/>
                  <a:gd name="T23" fmla="*/ 142 h 274"/>
                  <a:gd name="T24" fmla="*/ 76 w 76"/>
                  <a:gd name="T25" fmla="*/ 142 h 274"/>
                  <a:gd name="T26" fmla="*/ 76 w 76"/>
                  <a:gd name="T27" fmla="*/ 142 h 274"/>
                  <a:gd name="T28" fmla="*/ 76 w 76"/>
                  <a:gd name="T29" fmla="*/ 142 h 274"/>
                  <a:gd name="T30" fmla="*/ 76 w 76"/>
                  <a:gd name="T31" fmla="*/ 142 h 274"/>
                  <a:gd name="T32" fmla="*/ 76 w 76"/>
                  <a:gd name="T33" fmla="*/ 141 h 274"/>
                  <a:gd name="T34" fmla="*/ 76 w 76"/>
                  <a:gd name="T35" fmla="*/ 141 h 274"/>
                  <a:gd name="T36" fmla="*/ 76 w 76"/>
                  <a:gd name="T37" fmla="*/ 141 h 274"/>
                  <a:gd name="T38" fmla="*/ 76 w 76"/>
                  <a:gd name="T39" fmla="*/ 141 h 274"/>
                  <a:gd name="T40" fmla="*/ 76 w 76"/>
                  <a:gd name="T41" fmla="*/ 140 h 274"/>
                  <a:gd name="T42" fmla="*/ 76 w 76"/>
                  <a:gd name="T43" fmla="*/ 140 h 274"/>
                  <a:gd name="T44" fmla="*/ 76 w 76"/>
                  <a:gd name="T45" fmla="*/ 140 h 274"/>
                  <a:gd name="T46" fmla="*/ 76 w 76"/>
                  <a:gd name="T47" fmla="*/ 140 h 274"/>
                  <a:gd name="T48" fmla="*/ 76 w 76"/>
                  <a:gd name="T49" fmla="*/ 139 h 274"/>
                  <a:gd name="T50" fmla="*/ 76 w 76"/>
                  <a:gd name="T51" fmla="*/ 139 h 274"/>
                  <a:gd name="T52" fmla="*/ 76 w 76"/>
                  <a:gd name="T53" fmla="*/ 139 h 274"/>
                  <a:gd name="T54" fmla="*/ 76 w 76"/>
                  <a:gd name="T55" fmla="*/ 139 h 274"/>
                  <a:gd name="T56" fmla="*/ 76 w 76"/>
                  <a:gd name="T57" fmla="*/ 138 h 274"/>
                  <a:gd name="T58" fmla="*/ 76 w 76"/>
                  <a:gd name="T59" fmla="*/ 138 h 274"/>
                  <a:gd name="T60" fmla="*/ 76 w 76"/>
                  <a:gd name="T61" fmla="*/ 138 h 274"/>
                  <a:gd name="T62" fmla="*/ 76 w 76"/>
                  <a:gd name="T63" fmla="*/ 138 h 274"/>
                  <a:gd name="T64" fmla="*/ 76 w 76"/>
                  <a:gd name="T65" fmla="*/ 138 h 274"/>
                  <a:gd name="T66" fmla="*/ 76 w 76"/>
                  <a:gd name="T67" fmla="*/ 137 h 274"/>
                  <a:gd name="T68" fmla="*/ 76 w 76"/>
                  <a:gd name="T69" fmla="*/ 137 h 274"/>
                  <a:gd name="T70" fmla="*/ 2 w 76"/>
                  <a:gd name="T7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Rectangle 104"/>
              <p:cNvSpPr>
                <a:spLocks noChangeArrowheads="1"/>
              </p:cNvSpPr>
              <p:nvPr/>
            </p:nvSpPr>
            <p:spPr bwMode="auto">
              <a:xfrm>
                <a:off x="3587" y="3591"/>
                <a:ext cx="23"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Rectangle 105"/>
              <p:cNvSpPr>
                <a:spLocks noChangeArrowheads="1"/>
              </p:cNvSpPr>
              <p:nvPr/>
            </p:nvSpPr>
            <p:spPr bwMode="auto">
              <a:xfrm>
                <a:off x="3587" y="3591"/>
                <a:ext cx="23"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06"/>
              <p:cNvSpPr>
                <a:spLocks/>
              </p:cNvSpPr>
              <p:nvPr/>
            </p:nvSpPr>
            <p:spPr bwMode="auto">
              <a:xfrm>
                <a:off x="3587" y="3085"/>
                <a:ext cx="23" cy="50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07"/>
              <p:cNvSpPr>
                <a:spLocks/>
              </p:cNvSpPr>
              <p:nvPr/>
            </p:nvSpPr>
            <p:spPr bwMode="auto">
              <a:xfrm>
                <a:off x="3587" y="3085"/>
                <a:ext cx="23" cy="50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08"/>
              <p:cNvSpPr>
                <a:spLocks/>
              </p:cNvSpPr>
              <p:nvPr/>
            </p:nvSpPr>
            <p:spPr bwMode="auto">
              <a:xfrm>
                <a:off x="5730" y="2570"/>
                <a:ext cx="532" cy="781"/>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09"/>
              <p:cNvSpPr>
                <a:spLocks/>
              </p:cNvSpPr>
              <p:nvPr/>
            </p:nvSpPr>
            <p:spPr bwMode="auto">
              <a:xfrm>
                <a:off x="5730" y="2570"/>
                <a:ext cx="532" cy="781"/>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10"/>
              <p:cNvSpPr>
                <a:spLocks/>
              </p:cNvSpPr>
              <p:nvPr/>
            </p:nvSpPr>
            <p:spPr bwMode="auto">
              <a:xfrm>
                <a:off x="5730" y="2595"/>
                <a:ext cx="532" cy="636"/>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11"/>
              <p:cNvSpPr>
                <a:spLocks/>
              </p:cNvSpPr>
              <p:nvPr/>
            </p:nvSpPr>
            <p:spPr bwMode="auto">
              <a:xfrm>
                <a:off x="5730" y="2595"/>
                <a:ext cx="532" cy="636"/>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12"/>
              <p:cNvSpPr>
                <a:spLocks/>
              </p:cNvSpPr>
              <p:nvPr/>
            </p:nvSpPr>
            <p:spPr bwMode="auto">
              <a:xfrm>
                <a:off x="5852" y="3107"/>
                <a:ext cx="288" cy="498"/>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13"/>
              <p:cNvSpPr>
                <a:spLocks/>
              </p:cNvSpPr>
              <p:nvPr/>
            </p:nvSpPr>
            <p:spPr bwMode="auto">
              <a:xfrm>
                <a:off x="5852" y="3107"/>
                <a:ext cx="288" cy="498"/>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14"/>
              <p:cNvSpPr>
                <a:spLocks/>
              </p:cNvSpPr>
              <p:nvPr/>
            </p:nvSpPr>
            <p:spPr bwMode="auto">
              <a:xfrm>
                <a:off x="6031" y="2677"/>
                <a:ext cx="231" cy="550"/>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15"/>
              <p:cNvSpPr>
                <a:spLocks/>
              </p:cNvSpPr>
              <p:nvPr/>
            </p:nvSpPr>
            <p:spPr bwMode="auto">
              <a:xfrm>
                <a:off x="6031" y="2677"/>
                <a:ext cx="231" cy="550"/>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116"/>
              <p:cNvSpPr>
                <a:spLocks/>
              </p:cNvSpPr>
              <p:nvPr/>
            </p:nvSpPr>
            <p:spPr bwMode="auto">
              <a:xfrm>
                <a:off x="6003" y="2597"/>
                <a:ext cx="37" cy="103"/>
              </a:xfrm>
              <a:custGeom>
                <a:avLst/>
                <a:gdLst>
                  <a:gd name="T0" fmla="*/ 0 w 37"/>
                  <a:gd name="T1" fmla="*/ 0 h 103"/>
                  <a:gd name="T2" fmla="*/ 0 w 37"/>
                  <a:gd name="T3" fmla="*/ 15 h 103"/>
                  <a:gd name="T4" fmla="*/ 37 w 37"/>
                  <a:gd name="T5" fmla="*/ 103 h 103"/>
                  <a:gd name="T6" fmla="*/ 28 w 37"/>
                  <a:gd name="T7" fmla="*/ 80 h 103"/>
                  <a:gd name="T8" fmla="*/ 20 w 37"/>
                  <a:gd name="T9" fmla="*/ 60 h 103"/>
                  <a:gd name="T10" fmla="*/ 0 w 37"/>
                  <a:gd name="T11" fmla="*/ 0 h 103"/>
                </a:gdLst>
                <a:ahLst/>
                <a:cxnLst>
                  <a:cxn ang="0">
                    <a:pos x="T0" y="T1"/>
                  </a:cxn>
                  <a:cxn ang="0">
                    <a:pos x="T2" y="T3"/>
                  </a:cxn>
                  <a:cxn ang="0">
                    <a:pos x="T4" y="T5"/>
                  </a:cxn>
                  <a:cxn ang="0">
                    <a:pos x="T6" y="T7"/>
                  </a:cxn>
                  <a:cxn ang="0">
                    <a:pos x="T8" y="T9"/>
                  </a:cxn>
                  <a:cxn ang="0">
                    <a:pos x="T10" y="T11"/>
                  </a:cxn>
                </a:cxnLst>
                <a:rect l="0" t="0" r="r" b="b"/>
                <a:pathLst>
                  <a:path w="37" h="103">
                    <a:moveTo>
                      <a:pt x="0" y="0"/>
                    </a:moveTo>
                    <a:lnTo>
                      <a:pt x="0" y="15"/>
                    </a:lnTo>
                    <a:lnTo>
                      <a:pt x="37" y="103"/>
                    </a:lnTo>
                    <a:lnTo>
                      <a:pt x="28" y="80"/>
                    </a:lnTo>
                    <a:lnTo>
                      <a:pt x="20" y="60"/>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117"/>
              <p:cNvSpPr>
                <a:spLocks/>
              </p:cNvSpPr>
              <p:nvPr/>
            </p:nvSpPr>
            <p:spPr bwMode="auto">
              <a:xfrm>
                <a:off x="6003" y="2597"/>
                <a:ext cx="37" cy="103"/>
              </a:xfrm>
              <a:custGeom>
                <a:avLst/>
                <a:gdLst>
                  <a:gd name="T0" fmla="*/ 0 w 37"/>
                  <a:gd name="T1" fmla="*/ 0 h 103"/>
                  <a:gd name="T2" fmla="*/ 0 w 37"/>
                  <a:gd name="T3" fmla="*/ 15 h 103"/>
                  <a:gd name="T4" fmla="*/ 37 w 37"/>
                  <a:gd name="T5" fmla="*/ 103 h 103"/>
                  <a:gd name="T6" fmla="*/ 28 w 37"/>
                  <a:gd name="T7" fmla="*/ 80 h 103"/>
                  <a:gd name="T8" fmla="*/ 20 w 37"/>
                  <a:gd name="T9" fmla="*/ 60 h 103"/>
                  <a:gd name="T10" fmla="*/ 0 w 37"/>
                  <a:gd name="T11" fmla="*/ 0 h 103"/>
                </a:gdLst>
                <a:ahLst/>
                <a:cxnLst>
                  <a:cxn ang="0">
                    <a:pos x="T0" y="T1"/>
                  </a:cxn>
                  <a:cxn ang="0">
                    <a:pos x="T2" y="T3"/>
                  </a:cxn>
                  <a:cxn ang="0">
                    <a:pos x="T4" y="T5"/>
                  </a:cxn>
                  <a:cxn ang="0">
                    <a:pos x="T6" y="T7"/>
                  </a:cxn>
                  <a:cxn ang="0">
                    <a:pos x="T8" y="T9"/>
                  </a:cxn>
                  <a:cxn ang="0">
                    <a:pos x="T10" y="T11"/>
                  </a:cxn>
                </a:cxnLst>
                <a:rect l="0" t="0" r="r" b="b"/>
                <a:pathLst>
                  <a:path w="37" h="103">
                    <a:moveTo>
                      <a:pt x="0" y="0"/>
                    </a:moveTo>
                    <a:lnTo>
                      <a:pt x="0" y="15"/>
                    </a:lnTo>
                    <a:lnTo>
                      <a:pt x="37" y="103"/>
                    </a:lnTo>
                    <a:lnTo>
                      <a:pt x="28" y="80"/>
                    </a:lnTo>
                    <a:lnTo>
                      <a:pt x="20" y="6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18"/>
              <p:cNvSpPr>
                <a:spLocks noEditPoints="1"/>
              </p:cNvSpPr>
              <p:nvPr/>
            </p:nvSpPr>
            <p:spPr bwMode="auto">
              <a:xfrm>
                <a:off x="6026" y="3351"/>
                <a:ext cx="236" cy="254"/>
              </a:xfrm>
              <a:custGeom>
                <a:avLst/>
                <a:gdLst>
                  <a:gd name="T0" fmla="*/ 4 w 133"/>
                  <a:gd name="T1" fmla="*/ 84 h 135"/>
                  <a:gd name="T2" fmla="*/ 6 w 133"/>
                  <a:gd name="T3" fmla="*/ 135 h 135"/>
                  <a:gd name="T4" fmla="*/ 6 w 133"/>
                  <a:gd name="T5" fmla="*/ 135 h 135"/>
                  <a:gd name="T6" fmla="*/ 4 w 133"/>
                  <a:gd name="T7" fmla="*/ 85 h 135"/>
                  <a:gd name="T8" fmla="*/ 4 w 133"/>
                  <a:gd name="T9" fmla="*/ 84 h 135"/>
                  <a:gd name="T10" fmla="*/ 2 w 133"/>
                  <a:gd name="T11" fmla="*/ 33 h 135"/>
                  <a:gd name="T12" fmla="*/ 3 w 133"/>
                  <a:gd name="T13" fmla="*/ 65 h 135"/>
                  <a:gd name="T14" fmla="*/ 3 w 133"/>
                  <a:gd name="T15" fmla="*/ 66 h 135"/>
                  <a:gd name="T16" fmla="*/ 2 w 133"/>
                  <a:gd name="T17" fmla="*/ 34 h 135"/>
                  <a:gd name="T18" fmla="*/ 2 w 133"/>
                  <a:gd name="T19" fmla="*/ 33 h 135"/>
                  <a:gd name="T20" fmla="*/ 63 w 133"/>
                  <a:gd name="T21" fmla="*/ 0 h 135"/>
                  <a:gd name="T22" fmla="*/ 0 w 133"/>
                  <a:gd name="T23" fmla="*/ 0 h 135"/>
                  <a:gd name="T24" fmla="*/ 1 w 133"/>
                  <a:gd name="T25" fmla="*/ 21 h 135"/>
                  <a:gd name="T26" fmla="*/ 2 w 133"/>
                  <a:gd name="T27" fmla="*/ 21 h 135"/>
                  <a:gd name="T28" fmla="*/ 1 w 133"/>
                  <a:gd name="T29" fmla="*/ 3 h 135"/>
                  <a:gd name="T30" fmla="*/ 60 w 133"/>
                  <a:gd name="T31" fmla="*/ 3 h 135"/>
                  <a:gd name="T32" fmla="*/ 61 w 133"/>
                  <a:gd name="T33" fmla="*/ 2 h 135"/>
                  <a:gd name="T34" fmla="*/ 63 w 133"/>
                  <a:gd name="T35" fmla="*/ 0 h 135"/>
                  <a:gd name="T36" fmla="*/ 132 w 133"/>
                  <a:gd name="T37" fmla="*/ 0 h 135"/>
                  <a:gd name="T38" fmla="*/ 64 w 133"/>
                  <a:gd name="T39" fmla="*/ 0 h 135"/>
                  <a:gd name="T40" fmla="*/ 62 w 133"/>
                  <a:gd name="T41" fmla="*/ 3 h 135"/>
                  <a:gd name="T42" fmla="*/ 133 w 133"/>
                  <a:gd name="T43" fmla="*/ 3 h 135"/>
                  <a:gd name="T44" fmla="*/ 132 w 133"/>
                  <a:gd name="T4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19"/>
              <p:cNvSpPr>
                <a:spLocks/>
              </p:cNvSpPr>
              <p:nvPr/>
            </p:nvSpPr>
            <p:spPr bwMode="auto">
              <a:xfrm>
                <a:off x="6028" y="3391"/>
                <a:ext cx="2" cy="24"/>
              </a:xfrm>
              <a:custGeom>
                <a:avLst/>
                <a:gdLst>
                  <a:gd name="T0" fmla="*/ 0 w 1"/>
                  <a:gd name="T1" fmla="*/ 0 h 13"/>
                  <a:gd name="T2" fmla="*/ 1 w 1"/>
                  <a:gd name="T3" fmla="*/ 12 h 13"/>
                  <a:gd name="T4" fmla="*/ 1 w 1"/>
                  <a:gd name="T5" fmla="*/ 13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20"/>
              <p:cNvSpPr>
                <a:spLocks/>
              </p:cNvSpPr>
              <p:nvPr/>
            </p:nvSpPr>
            <p:spPr bwMode="auto">
              <a:xfrm>
                <a:off x="6031" y="3473"/>
                <a:ext cx="2" cy="38"/>
              </a:xfrm>
              <a:custGeom>
                <a:avLst/>
                <a:gdLst>
                  <a:gd name="T0" fmla="*/ 0 w 1"/>
                  <a:gd name="T1" fmla="*/ 0 h 20"/>
                  <a:gd name="T2" fmla="*/ 1 w 1"/>
                  <a:gd name="T3" fmla="*/ 19 h 20"/>
                  <a:gd name="T4" fmla="*/ 1 w 1"/>
                  <a:gd name="T5" fmla="*/ 20 h 20"/>
                  <a:gd name="T6" fmla="*/ 0 w 1"/>
                  <a:gd name="T7" fmla="*/ 1 h 20"/>
                  <a:gd name="T8" fmla="*/ 0 w 1"/>
                  <a:gd name="T9" fmla="*/ 0 h 20"/>
                </a:gdLst>
                <a:ahLst/>
                <a:cxnLst>
                  <a:cxn ang="0">
                    <a:pos x="T0" y="T1"/>
                  </a:cxn>
                  <a:cxn ang="0">
                    <a:pos x="T2" y="T3"/>
                  </a:cxn>
                  <a:cxn ang="0">
                    <a:pos x="T4" y="T5"/>
                  </a:cxn>
                  <a:cxn ang="0">
                    <a:pos x="T6" y="T7"/>
                  </a:cxn>
                  <a:cxn ang="0">
                    <a:pos x="T8" y="T9"/>
                  </a:cxn>
                </a:cxnLst>
                <a:rect l="0" t="0" r="r" b="b"/>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21"/>
              <p:cNvSpPr>
                <a:spLocks/>
              </p:cNvSpPr>
              <p:nvPr/>
            </p:nvSpPr>
            <p:spPr bwMode="auto">
              <a:xfrm>
                <a:off x="6132" y="3351"/>
                <a:ext cx="8" cy="6"/>
              </a:xfrm>
              <a:custGeom>
                <a:avLst/>
                <a:gdLst>
                  <a:gd name="T0" fmla="*/ 4 w 4"/>
                  <a:gd name="T1" fmla="*/ 0 h 3"/>
                  <a:gd name="T2" fmla="*/ 3 w 4"/>
                  <a:gd name="T3" fmla="*/ 0 h 3"/>
                  <a:gd name="T4" fmla="*/ 1 w 4"/>
                  <a:gd name="T5" fmla="*/ 2 h 3"/>
                  <a:gd name="T6" fmla="*/ 0 w 4"/>
                  <a:gd name="T7" fmla="*/ 3 h 3"/>
                  <a:gd name="T8" fmla="*/ 2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22"/>
              <p:cNvSpPr>
                <a:spLocks noEditPoints="1"/>
              </p:cNvSpPr>
              <p:nvPr/>
            </p:nvSpPr>
            <p:spPr bwMode="auto">
              <a:xfrm>
                <a:off x="6012" y="3231"/>
                <a:ext cx="248" cy="120"/>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23"/>
              <p:cNvSpPr>
                <a:spLocks noEditPoints="1"/>
              </p:cNvSpPr>
              <p:nvPr/>
            </p:nvSpPr>
            <p:spPr bwMode="auto">
              <a:xfrm>
                <a:off x="6012" y="3231"/>
                <a:ext cx="248" cy="120"/>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24"/>
              <p:cNvSpPr>
                <a:spLocks/>
              </p:cNvSpPr>
              <p:nvPr/>
            </p:nvSpPr>
            <p:spPr bwMode="auto">
              <a:xfrm>
                <a:off x="6003" y="2612"/>
                <a:ext cx="257" cy="619"/>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125"/>
              <p:cNvSpPr>
                <a:spLocks/>
              </p:cNvSpPr>
              <p:nvPr/>
            </p:nvSpPr>
            <p:spPr bwMode="auto">
              <a:xfrm>
                <a:off x="6003" y="2612"/>
                <a:ext cx="257" cy="619"/>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26"/>
              <p:cNvSpPr>
                <a:spLocks/>
              </p:cNvSpPr>
              <p:nvPr/>
            </p:nvSpPr>
            <p:spPr bwMode="auto">
              <a:xfrm>
                <a:off x="6003" y="3158"/>
                <a:ext cx="137" cy="447"/>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27"/>
              <p:cNvSpPr>
                <a:spLocks/>
              </p:cNvSpPr>
              <p:nvPr/>
            </p:nvSpPr>
            <p:spPr bwMode="auto">
              <a:xfrm>
                <a:off x="6003" y="3158"/>
                <a:ext cx="137" cy="447"/>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28"/>
              <p:cNvSpPr>
                <a:spLocks/>
              </p:cNvSpPr>
              <p:nvPr/>
            </p:nvSpPr>
            <p:spPr bwMode="auto">
              <a:xfrm>
                <a:off x="2238" y="2745"/>
                <a:ext cx="466" cy="621"/>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29"/>
              <p:cNvSpPr>
                <a:spLocks/>
              </p:cNvSpPr>
              <p:nvPr/>
            </p:nvSpPr>
            <p:spPr bwMode="auto">
              <a:xfrm>
                <a:off x="2238" y="2745"/>
                <a:ext cx="466" cy="621"/>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30"/>
              <p:cNvSpPr>
                <a:spLocks/>
              </p:cNvSpPr>
              <p:nvPr/>
            </p:nvSpPr>
            <p:spPr bwMode="auto">
              <a:xfrm>
                <a:off x="2376" y="3209"/>
                <a:ext cx="190" cy="397"/>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31"/>
              <p:cNvSpPr>
                <a:spLocks/>
              </p:cNvSpPr>
              <p:nvPr/>
            </p:nvSpPr>
            <p:spPr bwMode="auto">
              <a:xfrm>
                <a:off x="2376" y="3209"/>
                <a:ext cx="190" cy="397"/>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32"/>
              <p:cNvSpPr>
                <a:spLocks noEditPoints="1"/>
              </p:cNvSpPr>
              <p:nvPr/>
            </p:nvSpPr>
            <p:spPr bwMode="auto">
              <a:xfrm>
                <a:off x="2473" y="2747"/>
                <a:ext cx="130" cy="253"/>
              </a:xfrm>
              <a:custGeom>
                <a:avLst/>
                <a:gdLst>
                  <a:gd name="T0" fmla="*/ 36 w 73"/>
                  <a:gd name="T1" fmla="*/ 90 h 135"/>
                  <a:gd name="T2" fmla="*/ 35 w 73"/>
                  <a:gd name="T3" fmla="*/ 90 h 135"/>
                  <a:gd name="T4" fmla="*/ 64 w 73"/>
                  <a:gd name="T5" fmla="*/ 135 h 135"/>
                  <a:gd name="T6" fmla="*/ 64 w 73"/>
                  <a:gd name="T7" fmla="*/ 135 h 135"/>
                  <a:gd name="T8" fmla="*/ 36 w 73"/>
                  <a:gd name="T9" fmla="*/ 90 h 135"/>
                  <a:gd name="T10" fmla="*/ 0 w 73"/>
                  <a:gd name="T11" fmla="*/ 0 h 135"/>
                  <a:gd name="T12" fmla="*/ 0 w 73"/>
                  <a:gd name="T13" fmla="*/ 1 h 135"/>
                  <a:gd name="T14" fmla="*/ 2 w 73"/>
                  <a:gd name="T15" fmla="*/ 3 h 135"/>
                  <a:gd name="T16" fmla="*/ 73 w 73"/>
                  <a:gd name="T17" fmla="*/ 90 h 135"/>
                  <a:gd name="T18" fmla="*/ 57 w 73"/>
                  <a:gd name="T19" fmla="*/ 90 h 135"/>
                  <a:gd name="T20" fmla="*/ 73 w 73"/>
                  <a:gd name="T21" fmla="*/ 90 h 135"/>
                  <a:gd name="T22" fmla="*/ 2 w 73"/>
                  <a:gd name="T23" fmla="*/ 3 h 135"/>
                  <a:gd name="T24" fmla="*/ 0 w 73"/>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33"/>
              <p:cNvSpPr>
                <a:spLocks noEditPoints="1"/>
              </p:cNvSpPr>
              <p:nvPr/>
            </p:nvSpPr>
            <p:spPr bwMode="auto">
              <a:xfrm>
                <a:off x="2587" y="3000"/>
                <a:ext cx="64" cy="107"/>
              </a:xfrm>
              <a:custGeom>
                <a:avLst/>
                <a:gdLst>
                  <a:gd name="T0" fmla="*/ 22 w 36"/>
                  <a:gd name="T1" fmla="*/ 35 h 57"/>
                  <a:gd name="T2" fmla="*/ 22 w 36"/>
                  <a:gd name="T3" fmla="*/ 35 h 57"/>
                  <a:gd name="T4" fmla="*/ 35 w 36"/>
                  <a:gd name="T5" fmla="*/ 57 h 57"/>
                  <a:gd name="T6" fmla="*/ 36 w 36"/>
                  <a:gd name="T7" fmla="*/ 56 h 57"/>
                  <a:gd name="T8" fmla="*/ 22 w 36"/>
                  <a:gd name="T9" fmla="*/ 35 h 57"/>
                  <a:gd name="T10" fmla="*/ 0 w 36"/>
                  <a:gd name="T11" fmla="*/ 0 h 57"/>
                  <a:gd name="T12" fmla="*/ 0 w 36"/>
                  <a:gd name="T13" fmla="*/ 0 h 57"/>
                  <a:gd name="T14" fmla="*/ 21 w 36"/>
                  <a:gd name="T15" fmla="*/ 34 h 57"/>
                  <a:gd name="T16" fmla="*/ 21 w 36"/>
                  <a:gd name="T17" fmla="*/ 33 h 57"/>
                  <a:gd name="T18" fmla="*/ 0 w 36"/>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34"/>
              <p:cNvSpPr>
                <a:spLocks noEditPoints="1"/>
              </p:cNvSpPr>
              <p:nvPr/>
            </p:nvSpPr>
            <p:spPr bwMode="auto">
              <a:xfrm>
                <a:off x="2624" y="3062"/>
                <a:ext cx="37" cy="62"/>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35"/>
              <p:cNvSpPr>
                <a:spLocks noEditPoints="1"/>
              </p:cNvSpPr>
              <p:nvPr/>
            </p:nvSpPr>
            <p:spPr bwMode="auto">
              <a:xfrm>
                <a:off x="2624" y="3062"/>
                <a:ext cx="37" cy="62"/>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136"/>
              <p:cNvSpPr>
                <a:spLocks/>
              </p:cNvSpPr>
              <p:nvPr/>
            </p:nvSpPr>
            <p:spPr bwMode="auto">
              <a:xfrm>
                <a:off x="2587" y="3132"/>
                <a:ext cx="23" cy="43"/>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137"/>
              <p:cNvSpPr>
                <a:spLocks/>
              </p:cNvSpPr>
              <p:nvPr/>
            </p:nvSpPr>
            <p:spPr bwMode="auto">
              <a:xfrm>
                <a:off x="2587" y="3132"/>
                <a:ext cx="23" cy="43"/>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38"/>
              <p:cNvSpPr>
                <a:spLocks/>
              </p:cNvSpPr>
              <p:nvPr/>
            </p:nvSpPr>
            <p:spPr bwMode="auto">
              <a:xfrm>
                <a:off x="2585" y="3126"/>
                <a:ext cx="4" cy="6"/>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39"/>
              <p:cNvSpPr>
                <a:spLocks/>
              </p:cNvSpPr>
              <p:nvPr/>
            </p:nvSpPr>
            <p:spPr bwMode="auto">
              <a:xfrm>
                <a:off x="2585" y="3126"/>
                <a:ext cx="4" cy="6"/>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40"/>
              <p:cNvSpPr>
                <a:spLocks/>
              </p:cNvSpPr>
              <p:nvPr/>
            </p:nvSpPr>
            <p:spPr bwMode="auto">
              <a:xfrm>
                <a:off x="2608" y="3175"/>
                <a:ext cx="94" cy="189"/>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41"/>
              <p:cNvSpPr>
                <a:spLocks/>
              </p:cNvSpPr>
              <p:nvPr/>
            </p:nvSpPr>
            <p:spPr bwMode="auto">
              <a:xfrm>
                <a:off x="2608" y="3175"/>
                <a:ext cx="94" cy="189"/>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42"/>
              <p:cNvSpPr>
                <a:spLocks/>
              </p:cNvSpPr>
              <p:nvPr/>
            </p:nvSpPr>
            <p:spPr bwMode="auto">
              <a:xfrm>
                <a:off x="2504" y="3366"/>
                <a:ext cx="14" cy="240"/>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43"/>
              <p:cNvSpPr>
                <a:spLocks/>
              </p:cNvSpPr>
              <p:nvPr/>
            </p:nvSpPr>
            <p:spPr bwMode="auto">
              <a:xfrm>
                <a:off x="2504" y="3366"/>
                <a:ext cx="14" cy="240"/>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144"/>
              <p:cNvSpPr>
                <a:spLocks/>
              </p:cNvSpPr>
              <p:nvPr/>
            </p:nvSpPr>
            <p:spPr bwMode="auto">
              <a:xfrm>
                <a:off x="2472" y="2749"/>
                <a:ext cx="230" cy="61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45"/>
              <p:cNvSpPr>
                <a:spLocks/>
              </p:cNvSpPr>
              <p:nvPr/>
            </p:nvSpPr>
            <p:spPr bwMode="auto">
              <a:xfrm>
                <a:off x="2472" y="2749"/>
                <a:ext cx="230" cy="61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46"/>
              <p:cNvSpPr>
                <a:spLocks/>
              </p:cNvSpPr>
              <p:nvPr/>
            </p:nvSpPr>
            <p:spPr bwMode="auto">
              <a:xfrm>
                <a:off x="2472" y="3212"/>
                <a:ext cx="94" cy="394"/>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47"/>
              <p:cNvSpPr>
                <a:spLocks/>
              </p:cNvSpPr>
              <p:nvPr/>
            </p:nvSpPr>
            <p:spPr bwMode="auto">
              <a:xfrm>
                <a:off x="2472" y="3212"/>
                <a:ext cx="94" cy="394"/>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148"/>
              <p:cNvSpPr>
                <a:spLocks/>
              </p:cNvSpPr>
              <p:nvPr/>
            </p:nvSpPr>
            <p:spPr bwMode="auto">
              <a:xfrm>
                <a:off x="1692" y="2798"/>
                <a:ext cx="473" cy="658"/>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49"/>
              <p:cNvSpPr>
                <a:spLocks/>
              </p:cNvSpPr>
              <p:nvPr/>
            </p:nvSpPr>
            <p:spPr bwMode="auto">
              <a:xfrm>
                <a:off x="1692" y="2798"/>
                <a:ext cx="473" cy="658"/>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50"/>
              <p:cNvSpPr>
                <a:spLocks/>
              </p:cNvSpPr>
              <p:nvPr/>
            </p:nvSpPr>
            <p:spPr bwMode="auto">
              <a:xfrm>
                <a:off x="1704" y="2807"/>
                <a:ext cx="449" cy="537"/>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51"/>
              <p:cNvSpPr>
                <a:spLocks/>
              </p:cNvSpPr>
              <p:nvPr/>
            </p:nvSpPr>
            <p:spPr bwMode="auto">
              <a:xfrm>
                <a:off x="1704" y="2807"/>
                <a:ext cx="449" cy="537"/>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52"/>
              <p:cNvSpPr>
                <a:spLocks/>
              </p:cNvSpPr>
              <p:nvPr/>
            </p:nvSpPr>
            <p:spPr bwMode="auto">
              <a:xfrm>
                <a:off x="1727" y="2809"/>
                <a:ext cx="401" cy="422"/>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53"/>
              <p:cNvSpPr>
                <a:spLocks/>
              </p:cNvSpPr>
              <p:nvPr/>
            </p:nvSpPr>
            <p:spPr bwMode="auto">
              <a:xfrm>
                <a:off x="1727" y="2809"/>
                <a:ext cx="401" cy="422"/>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54"/>
              <p:cNvSpPr>
                <a:spLocks/>
              </p:cNvSpPr>
              <p:nvPr/>
            </p:nvSpPr>
            <p:spPr bwMode="auto">
              <a:xfrm>
                <a:off x="1757" y="2801"/>
                <a:ext cx="341" cy="287"/>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55"/>
              <p:cNvSpPr>
                <a:spLocks/>
              </p:cNvSpPr>
              <p:nvPr/>
            </p:nvSpPr>
            <p:spPr bwMode="auto">
              <a:xfrm>
                <a:off x="1757" y="2801"/>
                <a:ext cx="341" cy="287"/>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56"/>
              <p:cNvSpPr>
                <a:spLocks/>
              </p:cNvSpPr>
              <p:nvPr/>
            </p:nvSpPr>
            <p:spPr bwMode="auto">
              <a:xfrm>
                <a:off x="1812" y="3060"/>
                <a:ext cx="232" cy="516"/>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57"/>
              <p:cNvSpPr>
                <a:spLocks/>
              </p:cNvSpPr>
              <p:nvPr/>
            </p:nvSpPr>
            <p:spPr bwMode="auto">
              <a:xfrm>
                <a:off x="1812" y="3060"/>
                <a:ext cx="232" cy="516"/>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58"/>
              <p:cNvSpPr>
                <a:spLocks noEditPoints="1"/>
              </p:cNvSpPr>
              <p:nvPr/>
            </p:nvSpPr>
            <p:spPr bwMode="auto">
              <a:xfrm>
                <a:off x="1927" y="2796"/>
                <a:ext cx="162" cy="351"/>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59"/>
              <p:cNvSpPr>
                <a:spLocks noEditPoints="1"/>
              </p:cNvSpPr>
              <p:nvPr/>
            </p:nvSpPr>
            <p:spPr bwMode="auto">
              <a:xfrm>
                <a:off x="1927" y="2796"/>
                <a:ext cx="162" cy="351"/>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160"/>
              <p:cNvSpPr>
                <a:spLocks noEditPoints="1"/>
              </p:cNvSpPr>
              <p:nvPr/>
            </p:nvSpPr>
            <p:spPr bwMode="auto">
              <a:xfrm>
                <a:off x="2060" y="3088"/>
                <a:ext cx="68" cy="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61"/>
              <p:cNvSpPr>
                <a:spLocks noEditPoints="1"/>
              </p:cNvSpPr>
              <p:nvPr/>
            </p:nvSpPr>
            <p:spPr bwMode="auto">
              <a:xfrm>
                <a:off x="2060" y="3088"/>
                <a:ext cx="68" cy="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62"/>
              <p:cNvSpPr>
                <a:spLocks/>
              </p:cNvSpPr>
              <p:nvPr/>
            </p:nvSpPr>
            <p:spPr bwMode="auto">
              <a:xfrm>
                <a:off x="2135" y="3374"/>
                <a:ext cx="28" cy="78"/>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63"/>
              <p:cNvSpPr>
                <a:spLocks/>
              </p:cNvSpPr>
              <p:nvPr/>
            </p:nvSpPr>
            <p:spPr bwMode="auto">
              <a:xfrm>
                <a:off x="2135" y="3374"/>
                <a:ext cx="28" cy="78"/>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64"/>
              <p:cNvSpPr>
                <a:spLocks noEditPoints="1"/>
              </p:cNvSpPr>
              <p:nvPr/>
            </p:nvSpPr>
            <p:spPr bwMode="auto">
              <a:xfrm>
                <a:off x="2124" y="3344"/>
                <a:ext cx="41" cy="11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65"/>
              <p:cNvSpPr>
                <a:spLocks noEditPoints="1"/>
              </p:cNvSpPr>
              <p:nvPr/>
            </p:nvSpPr>
            <p:spPr bwMode="auto">
              <a:xfrm>
                <a:off x="2124" y="3344"/>
                <a:ext cx="41" cy="11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66"/>
              <p:cNvSpPr>
                <a:spLocks/>
              </p:cNvSpPr>
              <p:nvPr/>
            </p:nvSpPr>
            <p:spPr bwMode="auto">
              <a:xfrm>
                <a:off x="1958" y="3471"/>
                <a:ext cx="7" cy="105"/>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67"/>
              <p:cNvSpPr>
                <a:spLocks/>
              </p:cNvSpPr>
              <p:nvPr/>
            </p:nvSpPr>
            <p:spPr bwMode="auto">
              <a:xfrm>
                <a:off x="1958" y="3471"/>
                <a:ext cx="7" cy="105"/>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68"/>
              <p:cNvSpPr>
                <a:spLocks/>
              </p:cNvSpPr>
              <p:nvPr/>
            </p:nvSpPr>
            <p:spPr bwMode="auto">
              <a:xfrm>
                <a:off x="1956" y="3456"/>
                <a:ext cx="2" cy="15"/>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69"/>
              <p:cNvSpPr>
                <a:spLocks/>
              </p:cNvSpPr>
              <p:nvPr/>
            </p:nvSpPr>
            <p:spPr bwMode="auto">
              <a:xfrm>
                <a:off x="1956" y="3456"/>
                <a:ext cx="2" cy="15"/>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70"/>
              <p:cNvSpPr>
                <a:spLocks noEditPoints="1"/>
              </p:cNvSpPr>
              <p:nvPr/>
            </p:nvSpPr>
            <p:spPr bwMode="auto">
              <a:xfrm>
                <a:off x="1927" y="2798"/>
                <a:ext cx="238" cy="658"/>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71"/>
              <p:cNvSpPr>
                <a:spLocks noEditPoints="1"/>
              </p:cNvSpPr>
              <p:nvPr/>
            </p:nvSpPr>
            <p:spPr bwMode="auto">
              <a:xfrm>
                <a:off x="1927" y="2798"/>
                <a:ext cx="238" cy="658"/>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72"/>
              <p:cNvSpPr>
                <a:spLocks/>
              </p:cNvSpPr>
              <p:nvPr/>
            </p:nvSpPr>
            <p:spPr bwMode="auto">
              <a:xfrm>
                <a:off x="1942" y="3231"/>
                <a:ext cx="211" cy="113"/>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73"/>
              <p:cNvSpPr>
                <a:spLocks/>
              </p:cNvSpPr>
              <p:nvPr/>
            </p:nvSpPr>
            <p:spPr bwMode="auto">
              <a:xfrm>
                <a:off x="1942" y="3231"/>
                <a:ext cx="211" cy="113"/>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74"/>
              <p:cNvSpPr>
                <a:spLocks/>
              </p:cNvSpPr>
              <p:nvPr/>
            </p:nvSpPr>
            <p:spPr bwMode="auto">
              <a:xfrm>
                <a:off x="1931" y="3088"/>
                <a:ext cx="197" cy="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75"/>
              <p:cNvSpPr>
                <a:spLocks/>
              </p:cNvSpPr>
              <p:nvPr/>
            </p:nvSpPr>
            <p:spPr bwMode="auto">
              <a:xfrm>
                <a:off x="1931" y="3088"/>
                <a:ext cx="197" cy="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76"/>
              <p:cNvSpPr>
                <a:spLocks/>
              </p:cNvSpPr>
              <p:nvPr/>
            </p:nvSpPr>
            <p:spPr bwMode="auto">
              <a:xfrm>
                <a:off x="1927" y="2801"/>
                <a:ext cx="167" cy="287"/>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77"/>
              <p:cNvSpPr>
                <a:spLocks/>
              </p:cNvSpPr>
              <p:nvPr/>
            </p:nvSpPr>
            <p:spPr bwMode="auto">
              <a:xfrm>
                <a:off x="1927" y="2801"/>
                <a:ext cx="167" cy="287"/>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78"/>
              <p:cNvSpPr>
                <a:spLocks/>
              </p:cNvSpPr>
              <p:nvPr/>
            </p:nvSpPr>
            <p:spPr bwMode="auto">
              <a:xfrm>
                <a:off x="1927" y="3060"/>
                <a:ext cx="117" cy="516"/>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79"/>
              <p:cNvSpPr>
                <a:spLocks/>
              </p:cNvSpPr>
              <p:nvPr/>
            </p:nvSpPr>
            <p:spPr bwMode="auto">
              <a:xfrm>
                <a:off x="1927" y="3060"/>
                <a:ext cx="117" cy="516"/>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80"/>
              <p:cNvSpPr>
                <a:spLocks/>
              </p:cNvSpPr>
              <p:nvPr/>
            </p:nvSpPr>
            <p:spPr bwMode="auto">
              <a:xfrm>
                <a:off x="1330" y="2912"/>
                <a:ext cx="296" cy="657"/>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81"/>
              <p:cNvSpPr>
                <a:spLocks/>
              </p:cNvSpPr>
              <p:nvPr/>
            </p:nvSpPr>
            <p:spPr bwMode="auto">
              <a:xfrm>
                <a:off x="1330" y="2912"/>
                <a:ext cx="296" cy="657"/>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82"/>
              <p:cNvSpPr>
                <a:spLocks/>
              </p:cNvSpPr>
              <p:nvPr/>
            </p:nvSpPr>
            <p:spPr bwMode="auto">
              <a:xfrm>
                <a:off x="1176" y="2569"/>
                <a:ext cx="606" cy="842"/>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83"/>
              <p:cNvSpPr>
                <a:spLocks/>
              </p:cNvSpPr>
              <p:nvPr/>
            </p:nvSpPr>
            <p:spPr bwMode="auto">
              <a:xfrm>
                <a:off x="1176" y="2569"/>
                <a:ext cx="606" cy="842"/>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84"/>
              <p:cNvSpPr>
                <a:spLocks/>
              </p:cNvSpPr>
              <p:nvPr/>
            </p:nvSpPr>
            <p:spPr bwMode="auto">
              <a:xfrm>
                <a:off x="1192" y="2582"/>
                <a:ext cx="574" cy="687"/>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85"/>
              <p:cNvSpPr>
                <a:spLocks/>
              </p:cNvSpPr>
              <p:nvPr/>
            </p:nvSpPr>
            <p:spPr bwMode="auto">
              <a:xfrm>
                <a:off x="1192" y="2582"/>
                <a:ext cx="574" cy="687"/>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86"/>
              <p:cNvSpPr>
                <a:spLocks/>
              </p:cNvSpPr>
              <p:nvPr/>
            </p:nvSpPr>
            <p:spPr bwMode="auto">
              <a:xfrm>
                <a:off x="1222" y="2593"/>
                <a:ext cx="512" cy="540"/>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87"/>
              <p:cNvSpPr>
                <a:spLocks/>
              </p:cNvSpPr>
              <p:nvPr/>
            </p:nvSpPr>
            <p:spPr bwMode="auto">
              <a:xfrm>
                <a:off x="1222" y="2593"/>
                <a:ext cx="512" cy="540"/>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88"/>
              <p:cNvSpPr>
                <a:spLocks/>
              </p:cNvSpPr>
              <p:nvPr/>
            </p:nvSpPr>
            <p:spPr bwMode="auto">
              <a:xfrm>
                <a:off x="1261" y="2585"/>
                <a:ext cx="436" cy="368"/>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89"/>
              <p:cNvSpPr>
                <a:spLocks/>
              </p:cNvSpPr>
              <p:nvPr/>
            </p:nvSpPr>
            <p:spPr bwMode="auto">
              <a:xfrm>
                <a:off x="1261" y="2585"/>
                <a:ext cx="436" cy="368"/>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90"/>
              <p:cNvSpPr>
                <a:spLocks/>
              </p:cNvSpPr>
              <p:nvPr/>
            </p:nvSpPr>
            <p:spPr bwMode="auto">
              <a:xfrm>
                <a:off x="1470" y="2572"/>
                <a:ext cx="18" cy="30"/>
              </a:xfrm>
              <a:custGeom>
                <a:avLst/>
                <a:gdLst>
                  <a:gd name="T0" fmla="*/ 7 w 18"/>
                  <a:gd name="T1" fmla="*/ 0 h 30"/>
                  <a:gd name="T2" fmla="*/ 0 w 18"/>
                  <a:gd name="T3" fmla="*/ 23 h 30"/>
                  <a:gd name="T4" fmla="*/ 0 w 18"/>
                  <a:gd name="T5" fmla="*/ 27 h 30"/>
                  <a:gd name="T6" fmla="*/ 0 w 18"/>
                  <a:gd name="T7" fmla="*/ 25 h 30"/>
                  <a:gd name="T8" fmla="*/ 7 w 18"/>
                  <a:gd name="T9" fmla="*/ 10 h 30"/>
                  <a:gd name="T10" fmla="*/ 12 w 18"/>
                  <a:gd name="T11" fmla="*/ 21 h 30"/>
                  <a:gd name="T12" fmla="*/ 18 w 18"/>
                  <a:gd name="T13" fmla="*/ 30 h 30"/>
                  <a:gd name="T14" fmla="*/ 7 w 18"/>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0">
                    <a:moveTo>
                      <a:pt x="7" y="0"/>
                    </a:moveTo>
                    <a:lnTo>
                      <a:pt x="0" y="23"/>
                    </a:lnTo>
                    <a:lnTo>
                      <a:pt x="0" y="27"/>
                    </a:lnTo>
                    <a:lnTo>
                      <a:pt x="0" y="25"/>
                    </a:lnTo>
                    <a:lnTo>
                      <a:pt x="7" y="10"/>
                    </a:lnTo>
                    <a:lnTo>
                      <a:pt x="12" y="21"/>
                    </a:lnTo>
                    <a:lnTo>
                      <a:pt x="18" y="30"/>
                    </a:lnTo>
                    <a:lnTo>
                      <a:pt x="7"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91"/>
              <p:cNvSpPr>
                <a:spLocks/>
              </p:cNvSpPr>
              <p:nvPr/>
            </p:nvSpPr>
            <p:spPr bwMode="auto">
              <a:xfrm>
                <a:off x="1470" y="2572"/>
                <a:ext cx="18" cy="30"/>
              </a:xfrm>
              <a:custGeom>
                <a:avLst/>
                <a:gdLst>
                  <a:gd name="T0" fmla="*/ 7 w 18"/>
                  <a:gd name="T1" fmla="*/ 0 h 30"/>
                  <a:gd name="T2" fmla="*/ 0 w 18"/>
                  <a:gd name="T3" fmla="*/ 23 h 30"/>
                  <a:gd name="T4" fmla="*/ 0 w 18"/>
                  <a:gd name="T5" fmla="*/ 27 h 30"/>
                  <a:gd name="T6" fmla="*/ 0 w 18"/>
                  <a:gd name="T7" fmla="*/ 25 h 30"/>
                  <a:gd name="T8" fmla="*/ 7 w 18"/>
                  <a:gd name="T9" fmla="*/ 10 h 30"/>
                  <a:gd name="T10" fmla="*/ 12 w 18"/>
                  <a:gd name="T11" fmla="*/ 21 h 30"/>
                  <a:gd name="T12" fmla="*/ 18 w 18"/>
                  <a:gd name="T13" fmla="*/ 30 h 30"/>
                  <a:gd name="T14" fmla="*/ 7 w 18"/>
                  <a:gd name="T15" fmla="*/ 0 h 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30">
                    <a:moveTo>
                      <a:pt x="7" y="0"/>
                    </a:moveTo>
                    <a:lnTo>
                      <a:pt x="0" y="23"/>
                    </a:lnTo>
                    <a:lnTo>
                      <a:pt x="0" y="27"/>
                    </a:lnTo>
                    <a:lnTo>
                      <a:pt x="0" y="25"/>
                    </a:lnTo>
                    <a:lnTo>
                      <a:pt x="7" y="10"/>
                    </a:lnTo>
                    <a:lnTo>
                      <a:pt x="12" y="21"/>
                    </a:lnTo>
                    <a:lnTo>
                      <a:pt x="18" y="30"/>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192"/>
              <p:cNvSpPr>
                <a:spLocks/>
              </p:cNvSpPr>
              <p:nvPr/>
            </p:nvSpPr>
            <p:spPr bwMode="auto">
              <a:xfrm>
                <a:off x="1470" y="2582"/>
                <a:ext cx="12" cy="15"/>
              </a:xfrm>
              <a:custGeom>
                <a:avLst/>
                <a:gdLst>
                  <a:gd name="T0" fmla="*/ 7 w 12"/>
                  <a:gd name="T1" fmla="*/ 0 h 15"/>
                  <a:gd name="T2" fmla="*/ 0 w 12"/>
                  <a:gd name="T3" fmla="*/ 15 h 15"/>
                  <a:gd name="T4" fmla="*/ 7 w 12"/>
                  <a:gd name="T5" fmla="*/ 3 h 15"/>
                  <a:gd name="T6" fmla="*/ 12 w 12"/>
                  <a:gd name="T7" fmla="*/ 11 h 15"/>
                  <a:gd name="T8" fmla="*/ 7 w 12"/>
                  <a:gd name="T9" fmla="*/ 0 h 15"/>
                </a:gdLst>
                <a:ahLst/>
                <a:cxnLst>
                  <a:cxn ang="0">
                    <a:pos x="T0" y="T1"/>
                  </a:cxn>
                  <a:cxn ang="0">
                    <a:pos x="T2" y="T3"/>
                  </a:cxn>
                  <a:cxn ang="0">
                    <a:pos x="T4" y="T5"/>
                  </a:cxn>
                  <a:cxn ang="0">
                    <a:pos x="T6" y="T7"/>
                  </a:cxn>
                  <a:cxn ang="0">
                    <a:pos x="T8" y="T9"/>
                  </a:cxn>
                </a:cxnLst>
                <a:rect l="0" t="0" r="r" b="b"/>
                <a:pathLst>
                  <a:path w="12" h="15">
                    <a:moveTo>
                      <a:pt x="7" y="0"/>
                    </a:moveTo>
                    <a:lnTo>
                      <a:pt x="0" y="15"/>
                    </a:lnTo>
                    <a:lnTo>
                      <a:pt x="7" y="3"/>
                    </a:lnTo>
                    <a:lnTo>
                      <a:pt x="12" y="11"/>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93"/>
              <p:cNvSpPr>
                <a:spLocks/>
              </p:cNvSpPr>
              <p:nvPr/>
            </p:nvSpPr>
            <p:spPr bwMode="auto">
              <a:xfrm>
                <a:off x="1470" y="2582"/>
                <a:ext cx="12" cy="15"/>
              </a:xfrm>
              <a:custGeom>
                <a:avLst/>
                <a:gdLst>
                  <a:gd name="T0" fmla="*/ 7 w 12"/>
                  <a:gd name="T1" fmla="*/ 0 h 15"/>
                  <a:gd name="T2" fmla="*/ 0 w 12"/>
                  <a:gd name="T3" fmla="*/ 15 h 15"/>
                  <a:gd name="T4" fmla="*/ 7 w 12"/>
                  <a:gd name="T5" fmla="*/ 3 h 15"/>
                  <a:gd name="T6" fmla="*/ 12 w 12"/>
                  <a:gd name="T7" fmla="*/ 11 h 15"/>
                  <a:gd name="T8" fmla="*/ 7 w 12"/>
                  <a:gd name="T9" fmla="*/ 0 h 15"/>
                </a:gdLst>
                <a:ahLst/>
                <a:cxnLst>
                  <a:cxn ang="0">
                    <a:pos x="T0" y="T1"/>
                  </a:cxn>
                  <a:cxn ang="0">
                    <a:pos x="T2" y="T3"/>
                  </a:cxn>
                  <a:cxn ang="0">
                    <a:pos x="T4" y="T5"/>
                  </a:cxn>
                  <a:cxn ang="0">
                    <a:pos x="T6" y="T7"/>
                  </a:cxn>
                  <a:cxn ang="0">
                    <a:pos x="T8" y="T9"/>
                  </a:cxn>
                </a:cxnLst>
                <a:rect l="0" t="0" r="r" b="b"/>
                <a:pathLst>
                  <a:path w="12" h="15">
                    <a:moveTo>
                      <a:pt x="7" y="0"/>
                    </a:moveTo>
                    <a:lnTo>
                      <a:pt x="0" y="15"/>
                    </a:lnTo>
                    <a:lnTo>
                      <a:pt x="7" y="3"/>
                    </a:lnTo>
                    <a:lnTo>
                      <a:pt x="12" y="11"/>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94"/>
              <p:cNvSpPr>
                <a:spLocks/>
              </p:cNvSpPr>
              <p:nvPr/>
            </p:nvSpPr>
            <p:spPr bwMode="auto">
              <a:xfrm>
                <a:off x="1649" y="2953"/>
                <a:ext cx="48" cy="62"/>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95"/>
              <p:cNvSpPr>
                <a:spLocks/>
              </p:cNvSpPr>
              <p:nvPr/>
            </p:nvSpPr>
            <p:spPr bwMode="auto">
              <a:xfrm>
                <a:off x="1649" y="2953"/>
                <a:ext cx="48" cy="62"/>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96"/>
              <p:cNvSpPr>
                <a:spLocks noEditPoints="1"/>
              </p:cNvSpPr>
              <p:nvPr/>
            </p:nvSpPr>
            <p:spPr bwMode="auto">
              <a:xfrm>
                <a:off x="1679" y="3013"/>
                <a:ext cx="55" cy="261"/>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97"/>
              <p:cNvSpPr>
                <a:spLocks noEditPoints="1"/>
              </p:cNvSpPr>
              <p:nvPr/>
            </p:nvSpPr>
            <p:spPr bwMode="auto">
              <a:xfrm>
                <a:off x="1679" y="3013"/>
                <a:ext cx="55" cy="261"/>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98"/>
              <p:cNvSpPr>
                <a:spLocks/>
              </p:cNvSpPr>
              <p:nvPr/>
            </p:nvSpPr>
            <p:spPr bwMode="auto">
              <a:xfrm>
                <a:off x="1732" y="3269"/>
                <a:ext cx="34" cy="7"/>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99"/>
              <p:cNvSpPr>
                <a:spLocks/>
              </p:cNvSpPr>
              <p:nvPr/>
            </p:nvSpPr>
            <p:spPr bwMode="auto">
              <a:xfrm>
                <a:off x="1732" y="3269"/>
                <a:ext cx="34" cy="7"/>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00"/>
              <p:cNvSpPr>
                <a:spLocks/>
              </p:cNvSpPr>
              <p:nvPr/>
            </p:nvSpPr>
            <p:spPr bwMode="auto">
              <a:xfrm>
                <a:off x="1514" y="3411"/>
                <a:ext cx="31" cy="6"/>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01"/>
              <p:cNvSpPr>
                <a:spLocks/>
              </p:cNvSpPr>
              <p:nvPr/>
            </p:nvSpPr>
            <p:spPr bwMode="auto">
              <a:xfrm>
                <a:off x="1514" y="3411"/>
                <a:ext cx="31" cy="6"/>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02"/>
              <p:cNvSpPr>
                <a:spLocks/>
              </p:cNvSpPr>
              <p:nvPr/>
            </p:nvSpPr>
            <p:spPr bwMode="auto">
              <a:xfrm>
                <a:off x="1543" y="3411"/>
                <a:ext cx="165" cy="6"/>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03"/>
              <p:cNvSpPr>
                <a:spLocks/>
              </p:cNvSpPr>
              <p:nvPr/>
            </p:nvSpPr>
            <p:spPr bwMode="auto">
              <a:xfrm>
                <a:off x="1543" y="3411"/>
                <a:ext cx="165" cy="6"/>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204"/>
              <p:cNvSpPr>
                <a:spLocks/>
              </p:cNvSpPr>
              <p:nvPr/>
            </p:nvSpPr>
            <p:spPr bwMode="auto">
              <a:xfrm>
                <a:off x="1706" y="3411"/>
                <a:ext cx="76" cy="6"/>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9" name="Group 406"/>
            <p:cNvGrpSpPr>
              <a:grpSpLocks/>
            </p:cNvGrpSpPr>
            <p:nvPr/>
          </p:nvGrpSpPr>
          <p:grpSpPr bwMode="auto">
            <a:xfrm>
              <a:off x="1149" y="2225"/>
              <a:ext cx="5026" cy="1408"/>
              <a:chOff x="1149" y="2225"/>
              <a:chExt cx="5026" cy="1408"/>
            </a:xfrm>
          </p:grpSpPr>
          <p:sp>
            <p:nvSpPr>
              <p:cNvPr id="90" name="Freeform 206"/>
              <p:cNvSpPr>
                <a:spLocks/>
              </p:cNvSpPr>
              <p:nvPr/>
            </p:nvSpPr>
            <p:spPr bwMode="auto">
              <a:xfrm>
                <a:off x="1706" y="3411"/>
                <a:ext cx="76" cy="6"/>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Rectangle 207"/>
              <p:cNvSpPr>
                <a:spLocks noChangeArrowheads="1"/>
              </p:cNvSpPr>
              <p:nvPr/>
            </p:nvSpPr>
            <p:spPr bwMode="auto">
              <a:xfrm>
                <a:off x="1470" y="3569"/>
                <a:ext cx="55" cy="4"/>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Rectangle 208"/>
              <p:cNvSpPr>
                <a:spLocks noChangeArrowheads="1"/>
              </p:cNvSpPr>
              <p:nvPr/>
            </p:nvSpPr>
            <p:spPr bwMode="auto">
              <a:xfrm>
                <a:off x="1470" y="3569"/>
                <a:ext cx="55" cy="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09"/>
              <p:cNvSpPr>
                <a:spLocks/>
              </p:cNvSpPr>
              <p:nvPr/>
            </p:nvSpPr>
            <p:spPr bwMode="auto">
              <a:xfrm>
                <a:off x="1470" y="3411"/>
                <a:ext cx="55" cy="15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10"/>
              <p:cNvSpPr>
                <a:spLocks/>
              </p:cNvSpPr>
              <p:nvPr/>
            </p:nvSpPr>
            <p:spPr bwMode="auto">
              <a:xfrm>
                <a:off x="1470" y="3411"/>
                <a:ext cx="55" cy="15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11"/>
              <p:cNvSpPr>
                <a:spLocks/>
              </p:cNvSpPr>
              <p:nvPr/>
            </p:nvSpPr>
            <p:spPr bwMode="auto">
              <a:xfrm>
                <a:off x="1470" y="3269"/>
                <a:ext cx="310" cy="14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12"/>
              <p:cNvSpPr>
                <a:spLocks/>
              </p:cNvSpPr>
              <p:nvPr/>
            </p:nvSpPr>
            <p:spPr bwMode="auto">
              <a:xfrm>
                <a:off x="1470" y="3269"/>
                <a:ext cx="310" cy="14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13"/>
              <p:cNvSpPr>
                <a:spLocks/>
              </p:cNvSpPr>
              <p:nvPr/>
            </p:nvSpPr>
            <p:spPr bwMode="auto">
              <a:xfrm>
                <a:off x="1470" y="3133"/>
                <a:ext cx="293" cy="136"/>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14"/>
              <p:cNvSpPr>
                <a:spLocks/>
              </p:cNvSpPr>
              <p:nvPr/>
            </p:nvSpPr>
            <p:spPr bwMode="auto">
              <a:xfrm>
                <a:off x="1470" y="3133"/>
                <a:ext cx="293" cy="136"/>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15"/>
              <p:cNvSpPr>
                <a:spLocks/>
              </p:cNvSpPr>
              <p:nvPr/>
            </p:nvSpPr>
            <p:spPr bwMode="auto">
              <a:xfrm>
                <a:off x="1470" y="2953"/>
                <a:ext cx="262" cy="180"/>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16"/>
              <p:cNvSpPr>
                <a:spLocks/>
              </p:cNvSpPr>
              <p:nvPr/>
            </p:nvSpPr>
            <p:spPr bwMode="auto">
              <a:xfrm>
                <a:off x="1470" y="2953"/>
                <a:ext cx="262" cy="180"/>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17"/>
              <p:cNvSpPr>
                <a:spLocks/>
              </p:cNvSpPr>
              <p:nvPr/>
            </p:nvSpPr>
            <p:spPr bwMode="auto">
              <a:xfrm>
                <a:off x="1470" y="2585"/>
                <a:ext cx="225" cy="368"/>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18"/>
              <p:cNvSpPr>
                <a:spLocks/>
              </p:cNvSpPr>
              <p:nvPr/>
            </p:nvSpPr>
            <p:spPr bwMode="auto">
              <a:xfrm>
                <a:off x="1470" y="2585"/>
                <a:ext cx="225" cy="368"/>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19"/>
              <p:cNvSpPr>
                <a:spLocks/>
              </p:cNvSpPr>
              <p:nvPr/>
            </p:nvSpPr>
            <p:spPr bwMode="auto">
              <a:xfrm>
                <a:off x="5363" y="2681"/>
                <a:ext cx="555" cy="738"/>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20"/>
              <p:cNvSpPr>
                <a:spLocks/>
              </p:cNvSpPr>
              <p:nvPr/>
            </p:nvSpPr>
            <p:spPr bwMode="auto">
              <a:xfrm>
                <a:off x="5363" y="2681"/>
                <a:ext cx="555" cy="738"/>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21"/>
              <p:cNvSpPr>
                <a:spLocks/>
              </p:cNvSpPr>
              <p:nvPr/>
            </p:nvSpPr>
            <p:spPr bwMode="auto">
              <a:xfrm>
                <a:off x="5528" y="3235"/>
                <a:ext cx="225" cy="341"/>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22"/>
              <p:cNvSpPr>
                <a:spLocks/>
              </p:cNvSpPr>
              <p:nvPr/>
            </p:nvSpPr>
            <p:spPr bwMode="auto">
              <a:xfrm>
                <a:off x="5528" y="3235"/>
                <a:ext cx="225" cy="341"/>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Rectangle 223"/>
              <p:cNvSpPr>
                <a:spLocks noChangeArrowheads="1"/>
              </p:cNvSpPr>
              <p:nvPr/>
            </p:nvSpPr>
            <p:spPr bwMode="auto">
              <a:xfrm>
                <a:off x="5718" y="2886"/>
                <a:ext cx="79" cy="1"/>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224"/>
              <p:cNvSpPr>
                <a:spLocks noChangeArrowheads="1"/>
              </p:cNvSpPr>
              <p:nvPr/>
            </p:nvSpPr>
            <p:spPr bwMode="auto">
              <a:xfrm>
                <a:off x="5718" y="2886"/>
                <a:ext cx="79"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Rectangle 225"/>
              <p:cNvSpPr>
                <a:spLocks noChangeArrowheads="1"/>
              </p:cNvSpPr>
              <p:nvPr/>
            </p:nvSpPr>
            <p:spPr bwMode="auto">
              <a:xfrm>
                <a:off x="5776" y="3133"/>
                <a:ext cx="92" cy="2"/>
              </a:xfrm>
              <a:prstGeom prst="rect">
                <a:avLst/>
              </a:prstGeom>
              <a:solidFill>
                <a:srgbClr val="8ECB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Rectangle 226"/>
              <p:cNvSpPr>
                <a:spLocks noChangeArrowheads="1"/>
              </p:cNvSpPr>
              <p:nvPr/>
            </p:nvSpPr>
            <p:spPr bwMode="auto">
              <a:xfrm>
                <a:off x="5776" y="3133"/>
                <a:ext cx="9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27"/>
              <p:cNvSpPr>
                <a:spLocks/>
              </p:cNvSpPr>
              <p:nvPr/>
            </p:nvSpPr>
            <p:spPr bwMode="auto">
              <a:xfrm>
                <a:off x="5680" y="3419"/>
                <a:ext cx="238" cy="152"/>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28"/>
              <p:cNvSpPr>
                <a:spLocks/>
              </p:cNvSpPr>
              <p:nvPr/>
            </p:nvSpPr>
            <p:spPr bwMode="auto">
              <a:xfrm>
                <a:off x="5680" y="3419"/>
                <a:ext cx="238" cy="152"/>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29"/>
              <p:cNvSpPr>
                <a:spLocks/>
              </p:cNvSpPr>
              <p:nvPr/>
            </p:nvSpPr>
            <p:spPr bwMode="auto">
              <a:xfrm>
                <a:off x="5643" y="2685"/>
                <a:ext cx="275" cy="734"/>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230"/>
              <p:cNvSpPr>
                <a:spLocks/>
              </p:cNvSpPr>
              <p:nvPr/>
            </p:nvSpPr>
            <p:spPr bwMode="auto">
              <a:xfrm>
                <a:off x="5643" y="2685"/>
                <a:ext cx="275" cy="734"/>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31"/>
              <p:cNvSpPr>
                <a:spLocks/>
              </p:cNvSpPr>
              <p:nvPr/>
            </p:nvSpPr>
            <p:spPr bwMode="auto">
              <a:xfrm>
                <a:off x="5643" y="3242"/>
                <a:ext cx="110" cy="329"/>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32"/>
              <p:cNvSpPr>
                <a:spLocks/>
              </p:cNvSpPr>
              <p:nvPr/>
            </p:nvSpPr>
            <p:spPr bwMode="auto">
              <a:xfrm>
                <a:off x="5643" y="3242"/>
                <a:ext cx="110" cy="329"/>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Oval 233"/>
              <p:cNvSpPr>
                <a:spLocks noChangeArrowheads="1"/>
              </p:cNvSpPr>
              <p:nvPr/>
            </p:nvSpPr>
            <p:spPr bwMode="auto">
              <a:xfrm>
                <a:off x="4046" y="2696"/>
                <a:ext cx="282" cy="550"/>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34"/>
              <p:cNvSpPr>
                <a:spLocks/>
              </p:cNvSpPr>
              <p:nvPr/>
            </p:nvSpPr>
            <p:spPr bwMode="auto">
              <a:xfrm>
                <a:off x="4163" y="3017"/>
                <a:ext cx="53" cy="552"/>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35"/>
              <p:cNvSpPr>
                <a:spLocks/>
              </p:cNvSpPr>
              <p:nvPr/>
            </p:nvSpPr>
            <p:spPr bwMode="auto">
              <a:xfrm>
                <a:off x="4163" y="3017"/>
                <a:ext cx="53" cy="552"/>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36"/>
              <p:cNvSpPr>
                <a:spLocks noEditPoints="1"/>
              </p:cNvSpPr>
              <p:nvPr/>
            </p:nvSpPr>
            <p:spPr bwMode="auto">
              <a:xfrm>
                <a:off x="4292" y="2786"/>
                <a:ext cx="36" cy="201"/>
              </a:xfrm>
              <a:custGeom>
                <a:avLst/>
                <a:gdLst>
                  <a:gd name="T0" fmla="*/ 20 w 20"/>
                  <a:gd name="T1" fmla="*/ 107 h 107"/>
                  <a:gd name="T2" fmla="*/ 20 w 20"/>
                  <a:gd name="T3" fmla="*/ 107 h 107"/>
                  <a:gd name="T4" fmla="*/ 20 w 20"/>
                  <a:gd name="T5" fmla="*/ 104 h 107"/>
                  <a:gd name="T6" fmla="*/ 20 w 20"/>
                  <a:gd name="T7" fmla="*/ 104 h 107"/>
                  <a:gd name="T8" fmla="*/ 20 w 20"/>
                  <a:gd name="T9" fmla="*/ 103 h 107"/>
                  <a:gd name="T10" fmla="*/ 20 w 20"/>
                  <a:gd name="T11" fmla="*/ 103 h 107"/>
                  <a:gd name="T12" fmla="*/ 20 w 20"/>
                  <a:gd name="T13" fmla="*/ 103 h 107"/>
                  <a:gd name="T14" fmla="*/ 20 w 20"/>
                  <a:gd name="T15" fmla="*/ 103 h 107"/>
                  <a:gd name="T16" fmla="*/ 20 w 20"/>
                  <a:gd name="T17" fmla="*/ 103 h 107"/>
                  <a:gd name="T18" fmla="*/ 20 w 20"/>
                  <a:gd name="T19" fmla="*/ 102 h 107"/>
                  <a:gd name="T20" fmla="*/ 20 w 20"/>
                  <a:gd name="T21" fmla="*/ 102 h 107"/>
                  <a:gd name="T22" fmla="*/ 20 w 20"/>
                  <a:gd name="T23" fmla="*/ 102 h 107"/>
                  <a:gd name="T24" fmla="*/ 20 w 20"/>
                  <a:gd name="T25" fmla="*/ 102 h 107"/>
                  <a:gd name="T26" fmla="*/ 20 w 20"/>
                  <a:gd name="T27" fmla="*/ 101 h 107"/>
                  <a:gd name="T28" fmla="*/ 20 w 20"/>
                  <a:gd name="T29" fmla="*/ 101 h 107"/>
                  <a:gd name="T30" fmla="*/ 20 w 20"/>
                  <a:gd name="T31" fmla="*/ 101 h 107"/>
                  <a:gd name="T32" fmla="*/ 20 w 20"/>
                  <a:gd name="T33" fmla="*/ 101 h 107"/>
                  <a:gd name="T34" fmla="*/ 20 w 20"/>
                  <a:gd name="T35" fmla="*/ 100 h 107"/>
                  <a:gd name="T36" fmla="*/ 20 w 20"/>
                  <a:gd name="T37" fmla="*/ 100 h 107"/>
                  <a:gd name="T38" fmla="*/ 20 w 20"/>
                  <a:gd name="T39" fmla="*/ 100 h 107"/>
                  <a:gd name="T40" fmla="*/ 20 w 20"/>
                  <a:gd name="T41" fmla="*/ 100 h 107"/>
                  <a:gd name="T42" fmla="*/ 20 w 20"/>
                  <a:gd name="T43" fmla="*/ 100 h 107"/>
                  <a:gd name="T44" fmla="*/ 20 w 20"/>
                  <a:gd name="T45" fmla="*/ 99 h 107"/>
                  <a:gd name="T46" fmla="*/ 20 w 20"/>
                  <a:gd name="T47" fmla="*/ 99 h 107"/>
                  <a:gd name="T48" fmla="*/ 20 w 20"/>
                  <a:gd name="T49" fmla="*/ 99 h 107"/>
                  <a:gd name="T50" fmla="*/ 20 w 20"/>
                  <a:gd name="T51" fmla="*/ 97 h 107"/>
                  <a:gd name="T52" fmla="*/ 20 w 20"/>
                  <a:gd name="T53" fmla="*/ 97 h 107"/>
                  <a:gd name="T54" fmla="*/ 20 w 20"/>
                  <a:gd name="T55" fmla="*/ 96 h 107"/>
                  <a:gd name="T56" fmla="*/ 20 w 20"/>
                  <a:gd name="T57" fmla="*/ 95 h 107"/>
                  <a:gd name="T58" fmla="*/ 20 w 20"/>
                  <a:gd name="T59" fmla="*/ 94 h 107"/>
                  <a:gd name="T60" fmla="*/ 1 w 20"/>
                  <a:gd name="T61" fmla="*/ 2 h 107"/>
                  <a:gd name="T62" fmla="*/ 1 w 20"/>
                  <a:gd name="T63" fmla="*/ 2 h 107"/>
                  <a:gd name="T64" fmla="*/ 0 w 20"/>
                  <a:gd name="T65" fmla="*/ 2 h 107"/>
                  <a:gd name="T66" fmla="*/ 0 w 20"/>
                  <a:gd name="T67" fmla="*/ 2 h 107"/>
                  <a:gd name="T68" fmla="*/ 0 w 20"/>
                  <a:gd name="T69" fmla="*/ 1 h 107"/>
                  <a:gd name="T70" fmla="*/ 0 w 20"/>
                  <a:gd name="T71" fmla="*/ 1 h 107"/>
                  <a:gd name="T72" fmla="*/ 0 w 20"/>
                  <a:gd name="T73" fmla="*/ 1 h 107"/>
                  <a:gd name="T74" fmla="*/ 0 w 20"/>
                  <a:gd name="T75" fmla="*/ 1 h 107"/>
                  <a:gd name="T76" fmla="*/ 0 w 20"/>
                  <a:gd name="T77" fmla="*/ 1 h 107"/>
                  <a:gd name="T78" fmla="*/ 0 w 20"/>
                  <a:gd name="T79" fmla="*/ 1 h 107"/>
                  <a:gd name="T80" fmla="*/ 0 w 20"/>
                  <a:gd name="T81" fmla="*/ 0 h 107"/>
                  <a:gd name="T82" fmla="*/ 0 w 20"/>
                  <a:gd name="T83" fmla="*/ 0 h 107"/>
                  <a:gd name="T84" fmla="*/ 0 w 20"/>
                  <a:gd name="T85" fmla="*/ 0 h 107"/>
                  <a:gd name="T86" fmla="*/ 0 w 20"/>
                  <a:gd name="T87" fmla="*/ 0 h 107"/>
                  <a:gd name="T88" fmla="*/ 0 w 20"/>
                  <a:gd name="T8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37"/>
              <p:cNvSpPr>
                <a:spLocks/>
              </p:cNvSpPr>
              <p:nvPr/>
            </p:nvSpPr>
            <p:spPr bwMode="auto">
              <a:xfrm>
                <a:off x="4188" y="2696"/>
                <a:ext cx="140" cy="550"/>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38"/>
              <p:cNvSpPr>
                <a:spLocks/>
              </p:cNvSpPr>
              <p:nvPr/>
            </p:nvSpPr>
            <p:spPr bwMode="auto">
              <a:xfrm>
                <a:off x="4188" y="3103"/>
                <a:ext cx="28" cy="466"/>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39"/>
              <p:cNvSpPr>
                <a:spLocks/>
              </p:cNvSpPr>
              <p:nvPr/>
            </p:nvSpPr>
            <p:spPr bwMode="auto">
              <a:xfrm>
                <a:off x="4188" y="3103"/>
                <a:ext cx="28" cy="466"/>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241"/>
              <p:cNvSpPr>
                <a:spLocks/>
              </p:cNvSpPr>
              <p:nvPr/>
            </p:nvSpPr>
            <p:spPr bwMode="auto">
              <a:xfrm>
                <a:off x="3044" y="2398"/>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242"/>
              <p:cNvSpPr>
                <a:spLocks/>
              </p:cNvSpPr>
              <p:nvPr/>
            </p:nvSpPr>
            <p:spPr bwMode="auto">
              <a:xfrm>
                <a:off x="2418" y="2555"/>
                <a:ext cx="22" cy="15"/>
              </a:xfrm>
              <a:custGeom>
                <a:avLst/>
                <a:gdLst>
                  <a:gd name="T0" fmla="*/ 6 w 12"/>
                  <a:gd name="T1" fmla="*/ 0 h 8"/>
                  <a:gd name="T2" fmla="*/ 6 w 12"/>
                  <a:gd name="T3" fmla="*/ 8 h 8"/>
                  <a:gd name="T4" fmla="*/ 6 w 12"/>
                  <a:gd name="T5" fmla="*/ 0 h 8"/>
                </a:gdLst>
                <a:ahLst/>
                <a:cxnLst>
                  <a:cxn ang="0">
                    <a:pos x="T0" y="T1"/>
                  </a:cxn>
                  <a:cxn ang="0">
                    <a:pos x="T2" y="T3"/>
                  </a:cxn>
                  <a:cxn ang="0">
                    <a:pos x="T4" y="T5"/>
                  </a:cxn>
                </a:cxnLst>
                <a:rect l="0" t="0" r="r" b="b"/>
                <a:pathLst>
                  <a:path w="12" h="8">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243"/>
              <p:cNvSpPr>
                <a:spLocks/>
              </p:cNvSpPr>
              <p:nvPr/>
            </p:nvSpPr>
            <p:spPr bwMode="auto">
              <a:xfrm>
                <a:off x="1966" y="2278"/>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244"/>
              <p:cNvSpPr>
                <a:spLocks/>
              </p:cNvSpPr>
              <p:nvPr/>
            </p:nvSpPr>
            <p:spPr bwMode="auto">
              <a:xfrm>
                <a:off x="1674" y="2488"/>
                <a:ext cx="21" cy="15"/>
              </a:xfrm>
              <a:custGeom>
                <a:avLst/>
                <a:gdLst>
                  <a:gd name="T0" fmla="*/ 6 w 12"/>
                  <a:gd name="T1" fmla="*/ 0 h 8"/>
                  <a:gd name="T2" fmla="*/ 6 w 12"/>
                  <a:gd name="T3" fmla="*/ 8 h 8"/>
                  <a:gd name="T4" fmla="*/ 6 w 12"/>
                  <a:gd name="T5" fmla="*/ 0 h 8"/>
                </a:gdLst>
                <a:ahLst/>
                <a:cxnLst>
                  <a:cxn ang="0">
                    <a:pos x="T0" y="T1"/>
                  </a:cxn>
                  <a:cxn ang="0">
                    <a:pos x="T2" y="T3"/>
                  </a:cxn>
                  <a:cxn ang="0">
                    <a:pos x="T4" y="T5"/>
                  </a:cxn>
                </a:cxnLst>
                <a:rect l="0" t="0" r="r" b="b"/>
                <a:pathLst>
                  <a:path w="12" h="8">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245"/>
              <p:cNvSpPr>
                <a:spLocks/>
              </p:cNvSpPr>
              <p:nvPr/>
            </p:nvSpPr>
            <p:spPr bwMode="auto">
              <a:xfrm>
                <a:off x="3385" y="2653"/>
                <a:ext cx="17"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246"/>
              <p:cNvSpPr>
                <a:spLocks/>
              </p:cNvSpPr>
              <p:nvPr/>
            </p:nvSpPr>
            <p:spPr bwMode="auto">
              <a:xfrm>
                <a:off x="3707" y="2334"/>
                <a:ext cx="25" cy="22"/>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247"/>
              <p:cNvSpPr>
                <a:spLocks/>
              </p:cNvSpPr>
              <p:nvPr/>
            </p:nvSpPr>
            <p:spPr bwMode="auto">
              <a:xfrm>
                <a:off x="3890" y="2507"/>
                <a:ext cx="28" cy="22"/>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248"/>
              <p:cNvSpPr>
                <a:spLocks/>
              </p:cNvSpPr>
              <p:nvPr/>
            </p:nvSpPr>
            <p:spPr bwMode="auto">
              <a:xfrm>
                <a:off x="4688" y="2373"/>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249"/>
              <p:cNvSpPr>
                <a:spLocks/>
              </p:cNvSpPr>
              <p:nvPr/>
            </p:nvSpPr>
            <p:spPr bwMode="auto">
              <a:xfrm>
                <a:off x="5108" y="2623"/>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250"/>
              <p:cNvSpPr>
                <a:spLocks/>
              </p:cNvSpPr>
              <p:nvPr/>
            </p:nvSpPr>
            <p:spPr bwMode="auto">
              <a:xfrm>
                <a:off x="5375" y="2261"/>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251"/>
              <p:cNvSpPr>
                <a:spLocks/>
              </p:cNvSpPr>
              <p:nvPr/>
            </p:nvSpPr>
            <p:spPr bwMode="auto">
              <a:xfrm>
                <a:off x="5629" y="2417"/>
                <a:ext cx="25" cy="22"/>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252"/>
              <p:cNvSpPr>
                <a:spLocks/>
              </p:cNvSpPr>
              <p:nvPr/>
            </p:nvSpPr>
            <p:spPr bwMode="auto">
              <a:xfrm>
                <a:off x="5815" y="227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253"/>
              <p:cNvSpPr>
                <a:spLocks/>
              </p:cNvSpPr>
              <p:nvPr/>
            </p:nvSpPr>
            <p:spPr bwMode="auto">
              <a:xfrm>
                <a:off x="5679" y="2569"/>
                <a:ext cx="24" cy="18"/>
              </a:xfrm>
              <a:custGeom>
                <a:avLst/>
                <a:gdLst>
                  <a:gd name="T0" fmla="*/ 7 w 14"/>
                  <a:gd name="T1" fmla="*/ 0 h 10"/>
                  <a:gd name="T2" fmla="*/ 7 w 14"/>
                  <a:gd name="T3" fmla="*/ 10 h 10"/>
                  <a:gd name="T4" fmla="*/ 7 w 14"/>
                  <a:gd name="T5" fmla="*/ 0 h 10"/>
                </a:gdLst>
                <a:ahLst/>
                <a:cxnLst>
                  <a:cxn ang="0">
                    <a:pos x="T0" y="T1"/>
                  </a:cxn>
                  <a:cxn ang="0">
                    <a:pos x="T2" y="T3"/>
                  </a:cxn>
                  <a:cxn ang="0">
                    <a:pos x="T4" y="T5"/>
                  </a:cxn>
                </a:cxnLst>
                <a:rect l="0" t="0" r="r" b="b"/>
                <a:pathLst>
                  <a:path w="14" h="10">
                    <a:moveTo>
                      <a:pt x="7" y="0"/>
                    </a:moveTo>
                    <a:cubicBezTo>
                      <a:pt x="0" y="0"/>
                      <a:pt x="0" y="10"/>
                      <a:pt x="7" y="10"/>
                    </a:cubicBezTo>
                    <a:cubicBezTo>
                      <a:pt x="14" y="10"/>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254"/>
              <p:cNvSpPr>
                <a:spLocks/>
              </p:cNvSpPr>
              <p:nvPr/>
            </p:nvSpPr>
            <p:spPr bwMode="auto">
              <a:xfrm>
                <a:off x="5907" y="2448"/>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255"/>
              <p:cNvSpPr>
                <a:spLocks/>
              </p:cNvSpPr>
              <p:nvPr/>
            </p:nvSpPr>
            <p:spPr bwMode="auto">
              <a:xfrm>
                <a:off x="4418" y="260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256"/>
              <p:cNvSpPr>
                <a:spLocks/>
              </p:cNvSpPr>
              <p:nvPr/>
            </p:nvSpPr>
            <p:spPr bwMode="auto">
              <a:xfrm>
                <a:off x="4129" y="2225"/>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257"/>
              <p:cNvSpPr>
                <a:spLocks/>
              </p:cNvSpPr>
              <p:nvPr/>
            </p:nvSpPr>
            <p:spPr bwMode="auto">
              <a:xfrm>
                <a:off x="2993" y="2706"/>
                <a:ext cx="21" cy="15"/>
              </a:xfrm>
              <a:custGeom>
                <a:avLst/>
                <a:gdLst>
                  <a:gd name="T0" fmla="*/ 6 w 12"/>
                  <a:gd name="T1" fmla="*/ 0 h 8"/>
                  <a:gd name="T2" fmla="*/ 6 w 12"/>
                  <a:gd name="T3" fmla="*/ 8 h 8"/>
                  <a:gd name="T4" fmla="*/ 6 w 12"/>
                  <a:gd name="T5" fmla="*/ 0 h 8"/>
                </a:gdLst>
                <a:ahLst/>
                <a:cxnLst>
                  <a:cxn ang="0">
                    <a:pos x="T0" y="T1"/>
                  </a:cxn>
                  <a:cxn ang="0">
                    <a:pos x="T2" y="T3"/>
                  </a:cxn>
                  <a:cxn ang="0">
                    <a:pos x="T4" y="T5"/>
                  </a:cxn>
                </a:cxnLst>
                <a:rect l="0" t="0" r="r" b="b"/>
                <a:pathLst>
                  <a:path w="12" h="8">
                    <a:moveTo>
                      <a:pt x="6" y="0"/>
                    </a:moveTo>
                    <a:cubicBezTo>
                      <a:pt x="0" y="0"/>
                      <a:pt x="0" y="8"/>
                      <a:pt x="6" y="8"/>
                    </a:cubicBezTo>
                    <a:cubicBezTo>
                      <a:pt x="12" y="8"/>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258"/>
              <p:cNvSpPr>
                <a:spLocks/>
              </p:cNvSpPr>
              <p:nvPr/>
            </p:nvSpPr>
            <p:spPr bwMode="auto">
              <a:xfrm>
                <a:off x="2582" y="2621"/>
                <a:ext cx="7" cy="4"/>
              </a:xfrm>
              <a:custGeom>
                <a:avLst/>
                <a:gdLst>
                  <a:gd name="T0" fmla="*/ 2 w 4"/>
                  <a:gd name="T1" fmla="*/ 0 h 2"/>
                  <a:gd name="T2" fmla="*/ 2 w 4"/>
                  <a:gd name="T3" fmla="*/ 2 h 2"/>
                  <a:gd name="T4" fmla="*/ 2 w 4"/>
                  <a:gd name="T5" fmla="*/ 0 h 2"/>
                </a:gdLst>
                <a:ahLst/>
                <a:cxnLst>
                  <a:cxn ang="0">
                    <a:pos x="T0" y="T1"/>
                  </a:cxn>
                  <a:cxn ang="0">
                    <a:pos x="T2" y="T3"/>
                  </a:cxn>
                  <a:cxn ang="0">
                    <a:pos x="T4" y="T5"/>
                  </a:cxn>
                </a:cxnLst>
                <a:rect l="0" t="0" r="r" b="b"/>
                <a:pathLst>
                  <a:path w="4" h="2">
                    <a:moveTo>
                      <a:pt x="2" y="0"/>
                    </a:moveTo>
                    <a:cubicBezTo>
                      <a:pt x="0" y="0"/>
                      <a:pt x="0" y="2"/>
                      <a:pt x="2" y="2"/>
                    </a:cubicBezTo>
                    <a:cubicBezTo>
                      <a:pt x="4" y="2"/>
                      <a:pt x="4" y="0"/>
                      <a:pt x="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259"/>
              <p:cNvSpPr>
                <a:spLocks/>
              </p:cNvSpPr>
              <p:nvPr/>
            </p:nvSpPr>
            <p:spPr bwMode="auto">
              <a:xfrm>
                <a:off x="1408" y="2445"/>
                <a:ext cx="28" cy="26"/>
              </a:xfrm>
              <a:custGeom>
                <a:avLst/>
                <a:gdLst>
                  <a:gd name="T0" fmla="*/ 8 w 16"/>
                  <a:gd name="T1" fmla="*/ 0 h 14"/>
                  <a:gd name="T2" fmla="*/ 8 w 16"/>
                  <a:gd name="T3" fmla="*/ 14 h 14"/>
                  <a:gd name="T4" fmla="*/ 8 w 16"/>
                  <a:gd name="T5" fmla="*/ 0 h 14"/>
                </a:gdLst>
                <a:ahLst/>
                <a:cxnLst>
                  <a:cxn ang="0">
                    <a:pos x="T0" y="T1"/>
                  </a:cxn>
                  <a:cxn ang="0">
                    <a:pos x="T2" y="T3"/>
                  </a:cxn>
                  <a:cxn ang="0">
                    <a:pos x="T4" y="T5"/>
                  </a:cxn>
                </a:cxnLst>
                <a:rect l="0" t="0" r="r" b="b"/>
                <a:pathLst>
                  <a:path w="16" h="14">
                    <a:moveTo>
                      <a:pt x="8" y="0"/>
                    </a:moveTo>
                    <a:cubicBezTo>
                      <a:pt x="0" y="0"/>
                      <a:pt x="0" y="14"/>
                      <a:pt x="8" y="14"/>
                    </a:cubicBezTo>
                    <a:cubicBezTo>
                      <a:pt x="16" y="14"/>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260"/>
              <p:cNvSpPr>
                <a:spLocks/>
              </p:cNvSpPr>
              <p:nvPr/>
            </p:nvSpPr>
            <p:spPr bwMode="auto">
              <a:xfrm>
                <a:off x="2020" y="2604"/>
                <a:ext cx="24" cy="23"/>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261"/>
              <p:cNvSpPr>
                <a:spLocks/>
              </p:cNvSpPr>
              <p:nvPr/>
            </p:nvSpPr>
            <p:spPr bwMode="auto">
              <a:xfrm>
                <a:off x="2326" y="2253"/>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262"/>
              <p:cNvSpPr>
                <a:spLocks/>
              </p:cNvSpPr>
              <p:nvPr/>
            </p:nvSpPr>
            <p:spPr bwMode="auto">
              <a:xfrm>
                <a:off x="3035" y="2283"/>
                <a:ext cx="22"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263"/>
              <p:cNvSpPr>
                <a:spLocks/>
              </p:cNvSpPr>
              <p:nvPr/>
            </p:nvSpPr>
            <p:spPr bwMode="auto">
              <a:xfrm>
                <a:off x="3277" y="2539"/>
                <a:ext cx="21" cy="18"/>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264"/>
              <p:cNvSpPr>
                <a:spLocks/>
              </p:cNvSpPr>
              <p:nvPr/>
            </p:nvSpPr>
            <p:spPr bwMode="auto">
              <a:xfrm>
                <a:off x="3551" y="2238"/>
                <a:ext cx="25" cy="19"/>
              </a:xfrm>
              <a:custGeom>
                <a:avLst/>
                <a:gdLst>
                  <a:gd name="T0" fmla="*/ 7 w 14"/>
                  <a:gd name="T1" fmla="*/ 0 h 10"/>
                  <a:gd name="T2" fmla="*/ 7 w 14"/>
                  <a:gd name="T3" fmla="*/ 10 h 10"/>
                  <a:gd name="T4" fmla="*/ 7 w 14"/>
                  <a:gd name="T5" fmla="*/ 0 h 10"/>
                </a:gdLst>
                <a:ahLst/>
                <a:cxnLst>
                  <a:cxn ang="0">
                    <a:pos x="T0" y="T1"/>
                  </a:cxn>
                  <a:cxn ang="0">
                    <a:pos x="T2" y="T3"/>
                  </a:cxn>
                  <a:cxn ang="0">
                    <a:pos x="T4" y="T5"/>
                  </a:cxn>
                </a:cxnLst>
                <a:rect l="0" t="0" r="r" b="b"/>
                <a:pathLst>
                  <a:path w="14" h="10">
                    <a:moveTo>
                      <a:pt x="7" y="0"/>
                    </a:moveTo>
                    <a:cubicBezTo>
                      <a:pt x="0" y="0"/>
                      <a:pt x="0" y="10"/>
                      <a:pt x="7" y="10"/>
                    </a:cubicBezTo>
                    <a:cubicBezTo>
                      <a:pt x="14" y="10"/>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265"/>
              <p:cNvSpPr>
                <a:spLocks/>
              </p:cNvSpPr>
              <p:nvPr/>
            </p:nvSpPr>
            <p:spPr bwMode="auto">
              <a:xfrm>
                <a:off x="4868" y="2326"/>
                <a:ext cx="29" cy="23"/>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266"/>
              <p:cNvSpPr>
                <a:spLocks/>
              </p:cNvSpPr>
              <p:nvPr/>
            </p:nvSpPr>
            <p:spPr bwMode="auto">
              <a:xfrm>
                <a:off x="4149" y="242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267"/>
              <p:cNvSpPr>
                <a:spLocks/>
              </p:cNvSpPr>
              <p:nvPr/>
            </p:nvSpPr>
            <p:spPr bwMode="auto">
              <a:xfrm>
                <a:off x="6078" y="2366"/>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268"/>
              <p:cNvSpPr>
                <a:spLocks/>
              </p:cNvSpPr>
              <p:nvPr/>
            </p:nvSpPr>
            <p:spPr bwMode="auto">
              <a:xfrm>
                <a:off x="2585" y="2619"/>
                <a:ext cx="28" cy="23"/>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269"/>
              <p:cNvSpPr>
                <a:spLocks/>
              </p:cNvSpPr>
              <p:nvPr/>
            </p:nvSpPr>
            <p:spPr bwMode="auto">
              <a:xfrm>
                <a:off x="5241" y="2418"/>
                <a:ext cx="21" cy="19"/>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270"/>
              <p:cNvSpPr>
                <a:spLocks/>
              </p:cNvSpPr>
              <p:nvPr/>
            </p:nvSpPr>
            <p:spPr bwMode="auto">
              <a:xfrm>
                <a:off x="5306" y="2691"/>
                <a:ext cx="20" cy="15"/>
              </a:xfrm>
              <a:custGeom>
                <a:avLst/>
                <a:gdLst>
                  <a:gd name="T0" fmla="*/ 5 w 11"/>
                  <a:gd name="T1" fmla="*/ 0 h 8"/>
                  <a:gd name="T2" fmla="*/ 5 w 11"/>
                  <a:gd name="T3" fmla="*/ 8 h 8"/>
                  <a:gd name="T4" fmla="*/ 5 w 11"/>
                  <a:gd name="T5" fmla="*/ 0 h 8"/>
                </a:gdLst>
                <a:ahLst/>
                <a:cxnLst>
                  <a:cxn ang="0">
                    <a:pos x="T0" y="T1"/>
                  </a:cxn>
                  <a:cxn ang="0">
                    <a:pos x="T2" y="T3"/>
                  </a:cxn>
                  <a:cxn ang="0">
                    <a:pos x="T4" y="T5"/>
                  </a:cxn>
                </a:cxnLst>
                <a:rect l="0" t="0" r="r" b="b"/>
                <a:pathLst>
                  <a:path w="11" h="8">
                    <a:moveTo>
                      <a:pt x="5" y="0"/>
                    </a:moveTo>
                    <a:cubicBezTo>
                      <a:pt x="0" y="0"/>
                      <a:pt x="0" y="8"/>
                      <a:pt x="5" y="8"/>
                    </a:cubicBezTo>
                    <a:cubicBezTo>
                      <a:pt x="11" y="8"/>
                      <a:pt x="11"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271"/>
              <p:cNvSpPr>
                <a:spLocks/>
              </p:cNvSpPr>
              <p:nvPr/>
            </p:nvSpPr>
            <p:spPr bwMode="auto">
              <a:xfrm>
                <a:off x="6157" y="2692"/>
                <a:ext cx="18" cy="32"/>
              </a:xfrm>
              <a:custGeom>
                <a:avLst/>
                <a:gdLst>
                  <a:gd name="T0" fmla="*/ 0 w 10"/>
                  <a:gd name="T1" fmla="*/ 7 h 17"/>
                  <a:gd name="T2" fmla="*/ 0 w 10"/>
                  <a:gd name="T3" fmla="*/ 12 h 17"/>
                  <a:gd name="T4" fmla="*/ 10 w 10"/>
                  <a:gd name="T5" fmla="*/ 12 h 17"/>
                  <a:gd name="T6" fmla="*/ 10 w 10"/>
                  <a:gd name="T7" fmla="*/ 7 h 17"/>
                  <a:gd name="T8" fmla="*/ 0 w 10"/>
                  <a:gd name="T9" fmla="*/ 7 h 17"/>
                </a:gdLst>
                <a:ahLst/>
                <a:cxnLst>
                  <a:cxn ang="0">
                    <a:pos x="T0" y="T1"/>
                  </a:cxn>
                  <a:cxn ang="0">
                    <a:pos x="T2" y="T3"/>
                  </a:cxn>
                  <a:cxn ang="0">
                    <a:pos x="T4" y="T5"/>
                  </a:cxn>
                  <a:cxn ang="0">
                    <a:pos x="T6" y="T7"/>
                  </a:cxn>
                  <a:cxn ang="0">
                    <a:pos x="T8" y="T9"/>
                  </a:cxn>
                </a:cxnLst>
                <a:rect l="0" t="0" r="r" b="b"/>
                <a:pathLst>
                  <a:path w="10" h="17">
                    <a:moveTo>
                      <a:pt x="0" y="7"/>
                    </a:moveTo>
                    <a:cubicBezTo>
                      <a:pt x="0" y="9"/>
                      <a:pt x="0" y="11"/>
                      <a:pt x="0" y="12"/>
                    </a:cubicBezTo>
                    <a:cubicBezTo>
                      <a:pt x="1" y="17"/>
                      <a:pt x="9" y="17"/>
                      <a:pt x="10" y="12"/>
                    </a:cubicBezTo>
                    <a:cubicBezTo>
                      <a:pt x="10" y="11"/>
                      <a:pt x="10" y="9"/>
                      <a:pt x="10" y="7"/>
                    </a:cubicBezTo>
                    <a:cubicBezTo>
                      <a:pt x="10" y="0"/>
                      <a:pt x="0" y="0"/>
                      <a:pt x="0" y="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272"/>
              <p:cNvSpPr>
                <a:spLocks/>
              </p:cNvSpPr>
              <p:nvPr/>
            </p:nvSpPr>
            <p:spPr bwMode="auto">
              <a:xfrm>
                <a:off x="1693" y="2664"/>
                <a:ext cx="25" cy="23"/>
              </a:xfrm>
              <a:custGeom>
                <a:avLst/>
                <a:gdLst>
                  <a:gd name="T0" fmla="*/ 7 w 14"/>
                  <a:gd name="T1" fmla="*/ 0 h 12"/>
                  <a:gd name="T2" fmla="*/ 7 w 14"/>
                  <a:gd name="T3" fmla="*/ 12 h 12"/>
                  <a:gd name="T4" fmla="*/ 7 w 14"/>
                  <a:gd name="T5" fmla="*/ 0 h 12"/>
                </a:gdLst>
                <a:ahLst/>
                <a:cxnLst>
                  <a:cxn ang="0">
                    <a:pos x="T0" y="T1"/>
                  </a:cxn>
                  <a:cxn ang="0">
                    <a:pos x="T2" y="T3"/>
                  </a:cxn>
                  <a:cxn ang="0">
                    <a:pos x="T4" y="T5"/>
                  </a:cxn>
                </a:cxnLst>
                <a:rect l="0" t="0" r="r" b="b"/>
                <a:pathLst>
                  <a:path w="14" h="12">
                    <a:moveTo>
                      <a:pt x="7" y="0"/>
                    </a:moveTo>
                    <a:cubicBezTo>
                      <a:pt x="0" y="0"/>
                      <a:pt x="0" y="12"/>
                      <a:pt x="7" y="12"/>
                    </a:cubicBezTo>
                    <a:cubicBezTo>
                      <a:pt x="14" y="12"/>
                      <a:pt x="14" y="0"/>
                      <a:pt x="7"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273"/>
              <p:cNvSpPr>
                <a:spLocks/>
              </p:cNvSpPr>
              <p:nvPr/>
            </p:nvSpPr>
            <p:spPr bwMode="auto">
              <a:xfrm>
                <a:off x="1298" y="2704"/>
                <a:ext cx="21" cy="18"/>
              </a:xfrm>
              <a:custGeom>
                <a:avLst/>
                <a:gdLst>
                  <a:gd name="T0" fmla="*/ 6 w 12"/>
                  <a:gd name="T1" fmla="*/ 0 h 10"/>
                  <a:gd name="T2" fmla="*/ 6 w 12"/>
                  <a:gd name="T3" fmla="*/ 10 h 10"/>
                  <a:gd name="T4" fmla="*/ 6 w 12"/>
                  <a:gd name="T5" fmla="*/ 0 h 10"/>
                </a:gdLst>
                <a:ahLst/>
                <a:cxnLst>
                  <a:cxn ang="0">
                    <a:pos x="T0" y="T1"/>
                  </a:cxn>
                  <a:cxn ang="0">
                    <a:pos x="T2" y="T3"/>
                  </a:cxn>
                  <a:cxn ang="0">
                    <a:pos x="T4" y="T5"/>
                  </a:cxn>
                </a:cxnLst>
                <a:rect l="0" t="0" r="r" b="b"/>
                <a:pathLst>
                  <a:path w="12" h="10">
                    <a:moveTo>
                      <a:pt x="6" y="0"/>
                    </a:moveTo>
                    <a:cubicBezTo>
                      <a:pt x="0" y="0"/>
                      <a:pt x="0" y="10"/>
                      <a:pt x="6" y="10"/>
                    </a:cubicBezTo>
                    <a:cubicBezTo>
                      <a:pt x="12" y="10"/>
                      <a:pt x="12" y="0"/>
                      <a:pt x="6"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274"/>
              <p:cNvSpPr>
                <a:spLocks/>
              </p:cNvSpPr>
              <p:nvPr/>
            </p:nvSpPr>
            <p:spPr bwMode="auto">
              <a:xfrm>
                <a:off x="3642" y="2597"/>
                <a:ext cx="28" cy="22"/>
              </a:xfrm>
              <a:custGeom>
                <a:avLst/>
                <a:gdLst>
                  <a:gd name="T0" fmla="*/ 8 w 16"/>
                  <a:gd name="T1" fmla="*/ 0 h 12"/>
                  <a:gd name="T2" fmla="*/ 8 w 16"/>
                  <a:gd name="T3" fmla="*/ 12 h 12"/>
                  <a:gd name="T4" fmla="*/ 8 w 16"/>
                  <a:gd name="T5" fmla="*/ 0 h 12"/>
                </a:gdLst>
                <a:ahLst/>
                <a:cxnLst>
                  <a:cxn ang="0">
                    <a:pos x="T0" y="T1"/>
                  </a:cxn>
                  <a:cxn ang="0">
                    <a:pos x="T2" y="T3"/>
                  </a:cxn>
                  <a:cxn ang="0">
                    <a:pos x="T4" y="T5"/>
                  </a:cxn>
                </a:cxnLst>
                <a:rect l="0" t="0" r="r" b="b"/>
                <a:pathLst>
                  <a:path w="16" h="12">
                    <a:moveTo>
                      <a:pt x="8" y="0"/>
                    </a:moveTo>
                    <a:cubicBezTo>
                      <a:pt x="0" y="0"/>
                      <a:pt x="0" y="12"/>
                      <a:pt x="8" y="12"/>
                    </a:cubicBezTo>
                    <a:cubicBezTo>
                      <a:pt x="16" y="12"/>
                      <a:pt x="16" y="0"/>
                      <a:pt x="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275"/>
              <p:cNvSpPr>
                <a:spLocks/>
              </p:cNvSpPr>
              <p:nvPr/>
            </p:nvSpPr>
            <p:spPr bwMode="auto">
              <a:xfrm>
                <a:off x="4406" y="2773"/>
                <a:ext cx="18" cy="15"/>
              </a:xfrm>
              <a:custGeom>
                <a:avLst/>
                <a:gdLst>
                  <a:gd name="T0" fmla="*/ 5 w 10"/>
                  <a:gd name="T1" fmla="*/ 0 h 8"/>
                  <a:gd name="T2" fmla="*/ 5 w 10"/>
                  <a:gd name="T3" fmla="*/ 8 h 8"/>
                  <a:gd name="T4" fmla="*/ 5 w 10"/>
                  <a:gd name="T5" fmla="*/ 0 h 8"/>
                </a:gdLst>
                <a:ahLst/>
                <a:cxnLst>
                  <a:cxn ang="0">
                    <a:pos x="T0" y="T1"/>
                  </a:cxn>
                  <a:cxn ang="0">
                    <a:pos x="T2" y="T3"/>
                  </a:cxn>
                  <a:cxn ang="0">
                    <a:pos x="T4" y="T5"/>
                  </a:cxn>
                </a:cxnLst>
                <a:rect l="0" t="0" r="r" b="b"/>
                <a:pathLst>
                  <a:path w="10" h="8">
                    <a:moveTo>
                      <a:pt x="5" y="0"/>
                    </a:moveTo>
                    <a:cubicBezTo>
                      <a:pt x="0" y="0"/>
                      <a:pt x="0" y="8"/>
                      <a:pt x="5" y="8"/>
                    </a:cubicBezTo>
                    <a:cubicBezTo>
                      <a:pt x="10" y="8"/>
                      <a:pt x="10" y="0"/>
                      <a:pt x="5"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76"/>
              <p:cNvSpPr>
                <a:spLocks/>
              </p:cNvSpPr>
              <p:nvPr/>
            </p:nvSpPr>
            <p:spPr bwMode="auto">
              <a:xfrm>
                <a:off x="4583" y="2561"/>
                <a:ext cx="94" cy="99"/>
              </a:xfrm>
              <a:custGeom>
                <a:avLst/>
                <a:gdLst>
                  <a:gd name="T0" fmla="*/ 41 w 94"/>
                  <a:gd name="T1" fmla="*/ 0 h 99"/>
                  <a:gd name="T2" fmla="*/ 59 w 94"/>
                  <a:gd name="T3" fmla="*/ 34 h 99"/>
                  <a:gd name="T4" fmla="*/ 94 w 94"/>
                  <a:gd name="T5" fmla="*/ 26 h 99"/>
                  <a:gd name="T6" fmla="*/ 69 w 94"/>
                  <a:gd name="T7" fmla="*/ 54 h 99"/>
                  <a:gd name="T8" fmla="*/ 85 w 94"/>
                  <a:gd name="T9" fmla="*/ 88 h 99"/>
                  <a:gd name="T10" fmla="*/ 53 w 94"/>
                  <a:gd name="T11" fmla="*/ 71 h 99"/>
                  <a:gd name="T12" fmla="*/ 27 w 94"/>
                  <a:gd name="T13" fmla="*/ 99 h 99"/>
                  <a:gd name="T14" fmla="*/ 32 w 94"/>
                  <a:gd name="T15" fmla="*/ 62 h 99"/>
                  <a:gd name="T16" fmla="*/ 0 w 94"/>
                  <a:gd name="T17" fmla="*/ 43 h 99"/>
                  <a:gd name="T18" fmla="*/ 36 w 94"/>
                  <a:gd name="T19" fmla="*/ 38 h 99"/>
                  <a:gd name="T20" fmla="*/ 41 w 94"/>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9">
                    <a:moveTo>
                      <a:pt x="41" y="0"/>
                    </a:moveTo>
                    <a:lnTo>
                      <a:pt x="59" y="34"/>
                    </a:lnTo>
                    <a:lnTo>
                      <a:pt x="94" y="26"/>
                    </a:lnTo>
                    <a:lnTo>
                      <a:pt x="69" y="54"/>
                    </a:lnTo>
                    <a:lnTo>
                      <a:pt x="85" y="88"/>
                    </a:lnTo>
                    <a:lnTo>
                      <a:pt x="53" y="71"/>
                    </a:lnTo>
                    <a:lnTo>
                      <a:pt x="27" y="99"/>
                    </a:lnTo>
                    <a:lnTo>
                      <a:pt x="32" y="62"/>
                    </a:lnTo>
                    <a:lnTo>
                      <a:pt x="0" y="43"/>
                    </a:lnTo>
                    <a:lnTo>
                      <a:pt x="36" y="38"/>
                    </a:lnTo>
                    <a:lnTo>
                      <a:pt x="4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277"/>
              <p:cNvSpPr>
                <a:spLocks/>
              </p:cNvSpPr>
              <p:nvPr/>
            </p:nvSpPr>
            <p:spPr bwMode="auto">
              <a:xfrm>
                <a:off x="4583" y="2561"/>
                <a:ext cx="94" cy="99"/>
              </a:xfrm>
              <a:custGeom>
                <a:avLst/>
                <a:gdLst>
                  <a:gd name="T0" fmla="*/ 41 w 94"/>
                  <a:gd name="T1" fmla="*/ 0 h 99"/>
                  <a:gd name="T2" fmla="*/ 59 w 94"/>
                  <a:gd name="T3" fmla="*/ 34 h 99"/>
                  <a:gd name="T4" fmla="*/ 94 w 94"/>
                  <a:gd name="T5" fmla="*/ 26 h 99"/>
                  <a:gd name="T6" fmla="*/ 69 w 94"/>
                  <a:gd name="T7" fmla="*/ 54 h 99"/>
                  <a:gd name="T8" fmla="*/ 85 w 94"/>
                  <a:gd name="T9" fmla="*/ 88 h 99"/>
                  <a:gd name="T10" fmla="*/ 53 w 94"/>
                  <a:gd name="T11" fmla="*/ 71 h 99"/>
                  <a:gd name="T12" fmla="*/ 27 w 94"/>
                  <a:gd name="T13" fmla="*/ 99 h 99"/>
                  <a:gd name="T14" fmla="*/ 32 w 94"/>
                  <a:gd name="T15" fmla="*/ 62 h 99"/>
                  <a:gd name="T16" fmla="*/ 0 w 94"/>
                  <a:gd name="T17" fmla="*/ 43 h 99"/>
                  <a:gd name="T18" fmla="*/ 36 w 94"/>
                  <a:gd name="T19" fmla="*/ 38 h 99"/>
                  <a:gd name="T20" fmla="*/ 41 w 94"/>
                  <a:gd name="T2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99">
                    <a:moveTo>
                      <a:pt x="41" y="0"/>
                    </a:moveTo>
                    <a:lnTo>
                      <a:pt x="59" y="34"/>
                    </a:lnTo>
                    <a:lnTo>
                      <a:pt x="94" y="26"/>
                    </a:lnTo>
                    <a:lnTo>
                      <a:pt x="69" y="54"/>
                    </a:lnTo>
                    <a:lnTo>
                      <a:pt x="85" y="88"/>
                    </a:lnTo>
                    <a:lnTo>
                      <a:pt x="53" y="71"/>
                    </a:lnTo>
                    <a:lnTo>
                      <a:pt x="27" y="99"/>
                    </a:lnTo>
                    <a:lnTo>
                      <a:pt x="32" y="62"/>
                    </a:lnTo>
                    <a:lnTo>
                      <a:pt x="0" y="43"/>
                    </a:lnTo>
                    <a:lnTo>
                      <a:pt x="36" y="38"/>
                    </a:lnTo>
                    <a:lnTo>
                      <a:pt x="4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279"/>
              <p:cNvSpPr>
                <a:spLocks/>
              </p:cNvSpPr>
              <p:nvPr/>
            </p:nvSpPr>
            <p:spPr bwMode="auto">
              <a:xfrm>
                <a:off x="4629" y="2587"/>
                <a:ext cx="48" cy="45"/>
              </a:xfrm>
              <a:custGeom>
                <a:avLst/>
                <a:gdLst>
                  <a:gd name="T0" fmla="*/ 27 w 27"/>
                  <a:gd name="T1" fmla="*/ 0 h 24"/>
                  <a:gd name="T2" fmla="*/ 8 w 27"/>
                  <a:gd name="T3" fmla="*/ 3 h 24"/>
                  <a:gd name="T4" fmla="*/ 0 w 27"/>
                  <a:gd name="T5" fmla="*/ 9 h 24"/>
                  <a:gd name="T6" fmla="*/ 4 w 27"/>
                  <a:gd name="T7" fmla="*/ 24 h 24"/>
                  <a:gd name="T8" fmla="*/ 15 w 27"/>
                  <a:gd name="T9" fmla="*/ 21 h 24"/>
                  <a:gd name="T10" fmla="*/ 13 w 27"/>
                  <a:gd name="T11" fmla="*/ 15 h 24"/>
                  <a:gd name="T12" fmla="*/ 27 w 27"/>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27" h="24">
                    <a:moveTo>
                      <a:pt x="27" y="0"/>
                    </a:moveTo>
                    <a:cubicBezTo>
                      <a:pt x="8" y="3"/>
                      <a:pt x="8" y="3"/>
                      <a:pt x="8" y="3"/>
                    </a:cubicBezTo>
                    <a:cubicBezTo>
                      <a:pt x="3" y="7"/>
                      <a:pt x="0" y="9"/>
                      <a:pt x="0" y="9"/>
                    </a:cubicBezTo>
                    <a:cubicBezTo>
                      <a:pt x="4" y="24"/>
                      <a:pt x="4" y="24"/>
                      <a:pt x="4" y="24"/>
                    </a:cubicBezTo>
                    <a:cubicBezTo>
                      <a:pt x="8" y="23"/>
                      <a:pt x="11" y="22"/>
                      <a:pt x="15" y="21"/>
                    </a:cubicBezTo>
                    <a:cubicBezTo>
                      <a:pt x="13" y="15"/>
                      <a:pt x="13" y="15"/>
                      <a:pt x="13" y="15"/>
                    </a:cubicBezTo>
                    <a:cubicBezTo>
                      <a:pt x="27" y="0"/>
                      <a:pt x="27" y="0"/>
                      <a:pt x="2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80"/>
              <p:cNvSpPr>
                <a:spLocks/>
              </p:cNvSpPr>
              <p:nvPr/>
            </p:nvSpPr>
            <p:spPr bwMode="auto">
              <a:xfrm>
                <a:off x="1206"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81"/>
              <p:cNvSpPr>
                <a:spLocks/>
              </p:cNvSpPr>
              <p:nvPr/>
            </p:nvSpPr>
            <p:spPr bwMode="auto">
              <a:xfrm>
                <a:off x="1236"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82"/>
              <p:cNvSpPr>
                <a:spLocks/>
              </p:cNvSpPr>
              <p:nvPr/>
            </p:nvSpPr>
            <p:spPr bwMode="auto">
              <a:xfrm>
                <a:off x="1270" y="3520"/>
                <a:ext cx="14" cy="85"/>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83"/>
              <p:cNvSpPr>
                <a:spLocks/>
              </p:cNvSpPr>
              <p:nvPr/>
            </p:nvSpPr>
            <p:spPr bwMode="auto">
              <a:xfrm>
                <a:off x="1309" y="3499"/>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84"/>
              <p:cNvSpPr>
                <a:spLocks/>
              </p:cNvSpPr>
              <p:nvPr/>
            </p:nvSpPr>
            <p:spPr bwMode="auto">
              <a:xfrm>
                <a:off x="1374" y="3528"/>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85"/>
              <p:cNvSpPr>
                <a:spLocks/>
              </p:cNvSpPr>
              <p:nvPr/>
            </p:nvSpPr>
            <p:spPr bwMode="auto">
              <a:xfrm>
                <a:off x="1401" y="3520"/>
                <a:ext cx="25"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86"/>
              <p:cNvSpPr>
                <a:spLocks/>
              </p:cNvSpPr>
              <p:nvPr/>
            </p:nvSpPr>
            <p:spPr bwMode="auto">
              <a:xfrm>
                <a:off x="1431" y="3520"/>
                <a:ext cx="28" cy="98"/>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87"/>
              <p:cNvSpPr>
                <a:spLocks/>
              </p:cNvSpPr>
              <p:nvPr/>
            </p:nvSpPr>
            <p:spPr bwMode="auto">
              <a:xfrm>
                <a:off x="1351" y="3528"/>
                <a:ext cx="22" cy="86"/>
              </a:xfrm>
              <a:custGeom>
                <a:avLst/>
                <a:gdLst>
                  <a:gd name="T0" fmla="*/ 8 w 12"/>
                  <a:gd name="T1" fmla="*/ 7 h 46"/>
                  <a:gd name="T2" fmla="*/ 7 w 12"/>
                  <a:gd name="T3" fmla="*/ 3 h 46"/>
                  <a:gd name="T4" fmla="*/ 3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88"/>
              <p:cNvSpPr>
                <a:spLocks/>
              </p:cNvSpPr>
              <p:nvPr/>
            </p:nvSpPr>
            <p:spPr bwMode="auto">
              <a:xfrm>
                <a:off x="1149" y="3514"/>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89"/>
              <p:cNvSpPr>
                <a:spLocks/>
              </p:cNvSpPr>
              <p:nvPr/>
            </p:nvSpPr>
            <p:spPr bwMode="auto">
              <a:xfrm>
                <a:off x="1215" y="3544"/>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90"/>
              <p:cNvSpPr>
                <a:spLocks/>
              </p:cNvSpPr>
              <p:nvPr/>
            </p:nvSpPr>
            <p:spPr bwMode="auto">
              <a:xfrm>
                <a:off x="1241" y="3537"/>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91"/>
              <p:cNvSpPr>
                <a:spLocks/>
              </p:cNvSpPr>
              <p:nvPr/>
            </p:nvSpPr>
            <p:spPr bwMode="auto">
              <a:xfrm>
                <a:off x="1192" y="3544"/>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92"/>
              <p:cNvSpPr>
                <a:spLocks/>
              </p:cNvSpPr>
              <p:nvPr/>
            </p:nvSpPr>
            <p:spPr bwMode="auto">
              <a:xfrm>
                <a:off x="1183"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93"/>
              <p:cNvSpPr>
                <a:spLocks/>
              </p:cNvSpPr>
              <p:nvPr/>
            </p:nvSpPr>
            <p:spPr bwMode="auto">
              <a:xfrm>
                <a:off x="1252" y="3535"/>
                <a:ext cx="19" cy="62"/>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94"/>
              <p:cNvSpPr>
                <a:spLocks/>
              </p:cNvSpPr>
              <p:nvPr/>
            </p:nvSpPr>
            <p:spPr bwMode="auto">
              <a:xfrm>
                <a:off x="1474" y="3509"/>
                <a:ext cx="26" cy="94"/>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95"/>
              <p:cNvSpPr>
                <a:spLocks/>
              </p:cNvSpPr>
              <p:nvPr/>
            </p:nvSpPr>
            <p:spPr bwMode="auto">
              <a:xfrm>
                <a:off x="1511" y="3533"/>
                <a:ext cx="14" cy="60"/>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96"/>
              <p:cNvSpPr>
                <a:spLocks/>
              </p:cNvSpPr>
              <p:nvPr/>
            </p:nvSpPr>
            <p:spPr bwMode="auto">
              <a:xfrm>
                <a:off x="1289" y="3526"/>
                <a:ext cx="14" cy="58"/>
              </a:xfrm>
              <a:custGeom>
                <a:avLst/>
                <a:gdLst>
                  <a:gd name="T0" fmla="*/ 6 w 8"/>
                  <a:gd name="T1" fmla="*/ 3 h 31"/>
                  <a:gd name="T2" fmla="*/ 1 w 8"/>
                  <a:gd name="T3" fmla="*/ 5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97"/>
              <p:cNvSpPr>
                <a:spLocks/>
              </p:cNvSpPr>
              <p:nvPr/>
            </p:nvSpPr>
            <p:spPr bwMode="auto">
              <a:xfrm>
                <a:off x="1521" y="3524"/>
                <a:ext cx="34" cy="101"/>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98"/>
              <p:cNvSpPr>
                <a:spLocks/>
              </p:cNvSpPr>
              <p:nvPr/>
            </p:nvSpPr>
            <p:spPr bwMode="auto">
              <a:xfrm>
                <a:off x="1564" y="3574"/>
                <a:ext cx="12" cy="55"/>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99"/>
              <p:cNvSpPr>
                <a:spLocks/>
              </p:cNvSpPr>
              <p:nvPr/>
            </p:nvSpPr>
            <p:spPr bwMode="auto">
              <a:xfrm>
                <a:off x="1578" y="3533"/>
                <a:ext cx="16" cy="75"/>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00"/>
              <p:cNvSpPr>
                <a:spLocks/>
              </p:cNvSpPr>
              <p:nvPr/>
            </p:nvSpPr>
            <p:spPr bwMode="auto">
              <a:xfrm>
                <a:off x="1594"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01"/>
              <p:cNvSpPr>
                <a:spLocks/>
              </p:cNvSpPr>
              <p:nvPr/>
            </p:nvSpPr>
            <p:spPr bwMode="auto">
              <a:xfrm>
                <a:off x="1560" y="3513"/>
                <a:ext cx="15" cy="67"/>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02"/>
              <p:cNvSpPr>
                <a:spLocks/>
              </p:cNvSpPr>
              <p:nvPr/>
            </p:nvSpPr>
            <p:spPr bwMode="auto">
              <a:xfrm>
                <a:off x="1619" y="3528"/>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3"/>
              <p:cNvSpPr>
                <a:spLocks/>
              </p:cNvSpPr>
              <p:nvPr/>
            </p:nvSpPr>
            <p:spPr bwMode="auto">
              <a:xfrm>
                <a:off x="1662" y="3558"/>
                <a:ext cx="14"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04"/>
              <p:cNvSpPr>
                <a:spLocks/>
              </p:cNvSpPr>
              <p:nvPr/>
            </p:nvSpPr>
            <p:spPr bwMode="auto">
              <a:xfrm>
                <a:off x="1722" y="3507"/>
                <a:ext cx="23" cy="99"/>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05"/>
              <p:cNvSpPr>
                <a:spLocks/>
              </p:cNvSpPr>
              <p:nvPr/>
            </p:nvSpPr>
            <p:spPr bwMode="auto">
              <a:xfrm>
                <a:off x="1750" y="3505"/>
                <a:ext cx="30" cy="88"/>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06"/>
              <p:cNvSpPr>
                <a:spLocks/>
              </p:cNvSpPr>
              <p:nvPr/>
            </p:nvSpPr>
            <p:spPr bwMode="auto">
              <a:xfrm>
                <a:off x="1786" y="3520"/>
                <a:ext cx="12" cy="85"/>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07"/>
              <p:cNvSpPr>
                <a:spLocks/>
              </p:cNvSpPr>
              <p:nvPr/>
            </p:nvSpPr>
            <p:spPr bwMode="auto">
              <a:xfrm>
                <a:off x="1823" y="3499"/>
                <a:ext cx="34" cy="90"/>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08"/>
              <p:cNvSpPr>
                <a:spLocks/>
              </p:cNvSpPr>
              <p:nvPr/>
            </p:nvSpPr>
            <p:spPr bwMode="auto">
              <a:xfrm>
                <a:off x="1888" y="3528"/>
                <a:ext cx="11" cy="6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09"/>
              <p:cNvSpPr>
                <a:spLocks/>
              </p:cNvSpPr>
              <p:nvPr/>
            </p:nvSpPr>
            <p:spPr bwMode="auto">
              <a:xfrm>
                <a:off x="1917" y="3520"/>
                <a:ext cx="25" cy="77"/>
              </a:xfrm>
              <a:custGeom>
                <a:avLst/>
                <a:gdLst>
                  <a:gd name="T0" fmla="*/ 7 w 14"/>
                  <a:gd name="T1" fmla="*/ 7 h 41"/>
                  <a:gd name="T2" fmla="*/ 6 w 14"/>
                  <a:gd name="T3" fmla="*/ 4 h 41"/>
                  <a:gd name="T4" fmla="*/ 0 w 14"/>
                  <a:gd name="T5" fmla="*/ 6 h 41"/>
                  <a:gd name="T6" fmla="*/ 2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10"/>
              <p:cNvSpPr>
                <a:spLocks/>
              </p:cNvSpPr>
              <p:nvPr/>
            </p:nvSpPr>
            <p:spPr bwMode="auto">
              <a:xfrm>
                <a:off x="1947" y="3520"/>
                <a:ext cx="27"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11"/>
              <p:cNvSpPr>
                <a:spLocks/>
              </p:cNvSpPr>
              <p:nvPr/>
            </p:nvSpPr>
            <p:spPr bwMode="auto">
              <a:xfrm>
                <a:off x="1867"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3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12"/>
              <p:cNvSpPr>
                <a:spLocks/>
              </p:cNvSpPr>
              <p:nvPr/>
            </p:nvSpPr>
            <p:spPr bwMode="auto">
              <a:xfrm>
                <a:off x="1699" y="3531"/>
                <a:ext cx="21" cy="53"/>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13"/>
              <p:cNvSpPr>
                <a:spLocks/>
              </p:cNvSpPr>
              <p:nvPr/>
            </p:nvSpPr>
            <p:spPr bwMode="auto">
              <a:xfrm>
                <a:off x="1654"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14"/>
              <p:cNvSpPr>
                <a:spLocks/>
              </p:cNvSpPr>
              <p:nvPr/>
            </p:nvSpPr>
            <p:spPr bwMode="auto">
              <a:xfrm>
                <a:off x="1768" y="3535"/>
                <a:ext cx="18"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15"/>
              <p:cNvSpPr>
                <a:spLocks/>
              </p:cNvSpPr>
              <p:nvPr/>
            </p:nvSpPr>
            <p:spPr bwMode="auto">
              <a:xfrm>
                <a:off x="1988" y="3509"/>
                <a:ext cx="26" cy="94"/>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16"/>
              <p:cNvSpPr>
                <a:spLocks/>
              </p:cNvSpPr>
              <p:nvPr/>
            </p:nvSpPr>
            <p:spPr bwMode="auto">
              <a:xfrm>
                <a:off x="2025" y="3533"/>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17"/>
              <p:cNvSpPr>
                <a:spLocks/>
              </p:cNvSpPr>
              <p:nvPr/>
            </p:nvSpPr>
            <p:spPr bwMode="auto">
              <a:xfrm>
                <a:off x="2036" y="3524"/>
                <a:ext cx="35" cy="101"/>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18"/>
              <p:cNvSpPr>
                <a:spLocks/>
              </p:cNvSpPr>
              <p:nvPr/>
            </p:nvSpPr>
            <p:spPr bwMode="auto">
              <a:xfrm>
                <a:off x="2080" y="3574"/>
                <a:ext cx="11"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19"/>
              <p:cNvSpPr>
                <a:spLocks/>
              </p:cNvSpPr>
              <p:nvPr/>
            </p:nvSpPr>
            <p:spPr bwMode="auto">
              <a:xfrm>
                <a:off x="2092" y="3533"/>
                <a:ext cx="18" cy="75"/>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20"/>
              <p:cNvSpPr>
                <a:spLocks/>
              </p:cNvSpPr>
              <p:nvPr/>
            </p:nvSpPr>
            <p:spPr bwMode="auto">
              <a:xfrm>
                <a:off x="2110"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21"/>
              <p:cNvSpPr>
                <a:spLocks/>
              </p:cNvSpPr>
              <p:nvPr/>
            </p:nvSpPr>
            <p:spPr bwMode="auto">
              <a:xfrm>
                <a:off x="2075" y="3513"/>
                <a:ext cx="14"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22"/>
              <p:cNvSpPr>
                <a:spLocks/>
              </p:cNvSpPr>
              <p:nvPr/>
            </p:nvSpPr>
            <p:spPr bwMode="auto">
              <a:xfrm>
                <a:off x="2135"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23"/>
              <p:cNvSpPr>
                <a:spLocks/>
              </p:cNvSpPr>
              <p:nvPr/>
            </p:nvSpPr>
            <p:spPr bwMode="auto">
              <a:xfrm>
                <a:off x="2176" y="3558"/>
                <a:ext cx="14"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24"/>
              <p:cNvSpPr>
                <a:spLocks/>
              </p:cNvSpPr>
              <p:nvPr/>
            </p:nvSpPr>
            <p:spPr bwMode="auto">
              <a:xfrm>
                <a:off x="2236"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25"/>
              <p:cNvSpPr>
                <a:spLocks/>
              </p:cNvSpPr>
              <p:nvPr/>
            </p:nvSpPr>
            <p:spPr bwMode="auto">
              <a:xfrm>
                <a:off x="2266"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26"/>
              <p:cNvSpPr>
                <a:spLocks/>
              </p:cNvSpPr>
              <p:nvPr/>
            </p:nvSpPr>
            <p:spPr bwMode="auto">
              <a:xfrm>
                <a:off x="2300" y="3520"/>
                <a:ext cx="14" cy="85"/>
              </a:xfrm>
              <a:custGeom>
                <a:avLst/>
                <a:gdLst>
                  <a:gd name="T0" fmla="*/ 7 w 8"/>
                  <a:gd name="T1" fmla="*/ 3 h 45"/>
                  <a:gd name="T2" fmla="*/ 3 w 8"/>
                  <a:gd name="T3" fmla="*/ 3 h 45"/>
                  <a:gd name="T4" fmla="*/ 2 w 8"/>
                  <a:gd name="T5" fmla="*/ 15 h 45"/>
                  <a:gd name="T6" fmla="*/ 0 w 8"/>
                  <a:gd name="T7" fmla="*/ 17 h 45"/>
                  <a:gd name="T8" fmla="*/ 1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27"/>
              <p:cNvSpPr>
                <a:spLocks/>
              </p:cNvSpPr>
              <p:nvPr/>
            </p:nvSpPr>
            <p:spPr bwMode="auto">
              <a:xfrm>
                <a:off x="2339" y="3499"/>
                <a:ext cx="33" cy="90"/>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28"/>
              <p:cNvSpPr>
                <a:spLocks/>
              </p:cNvSpPr>
              <p:nvPr/>
            </p:nvSpPr>
            <p:spPr bwMode="auto">
              <a:xfrm>
                <a:off x="2404" y="3528"/>
                <a:ext cx="11" cy="6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29"/>
              <p:cNvSpPr>
                <a:spLocks/>
              </p:cNvSpPr>
              <p:nvPr/>
            </p:nvSpPr>
            <p:spPr bwMode="auto">
              <a:xfrm>
                <a:off x="2431" y="3520"/>
                <a:ext cx="25" cy="77"/>
              </a:xfrm>
              <a:custGeom>
                <a:avLst/>
                <a:gdLst>
                  <a:gd name="T0" fmla="*/ 8 w 14"/>
                  <a:gd name="T1" fmla="*/ 7 h 41"/>
                  <a:gd name="T2" fmla="*/ 7 w 14"/>
                  <a:gd name="T3" fmla="*/ 4 h 41"/>
                  <a:gd name="T4" fmla="*/ 1 w 14"/>
                  <a:gd name="T5" fmla="*/ 6 h 41"/>
                  <a:gd name="T6" fmla="*/ 3 w 14"/>
                  <a:gd name="T7" fmla="*/ 30 h 41"/>
                  <a:gd name="T8" fmla="*/ 5 w 14"/>
                  <a:gd name="T9" fmla="*/ 32 h 41"/>
                  <a:gd name="T10" fmla="*/ 6 w 14"/>
                  <a:gd name="T11" fmla="*/ 38 h 41"/>
                  <a:gd name="T12" fmla="*/ 11 w 14"/>
                  <a:gd name="T13" fmla="*/ 38 h 41"/>
                  <a:gd name="T14" fmla="*/ 14 w 14"/>
                  <a:gd name="T15" fmla="*/ 10 h 41"/>
                  <a:gd name="T16" fmla="*/ 8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30"/>
              <p:cNvSpPr>
                <a:spLocks/>
              </p:cNvSpPr>
              <p:nvPr/>
            </p:nvSpPr>
            <p:spPr bwMode="auto">
              <a:xfrm>
                <a:off x="2463" y="3520"/>
                <a:ext cx="26" cy="98"/>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31"/>
              <p:cNvSpPr>
                <a:spLocks/>
              </p:cNvSpPr>
              <p:nvPr/>
            </p:nvSpPr>
            <p:spPr bwMode="auto">
              <a:xfrm>
                <a:off x="2381" y="3528"/>
                <a:ext cx="22" cy="86"/>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32"/>
              <p:cNvSpPr>
                <a:spLocks/>
              </p:cNvSpPr>
              <p:nvPr/>
            </p:nvSpPr>
            <p:spPr bwMode="auto">
              <a:xfrm>
                <a:off x="2213"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33"/>
              <p:cNvSpPr>
                <a:spLocks/>
              </p:cNvSpPr>
              <p:nvPr/>
            </p:nvSpPr>
            <p:spPr bwMode="auto">
              <a:xfrm>
                <a:off x="2169" y="3511"/>
                <a:ext cx="31"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34"/>
              <p:cNvSpPr>
                <a:spLocks/>
              </p:cNvSpPr>
              <p:nvPr/>
            </p:nvSpPr>
            <p:spPr bwMode="auto">
              <a:xfrm>
                <a:off x="2284" y="3535"/>
                <a:ext cx="17" cy="62"/>
              </a:xfrm>
              <a:custGeom>
                <a:avLst/>
                <a:gdLst>
                  <a:gd name="T0" fmla="*/ 2 w 10"/>
                  <a:gd name="T1" fmla="*/ 4 h 33"/>
                  <a:gd name="T2" fmla="*/ 2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35"/>
              <p:cNvSpPr>
                <a:spLocks/>
              </p:cNvSpPr>
              <p:nvPr/>
            </p:nvSpPr>
            <p:spPr bwMode="auto">
              <a:xfrm>
                <a:off x="2504" y="3509"/>
                <a:ext cx="26" cy="94"/>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36"/>
              <p:cNvSpPr>
                <a:spLocks/>
              </p:cNvSpPr>
              <p:nvPr/>
            </p:nvSpPr>
            <p:spPr bwMode="auto">
              <a:xfrm>
                <a:off x="2541" y="3533"/>
                <a:ext cx="14" cy="60"/>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37"/>
              <p:cNvSpPr>
                <a:spLocks/>
              </p:cNvSpPr>
              <p:nvPr/>
            </p:nvSpPr>
            <p:spPr bwMode="auto">
              <a:xfrm>
                <a:off x="2551" y="3524"/>
                <a:ext cx="34" cy="101"/>
              </a:xfrm>
              <a:custGeom>
                <a:avLst/>
                <a:gdLst>
                  <a:gd name="T0" fmla="*/ 17 w 19"/>
                  <a:gd name="T1" fmla="*/ 47 h 54"/>
                  <a:gd name="T2" fmla="*/ 12 w 19"/>
                  <a:gd name="T3" fmla="*/ 15 h 54"/>
                  <a:gd name="T4" fmla="*/ 12 w 19"/>
                  <a:gd name="T5" fmla="*/ 13 h 54"/>
                  <a:gd name="T6" fmla="*/ 12 w 19"/>
                  <a:gd name="T7" fmla="*/ 4 h 54"/>
                  <a:gd name="T8" fmla="*/ 7 w 19"/>
                  <a:gd name="T9" fmla="*/ 4 h 54"/>
                  <a:gd name="T10" fmla="*/ 8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38"/>
              <p:cNvSpPr>
                <a:spLocks/>
              </p:cNvSpPr>
              <p:nvPr/>
            </p:nvSpPr>
            <p:spPr bwMode="auto">
              <a:xfrm>
                <a:off x="2596"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39"/>
              <p:cNvSpPr>
                <a:spLocks/>
              </p:cNvSpPr>
              <p:nvPr/>
            </p:nvSpPr>
            <p:spPr bwMode="auto">
              <a:xfrm>
                <a:off x="2608" y="3533"/>
                <a:ext cx="18" cy="75"/>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40"/>
              <p:cNvSpPr>
                <a:spLocks/>
              </p:cNvSpPr>
              <p:nvPr/>
            </p:nvSpPr>
            <p:spPr bwMode="auto">
              <a:xfrm>
                <a:off x="2624" y="3528"/>
                <a:ext cx="30" cy="105"/>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41"/>
              <p:cNvSpPr>
                <a:spLocks/>
              </p:cNvSpPr>
              <p:nvPr/>
            </p:nvSpPr>
            <p:spPr bwMode="auto">
              <a:xfrm>
                <a:off x="2590" y="3513"/>
                <a:ext cx="15"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42"/>
              <p:cNvSpPr>
                <a:spLocks/>
              </p:cNvSpPr>
              <p:nvPr/>
            </p:nvSpPr>
            <p:spPr bwMode="auto">
              <a:xfrm>
                <a:off x="2651"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43"/>
              <p:cNvSpPr>
                <a:spLocks/>
              </p:cNvSpPr>
              <p:nvPr/>
            </p:nvSpPr>
            <p:spPr bwMode="auto">
              <a:xfrm>
                <a:off x="2691"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44"/>
              <p:cNvSpPr>
                <a:spLocks/>
              </p:cNvSpPr>
              <p:nvPr/>
            </p:nvSpPr>
            <p:spPr bwMode="auto">
              <a:xfrm>
                <a:off x="2752" y="3507"/>
                <a:ext cx="25" cy="99"/>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45"/>
              <p:cNvSpPr>
                <a:spLocks/>
              </p:cNvSpPr>
              <p:nvPr/>
            </p:nvSpPr>
            <p:spPr bwMode="auto">
              <a:xfrm>
                <a:off x="2780" y="3505"/>
                <a:ext cx="30" cy="88"/>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46"/>
              <p:cNvSpPr>
                <a:spLocks/>
              </p:cNvSpPr>
              <p:nvPr/>
            </p:nvSpPr>
            <p:spPr bwMode="auto">
              <a:xfrm>
                <a:off x="2816" y="3520"/>
                <a:ext cx="14" cy="85"/>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47"/>
              <p:cNvSpPr>
                <a:spLocks/>
              </p:cNvSpPr>
              <p:nvPr/>
            </p:nvSpPr>
            <p:spPr bwMode="auto">
              <a:xfrm>
                <a:off x="2855" y="3499"/>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48"/>
              <p:cNvSpPr>
                <a:spLocks/>
              </p:cNvSpPr>
              <p:nvPr/>
            </p:nvSpPr>
            <p:spPr bwMode="auto">
              <a:xfrm>
                <a:off x="2920" y="3528"/>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49"/>
              <p:cNvSpPr>
                <a:spLocks/>
              </p:cNvSpPr>
              <p:nvPr/>
            </p:nvSpPr>
            <p:spPr bwMode="auto">
              <a:xfrm>
                <a:off x="2947" y="3520"/>
                <a:ext cx="25"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50"/>
              <p:cNvSpPr>
                <a:spLocks/>
              </p:cNvSpPr>
              <p:nvPr/>
            </p:nvSpPr>
            <p:spPr bwMode="auto">
              <a:xfrm>
                <a:off x="2977" y="3520"/>
                <a:ext cx="28" cy="98"/>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51"/>
              <p:cNvSpPr>
                <a:spLocks/>
              </p:cNvSpPr>
              <p:nvPr/>
            </p:nvSpPr>
            <p:spPr bwMode="auto">
              <a:xfrm>
                <a:off x="2897"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52"/>
              <p:cNvSpPr>
                <a:spLocks/>
              </p:cNvSpPr>
              <p:nvPr/>
            </p:nvSpPr>
            <p:spPr bwMode="auto">
              <a:xfrm>
                <a:off x="2729" y="3531"/>
                <a:ext cx="23" cy="53"/>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53"/>
              <p:cNvSpPr>
                <a:spLocks/>
              </p:cNvSpPr>
              <p:nvPr/>
            </p:nvSpPr>
            <p:spPr bwMode="auto">
              <a:xfrm>
                <a:off x="2684"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54"/>
              <p:cNvSpPr>
                <a:spLocks/>
              </p:cNvSpPr>
              <p:nvPr/>
            </p:nvSpPr>
            <p:spPr bwMode="auto">
              <a:xfrm>
                <a:off x="2798" y="3535"/>
                <a:ext cx="19" cy="62"/>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55"/>
              <p:cNvSpPr>
                <a:spLocks/>
              </p:cNvSpPr>
              <p:nvPr/>
            </p:nvSpPr>
            <p:spPr bwMode="auto">
              <a:xfrm>
                <a:off x="3019" y="3509"/>
                <a:ext cx="27" cy="94"/>
              </a:xfrm>
              <a:custGeom>
                <a:avLst/>
                <a:gdLst>
                  <a:gd name="T0" fmla="*/ 10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0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56"/>
              <p:cNvSpPr>
                <a:spLocks/>
              </p:cNvSpPr>
              <p:nvPr/>
            </p:nvSpPr>
            <p:spPr bwMode="auto">
              <a:xfrm>
                <a:off x="3057" y="3533"/>
                <a:ext cx="14" cy="60"/>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57"/>
              <p:cNvSpPr>
                <a:spLocks/>
              </p:cNvSpPr>
              <p:nvPr/>
            </p:nvSpPr>
            <p:spPr bwMode="auto">
              <a:xfrm>
                <a:off x="3067" y="3524"/>
                <a:ext cx="34" cy="101"/>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6 w 19"/>
                  <a:gd name="T13" fmla="*/ 14 h 54"/>
                  <a:gd name="T14" fmla="*/ 6 w 19"/>
                  <a:gd name="T15" fmla="*/ 23 h 54"/>
                  <a:gd name="T16" fmla="*/ 4 w 19"/>
                  <a:gd name="T17" fmla="*/ 23 h 54"/>
                  <a:gd name="T18" fmla="*/ 0 w 19"/>
                  <a:gd name="T19" fmla="*/ 40 h 54"/>
                  <a:gd name="T20" fmla="*/ 2 w 19"/>
                  <a:gd name="T21" fmla="*/ 40 h 54"/>
                  <a:gd name="T22" fmla="*/ 5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58"/>
              <p:cNvSpPr>
                <a:spLocks/>
              </p:cNvSpPr>
              <p:nvPr/>
            </p:nvSpPr>
            <p:spPr bwMode="auto">
              <a:xfrm>
                <a:off x="3110" y="3574"/>
                <a:ext cx="12" cy="55"/>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59"/>
              <p:cNvSpPr>
                <a:spLocks/>
              </p:cNvSpPr>
              <p:nvPr/>
            </p:nvSpPr>
            <p:spPr bwMode="auto">
              <a:xfrm>
                <a:off x="3122" y="3533"/>
                <a:ext cx="18" cy="75"/>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60"/>
              <p:cNvSpPr>
                <a:spLocks/>
              </p:cNvSpPr>
              <p:nvPr/>
            </p:nvSpPr>
            <p:spPr bwMode="auto">
              <a:xfrm>
                <a:off x="3140"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61"/>
              <p:cNvSpPr>
                <a:spLocks/>
              </p:cNvSpPr>
              <p:nvPr/>
            </p:nvSpPr>
            <p:spPr bwMode="auto">
              <a:xfrm>
                <a:off x="3105" y="3513"/>
                <a:ext cx="14" cy="67"/>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62"/>
              <p:cNvSpPr>
                <a:spLocks/>
              </p:cNvSpPr>
              <p:nvPr/>
            </p:nvSpPr>
            <p:spPr bwMode="auto">
              <a:xfrm>
                <a:off x="3165" y="3528"/>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63"/>
              <p:cNvSpPr>
                <a:spLocks/>
              </p:cNvSpPr>
              <p:nvPr/>
            </p:nvSpPr>
            <p:spPr bwMode="auto">
              <a:xfrm>
                <a:off x="3207" y="3558"/>
                <a:ext cx="15" cy="60"/>
              </a:xfrm>
              <a:custGeom>
                <a:avLst/>
                <a:gdLst>
                  <a:gd name="T0" fmla="*/ 0 w 8"/>
                  <a:gd name="T1" fmla="*/ 5 h 32"/>
                  <a:gd name="T2" fmla="*/ 1 w 8"/>
                  <a:gd name="T3" fmla="*/ 28 h 32"/>
                  <a:gd name="T4" fmla="*/ 6 w 8"/>
                  <a:gd name="T5" fmla="*/ 28 h 32"/>
                  <a:gd name="T6" fmla="*/ 7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64"/>
              <p:cNvSpPr>
                <a:spLocks/>
              </p:cNvSpPr>
              <p:nvPr/>
            </p:nvSpPr>
            <p:spPr bwMode="auto">
              <a:xfrm>
                <a:off x="3268" y="3507"/>
                <a:ext cx="23" cy="99"/>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65"/>
              <p:cNvSpPr>
                <a:spLocks/>
              </p:cNvSpPr>
              <p:nvPr/>
            </p:nvSpPr>
            <p:spPr bwMode="auto">
              <a:xfrm>
                <a:off x="3296" y="3505"/>
                <a:ext cx="30" cy="88"/>
              </a:xfrm>
              <a:custGeom>
                <a:avLst/>
                <a:gdLst>
                  <a:gd name="T0" fmla="*/ 12 w 17"/>
                  <a:gd name="T1" fmla="*/ 2 h 47"/>
                  <a:gd name="T2" fmla="*/ 1 w 17"/>
                  <a:gd name="T3" fmla="*/ 44 h 47"/>
                  <a:gd name="T4" fmla="*/ 6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66"/>
              <p:cNvSpPr>
                <a:spLocks/>
              </p:cNvSpPr>
              <p:nvPr/>
            </p:nvSpPr>
            <p:spPr bwMode="auto">
              <a:xfrm>
                <a:off x="3331" y="3520"/>
                <a:ext cx="13" cy="85"/>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67"/>
              <p:cNvSpPr>
                <a:spLocks/>
              </p:cNvSpPr>
              <p:nvPr/>
            </p:nvSpPr>
            <p:spPr bwMode="auto">
              <a:xfrm>
                <a:off x="3369" y="3499"/>
                <a:ext cx="33" cy="90"/>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68"/>
              <p:cNvSpPr>
                <a:spLocks/>
              </p:cNvSpPr>
              <p:nvPr/>
            </p:nvSpPr>
            <p:spPr bwMode="auto">
              <a:xfrm>
                <a:off x="3434" y="3528"/>
                <a:ext cx="11" cy="6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69"/>
              <p:cNvSpPr>
                <a:spLocks/>
              </p:cNvSpPr>
              <p:nvPr/>
            </p:nvSpPr>
            <p:spPr bwMode="auto">
              <a:xfrm>
                <a:off x="3461" y="3520"/>
                <a:ext cx="26" cy="77"/>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70"/>
              <p:cNvSpPr>
                <a:spLocks/>
              </p:cNvSpPr>
              <p:nvPr/>
            </p:nvSpPr>
            <p:spPr bwMode="auto">
              <a:xfrm>
                <a:off x="3493" y="3520"/>
                <a:ext cx="26"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71"/>
              <p:cNvSpPr>
                <a:spLocks/>
              </p:cNvSpPr>
              <p:nvPr/>
            </p:nvSpPr>
            <p:spPr bwMode="auto">
              <a:xfrm>
                <a:off x="3411" y="3528"/>
                <a:ext cx="22" cy="86"/>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72"/>
              <p:cNvSpPr>
                <a:spLocks/>
              </p:cNvSpPr>
              <p:nvPr/>
            </p:nvSpPr>
            <p:spPr bwMode="auto">
              <a:xfrm>
                <a:off x="3245" y="3531"/>
                <a:ext cx="21" cy="53"/>
              </a:xfrm>
              <a:custGeom>
                <a:avLst/>
                <a:gdLst>
                  <a:gd name="T0" fmla="*/ 11 w 12"/>
                  <a:gd name="T1" fmla="*/ 25 h 28"/>
                  <a:gd name="T2" fmla="*/ 4 w 12"/>
                  <a:gd name="T3" fmla="*/ 3 h 28"/>
                  <a:gd name="T4" fmla="*/ 0 w 12"/>
                  <a:gd name="T5" fmla="*/ 4 h 28"/>
                  <a:gd name="T6" fmla="*/ 9 w 12"/>
                  <a:gd name="T7" fmla="*/ 26 h 28"/>
                  <a:gd name="T8" fmla="*/ 11 w 12"/>
                  <a:gd name="T9" fmla="*/ 25 h 28"/>
                </a:gdLst>
                <a:ahLst/>
                <a:cxnLst>
                  <a:cxn ang="0">
                    <a:pos x="T0" y="T1"/>
                  </a:cxn>
                  <a:cxn ang="0">
                    <a:pos x="T2" y="T3"/>
                  </a:cxn>
                  <a:cxn ang="0">
                    <a:pos x="T4" y="T5"/>
                  </a:cxn>
                  <a:cxn ang="0">
                    <a:pos x="T6" y="T7"/>
                  </a:cxn>
                  <a:cxn ang="0">
                    <a:pos x="T8" y="T9"/>
                  </a:cxn>
                </a:cxnLst>
                <a:rect l="0" t="0" r="r" b="b"/>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73"/>
              <p:cNvSpPr>
                <a:spLocks/>
              </p:cNvSpPr>
              <p:nvPr/>
            </p:nvSpPr>
            <p:spPr bwMode="auto">
              <a:xfrm>
                <a:off x="3200"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74"/>
              <p:cNvSpPr>
                <a:spLocks/>
              </p:cNvSpPr>
              <p:nvPr/>
            </p:nvSpPr>
            <p:spPr bwMode="auto">
              <a:xfrm>
                <a:off x="3314" y="3535"/>
                <a:ext cx="17"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75"/>
              <p:cNvSpPr>
                <a:spLocks/>
              </p:cNvSpPr>
              <p:nvPr/>
            </p:nvSpPr>
            <p:spPr bwMode="auto">
              <a:xfrm>
                <a:off x="3534" y="3509"/>
                <a:ext cx="26" cy="94"/>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76"/>
              <p:cNvSpPr>
                <a:spLocks/>
              </p:cNvSpPr>
              <p:nvPr/>
            </p:nvSpPr>
            <p:spPr bwMode="auto">
              <a:xfrm>
                <a:off x="3571" y="3533"/>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77"/>
              <p:cNvSpPr>
                <a:spLocks/>
              </p:cNvSpPr>
              <p:nvPr/>
            </p:nvSpPr>
            <p:spPr bwMode="auto">
              <a:xfrm>
                <a:off x="3581" y="3524"/>
                <a:ext cx="34" cy="101"/>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3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78"/>
              <p:cNvSpPr>
                <a:spLocks/>
              </p:cNvSpPr>
              <p:nvPr/>
            </p:nvSpPr>
            <p:spPr bwMode="auto">
              <a:xfrm>
                <a:off x="3626"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79"/>
              <p:cNvSpPr>
                <a:spLocks/>
              </p:cNvSpPr>
              <p:nvPr/>
            </p:nvSpPr>
            <p:spPr bwMode="auto">
              <a:xfrm>
                <a:off x="3638" y="3533"/>
                <a:ext cx="18" cy="75"/>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80"/>
              <p:cNvSpPr>
                <a:spLocks/>
              </p:cNvSpPr>
              <p:nvPr/>
            </p:nvSpPr>
            <p:spPr bwMode="auto">
              <a:xfrm>
                <a:off x="3656"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4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81"/>
              <p:cNvSpPr>
                <a:spLocks/>
              </p:cNvSpPr>
              <p:nvPr/>
            </p:nvSpPr>
            <p:spPr bwMode="auto">
              <a:xfrm>
                <a:off x="3620" y="3513"/>
                <a:ext cx="15"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82"/>
              <p:cNvSpPr>
                <a:spLocks/>
              </p:cNvSpPr>
              <p:nvPr/>
            </p:nvSpPr>
            <p:spPr bwMode="auto">
              <a:xfrm>
                <a:off x="3681"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3"/>
              <p:cNvSpPr>
                <a:spLocks/>
              </p:cNvSpPr>
              <p:nvPr/>
            </p:nvSpPr>
            <p:spPr bwMode="auto">
              <a:xfrm>
                <a:off x="3721"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84"/>
              <p:cNvSpPr>
                <a:spLocks/>
              </p:cNvSpPr>
              <p:nvPr/>
            </p:nvSpPr>
            <p:spPr bwMode="auto">
              <a:xfrm>
                <a:off x="3782"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85"/>
              <p:cNvSpPr>
                <a:spLocks/>
              </p:cNvSpPr>
              <p:nvPr/>
            </p:nvSpPr>
            <p:spPr bwMode="auto">
              <a:xfrm>
                <a:off x="3812"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86"/>
              <p:cNvSpPr>
                <a:spLocks/>
              </p:cNvSpPr>
              <p:nvPr/>
            </p:nvSpPr>
            <p:spPr bwMode="auto">
              <a:xfrm>
                <a:off x="3846" y="3520"/>
                <a:ext cx="14" cy="85"/>
              </a:xfrm>
              <a:custGeom>
                <a:avLst/>
                <a:gdLst>
                  <a:gd name="T0" fmla="*/ 7 w 8"/>
                  <a:gd name="T1" fmla="*/ 3 h 45"/>
                  <a:gd name="T2" fmla="*/ 3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87"/>
              <p:cNvSpPr>
                <a:spLocks/>
              </p:cNvSpPr>
              <p:nvPr/>
            </p:nvSpPr>
            <p:spPr bwMode="auto">
              <a:xfrm>
                <a:off x="3885" y="3499"/>
                <a:ext cx="33" cy="90"/>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88"/>
              <p:cNvSpPr>
                <a:spLocks/>
              </p:cNvSpPr>
              <p:nvPr/>
            </p:nvSpPr>
            <p:spPr bwMode="auto">
              <a:xfrm>
                <a:off x="3950" y="3528"/>
                <a:ext cx="11" cy="6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89"/>
              <p:cNvSpPr>
                <a:spLocks/>
              </p:cNvSpPr>
              <p:nvPr/>
            </p:nvSpPr>
            <p:spPr bwMode="auto">
              <a:xfrm>
                <a:off x="3977" y="3520"/>
                <a:ext cx="25"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4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90"/>
              <p:cNvSpPr>
                <a:spLocks/>
              </p:cNvSpPr>
              <p:nvPr/>
            </p:nvSpPr>
            <p:spPr bwMode="auto">
              <a:xfrm>
                <a:off x="4009" y="3520"/>
                <a:ext cx="26" cy="98"/>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91"/>
              <p:cNvSpPr>
                <a:spLocks/>
              </p:cNvSpPr>
              <p:nvPr/>
            </p:nvSpPr>
            <p:spPr bwMode="auto">
              <a:xfrm>
                <a:off x="3927" y="3528"/>
                <a:ext cx="21" cy="86"/>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92"/>
              <p:cNvSpPr>
                <a:spLocks/>
              </p:cNvSpPr>
              <p:nvPr/>
            </p:nvSpPr>
            <p:spPr bwMode="auto">
              <a:xfrm>
                <a:off x="3759"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93"/>
              <p:cNvSpPr>
                <a:spLocks/>
              </p:cNvSpPr>
              <p:nvPr/>
            </p:nvSpPr>
            <p:spPr bwMode="auto">
              <a:xfrm>
                <a:off x="3714"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94"/>
              <p:cNvSpPr>
                <a:spLocks/>
              </p:cNvSpPr>
              <p:nvPr/>
            </p:nvSpPr>
            <p:spPr bwMode="auto">
              <a:xfrm>
                <a:off x="3830" y="3535"/>
                <a:ext cx="17" cy="62"/>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95"/>
              <p:cNvSpPr>
                <a:spLocks/>
              </p:cNvSpPr>
              <p:nvPr/>
            </p:nvSpPr>
            <p:spPr bwMode="auto">
              <a:xfrm>
                <a:off x="4049" y="3509"/>
                <a:ext cx="27" cy="94"/>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96"/>
              <p:cNvSpPr>
                <a:spLocks/>
              </p:cNvSpPr>
              <p:nvPr/>
            </p:nvSpPr>
            <p:spPr bwMode="auto">
              <a:xfrm>
                <a:off x="4087" y="3533"/>
                <a:ext cx="14" cy="60"/>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97"/>
              <p:cNvSpPr>
                <a:spLocks/>
              </p:cNvSpPr>
              <p:nvPr/>
            </p:nvSpPr>
            <p:spPr bwMode="auto">
              <a:xfrm>
                <a:off x="4097" y="3524"/>
                <a:ext cx="34" cy="101"/>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98"/>
              <p:cNvSpPr>
                <a:spLocks/>
              </p:cNvSpPr>
              <p:nvPr/>
            </p:nvSpPr>
            <p:spPr bwMode="auto">
              <a:xfrm>
                <a:off x="4142"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99"/>
              <p:cNvSpPr>
                <a:spLocks/>
              </p:cNvSpPr>
              <p:nvPr/>
            </p:nvSpPr>
            <p:spPr bwMode="auto">
              <a:xfrm>
                <a:off x="4154" y="3533"/>
                <a:ext cx="18" cy="75"/>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00"/>
              <p:cNvSpPr>
                <a:spLocks/>
              </p:cNvSpPr>
              <p:nvPr/>
            </p:nvSpPr>
            <p:spPr bwMode="auto">
              <a:xfrm>
                <a:off x="4170" y="3528"/>
                <a:ext cx="30" cy="105"/>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01"/>
              <p:cNvSpPr>
                <a:spLocks/>
              </p:cNvSpPr>
              <p:nvPr/>
            </p:nvSpPr>
            <p:spPr bwMode="auto">
              <a:xfrm>
                <a:off x="4136" y="3513"/>
                <a:ext cx="15" cy="67"/>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02"/>
              <p:cNvSpPr>
                <a:spLocks/>
              </p:cNvSpPr>
              <p:nvPr/>
            </p:nvSpPr>
            <p:spPr bwMode="auto">
              <a:xfrm>
                <a:off x="4197" y="3528"/>
                <a:ext cx="26"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03"/>
              <p:cNvSpPr>
                <a:spLocks/>
              </p:cNvSpPr>
              <p:nvPr/>
            </p:nvSpPr>
            <p:spPr bwMode="auto">
              <a:xfrm>
                <a:off x="4237"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04"/>
              <p:cNvSpPr>
                <a:spLocks/>
              </p:cNvSpPr>
              <p:nvPr/>
            </p:nvSpPr>
            <p:spPr bwMode="auto">
              <a:xfrm>
                <a:off x="4298" y="3507"/>
                <a:ext cx="24" cy="99"/>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05"/>
              <p:cNvSpPr>
                <a:spLocks/>
              </p:cNvSpPr>
              <p:nvPr/>
            </p:nvSpPr>
            <p:spPr bwMode="auto">
              <a:xfrm>
                <a:off x="4326" y="3505"/>
                <a:ext cx="30" cy="88"/>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 name="Freeform 407"/>
            <p:cNvSpPr>
              <a:spLocks/>
            </p:cNvSpPr>
            <p:nvPr/>
          </p:nvSpPr>
          <p:spPr bwMode="auto">
            <a:xfrm>
              <a:off x="4361" y="3520"/>
              <a:ext cx="13" cy="85"/>
            </a:xfrm>
            <a:custGeom>
              <a:avLst/>
              <a:gdLst>
                <a:gd name="T0" fmla="*/ 6 w 7"/>
                <a:gd name="T1" fmla="*/ 3 h 45"/>
                <a:gd name="T2" fmla="*/ 2 w 7"/>
                <a:gd name="T3" fmla="*/ 3 h 45"/>
                <a:gd name="T4" fmla="*/ 2 w 7"/>
                <a:gd name="T5" fmla="*/ 15 h 45"/>
                <a:gd name="T6" fmla="*/ 0 w 7"/>
                <a:gd name="T7" fmla="*/ 17 h 45"/>
                <a:gd name="T8" fmla="*/ 0 w 7"/>
                <a:gd name="T9" fmla="*/ 34 h 45"/>
                <a:gd name="T10" fmla="*/ 2 w 7"/>
                <a:gd name="T11" fmla="*/ 36 h 45"/>
                <a:gd name="T12" fmla="*/ 2 w 7"/>
                <a:gd name="T13" fmla="*/ 42 h 45"/>
                <a:gd name="T14" fmla="*/ 7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4399" y="3499"/>
              <a:ext cx="33" cy="90"/>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29 h 48"/>
                <a:gd name="T16" fmla="*/ 0 w 19"/>
                <a:gd name="T17" fmla="*/ 30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4464" y="3528"/>
              <a:ext cx="11" cy="6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4493" y="3520"/>
              <a:ext cx="24"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4523" y="3520"/>
              <a:ext cx="28" cy="98"/>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4443"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4275" y="3531"/>
              <a:ext cx="23" cy="53"/>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230"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344" y="3535"/>
              <a:ext cx="17"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565" y="3509"/>
              <a:ext cx="25" cy="94"/>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601" y="3533"/>
              <a:ext cx="16" cy="60"/>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611" y="3524"/>
              <a:ext cx="36" cy="101"/>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7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656" y="3574"/>
              <a:ext cx="10" cy="55"/>
            </a:xfrm>
            <a:custGeom>
              <a:avLst/>
              <a:gdLst>
                <a:gd name="T0" fmla="*/ 6 w 6"/>
                <a:gd name="T1" fmla="*/ 4 h 29"/>
                <a:gd name="T2" fmla="*/ 1 w 6"/>
                <a:gd name="T3" fmla="*/ 3 h 29"/>
                <a:gd name="T4" fmla="*/ 0 w 6"/>
                <a:gd name="T5" fmla="*/ 25 h 29"/>
                <a:gd name="T6" fmla="*/ 6 w 6"/>
                <a:gd name="T7" fmla="*/ 25 h 29"/>
                <a:gd name="T8" fmla="*/ 6 w 6"/>
                <a:gd name="T9" fmla="*/ 4 h 29"/>
              </a:gdLst>
              <a:ahLst/>
              <a:cxnLst>
                <a:cxn ang="0">
                  <a:pos x="T0" y="T1"/>
                </a:cxn>
                <a:cxn ang="0">
                  <a:pos x="T2" y="T3"/>
                </a:cxn>
                <a:cxn ang="0">
                  <a:pos x="T4" y="T5"/>
                </a:cxn>
                <a:cxn ang="0">
                  <a:pos x="T6" y="T7"/>
                </a:cxn>
                <a:cxn ang="0">
                  <a:pos x="T8" y="T9"/>
                </a:cxn>
              </a:cxnLst>
              <a:rect l="0" t="0" r="r" b="b"/>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4668" y="3533"/>
              <a:ext cx="18" cy="75"/>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4686"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4650" y="3513"/>
              <a:ext cx="15" cy="67"/>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711" y="3528"/>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751" y="3558"/>
              <a:ext cx="15" cy="60"/>
            </a:xfrm>
            <a:custGeom>
              <a:avLst/>
              <a:gdLst>
                <a:gd name="T0" fmla="*/ 1 w 8"/>
                <a:gd name="T1" fmla="*/ 5 h 32"/>
                <a:gd name="T2" fmla="*/ 2 w 8"/>
                <a:gd name="T3" fmla="*/ 28 h 32"/>
                <a:gd name="T4" fmla="*/ 7 w 8"/>
                <a:gd name="T5" fmla="*/ 28 h 32"/>
                <a:gd name="T6" fmla="*/ 8 w 8"/>
                <a:gd name="T7" fmla="*/ 5 h 32"/>
                <a:gd name="T8" fmla="*/ 1 w 8"/>
                <a:gd name="T9" fmla="*/ 5 h 32"/>
              </a:gdLst>
              <a:ahLst/>
              <a:cxnLst>
                <a:cxn ang="0">
                  <a:pos x="T0" y="T1"/>
                </a:cxn>
                <a:cxn ang="0">
                  <a:pos x="T2" y="T3"/>
                </a:cxn>
                <a:cxn ang="0">
                  <a:pos x="T4" y="T5"/>
                </a:cxn>
                <a:cxn ang="0">
                  <a:pos x="T6" y="T7"/>
                </a:cxn>
                <a:cxn ang="0">
                  <a:pos x="T8" y="T9"/>
                </a:cxn>
              </a:cxnLst>
              <a:rect l="0" t="0" r="r" b="b"/>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812" y="3507"/>
              <a:ext cx="25"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2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842"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877" y="3520"/>
              <a:ext cx="13" cy="85"/>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1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915" y="3499"/>
              <a:ext cx="33" cy="90"/>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980" y="3528"/>
              <a:ext cx="11" cy="6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5007" y="3520"/>
              <a:ext cx="26" cy="77"/>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5039" y="3520"/>
              <a:ext cx="26"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4957" y="3528"/>
              <a:ext cx="21" cy="86"/>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4789" y="3531"/>
              <a:ext cx="23" cy="53"/>
            </a:xfrm>
            <a:custGeom>
              <a:avLst/>
              <a:gdLst>
                <a:gd name="T0" fmla="*/ 12 w 13"/>
                <a:gd name="T1" fmla="*/ 25 h 28"/>
                <a:gd name="T2" fmla="*/ 5 w 13"/>
                <a:gd name="T3" fmla="*/ 3 h 28"/>
                <a:gd name="T4" fmla="*/ 1 w 13"/>
                <a:gd name="T5" fmla="*/ 4 h 28"/>
                <a:gd name="T6" fmla="*/ 10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4744" y="3511"/>
              <a:ext cx="34" cy="82"/>
            </a:xfrm>
            <a:custGeom>
              <a:avLst/>
              <a:gdLst>
                <a:gd name="T0" fmla="*/ 16 w 19"/>
                <a:gd name="T1" fmla="*/ 37 h 44"/>
                <a:gd name="T2" fmla="*/ 12 w 19"/>
                <a:gd name="T3" fmla="*/ 8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4860" y="3535"/>
              <a:ext cx="17" cy="62"/>
            </a:xfrm>
            <a:custGeom>
              <a:avLst/>
              <a:gdLst>
                <a:gd name="T0" fmla="*/ 2 w 10"/>
                <a:gd name="T1" fmla="*/ 4 h 33"/>
                <a:gd name="T2" fmla="*/ 3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079" y="3509"/>
              <a:ext cx="27" cy="94"/>
            </a:xfrm>
            <a:custGeom>
              <a:avLst/>
              <a:gdLst>
                <a:gd name="T0" fmla="*/ 11 w 15"/>
                <a:gd name="T1" fmla="*/ 27 h 50"/>
                <a:gd name="T2" fmla="*/ 14 w 15"/>
                <a:gd name="T3" fmla="*/ 6 h 50"/>
                <a:gd name="T4" fmla="*/ 7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117" y="3533"/>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127" y="3524"/>
              <a:ext cx="34" cy="101"/>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2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172"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184" y="3533"/>
              <a:ext cx="18" cy="75"/>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5202" y="3528"/>
              <a:ext cx="28" cy="105"/>
            </a:xfrm>
            <a:custGeom>
              <a:avLst/>
              <a:gdLst>
                <a:gd name="T0" fmla="*/ 7 w 16"/>
                <a:gd name="T1" fmla="*/ 5 h 56"/>
                <a:gd name="T2" fmla="*/ 4 w 16"/>
                <a:gd name="T3" fmla="*/ 12 h 56"/>
                <a:gd name="T4" fmla="*/ 4 w 16"/>
                <a:gd name="T5" fmla="*/ 11 h 56"/>
                <a:gd name="T6" fmla="*/ 1 w 16"/>
                <a:gd name="T7" fmla="*/ 11 h 56"/>
                <a:gd name="T8" fmla="*/ 2 w 16"/>
                <a:gd name="T9" fmla="*/ 19 h 56"/>
                <a:gd name="T10" fmla="*/ 6 w 16"/>
                <a:gd name="T11" fmla="*/ 54 h 56"/>
                <a:gd name="T12" fmla="*/ 12 w 16"/>
                <a:gd name="T13" fmla="*/ 52 h 56"/>
                <a:gd name="T14" fmla="*/ 14 w 16"/>
                <a:gd name="T15" fmla="*/ 9 h 56"/>
                <a:gd name="T16" fmla="*/ 7 w 16"/>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66" y="3513"/>
              <a:ext cx="14" cy="67"/>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227"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267"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328" y="3507"/>
              <a:ext cx="24" cy="99"/>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358" y="3505"/>
              <a:ext cx="28" cy="88"/>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391" y="3520"/>
              <a:ext cx="15" cy="85"/>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430" y="3499"/>
              <a:ext cx="32" cy="90"/>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496" y="3528"/>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5523" y="3520"/>
              <a:ext cx="24" cy="77"/>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5553" y="3520"/>
              <a:ext cx="28" cy="98"/>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5473" y="3528"/>
              <a:ext cx="21" cy="86"/>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5305" y="3531"/>
              <a:ext cx="23" cy="53"/>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5260"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5375" y="3535"/>
              <a:ext cx="18" cy="62"/>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5595" y="3509"/>
              <a:ext cx="27" cy="94"/>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5633" y="3533"/>
              <a:ext cx="14" cy="60"/>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5643" y="3524"/>
              <a:ext cx="34" cy="101"/>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5688" y="3574"/>
              <a:ext cx="10" cy="55"/>
            </a:xfrm>
            <a:custGeom>
              <a:avLst/>
              <a:gdLst>
                <a:gd name="T0" fmla="*/ 5 w 6"/>
                <a:gd name="T1" fmla="*/ 4 h 29"/>
                <a:gd name="T2" fmla="*/ 0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5700" y="3533"/>
              <a:ext cx="18" cy="75"/>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5716" y="3528"/>
              <a:ext cx="30" cy="105"/>
            </a:xfrm>
            <a:custGeom>
              <a:avLst/>
              <a:gdLst>
                <a:gd name="T0" fmla="*/ 7 w 17"/>
                <a:gd name="T1" fmla="*/ 5 h 56"/>
                <a:gd name="T2" fmla="*/ 5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5682" y="3513"/>
              <a:ext cx="14" cy="67"/>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5742" y="3528"/>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5783" y="3558"/>
              <a:ext cx="14"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5844" y="3507"/>
              <a:ext cx="23" cy="99"/>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5872" y="3505"/>
              <a:ext cx="30" cy="88"/>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5907" y="3520"/>
              <a:ext cx="13" cy="85"/>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5945" y="3499"/>
              <a:ext cx="33" cy="90"/>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6010" y="3528"/>
              <a:ext cx="11" cy="6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6039" y="3520"/>
              <a:ext cx="24" cy="77"/>
            </a:xfrm>
            <a:custGeom>
              <a:avLst/>
              <a:gdLst>
                <a:gd name="T0" fmla="*/ 7 w 14"/>
                <a:gd name="T1" fmla="*/ 7 h 41"/>
                <a:gd name="T2" fmla="*/ 7 w 14"/>
                <a:gd name="T3" fmla="*/ 4 h 41"/>
                <a:gd name="T4" fmla="*/ 1 w 14"/>
                <a:gd name="T5" fmla="*/ 6 h 41"/>
                <a:gd name="T6" fmla="*/ 3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6069" y="3520"/>
              <a:ext cx="26" cy="98"/>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5989" y="3528"/>
              <a:ext cx="21" cy="86"/>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5820" y="3531"/>
              <a:ext cx="22" cy="53"/>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5776" y="3511"/>
              <a:ext cx="32" cy="82"/>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5890" y="3535"/>
              <a:ext cx="17" cy="62"/>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6111" y="3509"/>
              <a:ext cx="25" cy="94"/>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6147" y="3533"/>
              <a:ext cx="14" cy="60"/>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6157" y="3524"/>
              <a:ext cx="36" cy="101"/>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6202" y="3574"/>
              <a:ext cx="10" cy="55"/>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6214" y="3533"/>
              <a:ext cx="18" cy="75"/>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6232" y="3528"/>
              <a:ext cx="30" cy="105"/>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6196" y="3513"/>
              <a:ext cx="14" cy="67"/>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6257" y="3528"/>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6297" y="3558"/>
              <a:ext cx="15" cy="60"/>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1108" y="3655"/>
              <a:ext cx="5232" cy="113"/>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1110" y="3546"/>
              <a:ext cx="5212" cy="133"/>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3" name="图片 2"/>
          <p:cNvPicPr>
            <a:picLocks noChangeAspect="1"/>
          </p:cNvPicPr>
          <p:nvPr/>
        </p:nvPicPr>
        <p:blipFill>
          <a:blip r:embed="rId2"/>
          <a:stretch>
            <a:fillRect/>
          </a:stretch>
        </p:blipFill>
        <p:spPr>
          <a:xfrm>
            <a:off x="3574544" y="5375260"/>
            <a:ext cx="821284" cy="738842"/>
          </a:xfrm>
          <a:prstGeom prst="rect">
            <a:avLst/>
          </a:prstGeom>
        </p:spPr>
      </p:pic>
      <p:sp>
        <p:nvSpPr>
          <p:cNvPr id="490" name="Freeform 240"/>
          <p:cNvSpPr>
            <a:spLocks/>
          </p:cNvSpPr>
          <p:nvPr/>
        </p:nvSpPr>
        <p:spPr bwMode="auto">
          <a:xfrm>
            <a:off x="3699262" y="3923210"/>
            <a:ext cx="360488" cy="384204"/>
          </a:xfrm>
          <a:custGeom>
            <a:avLst/>
            <a:gdLst>
              <a:gd name="T0" fmla="*/ 64 w 129"/>
              <a:gd name="T1" fmla="*/ 0 h 130"/>
              <a:gd name="T2" fmla="*/ 0 w 129"/>
              <a:gd name="T3" fmla="*/ 52 h 130"/>
              <a:gd name="T4" fmla="*/ 44 w 129"/>
              <a:gd name="T5" fmla="*/ 19 h 130"/>
              <a:gd name="T6" fmla="*/ 90 w 129"/>
              <a:gd name="T7" fmla="*/ 65 h 130"/>
              <a:gd name="T8" fmla="*/ 44 w 129"/>
              <a:gd name="T9" fmla="*/ 110 h 130"/>
              <a:gd name="T10" fmla="*/ 0 w 129"/>
              <a:gd name="T11" fmla="*/ 77 h 130"/>
              <a:gd name="T12" fmla="*/ 64 w 129"/>
              <a:gd name="T13" fmla="*/ 130 h 130"/>
              <a:gd name="T14" fmla="*/ 129 w 129"/>
              <a:gd name="T15" fmla="*/ 65 h 130"/>
              <a:gd name="T16" fmla="*/ 64 w 129"/>
              <a:gd name="T17"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 h="130">
                <a:moveTo>
                  <a:pt x="64" y="0"/>
                </a:moveTo>
                <a:cubicBezTo>
                  <a:pt x="32" y="0"/>
                  <a:pt x="6" y="22"/>
                  <a:pt x="0" y="52"/>
                </a:cubicBezTo>
                <a:cubicBezTo>
                  <a:pt x="6" y="33"/>
                  <a:pt x="23" y="19"/>
                  <a:pt x="44" y="19"/>
                </a:cubicBezTo>
                <a:cubicBezTo>
                  <a:pt x="69" y="19"/>
                  <a:pt x="90" y="39"/>
                  <a:pt x="90" y="65"/>
                </a:cubicBezTo>
                <a:cubicBezTo>
                  <a:pt x="90" y="90"/>
                  <a:pt x="69" y="110"/>
                  <a:pt x="44" y="110"/>
                </a:cubicBezTo>
                <a:cubicBezTo>
                  <a:pt x="23" y="110"/>
                  <a:pt x="6" y="96"/>
                  <a:pt x="0" y="77"/>
                </a:cubicBezTo>
                <a:cubicBezTo>
                  <a:pt x="6" y="107"/>
                  <a:pt x="32" y="130"/>
                  <a:pt x="64" y="130"/>
                </a:cubicBezTo>
                <a:cubicBezTo>
                  <a:pt x="100" y="130"/>
                  <a:pt x="129" y="101"/>
                  <a:pt x="129" y="65"/>
                </a:cubicBezTo>
                <a:cubicBezTo>
                  <a:pt x="129" y="29"/>
                  <a:pt x="100" y="0"/>
                  <a:pt x="64"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360294812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p:cNvPicPr>
            <a:picLocks noChangeAspect="1"/>
          </p:cNvPicPr>
          <p:nvPr/>
        </p:nvPicPr>
        <p:blipFill>
          <a:blip r:embed="rId2"/>
          <a:stretch>
            <a:fillRect/>
          </a:stretch>
        </p:blipFill>
        <p:spPr>
          <a:xfrm>
            <a:off x="-79217" y="3433785"/>
            <a:ext cx="12331386" cy="3451511"/>
          </a:xfrm>
          <a:prstGeom prst="rect">
            <a:avLst/>
          </a:prstGeom>
        </p:spPr>
      </p:pic>
      <p:sp>
        <p:nvSpPr>
          <p:cNvPr id="32" name="TextBox 13"/>
          <p:cNvSpPr txBox="1">
            <a:spLocks noChangeArrowheads="1"/>
          </p:cNvSpPr>
          <p:nvPr/>
        </p:nvSpPr>
        <p:spPr bwMode="auto">
          <a:xfrm>
            <a:off x="3350374" y="3326602"/>
            <a:ext cx="1179513"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1200" b="1">
                <a:latin typeface="Arial" panose="020B0604020202020204" pitchFamily="34" charset="0"/>
                <a:ea typeface="微软雅黑" panose="020B0503020204020204" pitchFamily="34" charset="-122"/>
                <a:sym typeface="Arial" panose="020B0604020202020204" pitchFamily="34" charset="0"/>
              </a:rPr>
              <a:t>单击编辑标题</a:t>
            </a:r>
            <a:endParaRPr lang="en-US" altLang="zh-CN" sz="1200" b="1">
              <a:latin typeface="Arial" panose="020B0604020202020204" pitchFamily="34" charset="0"/>
              <a:ea typeface="微软雅黑" panose="020B0503020204020204" pitchFamily="34" charset="-122"/>
              <a:sym typeface="Arial" panose="020B0604020202020204" pitchFamily="34" charset="0"/>
            </a:endParaRPr>
          </a:p>
        </p:txBody>
      </p:sp>
      <p:sp>
        <p:nvSpPr>
          <p:cNvPr id="33" name="TextBox 13"/>
          <p:cNvSpPr txBox="1">
            <a:spLocks noChangeArrowheads="1"/>
          </p:cNvSpPr>
          <p:nvPr/>
        </p:nvSpPr>
        <p:spPr bwMode="auto">
          <a:xfrm>
            <a:off x="3353549" y="3540914"/>
            <a:ext cx="1062038"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900" dirty="0">
                <a:latin typeface="Arial" panose="020B0604020202020204" pitchFamily="34" charset="0"/>
                <a:ea typeface="微软雅黑" panose="020B0503020204020204" pitchFamily="34" charset="-122"/>
                <a:sym typeface="Arial" panose="020B0604020202020204" pitchFamily="34" charset="0"/>
              </a:rPr>
              <a:t>单击此处可编辑内容，根据您的需要自由拉伸文本框大小</a:t>
            </a:r>
            <a:endParaRPr lang="en-US" altLang="zh-CN" sz="900" dirty="0">
              <a:latin typeface="Arial" panose="020B0604020202020204" pitchFamily="34" charset="0"/>
              <a:ea typeface="微软雅黑" panose="020B0503020204020204" pitchFamily="34" charset="-122"/>
              <a:sym typeface="Arial" panose="020B0604020202020204" pitchFamily="34" charset="0"/>
            </a:endParaRPr>
          </a:p>
        </p:txBody>
      </p:sp>
      <p:sp>
        <p:nvSpPr>
          <p:cNvPr id="34" name="TextBox 13"/>
          <p:cNvSpPr txBox="1">
            <a:spLocks noChangeArrowheads="1"/>
          </p:cNvSpPr>
          <p:nvPr/>
        </p:nvSpPr>
        <p:spPr bwMode="auto">
          <a:xfrm>
            <a:off x="5446081" y="3326602"/>
            <a:ext cx="1179513"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1200" b="1">
                <a:latin typeface="Arial" panose="020B0604020202020204" pitchFamily="34" charset="0"/>
                <a:ea typeface="微软雅黑" panose="020B0503020204020204" pitchFamily="34" charset="-122"/>
                <a:sym typeface="Arial" panose="020B0604020202020204" pitchFamily="34" charset="0"/>
              </a:rPr>
              <a:t>单击编辑标题</a:t>
            </a:r>
            <a:endParaRPr lang="en-US" altLang="zh-CN" sz="1200" b="1">
              <a:latin typeface="Arial" panose="020B0604020202020204" pitchFamily="34" charset="0"/>
              <a:ea typeface="微软雅黑" panose="020B0503020204020204" pitchFamily="34" charset="-122"/>
              <a:sym typeface="Arial" panose="020B0604020202020204" pitchFamily="34" charset="0"/>
            </a:endParaRPr>
          </a:p>
        </p:txBody>
      </p:sp>
      <p:sp>
        <p:nvSpPr>
          <p:cNvPr id="35" name="TextBox 13"/>
          <p:cNvSpPr txBox="1">
            <a:spLocks noChangeArrowheads="1"/>
          </p:cNvSpPr>
          <p:nvPr/>
        </p:nvSpPr>
        <p:spPr bwMode="auto">
          <a:xfrm>
            <a:off x="5447669" y="3540914"/>
            <a:ext cx="1063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900" dirty="0">
                <a:latin typeface="Arial" panose="020B0604020202020204" pitchFamily="34" charset="0"/>
                <a:ea typeface="微软雅黑" panose="020B0503020204020204" pitchFamily="34" charset="-122"/>
                <a:sym typeface="Arial" panose="020B0604020202020204" pitchFamily="34" charset="0"/>
              </a:rPr>
              <a:t>单击此处可编辑内容，根据您的需要自由拉伸文本框大小</a:t>
            </a:r>
            <a:endParaRPr lang="en-US" altLang="zh-CN" sz="900" dirty="0">
              <a:latin typeface="Arial" panose="020B0604020202020204" pitchFamily="34" charset="0"/>
              <a:ea typeface="微软雅黑" panose="020B0503020204020204" pitchFamily="34" charset="-122"/>
              <a:sym typeface="Arial" panose="020B0604020202020204" pitchFamily="34" charset="0"/>
            </a:endParaRPr>
          </a:p>
        </p:txBody>
      </p:sp>
      <p:sp>
        <p:nvSpPr>
          <p:cNvPr id="36" name="TextBox 13"/>
          <p:cNvSpPr txBox="1">
            <a:spLocks noChangeArrowheads="1"/>
          </p:cNvSpPr>
          <p:nvPr/>
        </p:nvSpPr>
        <p:spPr bwMode="auto">
          <a:xfrm>
            <a:off x="7536143" y="3326602"/>
            <a:ext cx="1181100" cy="185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1200" b="1">
                <a:latin typeface="Arial" panose="020B0604020202020204" pitchFamily="34" charset="0"/>
                <a:ea typeface="微软雅黑" panose="020B0503020204020204" pitchFamily="34" charset="-122"/>
                <a:sym typeface="Arial" panose="020B0604020202020204" pitchFamily="34" charset="0"/>
              </a:rPr>
              <a:t>单击编辑标题</a:t>
            </a:r>
            <a:endParaRPr lang="en-US" altLang="zh-CN" sz="1200" b="1">
              <a:latin typeface="Arial" panose="020B0604020202020204" pitchFamily="34" charset="0"/>
              <a:ea typeface="微软雅黑" panose="020B0503020204020204" pitchFamily="34" charset="-122"/>
              <a:sym typeface="Arial" panose="020B0604020202020204" pitchFamily="34" charset="0"/>
            </a:endParaRPr>
          </a:p>
        </p:txBody>
      </p:sp>
      <p:sp>
        <p:nvSpPr>
          <p:cNvPr id="37" name="TextBox 13"/>
          <p:cNvSpPr txBox="1">
            <a:spLocks noChangeArrowheads="1"/>
          </p:cNvSpPr>
          <p:nvPr/>
        </p:nvSpPr>
        <p:spPr bwMode="auto">
          <a:xfrm>
            <a:off x="7539318" y="3540914"/>
            <a:ext cx="1063625"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defTabSz="911225">
              <a:defRPr>
                <a:solidFill>
                  <a:schemeClr val="tx1"/>
                </a:solidFill>
                <a:latin typeface="Calibri" panose="020F0502020204030204" pitchFamily="34" charset="0"/>
                <a:ea typeface="宋体" panose="02010600030101010101" pitchFamily="2" charset="-122"/>
              </a:defRPr>
            </a:lvl1pPr>
            <a:lvl2pPr marL="742950" indent="-285750" defTabSz="911225">
              <a:defRPr>
                <a:solidFill>
                  <a:schemeClr val="tx1"/>
                </a:solidFill>
                <a:latin typeface="Calibri" panose="020F0502020204030204" pitchFamily="34" charset="0"/>
                <a:ea typeface="宋体" panose="02010600030101010101" pitchFamily="2" charset="-122"/>
              </a:defRPr>
            </a:lvl2pPr>
            <a:lvl3pPr marL="1143000" indent="-228600" defTabSz="911225">
              <a:defRPr>
                <a:solidFill>
                  <a:schemeClr val="tx1"/>
                </a:solidFill>
                <a:latin typeface="Calibri" panose="020F0502020204030204" pitchFamily="34" charset="0"/>
                <a:ea typeface="宋体" panose="02010600030101010101" pitchFamily="2" charset="-122"/>
              </a:defRPr>
            </a:lvl3pPr>
            <a:lvl4pPr marL="1600200" indent="-228600" defTabSz="911225">
              <a:defRPr>
                <a:solidFill>
                  <a:schemeClr val="tx1"/>
                </a:solidFill>
                <a:latin typeface="Calibri" panose="020F0502020204030204" pitchFamily="34" charset="0"/>
                <a:ea typeface="宋体" panose="02010600030101010101" pitchFamily="2" charset="-122"/>
              </a:defRPr>
            </a:lvl4pPr>
            <a:lvl5pPr marL="2057400" indent="-228600" defTabSz="911225">
              <a:defRPr>
                <a:solidFill>
                  <a:schemeClr val="tx1"/>
                </a:solidFill>
                <a:latin typeface="Calibri" panose="020F0502020204030204" pitchFamily="34" charset="0"/>
                <a:ea typeface="宋体" panose="02010600030101010101" pitchFamily="2" charset="-122"/>
              </a:defRPr>
            </a:lvl5pPr>
            <a:lvl6pPr marL="25146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6pPr>
            <a:lvl7pPr marL="29718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7pPr>
            <a:lvl8pPr marL="34290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8pPr>
            <a:lvl9pPr marL="3886200" indent="-228600" defTabSz="911225" eaLnBrk="0" fontAlgn="base" hangingPunct="0">
              <a:spcBef>
                <a:spcPct val="0"/>
              </a:spcBef>
              <a:spcAft>
                <a:spcPct val="0"/>
              </a:spcAft>
              <a:defRPr>
                <a:solidFill>
                  <a:schemeClr val="tx1"/>
                </a:solidFill>
                <a:latin typeface="Calibri" panose="020F0502020204030204" pitchFamily="34" charset="0"/>
                <a:ea typeface="宋体" panose="02010600030101010101" pitchFamily="2" charset="-122"/>
              </a:defRPr>
            </a:lvl9pPr>
          </a:lstStyle>
          <a:p>
            <a:pPr eaLnBrk="1" hangingPunct="1">
              <a:spcBef>
                <a:spcPct val="20000"/>
              </a:spcBef>
            </a:pPr>
            <a:r>
              <a:rPr lang="zh-CN" altLang="en-US" sz="900">
                <a:latin typeface="Arial" panose="020B0604020202020204" pitchFamily="34" charset="0"/>
                <a:ea typeface="微软雅黑" panose="020B0503020204020204" pitchFamily="34" charset="-122"/>
                <a:sym typeface="Arial" panose="020B0604020202020204" pitchFamily="34" charset="0"/>
              </a:rPr>
              <a:t>单击此处可编辑内容，根据您的需要自由拉伸文本框大小</a:t>
            </a:r>
            <a:endParaRPr lang="en-US" altLang="zh-CN" sz="900">
              <a:latin typeface="Arial" panose="020B0604020202020204" pitchFamily="34" charset="0"/>
              <a:ea typeface="微软雅黑" panose="020B0503020204020204" pitchFamily="34" charset="-122"/>
              <a:sym typeface="Arial" panose="020B0604020202020204" pitchFamily="34" charset="0"/>
            </a:endParaRPr>
          </a:p>
        </p:txBody>
      </p:sp>
      <p:sp>
        <p:nvSpPr>
          <p:cNvPr id="40" name="Rectangle 3"/>
          <p:cNvSpPr/>
          <p:nvPr/>
        </p:nvSpPr>
        <p:spPr>
          <a:xfrm>
            <a:off x="3232899" y="940588"/>
            <a:ext cx="1308100" cy="1397000"/>
          </a:xfrm>
          <a:prstGeom prst="rect">
            <a:avLst/>
          </a:prstGeom>
          <a:noFill/>
          <a:ln>
            <a:noFill/>
          </a:ln>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rPr>
              <a:t>1</a:t>
            </a:r>
            <a:endParaRPr lang="en-US"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endParaRPr>
          </a:p>
        </p:txBody>
      </p:sp>
      <p:sp>
        <p:nvSpPr>
          <p:cNvPr id="41" name="Rectangle 5"/>
          <p:cNvSpPr/>
          <p:nvPr/>
        </p:nvSpPr>
        <p:spPr>
          <a:xfrm>
            <a:off x="5317494" y="940588"/>
            <a:ext cx="1308100" cy="1397000"/>
          </a:xfrm>
          <a:prstGeom prst="rect">
            <a:avLst/>
          </a:prstGeom>
          <a:noFill/>
          <a:ln>
            <a:noFill/>
          </a:ln>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rPr>
              <a:t>2</a:t>
            </a:r>
            <a:endParaRPr lang="en-US"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endParaRPr>
          </a:p>
        </p:txBody>
      </p:sp>
      <p:sp>
        <p:nvSpPr>
          <p:cNvPr id="42" name="Rectangle 7"/>
          <p:cNvSpPr/>
          <p:nvPr/>
        </p:nvSpPr>
        <p:spPr>
          <a:xfrm>
            <a:off x="7431368" y="940588"/>
            <a:ext cx="1306512" cy="1397000"/>
          </a:xfrm>
          <a:prstGeom prst="rect">
            <a:avLst/>
          </a:prstGeom>
          <a:noFill/>
          <a:effectLst/>
        </p:spPr>
        <p:txBody>
          <a:bodyPr lIns="68580" tIns="34290" rIns="68580" bIns="34290">
            <a:spAutoFit/>
          </a:bodyPr>
          <a:lstStyle/>
          <a:p>
            <a:pPr algn="ctr" defTabSz="685800" eaLnBrk="1" fontAlgn="auto" hangingPunct="1">
              <a:spcBef>
                <a:spcPts val="0"/>
              </a:spcBef>
              <a:spcAft>
                <a:spcPts val="0"/>
              </a:spcAft>
              <a:defRPr/>
            </a:pPr>
            <a:r>
              <a:rPr lang="vi-VN"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rPr>
              <a:t>3</a:t>
            </a:r>
            <a:endParaRPr lang="en-US" sz="8625" b="1" kern="0" dirty="0">
              <a:ln w="12700" cmpd="sng">
                <a:noFill/>
                <a:prstDash val="solid"/>
              </a:ln>
              <a:latin typeface="Arial" panose="020B0604020202020204" pitchFamily="34" charset="0"/>
              <a:ea typeface="微软雅黑" panose="020B0503020204020204" pitchFamily="34" charset="-122"/>
              <a:cs typeface="Tahoma" panose="020B0604030504040204" pitchFamily="34" charset="0"/>
              <a:sym typeface="Arial" panose="020B0604020202020204" pitchFamily="34" charset="0"/>
            </a:endParaRPr>
          </a:p>
        </p:txBody>
      </p:sp>
      <p:pic>
        <p:nvPicPr>
          <p:cNvPr id="45" name="图片 44"/>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536143" y="2212745"/>
            <a:ext cx="963326" cy="941293"/>
          </a:xfrm>
          <a:prstGeom prst="rect">
            <a:avLst/>
          </a:prstGeom>
        </p:spPr>
      </p:pic>
      <p:pic>
        <p:nvPicPr>
          <p:cNvPr id="46" name="图片 45"/>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5739619" y="2428820"/>
            <a:ext cx="517013" cy="725218"/>
          </a:xfrm>
          <a:prstGeom prst="rect">
            <a:avLst/>
          </a:prstGeom>
        </p:spPr>
      </p:pic>
      <p:pic>
        <p:nvPicPr>
          <p:cNvPr id="47" name="图片 46"/>
          <p:cNvPicPr>
            <a:picLocks noChangeAspect="1"/>
          </p:cNvPicPr>
          <p:nvPr/>
        </p:nvPicPr>
        <p:blipFill>
          <a:blip r:embed="rId5" cstate="screen">
            <a:extLst>
              <a:ext uri="{BEBA8EAE-BF5A-486C-A8C5-ECC9F3942E4B}">
                <a14:imgProps xmlns:a14="http://schemas.microsoft.com/office/drawing/2010/main">
                  <a14:imgLayer r:embed="rId6">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a:ext>
            </a:extLst>
          </a:blip>
          <a:stretch>
            <a:fillRect/>
          </a:stretch>
        </p:blipFill>
        <p:spPr>
          <a:xfrm>
            <a:off x="3473002" y="2505103"/>
            <a:ext cx="816697" cy="648935"/>
          </a:xfrm>
          <a:prstGeom prst="rect">
            <a:avLst/>
          </a:prstGeom>
        </p:spPr>
      </p:pic>
    </p:spTree>
    <p:extLst>
      <p:ext uri="{BB962C8B-B14F-4D97-AF65-F5344CB8AC3E}">
        <p14:creationId xmlns:p14="http://schemas.microsoft.com/office/powerpoint/2010/main" val="144772611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 name="组合 3"/>
          <p:cNvGrpSpPr/>
          <p:nvPr/>
        </p:nvGrpSpPr>
        <p:grpSpPr>
          <a:xfrm>
            <a:off x="-123810" y="4108197"/>
            <a:ext cx="12408377" cy="2843587"/>
            <a:chOff x="-123810" y="4108197"/>
            <a:chExt cx="12408377" cy="2843587"/>
          </a:xfrm>
        </p:grpSpPr>
        <p:sp>
          <p:nvSpPr>
            <p:cNvPr id="303" name="Freeform 18"/>
            <p:cNvSpPr>
              <a:spLocks/>
            </p:cNvSpPr>
            <p:nvPr/>
          </p:nvSpPr>
          <p:spPr bwMode="auto">
            <a:xfrm>
              <a:off x="2143470" y="4587267"/>
              <a:ext cx="860902" cy="1980313"/>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9"/>
            <p:cNvSpPr>
              <a:spLocks/>
            </p:cNvSpPr>
            <p:nvPr/>
          </p:nvSpPr>
          <p:spPr bwMode="auto">
            <a:xfrm>
              <a:off x="2762466" y="5429196"/>
              <a:ext cx="73521" cy="14230"/>
            </a:xfrm>
            <a:custGeom>
              <a:avLst/>
              <a:gdLst>
                <a:gd name="T0" fmla="*/ 18 w 18"/>
                <a:gd name="T1" fmla="*/ 0 h 3"/>
                <a:gd name="T2" fmla="*/ 0 w 18"/>
                <a:gd name="T3" fmla="*/ 0 h 3"/>
                <a:gd name="T4" fmla="*/ 1 w 18"/>
                <a:gd name="T5" fmla="*/ 3 h 3"/>
                <a:gd name="T6" fmla="*/ 16 w 18"/>
                <a:gd name="T7" fmla="*/ 3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0"/>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1"/>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3"/>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6"/>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7"/>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8"/>
            <p:cNvSpPr>
              <a:spLocks noEditPoints="1"/>
            </p:cNvSpPr>
            <p:nvPr/>
          </p:nvSpPr>
          <p:spPr bwMode="auto">
            <a:xfrm>
              <a:off x="7496243" y="4511374"/>
              <a:ext cx="1112295" cy="2056205"/>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9"/>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0"/>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1"/>
            <p:cNvSpPr>
              <a:spLocks noEditPoints="1"/>
            </p:cNvSpPr>
            <p:nvPr/>
          </p:nvSpPr>
          <p:spPr bwMode="auto">
            <a:xfrm>
              <a:off x="4190188" y="4860004"/>
              <a:ext cx="737577" cy="1584250"/>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2"/>
            <p:cNvSpPr>
              <a:spLocks noEditPoints="1"/>
            </p:cNvSpPr>
            <p:nvPr/>
          </p:nvSpPr>
          <p:spPr bwMode="auto">
            <a:xfrm>
              <a:off x="8959540" y="4860004"/>
              <a:ext cx="2372" cy="0"/>
            </a:xfrm>
            <a:custGeom>
              <a:avLst/>
              <a:gdLst>
                <a:gd name="T0" fmla="*/ 0 w 1"/>
                <a:gd name="T1" fmla="*/ 0 w 1"/>
                <a:gd name="T2" fmla="*/ 0 w 1"/>
                <a:gd name="T3" fmla="*/ 0 w 1"/>
                <a:gd name="T4" fmla="*/ 1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3"/>
            <p:cNvSpPr>
              <a:spLocks/>
            </p:cNvSpPr>
            <p:nvPr/>
          </p:nvSpPr>
          <p:spPr bwMode="auto">
            <a:xfrm>
              <a:off x="8461497" y="4900322"/>
              <a:ext cx="858531" cy="1306769"/>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4"/>
            <p:cNvSpPr>
              <a:spLocks/>
            </p:cNvSpPr>
            <p:nvPr/>
          </p:nvSpPr>
          <p:spPr bwMode="auto">
            <a:xfrm>
              <a:off x="8933452" y="4860004"/>
              <a:ext cx="59291" cy="40318"/>
            </a:xfrm>
            <a:custGeom>
              <a:avLst/>
              <a:gdLst>
                <a:gd name="T0" fmla="*/ 7 w 14"/>
                <a:gd name="T1" fmla="*/ 0 h 9"/>
                <a:gd name="T2" fmla="*/ 0 w 14"/>
                <a:gd name="T3" fmla="*/ 9 h 9"/>
                <a:gd name="T4" fmla="*/ 14 w 14"/>
                <a:gd name="T5" fmla="*/ 9 h 9"/>
                <a:gd name="T6" fmla="*/ 7 w 14"/>
                <a:gd name="T7" fmla="*/ 0 h 9"/>
              </a:gdLst>
              <a:ahLst/>
              <a:cxnLst>
                <a:cxn ang="0">
                  <a:pos x="T0" y="T1"/>
                </a:cxn>
                <a:cxn ang="0">
                  <a:pos x="T2" y="T3"/>
                </a:cxn>
                <a:cxn ang="0">
                  <a:pos x="T4" y="T5"/>
                </a:cxn>
                <a:cxn ang="0">
                  <a:pos x="T6" y="T7"/>
                </a:cxn>
              </a:cxnLst>
              <a:rect l="0" t="0" r="r" b="b"/>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5"/>
            <p:cNvSpPr>
              <a:spLocks/>
            </p:cNvSpPr>
            <p:nvPr/>
          </p:nvSpPr>
          <p:spPr bwMode="auto">
            <a:xfrm>
              <a:off x="5406836"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6"/>
            <p:cNvSpPr>
              <a:spLocks/>
            </p:cNvSpPr>
            <p:nvPr/>
          </p:nvSpPr>
          <p:spPr bwMode="auto">
            <a:xfrm>
              <a:off x="5157814"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
            <p:cNvSpPr>
              <a:spLocks/>
            </p:cNvSpPr>
            <p:nvPr/>
          </p:nvSpPr>
          <p:spPr bwMode="auto">
            <a:xfrm>
              <a:off x="5425809"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8"/>
            <p:cNvSpPr>
              <a:spLocks/>
            </p:cNvSpPr>
            <p:nvPr/>
          </p:nvSpPr>
          <p:spPr bwMode="auto">
            <a:xfrm>
              <a:off x="5112753" y="6240294"/>
              <a:ext cx="464840"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9"/>
            <p:cNvSpPr>
              <a:spLocks/>
            </p:cNvSpPr>
            <p:nvPr/>
          </p:nvSpPr>
          <p:spPr bwMode="auto">
            <a:xfrm>
              <a:off x="5423437"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0"/>
            <p:cNvSpPr>
              <a:spLocks/>
            </p:cNvSpPr>
            <p:nvPr/>
          </p:nvSpPr>
          <p:spPr bwMode="auto">
            <a:xfrm>
              <a:off x="227192"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1"/>
            <p:cNvSpPr>
              <a:spLocks/>
            </p:cNvSpPr>
            <p:nvPr/>
          </p:nvSpPr>
          <p:spPr bwMode="auto">
            <a:xfrm>
              <a:off x="-21829"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5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2"/>
            <p:cNvSpPr>
              <a:spLocks/>
            </p:cNvSpPr>
            <p:nvPr/>
          </p:nvSpPr>
          <p:spPr bwMode="auto">
            <a:xfrm>
              <a:off x="246165"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3"/>
            <p:cNvSpPr>
              <a:spLocks/>
            </p:cNvSpPr>
            <p:nvPr/>
          </p:nvSpPr>
          <p:spPr bwMode="auto">
            <a:xfrm>
              <a:off x="-69262"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4"/>
            <p:cNvSpPr>
              <a:spLocks/>
            </p:cNvSpPr>
            <p:nvPr/>
          </p:nvSpPr>
          <p:spPr bwMode="auto">
            <a:xfrm>
              <a:off x="243793"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5"/>
            <p:cNvSpPr>
              <a:spLocks/>
            </p:cNvSpPr>
            <p:nvPr/>
          </p:nvSpPr>
          <p:spPr bwMode="auto">
            <a:xfrm>
              <a:off x="8836215"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6"/>
            <p:cNvSpPr>
              <a:spLocks/>
            </p:cNvSpPr>
            <p:nvPr/>
          </p:nvSpPr>
          <p:spPr bwMode="auto">
            <a:xfrm>
              <a:off x="8589565"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
            <p:cNvSpPr>
              <a:spLocks/>
            </p:cNvSpPr>
            <p:nvPr/>
          </p:nvSpPr>
          <p:spPr bwMode="auto">
            <a:xfrm>
              <a:off x="8862303"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8"/>
            <p:cNvSpPr>
              <a:spLocks/>
            </p:cNvSpPr>
            <p:nvPr/>
          </p:nvSpPr>
          <p:spPr bwMode="auto">
            <a:xfrm>
              <a:off x="8542133"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9"/>
            <p:cNvSpPr>
              <a:spLocks/>
            </p:cNvSpPr>
            <p:nvPr/>
          </p:nvSpPr>
          <p:spPr bwMode="auto">
            <a:xfrm>
              <a:off x="8852816"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0"/>
            <p:cNvSpPr>
              <a:spLocks/>
            </p:cNvSpPr>
            <p:nvPr/>
          </p:nvSpPr>
          <p:spPr bwMode="auto">
            <a:xfrm>
              <a:off x="7474898" y="5958070"/>
              <a:ext cx="457725" cy="531246"/>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1"/>
            <p:cNvSpPr>
              <a:spLocks/>
            </p:cNvSpPr>
            <p:nvPr/>
          </p:nvSpPr>
          <p:spPr bwMode="auto">
            <a:xfrm>
              <a:off x="7225877" y="5958070"/>
              <a:ext cx="457725" cy="531246"/>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2"/>
            <p:cNvSpPr>
              <a:spLocks/>
            </p:cNvSpPr>
            <p:nvPr/>
          </p:nvSpPr>
          <p:spPr bwMode="auto">
            <a:xfrm>
              <a:off x="7498615" y="6185747"/>
              <a:ext cx="462468" cy="303569"/>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3"/>
            <p:cNvSpPr>
              <a:spLocks/>
            </p:cNvSpPr>
            <p:nvPr/>
          </p:nvSpPr>
          <p:spPr bwMode="auto">
            <a:xfrm>
              <a:off x="7180816" y="6185747"/>
              <a:ext cx="467211" cy="303569"/>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4"/>
            <p:cNvSpPr>
              <a:spLocks/>
            </p:cNvSpPr>
            <p:nvPr/>
          </p:nvSpPr>
          <p:spPr bwMode="auto">
            <a:xfrm>
              <a:off x="7491500" y="5905894"/>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5"/>
            <p:cNvSpPr>
              <a:spLocks/>
            </p:cNvSpPr>
            <p:nvPr/>
          </p:nvSpPr>
          <p:spPr bwMode="auto">
            <a:xfrm>
              <a:off x="11644227" y="6012618"/>
              <a:ext cx="460097"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6"/>
            <p:cNvSpPr>
              <a:spLocks/>
            </p:cNvSpPr>
            <p:nvPr/>
          </p:nvSpPr>
          <p:spPr bwMode="auto">
            <a:xfrm>
              <a:off x="11397577"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7"/>
            <p:cNvSpPr>
              <a:spLocks/>
            </p:cNvSpPr>
            <p:nvPr/>
          </p:nvSpPr>
          <p:spPr bwMode="auto">
            <a:xfrm>
              <a:off x="11670315"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8"/>
            <p:cNvSpPr>
              <a:spLocks/>
            </p:cNvSpPr>
            <p:nvPr/>
          </p:nvSpPr>
          <p:spPr bwMode="auto">
            <a:xfrm>
              <a:off x="11350145"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9"/>
            <p:cNvSpPr>
              <a:spLocks/>
            </p:cNvSpPr>
            <p:nvPr/>
          </p:nvSpPr>
          <p:spPr bwMode="auto">
            <a:xfrm>
              <a:off x="11663200"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60"/>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61"/>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62"/>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63"/>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64"/>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5"/>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66"/>
            <p:cNvSpPr>
              <a:spLocks noChangeArrowheads="1"/>
            </p:cNvSpPr>
            <p:nvPr/>
          </p:nvSpPr>
          <p:spPr bwMode="auto">
            <a:xfrm>
              <a:off x="9960368" y="6266382"/>
              <a:ext cx="184987" cy="11858"/>
            </a:xfrm>
            <a:prstGeom prst="rect">
              <a:avLst/>
            </a:prstGeom>
            <a:solidFill>
              <a:srgbClr val="537C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Rectangle 67"/>
            <p:cNvSpPr>
              <a:spLocks noChangeArrowheads="1"/>
            </p:cNvSpPr>
            <p:nvPr/>
          </p:nvSpPr>
          <p:spPr bwMode="auto">
            <a:xfrm>
              <a:off x="9960368" y="6266382"/>
              <a:ext cx="184987" cy="11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Rectangle 68"/>
            <p:cNvSpPr>
              <a:spLocks noChangeArrowheads="1"/>
            </p:cNvSpPr>
            <p:nvPr/>
          </p:nvSpPr>
          <p:spPr bwMode="auto">
            <a:xfrm>
              <a:off x="9754036" y="6550978"/>
              <a:ext cx="8775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Rectangle 69"/>
            <p:cNvSpPr>
              <a:spLocks noChangeArrowheads="1"/>
            </p:cNvSpPr>
            <p:nvPr/>
          </p:nvSpPr>
          <p:spPr bwMode="auto">
            <a:xfrm>
              <a:off x="9754036" y="6550978"/>
              <a:ext cx="8775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70"/>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71"/>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72"/>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73"/>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74"/>
            <p:cNvSpPr>
              <a:spLocks/>
            </p:cNvSpPr>
            <p:nvPr/>
          </p:nvSpPr>
          <p:spPr bwMode="auto">
            <a:xfrm>
              <a:off x="3464469" y="5958070"/>
              <a:ext cx="1230877" cy="495671"/>
            </a:xfrm>
            <a:custGeom>
              <a:avLst/>
              <a:gdLst>
                <a:gd name="T0" fmla="*/ 0 w 293"/>
                <a:gd name="T1" fmla="*/ 111 h 111"/>
                <a:gd name="T2" fmla="*/ 293 w 293"/>
                <a:gd name="T3" fmla="*/ 111 h 111"/>
                <a:gd name="T4" fmla="*/ 291 w 293"/>
                <a:gd name="T5" fmla="*/ 102 h 111"/>
                <a:gd name="T6" fmla="*/ 286 w 293"/>
                <a:gd name="T7" fmla="*/ 89 h 111"/>
                <a:gd name="T8" fmla="*/ 267 w 293"/>
                <a:gd name="T9" fmla="*/ 70 h 111"/>
                <a:gd name="T10" fmla="*/ 266 w 293"/>
                <a:gd name="T11" fmla="*/ 70 h 111"/>
                <a:gd name="T12" fmla="*/ 239 w 293"/>
                <a:gd name="T13" fmla="*/ 63 h 111"/>
                <a:gd name="T14" fmla="*/ 232 w 293"/>
                <a:gd name="T15" fmla="*/ 64 h 111"/>
                <a:gd name="T16" fmla="*/ 232 w 293"/>
                <a:gd name="T17" fmla="*/ 60 h 111"/>
                <a:gd name="T18" fmla="*/ 182 w 293"/>
                <a:gd name="T19" fmla="*/ 10 h 111"/>
                <a:gd name="T20" fmla="*/ 155 w 293"/>
                <a:gd name="T21" fmla="*/ 19 h 111"/>
                <a:gd name="T22" fmla="*/ 124 w 293"/>
                <a:gd name="T23" fmla="*/ 0 h 111"/>
                <a:gd name="T24" fmla="*/ 89 w 293"/>
                <a:gd name="T25" fmla="*/ 30 h 111"/>
                <a:gd name="T26" fmla="*/ 76 w 293"/>
                <a:gd name="T27" fmla="*/ 28 h 111"/>
                <a:gd name="T28" fmla="*/ 42 w 293"/>
                <a:gd name="T29" fmla="*/ 63 h 111"/>
                <a:gd name="T30" fmla="*/ 43 w 293"/>
                <a:gd name="T31" fmla="*/ 72 h 111"/>
                <a:gd name="T32" fmla="*/ 42 w 293"/>
                <a:gd name="T33" fmla="*/ 72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75"/>
            <p:cNvSpPr>
              <a:spLocks/>
            </p:cNvSpPr>
            <p:nvPr/>
          </p:nvSpPr>
          <p:spPr bwMode="auto">
            <a:xfrm>
              <a:off x="4111925" y="6003131"/>
              <a:ext cx="327285" cy="222933"/>
            </a:xfrm>
            <a:custGeom>
              <a:avLst/>
              <a:gdLst>
                <a:gd name="T0" fmla="*/ 28 w 78"/>
                <a:gd name="T1" fmla="*/ 0 h 50"/>
                <a:gd name="T2" fmla="*/ 1 w 78"/>
                <a:gd name="T3" fmla="*/ 9 h 50"/>
                <a:gd name="T4" fmla="*/ 0 w 78"/>
                <a:gd name="T5" fmla="*/ 8 h 50"/>
                <a:gd name="T6" fmla="*/ 1 w 78"/>
                <a:gd name="T7" fmla="*/ 9 h 50"/>
                <a:gd name="T8" fmla="*/ 28 w 78"/>
                <a:gd name="T9" fmla="*/ 0 h 50"/>
                <a:gd name="T10" fmla="*/ 78 w 78"/>
                <a:gd name="T11" fmla="*/ 50 h 50"/>
                <a:gd name="T12" fmla="*/ 78 w 78"/>
                <a:gd name="T13" fmla="*/ 50 h 50"/>
                <a:gd name="T14" fmla="*/ 28 w 7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76"/>
            <p:cNvSpPr>
              <a:spLocks/>
            </p:cNvSpPr>
            <p:nvPr/>
          </p:nvSpPr>
          <p:spPr bwMode="auto">
            <a:xfrm>
              <a:off x="4081093" y="5998388"/>
              <a:ext cx="614253" cy="455353"/>
            </a:xfrm>
            <a:custGeom>
              <a:avLst/>
              <a:gdLst>
                <a:gd name="T0" fmla="*/ 0 w 146"/>
                <a:gd name="T1" fmla="*/ 0 h 102"/>
                <a:gd name="T2" fmla="*/ 0 w 146"/>
                <a:gd name="T3" fmla="*/ 102 h 102"/>
                <a:gd name="T4" fmla="*/ 146 w 146"/>
                <a:gd name="T5" fmla="*/ 102 h 102"/>
                <a:gd name="T6" fmla="*/ 145 w 146"/>
                <a:gd name="T7" fmla="*/ 100 h 102"/>
                <a:gd name="T8" fmla="*/ 144 w 146"/>
                <a:gd name="T9" fmla="*/ 93 h 102"/>
                <a:gd name="T10" fmla="*/ 139 w 146"/>
                <a:gd name="T11" fmla="*/ 80 h 102"/>
                <a:gd name="T12" fmla="*/ 128 w 146"/>
                <a:gd name="T13" fmla="*/ 67 h 102"/>
                <a:gd name="T14" fmla="*/ 120 w 146"/>
                <a:gd name="T15" fmla="*/ 61 h 102"/>
                <a:gd name="T16" fmla="*/ 119 w 146"/>
                <a:gd name="T17" fmla="*/ 61 h 102"/>
                <a:gd name="T18" fmla="*/ 92 w 146"/>
                <a:gd name="T19" fmla="*/ 54 h 102"/>
                <a:gd name="T20" fmla="*/ 85 w 146"/>
                <a:gd name="T21" fmla="*/ 55 h 102"/>
                <a:gd name="T22" fmla="*/ 85 w 146"/>
                <a:gd name="T23" fmla="*/ 55 h 102"/>
                <a:gd name="T24" fmla="*/ 85 w 146"/>
                <a:gd name="T25" fmla="*/ 55 h 102"/>
                <a:gd name="T26" fmla="*/ 85 w 146"/>
                <a:gd name="T27" fmla="*/ 51 h 102"/>
                <a:gd name="T28" fmla="*/ 35 w 146"/>
                <a:gd name="T29" fmla="*/ 1 h 102"/>
                <a:gd name="T30" fmla="*/ 8 w 146"/>
                <a:gd name="T31" fmla="*/ 10 h 102"/>
                <a:gd name="T32" fmla="*/ 7 w 146"/>
                <a:gd name="T33" fmla="*/ 9 h 102"/>
                <a:gd name="T34" fmla="*/ 0 w 146"/>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77"/>
            <p:cNvSpPr>
              <a:spLocks/>
            </p:cNvSpPr>
            <p:nvPr/>
          </p:nvSpPr>
          <p:spPr bwMode="auto">
            <a:xfrm>
              <a:off x="7856731" y="6017361"/>
              <a:ext cx="1233248" cy="493299"/>
            </a:xfrm>
            <a:custGeom>
              <a:avLst/>
              <a:gdLst>
                <a:gd name="T0" fmla="*/ 0 w 293"/>
                <a:gd name="T1" fmla="*/ 111 h 111"/>
                <a:gd name="T2" fmla="*/ 293 w 293"/>
                <a:gd name="T3" fmla="*/ 111 h 111"/>
                <a:gd name="T4" fmla="*/ 291 w 293"/>
                <a:gd name="T5" fmla="*/ 101 h 111"/>
                <a:gd name="T6" fmla="*/ 286 w 293"/>
                <a:gd name="T7" fmla="*/ 89 h 111"/>
                <a:gd name="T8" fmla="*/ 267 w 293"/>
                <a:gd name="T9" fmla="*/ 70 h 111"/>
                <a:gd name="T10" fmla="*/ 266 w 293"/>
                <a:gd name="T11" fmla="*/ 69 h 111"/>
                <a:gd name="T12" fmla="*/ 239 w 293"/>
                <a:gd name="T13" fmla="*/ 62 h 111"/>
                <a:gd name="T14" fmla="*/ 232 w 293"/>
                <a:gd name="T15" fmla="*/ 63 h 111"/>
                <a:gd name="T16" fmla="*/ 232 w 293"/>
                <a:gd name="T17" fmla="*/ 59 h 111"/>
                <a:gd name="T18" fmla="*/ 182 w 293"/>
                <a:gd name="T19" fmla="*/ 10 h 111"/>
                <a:gd name="T20" fmla="*/ 155 w 293"/>
                <a:gd name="T21" fmla="*/ 18 h 111"/>
                <a:gd name="T22" fmla="*/ 124 w 293"/>
                <a:gd name="T23" fmla="*/ 0 h 111"/>
                <a:gd name="T24" fmla="*/ 89 w 293"/>
                <a:gd name="T25" fmla="*/ 30 h 111"/>
                <a:gd name="T26" fmla="*/ 76 w 293"/>
                <a:gd name="T27" fmla="*/ 27 h 111"/>
                <a:gd name="T28" fmla="*/ 42 w 293"/>
                <a:gd name="T29" fmla="*/ 62 h 111"/>
                <a:gd name="T30" fmla="*/ 43 w 293"/>
                <a:gd name="T31" fmla="*/ 71 h 111"/>
                <a:gd name="T32" fmla="*/ 42 w 293"/>
                <a:gd name="T33" fmla="*/ 71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78"/>
            <p:cNvSpPr>
              <a:spLocks/>
            </p:cNvSpPr>
            <p:nvPr/>
          </p:nvSpPr>
          <p:spPr bwMode="auto">
            <a:xfrm>
              <a:off x="8504187" y="6060050"/>
              <a:ext cx="104352" cy="35574"/>
            </a:xfrm>
            <a:custGeom>
              <a:avLst/>
              <a:gdLst>
                <a:gd name="T0" fmla="*/ 25 w 25"/>
                <a:gd name="T1" fmla="*/ 0 h 8"/>
                <a:gd name="T2" fmla="*/ 1 w 25"/>
                <a:gd name="T3" fmla="*/ 8 h 8"/>
                <a:gd name="T4" fmla="*/ 0 w 25"/>
                <a:gd name="T5" fmla="*/ 7 h 8"/>
                <a:gd name="T6" fmla="*/ 1 w 25"/>
                <a:gd name="T7" fmla="*/ 8 h 8"/>
                <a:gd name="T8" fmla="*/ 25 w 25"/>
                <a:gd name="T9" fmla="*/ 0 h 8"/>
                <a:gd name="T10" fmla="*/ 25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79"/>
            <p:cNvSpPr>
              <a:spLocks/>
            </p:cNvSpPr>
            <p:nvPr/>
          </p:nvSpPr>
          <p:spPr bwMode="auto">
            <a:xfrm>
              <a:off x="8475727" y="6052935"/>
              <a:ext cx="614253" cy="457725"/>
            </a:xfrm>
            <a:custGeom>
              <a:avLst/>
              <a:gdLst>
                <a:gd name="T0" fmla="*/ 0 w 146"/>
                <a:gd name="T1" fmla="*/ 0 h 103"/>
                <a:gd name="T2" fmla="*/ 0 w 146"/>
                <a:gd name="T3" fmla="*/ 103 h 103"/>
                <a:gd name="T4" fmla="*/ 146 w 146"/>
                <a:gd name="T5" fmla="*/ 103 h 103"/>
                <a:gd name="T6" fmla="*/ 144 w 146"/>
                <a:gd name="T7" fmla="*/ 93 h 103"/>
                <a:gd name="T8" fmla="*/ 139 w 146"/>
                <a:gd name="T9" fmla="*/ 81 h 103"/>
                <a:gd name="T10" fmla="*/ 123 w 146"/>
                <a:gd name="T11" fmla="*/ 64 h 103"/>
                <a:gd name="T12" fmla="*/ 120 w 146"/>
                <a:gd name="T13" fmla="*/ 62 h 103"/>
                <a:gd name="T14" fmla="*/ 119 w 146"/>
                <a:gd name="T15" fmla="*/ 61 h 103"/>
                <a:gd name="T16" fmla="*/ 94 w 146"/>
                <a:gd name="T17" fmla="*/ 54 h 103"/>
                <a:gd name="T18" fmla="*/ 92 w 146"/>
                <a:gd name="T19" fmla="*/ 54 h 103"/>
                <a:gd name="T20" fmla="*/ 85 w 146"/>
                <a:gd name="T21" fmla="*/ 55 h 103"/>
                <a:gd name="T22" fmla="*/ 85 w 146"/>
                <a:gd name="T23" fmla="*/ 55 h 103"/>
                <a:gd name="T24" fmla="*/ 85 w 146"/>
                <a:gd name="T25" fmla="*/ 55 h 103"/>
                <a:gd name="T26" fmla="*/ 85 w 146"/>
                <a:gd name="T27" fmla="*/ 51 h 103"/>
                <a:gd name="T28" fmla="*/ 84 w 146"/>
                <a:gd name="T29" fmla="*/ 46 h 103"/>
                <a:gd name="T30" fmla="*/ 53 w 146"/>
                <a:gd name="T31" fmla="*/ 5 h 103"/>
                <a:gd name="T32" fmla="*/ 35 w 146"/>
                <a:gd name="T33" fmla="*/ 2 h 103"/>
                <a:gd name="T34" fmla="*/ 32 w 146"/>
                <a:gd name="T35" fmla="*/ 2 h 103"/>
                <a:gd name="T36" fmla="*/ 8 w 146"/>
                <a:gd name="T37" fmla="*/ 10 h 103"/>
                <a:gd name="T38" fmla="*/ 7 w 146"/>
                <a:gd name="T39" fmla="*/ 9 h 103"/>
                <a:gd name="T40" fmla="*/ 0 w 146"/>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80"/>
            <p:cNvSpPr>
              <a:spLocks/>
            </p:cNvSpPr>
            <p:nvPr/>
          </p:nvSpPr>
          <p:spPr bwMode="auto">
            <a:xfrm>
              <a:off x="4560163" y="4978586"/>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81"/>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82"/>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83"/>
            <p:cNvSpPr>
              <a:spLocks noEditPoints="1"/>
            </p:cNvSpPr>
            <p:nvPr/>
          </p:nvSpPr>
          <p:spPr bwMode="auto">
            <a:xfrm>
              <a:off x="5081922" y="4978586"/>
              <a:ext cx="457725" cy="1095694"/>
            </a:xfrm>
            <a:custGeom>
              <a:avLst/>
              <a:gdLst>
                <a:gd name="T0" fmla="*/ 32 w 109"/>
                <a:gd name="T1" fmla="*/ 238 h 246"/>
                <a:gd name="T2" fmla="*/ 11 w 109"/>
                <a:gd name="T3" fmla="*/ 246 h 246"/>
                <a:gd name="T4" fmla="*/ 11 w 109"/>
                <a:gd name="T5" fmla="*/ 246 h 246"/>
                <a:gd name="T6" fmla="*/ 32 w 109"/>
                <a:gd name="T7" fmla="*/ 239 h 246"/>
                <a:gd name="T8" fmla="*/ 32 w 109"/>
                <a:gd name="T9" fmla="*/ 238 h 246"/>
                <a:gd name="T10" fmla="*/ 0 w 109"/>
                <a:gd name="T11" fmla="*/ 0 h 246"/>
                <a:gd name="T12" fmla="*/ 0 w 109"/>
                <a:gd name="T13" fmla="*/ 1 h 246"/>
                <a:gd name="T14" fmla="*/ 57 w 109"/>
                <a:gd name="T15" fmla="*/ 80 h 246"/>
                <a:gd name="T16" fmla="*/ 37 w 109"/>
                <a:gd name="T17" fmla="*/ 236 h 246"/>
                <a:gd name="T18" fmla="*/ 38 w 109"/>
                <a:gd name="T19" fmla="*/ 236 h 246"/>
                <a:gd name="T20" fmla="*/ 57 w 109"/>
                <a:gd name="T21" fmla="*/ 80 h 246"/>
                <a:gd name="T22" fmla="*/ 0 w 109"/>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84"/>
            <p:cNvSpPr>
              <a:spLocks/>
            </p:cNvSpPr>
            <p:nvPr/>
          </p:nvSpPr>
          <p:spPr bwMode="auto">
            <a:xfrm>
              <a:off x="5217105" y="6029219"/>
              <a:ext cx="23716" cy="14230"/>
            </a:xfrm>
            <a:custGeom>
              <a:avLst/>
              <a:gdLst>
                <a:gd name="T0" fmla="*/ 5 w 6"/>
                <a:gd name="T1" fmla="*/ 0 h 3"/>
                <a:gd name="T2" fmla="*/ 0 w 6"/>
                <a:gd name="T3" fmla="*/ 2 h 3"/>
                <a:gd name="T4" fmla="*/ 0 w 6"/>
                <a:gd name="T5" fmla="*/ 3 h 3"/>
                <a:gd name="T6" fmla="*/ 6 w 6"/>
                <a:gd name="T7" fmla="*/ 0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Rectangle 85"/>
            <p:cNvSpPr>
              <a:spLocks noChangeArrowheads="1"/>
            </p:cNvSpPr>
            <p:nvPr/>
          </p:nvSpPr>
          <p:spPr bwMode="auto">
            <a:xfrm>
              <a:off x="5081922" y="6567579"/>
              <a:ext cx="85379"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Rectangle 86"/>
            <p:cNvSpPr>
              <a:spLocks noChangeArrowheads="1"/>
            </p:cNvSpPr>
            <p:nvPr/>
          </p:nvSpPr>
          <p:spPr bwMode="auto">
            <a:xfrm>
              <a:off x="5081922" y="6567579"/>
              <a:ext cx="85379"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87"/>
            <p:cNvSpPr>
              <a:spLocks/>
            </p:cNvSpPr>
            <p:nvPr/>
          </p:nvSpPr>
          <p:spPr bwMode="auto">
            <a:xfrm>
              <a:off x="5081922" y="4983329"/>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88"/>
            <p:cNvSpPr>
              <a:spLocks/>
            </p:cNvSpPr>
            <p:nvPr/>
          </p:nvSpPr>
          <p:spPr bwMode="auto">
            <a:xfrm>
              <a:off x="5081922" y="5588095"/>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89"/>
            <p:cNvSpPr>
              <a:spLocks/>
            </p:cNvSpPr>
            <p:nvPr/>
          </p:nvSpPr>
          <p:spPr bwMode="auto">
            <a:xfrm>
              <a:off x="6018717" y="53272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90"/>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91"/>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92"/>
            <p:cNvSpPr>
              <a:spLocks noEditPoints="1"/>
            </p:cNvSpPr>
            <p:nvPr/>
          </p:nvSpPr>
          <p:spPr bwMode="auto">
            <a:xfrm>
              <a:off x="6540475" y="5514575"/>
              <a:ext cx="291711" cy="955768"/>
            </a:xfrm>
            <a:custGeom>
              <a:avLst/>
              <a:gdLst>
                <a:gd name="T0" fmla="*/ 0 w 69"/>
                <a:gd name="T1" fmla="*/ 151 h 215"/>
                <a:gd name="T2" fmla="*/ 4 w 69"/>
                <a:gd name="T3" fmla="*/ 215 h 215"/>
                <a:gd name="T4" fmla="*/ 4 w 69"/>
                <a:gd name="T5" fmla="*/ 215 h 215"/>
                <a:gd name="T6" fmla="*/ 0 w 69"/>
                <a:gd name="T7" fmla="*/ 151 h 215"/>
                <a:gd name="T8" fmla="*/ 0 w 69"/>
                <a:gd name="T9" fmla="*/ 151 h 215"/>
                <a:gd name="T10" fmla="*/ 58 w 69"/>
                <a:gd name="T11" fmla="*/ 0 h 215"/>
                <a:gd name="T12" fmla="*/ 64 w 69"/>
                <a:gd name="T13" fmla="*/ 15 h 215"/>
                <a:gd name="T14" fmla="*/ 69 w 69"/>
                <a:gd name="T15" fmla="*/ 18 h 215"/>
                <a:gd name="T16" fmla="*/ 69 w 69"/>
                <a:gd name="T17" fmla="*/ 18 h 215"/>
                <a:gd name="T18" fmla="*/ 64 w 69"/>
                <a:gd name="T19" fmla="*/ 15 h 215"/>
                <a:gd name="T20" fmla="*/ 58 w 69"/>
                <a:gd name="T2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93"/>
            <p:cNvSpPr>
              <a:spLocks noEditPoints="1"/>
            </p:cNvSpPr>
            <p:nvPr/>
          </p:nvSpPr>
          <p:spPr bwMode="auto">
            <a:xfrm>
              <a:off x="6663800" y="6211835"/>
              <a:ext cx="7115" cy="0"/>
            </a:xfrm>
            <a:custGeom>
              <a:avLst/>
              <a:gdLst>
                <a:gd name="T0" fmla="*/ 1 w 2"/>
                <a:gd name="T1" fmla="*/ 2 w 2"/>
                <a:gd name="T2" fmla="*/ 1 w 2"/>
                <a:gd name="T3" fmla="*/ 1 w 2"/>
                <a:gd name="T4" fmla="*/ 1 w 2"/>
                <a:gd name="T5" fmla="*/ 1 w 2"/>
                <a:gd name="T6" fmla="*/ 1 w 2"/>
                <a:gd name="T7" fmla="*/ 1 w 2"/>
                <a:gd name="T8" fmla="*/ 1 w 2"/>
                <a:gd name="T9" fmla="*/ 1 w 2"/>
                <a:gd name="T10" fmla="*/ 1 w 2"/>
                <a:gd name="T11" fmla="*/ 1 w 2"/>
                <a:gd name="T12" fmla="*/ 1 w 2"/>
                <a:gd name="T13" fmla="*/ 1 w 2"/>
                <a:gd name="T14" fmla="*/ 1 w 2"/>
                <a:gd name="T15" fmla="*/ 0 w 2"/>
                <a:gd name="T16" fmla="*/ 1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94"/>
            <p:cNvSpPr>
              <a:spLocks/>
            </p:cNvSpPr>
            <p:nvPr/>
          </p:nvSpPr>
          <p:spPr bwMode="auto">
            <a:xfrm>
              <a:off x="6507273" y="53272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95"/>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96"/>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Oval 97"/>
            <p:cNvSpPr>
              <a:spLocks noChangeArrowheads="1"/>
            </p:cNvSpPr>
            <p:nvPr/>
          </p:nvSpPr>
          <p:spPr bwMode="auto">
            <a:xfrm>
              <a:off x="5451897" y="4667902"/>
              <a:ext cx="621368" cy="121901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98"/>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99"/>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00"/>
            <p:cNvSpPr>
              <a:spLocks noEditPoints="1"/>
            </p:cNvSpPr>
            <p:nvPr/>
          </p:nvSpPr>
          <p:spPr bwMode="auto">
            <a:xfrm>
              <a:off x="5783925" y="5277412"/>
              <a:ext cx="289339" cy="1249850"/>
            </a:xfrm>
            <a:custGeom>
              <a:avLst/>
              <a:gdLst>
                <a:gd name="T0" fmla="*/ 4 w 69"/>
                <a:gd name="T1" fmla="*/ 224 h 281"/>
                <a:gd name="T2" fmla="*/ 5 w 69"/>
                <a:gd name="T3" fmla="*/ 224 h 281"/>
                <a:gd name="T4" fmla="*/ 2 w 69"/>
                <a:gd name="T5" fmla="*/ 173 h 281"/>
                <a:gd name="T6" fmla="*/ 5 w 69"/>
                <a:gd name="T7" fmla="*/ 217 h 281"/>
                <a:gd name="T8" fmla="*/ 4 w 69"/>
                <a:gd name="T9" fmla="*/ 136 h 281"/>
                <a:gd name="T10" fmla="*/ 2 w 69"/>
                <a:gd name="T11" fmla="*/ 168 h 281"/>
                <a:gd name="T12" fmla="*/ 4 w 69"/>
                <a:gd name="T13" fmla="*/ 136 h 281"/>
                <a:gd name="T14" fmla="*/ 69 w 69"/>
                <a:gd name="T15" fmla="*/ 8 h 281"/>
                <a:gd name="T16" fmla="*/ 69 w 69"/>
                <a:gd name="T17" fmla="*/ 7 h 281"/>
                <a:gd name="T18" fmla="*/ 69 w 69"/>
                <a:gd name="T19" fmla="*/ 7 h 281"/>
                <a:gd name="T20" fmla="*/ 69 w 69"/>
                <a:gd name="T21" fmla="*/ 7 h 281"/>
                <a:gd name="T22" fmla="*/ 69 w 69"/>
                <a:gd name="T23" fmla="*/ 7 h 281"/>
                <a:gd name="T24" fmla="*/ 69 w 69"/>
                <a:gd name="T25" fmla="*/ 7 h 281"/>
                <a:gd name="T26" fmla="*/ 69 w 69"/>
                <a:gd name="T27" fmla="*/ 7 h 281"/>
                <a:gd name="T28" fmla="*/ 69 w 69"/>
                <a:gd name="T29" fmla="*/ 7 h 281"/>
                <a:gd name="T30" fmla="*/ 69 w 69"/>
                <a:gd name="T31" fmla="*/ 7 h 281"/>
                <a:gd name="T32" fmla="*/ 69 w 69"/>
                <a:gd name="T33" fmla="*/ 6 h 281"/>
                <a:gd name="T34" fmla="*/ 69 w 69"/>
                <a:gd name="T35" fmla="*/ 5 h 281"/>
                <a:gd name="T36" fmla="*/ 69 w 69"/>
                <a:gd name="T37" fmla="*/ 5 h 281"/>
                <a:gd name="T38" fmla="*/ 69 w 69"/>
                <a:gd name="T39" fmla="*/ 5 h 281"/>
                <a:gd name="T40" fmla="*/ 69 w 69"/>
                <a:gd name="T41" fmla="*/ 5 h 281"/>
                <a:gd name="T42" fmla="*/ 69 w 69"/>
                <a:gd name="T43" fmla="*/ 5 h 281"/>
                <a:gd name="T44" fmla="*/ 69 w 69"/>
                <a:gd name="T45" fmla="*/ 5 h 281"/>
                <a:gd name="T46" fmla="*/ 69 w 69"/>
                <a:gd name="T47" fmla="*/ 5 h 281"/>
                <a:gd name="T48" fmla="*/ 69 w 69"/>
                <a:gd name="T49" fmla="*/ 5 h 281"/>
                <a:gd name="T50" fmla="*/ 69 w 69"/>
                <a:gd name="T51" fmla="*/ 4 h 281"/>
                <a:gd name="T52" fmla="*/ 69 w 69"/>
                <a:gd name="T53" fmla="*/ 4 h 281"/>
                <a:gd name="T54" fmla="*/ 69 w 69"/>
                <a:gd name="T55" fmla="*/ 4 h 281"/>
                <a:gd name="T56" fmla="*/ 69 w 69"/>
                <a:gd name="T57" fmla="*/ 4 h 281"/>
                <a:gd name="T58" fmla="*/ 69 w 69"/>
                <a:gd name="T59" fmla="*/ 4 h 281"/>
                <a:gd name="T60" fmla="*/ 69 w 69"/>
                <a:gd name="T61" fmla="*/ 4 h 281"/>
                <a:gd name="T62" fmla="*/ 69 w 69"/>
                <a:gd name="T63" fmla="*/ 4 h 281"/>
                <a:gd name="T64" fmla="*/ 69 w 69"/>
                <a:gd name="T65" fmla="*/ 3 h 281"/>
                <a:gd name="T66" fmla="*/ 69 w 69"/>
                <a:gd name="T67" fmla="*/ 3 h 281"/>
                <a:gd name="T68" fmla="*/ 69 w 69"/>
                <a:gd name="T69" fmla="*/ 3 h 281"/>
                <a:gd name="T70" fmla="*/ 69 w 69"/>
                <a:gd name="T71" fmla="*/ 3 h 281"/>
                <a:gd name="T72" fmla="*/ 69 w 69"/>
                <a:gd name="T73" fmla="*/ 3 h 281"/>
                <a:gd name="T74" fmla="*/ 69 w 69"/>
                <a:gd name="T75" fmla="*/ 2 h 281"/>
                <a:gd name="T76" fmla="*/ 69 w 69"/>
                <a:gd name="T77" fmla="*/ 2 h 281"/>
                <a:gd name="T78" fmla="*/ 69 w 69"/>
                <a:gd name="T79" fmla="*/ 2 h 281"/>
                <a:gd name="T80" fmla="*/ 69 w 69"/>
                <a:gd name="T81" fmla="*/ 2 h 281"/>
                <a:gd name="T82" fmla="*/ 69 w 69"/>
                <a:gd name="T83" fmla="*/ 2 h 281"/>
                <a:gd name="T84" fmla="*/ 69 w 69"/>
                <a:gd name="T85" fmla="*/ 2 h 281"/>
                <a:gd name="T86" fmla="*/ 69 w 69"/>
                <a:gd name="T87" fmla="*/ 2 h 281"/>
                <a:gd name="T88" fmla="*/ 69 w 69"/>
                <a:gd name="T89" fmla="*/ 1 h 281"/>
                <a:gd name="T90" fmla="*/ 69 w 69"/>
                <a:gd name="T91" fmla="*/ 1 h 281"/>
                <a:gd name="T92" fmla="*/ 69 w 69"/>
                <a:gd name="T93" fmla="*/ 1 h 281"/>
                <a:gd name="T94" fmla="*/ 69 w 69"/>
                <a:gd name="T95" fmla="*/ 1 h 281"/>
                <a:gd name="T96" fmla="*/ 69 w 69"/>
                <a:gd name="T97" fmla="*/ 1 h 281"/>
                <a:gd name="T98" fmla="*/ 69 w 69"/>
                <a:gd name="T99" fmla="*/ 1 h 281"/>
                <a:gd name="T100" fmla="*/ 69 w 69"/>
                <a:gd name="T101" fmla="*/ 0 h 281"/>
                <a:gd name="T102" fmla="*/ 69 w 69"/>
                <a:gd name="T103" fmla="*/ 0 h 281"/>
                <a:gd name="T104" fmla="*/ 69 w 69"/>
                <a:gd name="T10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01"/>
            <p:cNvSpPr>
              <a:spLocks/>
            </p:cNvSpPr>
            <p:nvPr/>
          </p:nvSpPr>
          <p:spPr bwMode="auto">
            <a:xfrm>
              <a:off x="5793412" y="6024476"/>
              <a:ext cx="7115" cy="23716"/>
            </a:xfrm>
            <a:custGeom>
              <a:avLst/>
              <a:gdLst>
                <a:gd name="T0" fmla="*/ 2 w 2"/>
                <a:gd name="T1" fmla="*/ 0 h 5"/>
                <a:gd name="T2" fmla="*/ 0 w 2"/>
                <a:gd name="T3" fmla="*/ 0 h 5"/>
                <a:gd name="T4" fmla="*/ 0 w 2"/>
                <a:gd name="T5" fmla="*/ 5 h 5"/>
                <a:gd name="T6" fmla="*/ 2 w 2"/>
                <a:gd name="T7" fmla="*/ 4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02"/>
            <p:cNvSpPr>
              <a:spLocks/>
            </p:cNvSpPr>
            <p:nvPr/>
          </p:nvSpPr>
          <p:spPr bwMode="auto">
            <a:xfrm>
              <a:off x="5800526" y="6242666"/>
              <a:ext cx="4743" cy="33203"/>
            </a:xfrm>
            <a:custGeom>
              <a:avLst/>
              <a:gdLst>
                <a:gd name="T0" fmla="*/ 0 w 1"/>
                <a:gd name="T1" fmla="*/ 0 h 7"/>
                <a:gd name="T2" fmla="*/ 0 w 1"/>
                <a:gd name="T3" fmla="*/ 7 h 7"/>
                <a:gd name="T4" fmla="*/ 1 w 1"/>
                <a:gd name="T5" fmla="*/ 7 h 7"/>
                <a:gd name="T6" fmla="*/ 1 w 1"/>
                <a:gd name="T7" fmla="*/ 0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03"/>
            <p:cNvSpPr>
              <a:spLocks/>
            </p:cNvSpPr>
            <p:nvPr/>
          </p:nvSpPr>
          <p:spPr bwMode="auto">
            <a:xfrm>
              <a:off x="5755465" y="4667902"/>
              <a:ext cx="317799" cy="1219019"/>
            </a:xfrm>
            <a:custGeom>
              <a:avLst/>
              <a:gdLst>
                <a:gd name="T0" fmla="*/ 2 w 76"/>
                <a:gd name="T1" fmla="*/ 0 h 274"/>
                <a:gd name="T2" fmla="*/ 0 w 76"/>
                <a:gd name="T3" fmla="*/ 200 h 274"/>
                <a:gd name="T4" fmla="*/ 7 w 76"/>
                <a:gd name="T5" fmla="*/ 274 h 274"/>
                <a:gd name="T6" fmla="*/ 11 w 76"/>
                <a:gd name="T7" fmla="*/ 273 h 274"/>
                <a:gd name="T8" fmla="*/ 76 w 76"/>
                <a:gd name="T9" fmla="*/ 145 h 274"/>
                <a:gd name="T10" fmla="*/ 76 w 76"/>
                <a:gd name="T11" fmla="*/ 144 h 274"/>
                <a:gd name="T12" fmla="*/ 76 w 76"/>
                <a:gd name="T13" fmla="*/ 144 h 274"/>
                <a:gd name="T14" fmla="*/ 76 w 76"/>
                <a:gd name="T15" fmla="*/ 144 h 274"/>
                <a:gd name="T16" fmla="*/ 76 w 76"/>
                <a:gd name="T17" fmla="*/ 144 h 274"/>
                <a:gd name="T18" fmla="*/ 76 w 76"/>
                <a:gd name="T19" fmla="*/ 144 h 274"/>
                <a:gd name="T20" fmla="*/ 76 w 76"/>
                <a:gd name="T21" fmla="*/ 143 h 274"/>
                <a:gd name="T22" fmla="*/ 76 w 76"/>
                <a:gd name="T23" fmla="*/ 142 h 274"/>
                <a:gd name="T24" fmla="*/ 76 w 76"/>
                <a:gd name="T25" fmla="*/ 142 h 274"/>
                <a:gd name="T26" fmla="*/ 76 w 76"/>
                <a:gd name="T27" fmla="*/ 142 h 274"/>
                <a:gd name="T28" fmla="*/ 76 w 76"/>
                <a:gd name="T29" fmla="*/ 142 h 274"/>
                <a:gd name="T30" fmla="*/ 76 w 76"/>
                <a:gd name="T31" fmla="*/ 142 h 274"/>
                <a:gd name="T32" fmla="*/ 76 w 76"/>
                <a:gd name="T33" fmla="*/ 141 h 274"/>
                <a:gd name="T34" fmla="*/ 76 w 76"/>
                <a:gd name="T35" fmla="*/ 141 h 274"/>
                <a:gd name="T36" fmla="*/ 76 w 76"/>
                <a:gd name="T37" fmla="*/ 141 h 274"/>
                <a:gd name="T38" fmla="*/ 76 w 76"/>
                <a:gd name="T39" fmla="*/ 141 h 274"/>
                <a:gd name="T40" fmla="*/ 76 w 76"/>
                <a:gd name="T41" fmla="*/ 140 h 274"/>
                <a:gd name="T42" fmla="*/ 76 w 76"/>
                <a:gd name="T43" fmla="*/ 140 h 274"/>
                <a:gd name="T44" fmla="*/ 76 w 76"/>
                <a:gd name="T45" fmla="*/ 140 h 274"/>
                <a:gd name="T46" fmla="*/ 76 w 76"/>
                <a:gd name="T47" fmla="*/ 140 h 274"/>
                <a:gd name="T48" fmla="*/ 76 w 76"/>
                <a:gd name="T49" fmla="*/ 139 h 274"/>
                <a:gd name="T50" fmla="*/ 76 w 76"/>
                <a:gd name="T51" fmla="*/ 139 h 274"/>
                <a:gd name="T52" fmla="*/ 76 w 76"/>
                <a:gd name="T53" fmla="*/ 139 h 274"/>
                <a:gd name="T54" fmla="*/ 76 w 76"/>
                <a:gd name="T55" fmla="*/ 139 h 274"/>
                <a:gd name="T56" fmla="*/ 76 w 76"/>
                <a:gd name="T57" fmla="*/ 138 h 274"/>
                <a:gd name="T58" fmla="*/ 76 w 76"/>
                <a:gd name="T59" fmla="*/ 138 h 274"/>
                <a:gd name="T60" fmla="*/ 76 w 76"/>
                <a:gd name="T61" fmla="*/ 138 h 274"/>
                <a:gd name="T62" fmla="*/ 76 w 76"/>
                <a:gd name="T63" fmla="*/ 138 h 274"/>
                <a:gd name="T64" fmla="*/ 76 w 76"/>
                <a:gd name="T65" fmla="*/ 138 h 274"/>
                <a:gd name="T66" fmla="*/ 76 w 76"/>
                <a:gd name="T67" fmla="*/ 137 h 274"/>
                <a:gd name="T68" fmla="*/ 76 w 76"/>
                <a:gd name="T69" fmla="*/ 137 h 274"/>
                <a:gd name="T70" fmla="*/ 2 w 76"/>
                <a:gd name="T7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Rectangle 104"/>
            <p:cNvSpPr>
              <a:spLocks noChangeArrowheads="1"/>
            </p:cNvSpPr>
            <p:nvPr/>
          </p:nvSpPr>
          <p:spPr bwMode="auto">
            <a:xfrm>
              <a:off x="5755465" y="6532005"/>
              <a:ext cx="54548"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Rectangle 105"/>
            <p:cNvSpPr>
              <a:spLocks noChangeArrowheads="1"/>
            </p:cNvSpPr>
            <p:nvPr/>
          </p:nvSpPr>
          <p:spPr bwMode="auto">
            <a:xfrm>
              <a:off x="5755465" y="6532005"/>
              <a:ext cx="54548"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06"/>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07"/>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08"/>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09"/>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10"/>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11"/>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12"/>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13"/>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14"/>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15"/>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18"/>
            <p:cNvSpPr>
              <a:spLocks noEditPoints="1"/>
            </p:cNvSpPr>
            <p:nvPr/>
          </p:nvSpPr>
          <p:spPr bwMode="auto">
            <a:xfrm>
              <a:off x="11539875" y="5962813"/>
              <a:ext cx="559705" cy="602395"/>
            </a:xfrm>
            <a:custGeom>
              <a:avLst/>
              <a:gdLst>
                <a:gd name="T0" fmla="*/ 4 w 133"/>
                <a:gd name="T1" fmla="*/ 84 h 135"/>
                <a:gd name="T2" fmla="*/ 6 w 133"/>
                <a:gd name="T3" fmla="*/ 135 h 135"/>
                <a:gd name="T4" fmla="*/ 6 w 133"/>
                <a:gd name="T5" fmla="*/ 135 h 135"/>
                <a:gd name="T6" fmla="*/ 4 w 133"/>
                <a:gd name="T7" fmla="*/ 85 h 135"/>
                <a:gd name="T8" fmla="*/ 4 w 133"/>
                <a:gd name="T9" fmla="*/ 84 h 135"/>
                <a:gd name="T10" fmla="*/ 2 w 133"/>
                <a:gd name="T11" fmla="*/ 33 h 135"/>
                <a:gd name="T12" fmla="*/ 3 w 133"/>
                <a:gd name="T13" fmla="*/ 65 h 135"/>
                <a:gd name="T14" fmla="*/ 3 w 133"/>
                <a:gd name="T15" fmla="*/ 66 h 135"/>
                <a:gd name="T16" fmla="*/ 2 w 133"/>
                <a:gd name="T17" fmla="*/ 34 h 135"/>
                <a:gd name="T18" fmla="*/ 2 w 133"/>
                <a:gd name="T19" fmla="*/ 33 h 135"/>
                <a:gd name="T20" fmla="*/ 63 w 133"/>
                <a:gd name="T21" fmla="*/ 0 h 135"/>
                <a:gd name="T22" fmla="*/ 0 w 133"/>
                <a:gd name="T23" fmla="*/ 0 h 135"/>
                <a:gd name="T24" fmla="*/ 1 w 133"/>
                <a:gd name="T25" fmla="*/ 21 h 135"/>
                <a:gd name="T26" fmla="*/ 2 w 133"/>
                <a:gd name="T27" fmla="*/ 21 h 135"/>
                <a:gd name="T28" fmla="*/ 1 w 133"/>
                <a:gd name="T29" fmla="*/ 3 h 135"/>
                <a:gd name="T30" fmla="*/ 60 w 133"/>
                <a:gd name="T31" fmla="*/ 3 h 135"/>
                <a:gd name="T32" fmla="*/ 61 w 133"/>
                <a:gd name="T33" fmla="*/ 2 h 135"/>
                <a:gd name="T34" fmla="*/ 63 w 133"/>
                <a:gd name="T35" fmla="*/ 0 h 135"/>
                <a:gd name="T36" fmla="*/ 132 w 133"/>
                <a:gd name="T37" fmla="*/ 0 h 135"/>
                <a:gd name="T38" fmla="*/ 64 w 133"/>
                <a:gd name="T39" fmla="*/ 0 h 135"/>
                <a:gd name="T40" fmla="*/ 62 w 133"/>
                <a:gd name="T41" fmla="*/ 3 h 135"/>
                <a:gd name="T42" fmla="*/ 133 w 133"/>
                <a:gd name="T43" fmla="*/ 3 h 135"/>
                <a:gd name="T44" fmla="*/ 132 w 133"/>
                <a:gd name="T4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19"/>
            <p:cNvSpPr>
              <a:spLocks/>
            </p:cNvSpPr>
            <p:nvPr/>
          </p:nvSpPr>
          <p:spPr bwMode="auto">
            <a:xfrm>
              <a:off x="11544618" y="6057679"/>
              <a:ext cx="4743" cy="56919"/>
            </a:xfrm>
            <a:custGeom>
              <a:avLst/>
              <a:gdLst>
                <a:gd name="T0" fmla="*/ 0 w 1"/>
                <a:gd name="T1" fmla="*/ 0 h 13"/>
                <a:gd name="T2" fmla="*/ 1 w 1"/>
                <a:gd name="T3" fmla="*/ 12 h 13"/>
                <a:gd name="T4" fmla="*/ 1 w 1"/>
                <a:gd name="T5" fmla="*/ 13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20"/>
            <p:cNvSpPr>
              <a:spLocks/>
            </p:cNvSpPr>
            <p:nvPr/>
          </p:nvSpPr>
          <p:spPr bwMode="auto">
            <a:xfrm>
              <a:off x="11551733" y="6252152"/>
              <a:ext cx="4743" cy="90122"/>
            </a:xfrm>
            <a:custGeom>
              <a:avLst/>
              <a:gdLst>
                <a:gd name="T0" fmla="*/ 0 w 1"/>
                <a:gd name="T1" fmla="*/ 0 h 20"/>
                <a:gd name="T2" fmla="*/ 1 w 1"/>
                <a:gd name="T3" fmla="*/ 19 h 20"/>
                <a:gd name="T4" fmla="*/ 1 w 1"/>
                <a:gd name="T5" fmla="*/ 20 h 20"/>
                <a:gd name="T6" fmla="*/ 0 w 1"/>
                <a:gd name="T7" fmla="*/ 1 h 20"/>
                <a:gd name="T8" fmla="*/ 0 w 1"/>
                <a:gd name="T9" fmla="*/ 0 h 20"/>
              </a:gdLst>
              <a:ahLst/>
              <a:cxnLst>
                <a:cxn ang="0">
                  <a:pos x="T0" y="T1"/>
                </a:cxn>
                <a:cxn ang="0">
                  <a:pos x="T2" y="T3"/>
                </a:cxn>
                <a:cxn ang="0">
                  <a:pos x="T4" y="T5"/>
                </a:cxn>
                <a:cxn ang="0">
                  <a:pos x="T6" y="T7"/>
                </a:cxn>
                <a:cxn ang="0">
                  <a:pos x="T8" y="T9"/>
                </a:cxn>
              </a:cxnLst>
              <a:rect l="0" t="0" r="r" b="b"/>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21"/>
            <p:cNvSpPr>
              <a:spLocks/>
            </p:cNvSpPr>
            <p:nvPr/>
          </p:nvSpPr>
          <p:spPr bwMode="auto">
            <a:xfrm>
              <a:off x="11791268" y="5962813"/>
              <a:ext cx="18973" cy="14230"/>
            </a:xfrm>
            <a:custGeom>
              <a:avLst/>
              <a:gdLst>
                <a:gd name="T0" fmla="*/ 4 w 4"/>
                <a:gd name="T1" fmla="*/ 0 h 3"/>
                <a:gd name="T2" fmla="*/ 3 w 4"/>
                <a:gd name="T3" fmla="*/ 0 h 3"/>
                <a:gd name="T4" fmla="*/ 1 w 4"/>
                <a:gd name="T5" fmla="*/ 2 h 3"/>
                <a:gd name="T6" fmla="*/ 0 w 4"/>
                <a:gd name="T7" fmla="*/ 3 h 3"/>
                <a:gd name="T8" fmla="*/ 2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22"/>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23"/>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24"/>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125"/>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26"/>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27"/>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28"/>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29"/>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30"/>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31"/>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32"/>
            <p:cNvSpPr>
              <a:spLocks noEditPoints="1"/>
            </p:cNvSpPr>
            <p:nvPr/>
          </p:nvSpPr>
          <p:spPr bwMode="auto">
            <a:xfrm>
              <a:off x="3113468" y="4530348"/>
              <a:ext cx="308312" cy="600023"/>
            </a:xfrm>
            <a:custGeom>
              <a:avLst/>
              <a:gdLst>
                <a:gd name="T0" fmla="*/ 36 w 73"/>
                <a:gd name="T1" fmla="*/ 90 h 135"/>
                <a:gd name="T2" fmla="*/ 35 w 73"/>
                <a:gd name="T3" fmla="*/ 90 h 135"/>
                <a:gd name="T4" fmla="*/ 64 w 73"/>
                <a:gd name="T5" fmla="*/ 135 h 135"/>
                <a:gd name="T6" fmla="*/ 64 w 73"/>
                <a:gd name="T7" fmla="*/ 135 h 135"/>
                <a:gd name="T8" fmla="*/ 36 w 73"/>
                <a:gd name="T9" fmla="*/ 90 h 135"/>
                <a:gd name="T10" fmla="*/ 0 w 73"/>
                <a:gd name="T11" fmla="*/ 0 h 135"/>
                <a:gd name="T12" fmla="*/ 0 w 73"/>
                <a:gd name="T13" fmla="*/ 1 h 135"/>
                <a:gd name="T14" fmla="*/ 2 w 73"/>
                <a:gd name="T15" fmla="*/ 3 h 135"/>
                <a:gd name="T16" fmla="*/ 73 w 73"/>
                <a:gd name="T17" fmla="*/ 90 h 135"/>
                <a:gd name="T18" fmla="*/ 57 w 73"/>
                <a:gd name="T19" fmla="*/ 90 h 135"/>
                <a:gd name="T20" fmla="*/ 73 w 73"/>
                <a:gd name="T21" fmla="*/ 90 h 135"/>
                <a:gd name="T22" fmla="*/ 2 w 73"/>
                <a:gd name="T23" fmla="*/ 3 h 135"/>
                <a:gd name="T24" fmla="*/ 0 w 73"/>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33"/>
            <p:cNvSpPr>
              <a:spLocks noEditPoints="1"/>
            </p:cNvSpPr>
            <p:nvPr/>
          </p:nvSpPr>
          <p:spPr bwMode="auto">
            <a:xfrm>
              <a:off x="3383834" y="5130370"/>
              <a:ext cx="151784" cy="253765"/>
            </a:xfrm>
            <a:custGeom>
              <a:avLst/>
              <a:gdLst>
                <a:gd name="T0" fmla="*/ 22 w 36"/>
                <a:gd name="T1" fmla="*/ 35 h 57"/>
                <a:gd name="T2" fmla="*/ 22 w 36"/>
                <a:gd name="T3" fmla="*/ 35 h 57"/>
                <a:gd name="T4" fmla="*/ 35 w 36"/>
                <a:gd name="T5" fmla="*/ 57 h 57"/>
                <a:gd name="T6" fmla="*/ 36 w 36"/>
                <a:gd name="T7" fmla="*/ 56 h 57"/>
                <a:gd name="T8" fmla="*/ 22 w 36"/>
                <a:gd name="T9" fmla="*/ 35 h 57"/>
                <a:gd name="T10" fmla="*/ 0 w 36"/>
                <a:gd name="T11" fmla="*/ 0 h 57"/>
                <a:gd name="T12" fmla="*/ 0 w 36"/>
                <a:gd name="T13" fmla="*/ 0 h 57"/>
                <a:gd name="T14" fmla="*/ 21 w 36"/>
                <a:gd name="T15" fmla="*/ 34 h 57"/>
                <a:gd name="T16" fmla="*/ 21 w 36"/>
                <a:gd name="T17" fmla="*/ 33 h 57"/>
                <a:gd name="T18" fmla="*/ 0 w 36"/>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34"/>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35"/>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136"/>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137"/>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38"/>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39"/>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40"/>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41"/>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42"/>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43"/>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144"/>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45"/>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46"/>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47"/>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148"/>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49"/>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50"/>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51"/>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52"/>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53"/>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54"/>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55"/>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56"/>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57"/>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58"/>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59"/>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160"/>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61"/>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62"/>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63"/>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64"/>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65"/>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66"/>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67"/>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68"/>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69"/>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70"/>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71"/>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72"/>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73"/>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74"/>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75"/>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76"/>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77"/>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78"/>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79"/>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80"/>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81"/>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82"/>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83"/>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84"/>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85"/>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86"/>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87"/>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88"/>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89"/>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94"/>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95"/>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96"/>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97"/>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98"/>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99"/>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00"/>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01"/>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02"/>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03"/>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204"/>
            <p:cNvSpPr>
              <a:spLocks/>
            </p:cNvSpPr>
            <p:nvPr/>
          </p:nvSpPr>
          <p:spPr bwMode="auto">
            <a:xfrm>
              <a:off x="1294426" y="6105111"/>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06"/>
            <p:cNvSpPr>
              <a:spLocks/>
            </p:cNvSpPr>
            <p:nvPr/>
          </p:nvSpPr>
          <p:spPr bwMode="auto">
            <a:xfrm>
              <a:off x="1294426" y="6105112"/>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Rectangle 207"/>
            <p:cNvSpPr>
              <a:spLocks noChangeArrowheads="1"/>
            </p:cNvSpPr>
            <p:nvPr/>
          </p:nvSpPr>
          <p:spPr bwMode="auto">
            <a:xfrm>
              <a:off x="734721" y="6479830"/>
              <a:ext cx="13044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Rectangle 208"/>
            <p:cNvSpPr>
              <a:spLocks noChangeArrowheads="1"/>
            </p:cNvSpPr>
            <p:nvPr/>
          </p:nvSpPr>
          <p:spPr bwMode="auto">
            <a:xfrm>
              <a:off x="734721" y="6479830"/>
              <a:ext cx="13044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09"/>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10"/>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11"/>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12"/>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13"/>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14"/>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15"/>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16"/>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17"/>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18"/>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19"/>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20"/>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21"/>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22"/>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Rectangle 223"/>
            <p:cNvSpPr>
              <a:spLocks noChangeArrowheads="1"/>
            </p:cNvSpPr>
            <p:nvPr/>
          </p:nvSpPr>
          <p:spPr bwMode="auto">
            <a:xfrm>
              <a:off x="10809412" y="4860005"/>
              <a:ext cx="187359" cy="2372"/>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224"/>
            <p:cNvSpPr>
              <a:spLocks noChangeArrowheads="1"/>
            </p:cNvSpPr>
            <p:nvPr/>
          </p:nvSpPr>
          <p:spPr bwMode="auto">
            <a:xfrm>
              <a:off x="10809412" y="4860005"/>
              <a:ext cx="187359" cy="2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Rectangle 225"/>
            <p:cNvSpPr>
              <a:spLocks noChangeArrowheads="1"/>
            </p:cNvSpPr>
            <p:nvPr/>
          </p:nvSpPr>
          <p:spPr bwMode="auto">
            <a:xfrm>
              <a:off x="10946967" y="5445798"/>
              <a:ext cx="218190" cy="4743"/>
            </a:xfrm>
            <a:prstGeom prst="rect">
              <a:avLst/>
            </a:prstGeom>
            <a:solidFill>
              <a:srgbClr val="8ECB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Rectangle 226"/>
            <p:cNvSpPr>
              <a:spLocks noChangeArrowheads="1"/>
            </p:cNvSpPr>
            <p:nvPr/>
          </p:nvSpPr>
          <p:spPr bwMode="auto">
            <a:xfrm>
              <a:off x="10946967" y="5445798"/>
              <a:ext cx="218190" cy="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27"/>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28"/>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29"/>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230"/>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31"/>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32"/>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Oval 233"/>
            <p:cNvSpPr>
              <a:spLocks noChangeArrowheads="1"/>
            </p:cNvSpPr>
            <p:nvPr/>
          </p:nvSpPr>
          <p:spPr bwMode="auto">
            <a:xfrm>
              <a:off x="6844044" y="44093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34"/>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35"/>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36"/>
            <p:cNvSpPr>
              <a:spLocks noEditPoints="1"/>
            </p:cNvSpPr>
            <p:nvPr/>
          </p:nvSpPr>
          <p:spPr bwMode="auto">
            <a:xfrm>
              <a:off x="7427465" y="4622842"/>
              <a:ext cx="85379" cy="476698"/>
            </a:xfrm>
            <a:custGeom>
              <a:avLst/>
              <a:gdLst>
                <a:gd name="T0" fmla="*/ 20 w 20"/>
                <a:gd name="T1" fmla="*/ 107 h 107"/>
                <a:gd name="T2" fmla="*/ 20 w 20"/>
                <a:gd name="T3" fmla="*/ 107 h 107"/>
                <a:gd name="T4" fmla="*/ 20 w 20"/>
                <a:gd name="T5" fmla="*/ 104 h 107"/>
                <a:gd name="T6" fmla="*/ 20 w 20"/>
                <a:gd name="T7" fmla="*/ 104 h 107"/>
                <a:gd name="T8" fmla="*/ 20 w 20"/>
                <a:gd name="T9" fmla="*/ 103 h 107"/>
                <a:gd name="T10" fmla="*/ 20 w 20"/>
                <a:gd name="T11" fmla="*/ 103 h 107"/>
                <a:gd name="T12" fmla="*/ 20 w 20"/>
                <a:gd name="T13" fmla="*/ 103 h 107"/>
                <a:gd name="T14" fmla="*/ 20 w 20"/>
                <a:gd name="T15" fmla="*/ 103 h 107"/>
                <a:gd name="T16" fmla="*/ 20 w 20"/>
                <a:gd name="T17" fmla="*/ 103 h 107"/>
                <a:gd name="T18" fmla="*/ 20 w 20"/>
                <a:gd name="T19" fmla="*/ 102 h 107"/>
                <a:gd name="T20" fmla="*/ 20 w 20"/>
                <a:gd name="T21" fmla="*/ 102 h 107"/>
                <a:gd name="T22" fmla="*/ 20 w 20"/>
                <a:gd name="T23" fmla="*/ 102 h 107"/>
                <a:gd name="T24" fmla="*/ 20 w 20"/>
                <a:gd name="T25" fmla="*/ 102 h 107"/>
                <a:gd name="T26" fmla="*/ 20 w 20"/>
                <a:gd name="T27" fmla="*/ 101 h 107"/>
                <a:gd name="T28" fmla="*/ 20 w 20"/>
                <a:gd name="T29" fmla="*/ 101 h 107"/>
                <a:gd name="T30" fmla="*/ 20 w 20"/>
                <a:gd name="T31" fmla="*/ 101 h 107"/>
                <a:gd name="T32" fmla="*/ 20 w 20"/>
                <a:gd name="T33" fmla="*/ 101 h 107"/>
                <a:gd name="T34" fmla="*/ 20 w 20"/>
                <a:gd name="T35" fmla="*/ 100 h 107"/>
                <a:gd name="T36" fmla="*/ 20 w 20"/>
                <a:gd name="T37" fmla="*/ 100 h 107"/>
                <a:gd name="T38" fmla="*/ 20 w 20"/>
                <a:gd name="T39" fmla="*/ 100 h 107"/>
                <a:gd name="T40" fmla="*/ 20 w 20"/>
                <a:gd name="T41" fmla="*/ 100 h 107"/>
                <a:gd name="T42" fmla="*/ 20 w 20"/>
                <a:gd name="T43" fmla="*/ 100 h 107"/>
                <a:gd name="T44" fmla="*/ 20 w 20"/>
                <a:gd name="T45" fmla="*/ 99 h 107"/>
                <a:gd name="T46" fmla="*/ 20 w 20"/>
                <a:gd name="T47" fmla="*/ 99 h 107"/>
                <a:gd name="T48" fmla="*/ 20 w 20"/>
                <a:gd name="T49" fmla="*/ 99 h 107"/>
                <a:gd name="T50" fmla="*/ 20 w 20"/>
                <a:gd name="T51" fmla="*/ 97 h 107"/>
                <a:gd name="T52" fmla="*/ 20 w 20"/>
                <a:gd name="T53" fmla="*/ 97 h 107"/>
                <a:gd name="T54" fmla="*/ 20 w 20"/>
                <a:gd name="T55" fmla="*/ 96 h 107"/>
                <a:gd name="T56" fmla="*/ 20 w 20"/>
                <a:gd name="T57" fmla="*/ 95 h 107"/>
                <a:gd name="T58" fmla="*/ 20 w 20"/>
                <a:gd name="T59" fmla="*/ 94 h 107"/>
                <a:gd name="T60" fmla="*/ 1 w 20"/>
                <a:gd name="T61" fmla="*/ 2 h 107"/>
                <a:gd name="T62" fmla="*/ 1 w 20"/>
                <a:gd name="T63" fmla="*/ 2 h 107"/>
                <a:gd name="T64" fmla="*/ 0 w 20"/>
                <a:gd name="T65" fmla="*/ 2 h 107"/>
                <a:gd name="T66" fmla="*/ 0 w 20"/>
                <a:gd name="T67" fmla="*/ 2 h 107"/>
                <a:gd name="T68" fmla="*/ 0 w 20"/>
                <a:gd name="T69" fmla="*/ 1 h 107"/>
                <a:gd name="T70" fmla="*/ 0 w 20"/>
                <a:gd name="T71" fmla="*/ 1 h 107"/>
                <a:gd name="T72" fmla="*/ 0 w 20"/>
                <a:gd name="T73" fmla="*/ 1 h 107"/>
                <a:gd name="T74" fmla="*/ 0 w 20"/>
                <a:gd name="T75" fmla="*/ 1 h 107"/>
                <a:gd name="T76" fmla="*/ 0 w 20"/>
                <a:gd name="T77" fmla="*/ 1 h 107"/>
                <a:gd name="T78" fmla="*/ 0 w 20"/>
                <a:gd name="T79" fmla="*/ 1 h 107"/>
                <a:gd name="T80" fmla="*/ 0 w 20"/>
                <a:gd name="T81" fmla="*/ 0 h 107"/>
                <a:gd name="T82" fmla="*/ 0 w 20"/>
                <a:gd name="T83" fmla="*/ 0 h 107"/>
                <a:gd name="T84" fmla="*/ 0 w 20"/>
                <a:gd name="T85" fmla="*/ 0 h 107"/>
                <a:gd name="T86" fmla="*/ 0 w 20"/>
                <a:gd name="T87" fmla="*/ 0 h 107"/>
                <a:gd name="T88" fmla="*/ 0 w 20"/>
                <a:gd name="T8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37"/>
            <p:cNvSpPr>
              <a:spLocks/>
            </p:cNvSpPr>
            <p:nvPr/>
          </p:nvSpPr>
          <p:spPr bwMode="auto">
            <a:xfrm>
              <a:off x="7180816" y="44093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38"/>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39"/>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80"/>
            <p:cNvSpPr>
              <a:spLocks/>
            </p:cNvSpPr>
            <p:nvPr/>
          </p:nvSpPr>
          <p:spPr bwMode="auto">
            <a:xfrm>
              <a:off x="108610"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81"/>
            <p:cNvSpPr>
              <a:spLocks/>
            </p:cNvSpPr>
            <p:nvPr/>
          </p:nvSpPr>
          <p:spPr bwMode="auto">
            <a:xfrm>
              <a:off x="179759"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82"/>
            <p:cNvSpPr>
              <a:spLocks/>
            </p:cNvSpPr>
            <p:nvPr/>
          </p:nvSpPr>
          <p:spPr bwMode="auto">
            <a:xfrm>
              <a:off x="260394"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83"/>
            <p:cNvSpPr>
              <a:spLocks/>
            </p:cNvSpPr>
            <p:nvPr/>
          </p:nvSpPr>
          <p:spPr bwMode="auto">
            <a:xfrm>
              <a:off x="352888"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84"/>
            <p:cNvSpPr>
              <a:spLocks/>
            </p:cNvSpPr>
            <p:nvPr/>
          </p:nvSpPr>
          <p:spPr bwMode="auto">
            <a:xfrm>
              <a:off x="507044"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85"/>
            <p:cNvSpPr>
              <a:spLocks/>
            </p:cNvSpPr>
            <p:nvPr/>
          </p:nvSpPr>
          <p:spPr bwMode="auto">
            <a:xfrm>
              <a:off x="571078"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86"/>
            <p:cNvSpPr>
              <a:spLocks/>
            </p:cNvSpPr>
            <p:nvPr/>
          </p:nvSpPr>
          <p:spPr bwMode="auto">
            <a:xfrm>
              <a:off x="642227" y="6363620"/>
              <a:ext cx="66406" cy="23242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87"/>
            <p:cNvSpPr>
              <a:spLocks/>
            </p:cNvSpPr>
            <p:nvPr/>
          </p:nvSpPr>
          <p:spPr bwMode="auto">
            <a:xfrm>
              <a:off x="452497" y="6382593"/>
              <a:ext cx="52176" cy="203960"/>
            </a:xfrm>
            <a:custGeom>
              <a:avLst/>
              <a:gdLst>
                <a:gd name="T0" fmla="*/ 8 w 12"/>
                <a:gd name="T1" fmla="*/ 7 h 46"/>
                <a:gd name="T2" fmla="*/ 7 w 12"/>
                <a:gd name="T3" fmla="*/ 3 h 46"/>
                <a:gd name="T4" fmla="*/ 3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88"/>
            <p:cNvSpPr>
              <a:spLocks/>
            </p:cNvSpPr>
            <p:nvPr/>
          </p:nvSpPr>
          <p:spPr bwMode="auto">
            <a:xfrm>
              <a:off x="-26573" y="6349390"/>
              <a:ext cx="75892" cy="218190"/>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89"/>
            <p:cNvSpPr>
              <a:spLocks/>
            </p:cNvSpPr>
            <p:nvPr/>
          </p:nvSpPr>
          <p:spPr bwMode="auto">
            <a:xfrm>
              <a:off x="129955" y="6420539"/>
              <a:ext cx="21345" cy="144670"/>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90"/>
            <p:cNvSpPr>
              <a:spLocks/>
            </p:cNvSpPr>
            <p:nvPr/>
          </p:nvSpPr>
          <p:spPr bwMode="auto">
            <a:xfrm>
              <a:off x="191617" y="6403937"/>
              <a:ext cx="59291" cy="182616"/>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91"/>
            <p:cNvSpPr>
              <a:spLocks/>
            </p:cNvSpPr>
            <p:nvPr/>
          </p:nvSpPr>
          <p:spPr bwMode="auto">
            <a:xfrm>
              <a:off x="75407" y="6420539"/>
              <a:ext cx="49804" cy="206332"/>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92"/>
            <p:cNvSpPr>
              <a:spLocks/>
            </p:cNvSpPr>
            <p:nvPr/>
          </p:nvSpPr>
          <p:spPr bwMode="auto">
            <a:xfrm>
              <a:off x="54062"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93"/>
            <p:cNvSpPr>
              <a:spLocks/>
            </p:cNvSpPr>
            <p:nvPr/>
          </p:nvSpPr>
          <p:spPr bwMode="auto">
            <a:xfrm>
              <a:off x="217705"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94"/>
            <p:cNvSpPr>
              <a:spLocks/>
            </p:cNvSpPr>
            <p:nvPr/>
          </p:nvSpPr>
          <p:spPr bwMode="auto">
            <a:xfrm>
              <a:off x="744207" y="6337532"/>
              <a:ext cx="61662"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95"/>
            <p:cNvSpPr>
              <a:spLocks/>
            </p:cNvSpPr>
            <p:nvPr/>
          </p:nvSpPr>
          <p:spPr bwMode="auto">
            <a:xfrm>
              <a:off x="831958" y="6394451"/>
              <a:ext cx="33203" cy="14229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96"/>
            <p:cNvSpPr>
              <a:spLocks/>
            </p:cNvSpPr>
            <p:nvPr/>
          </p:nvSpPr>
          <p:spPr bwMode="auto">
            <a:xfrm>
              <a:off x="305455" y="6377849"/>
              <a:ext cx="33203" cy="137555"/>
            </a:xfrm>
            <a:custGeom>
              <a:avLst/>
              <a:gdLst>
                <a:gd name="T0" fmla="*/ 6 w 8"/>
                <a:gd name="T1" fmla="*/ 3 h 31"/>
                <a:gd name="T2" fmla="*/ 1 w 8"/>
                <a:gd name="T3" fmla="*/ 5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97"/>
            <p:cNvSpPr>
              <a:spLocks/>
            </p:cNvSpPr>
            <p:nvPr/>
          </p:nvSpPr>
          <p:spPr bwMode="auto">
            <a:xfrm>
              <a:off x="855674"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98"/>
            <p:cNvSpPr>
              <a:spLocks/>
            </p:cNvSpPr>
            <p:nvPr/>
          </p:nvSpPr>
          <p:spPr bwMode="auto">
            <a:xfrm>
              <a:off x="957654"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99"/>
            <p:cNvSpPr>
              <a:spLocks/>
            </p:cNvSpPr>
            <p:nvPr/>
          </p:nvSpPr>
          <p:spPr bwMode="auto">
            <a:xfrm>
              <a:off x="990857" y="6394451"/>
              <a:ext cx="37946" cy="177872"/>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00"/>
            <p:cNvSpPr>
              <a:spLocks/>
            </p:cNvSpPr>
            <p:nvPr/>
          </p:nvSpPr>
          <p:spPr bwMode="auto">
            <a:xfrm>
              <a:off x="1028803"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01"/>
            <p:cNvSpPr>
              <a:spLocks/>
            </p:cNvSpPr>
            <p:nvPr/>
          </p:nvSpPr>
          <p:spPr bwMode="auto">
            <a:xfrm>
              <a:off x="948168"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02"/>
            <p:cNvSpPr>
              <a:spLocks/>
            </p:cNvSpPr>
            <p:nvPr/>
          </p:nvSpPr>
          <p:spPr bwMode="auto">
            <a:xfrm>
              <a:off x="1088094"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3"/>
            <p:cNvSpPr>
              <a:spLocks/>
            </p:cNvSpPr>
            <p:nvPr/>
          </p:nvSpPr>
          <p:spPr bwMode="auto">
            <a:xfrm>
              <a:off x="1190074"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04"/>
            <p:cNvSpPr>
              <a:spLocks/>
            </p:cNvSpPr>
            <p:nvPr/>
          </p:nvSpPr>
          <p:spPr bwMode="auto">
            <a:xfrm>
              <a:off x="1332372" y="6332788"/>
              <a:ext cx="54548" cy="234792"/>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05"/>
            <p:cNvSpPr>
              <a:spLocks/>
            </p:cNvSpPr>
            <p:nvPr/>
          </p:nvSpPr>
          <p:spPr bwMode="auto">
            <a:xfrm>
              <a:off x="1398778"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06"/>
            <p:cNvSpPr>
              <a:spLocks/>
            </p:cNvSpPr>
            <p:nvPr/>
          </p:nvSpPr>
          <p:spPr bwMode="auto">
            <a:xfrm>
              <a:off x="1484156" y="6363620"/>
              <a:ext cx="28460"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07"/>
            <p:cNvSpPr>
              <a:spLocks/>
            </p:cNvSpPr>
            <p:nvPr/>
          </p:nvSpPr>
          <p:spPr bwMode="auto">
            <a:xfrm>
              <a:off x="1571907" y="6313815"/>
              <a:ext cx="80635" cy="213447"/>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08"/>
            <p:cNvSpPr>
              <a:spLocks/>
            </p:cNvSpPr>
            <p:nvPr/>
          </p:nvSpPr>
          <p:spPr bwMode="auto">
            <a:xfrm>
              <a:off x="1726063" y="6382593"/>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09"/>
            <p:cNvSpPr>
              <a:spLocks/>
            </p:cNvSpPr>
            <p:nvPr/>
          </p:nvSpPr>
          <p:spPr bwMode="auto">
            <a:xfrm>
              <a:off x="1794840" y="6363620"/>
              <a:ext cx="59291" cy="182616"/>
            </a:xfrm>
            <a:custGeom>
              <a:avLst/>
              <a:gdLst>
                <a:gd name="T0" fmla="*/ 7 w 14"/>
                <a:gd name="T1" fmla="*/ 7 h 41"/>
                <a:gd name="T2" fmla="*/ 6 w 14"/>
                <a:gd name="T3" fmla="*/ 4 h 41"/>
                <a:gd name="T4" fmla="*/ 0 w 14"/>
                <a:gd name="T5" fmla="*/ 6 h 41"/>
                <a:gd name="T6" fmla="*/ 2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10"/>
            <p:cNvSpPr>
              <a:spLocks/>
            </p:cNvSpPr>
            <p:nvPr/>
          </p:nvSpPr>
          <p:spPr bwMode="auto">
            <a:xfrm>
              <a:off x="1865989" y="6363620"/>
              <a:ext cx="64034"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11"/>
            <p:cNvSpPr>
              <a:spLocks/>
            </p:cNvSpPr>
            <p:nvPr/>
          </p:nvSpPr>
          <p:spPr bwMode="auto">
            <a:xfrm>
              <a:off x="167625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3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12"/>
            <p:cNvSpPr>
              <a:spLocks/>
            </p:cNvSpPr>
            <p:nvPr/>
          </p:nvSpPr>
          <p:spPr bwMode="auto">
            <a:xfrm>
              <a:off x="1277824" y="6389708"/>
              <a:ext cx="49804"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13"/>
            <p:cNvSpPr>
              <a:spLocks/>
            </p:cNvSpPr>
            <p:nvPr/>
          </p:nvSpPr>
          <p:spPr bwMode="auto">
            <a:xfrm>
              <a:off x="1171101"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14"/>
            <p:cNvSpPr>
              <a:spLocks/>
            </p:cNvSpPr>
            <p:nvPr/>
          </p:nvSpPr>
          <p:spPr bwMode="auto">
            <a:xfrm>
              <a:off x="1441467" y="6399194"/>
              <a:ext cx="42689"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15"/>
            <p:cNvSpPr>
              <a:spLocks/>
            </p:cNvSpPr>
            <p:nvPr/>
          </p:nvSpPr>
          <p:spPr bwMode="auto">
            <a:xfrm>
              <a:off x="1963226"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16"/>
            <p:cNvSpPr>
              <a:spLocks/>
            </p:cNvSpPr>
            <p:nvPr/>
          </p:nvSpPr>
          <p:spPr bwMode="auto">
            <a:xfrm>
              <a:off x="2050976"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17"/>
            <p:cNvSpPr>
              <a:spLocks/>
            </p:cNvSpPr>
            <p:nvPr/>
          </p:nvSpPr>
          <p:spPr bwMode="auto">
            <a:xfrm>
              <a:off x="2077064" y="6373106"/>
              <a:ext cx="83007"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18"/>
            <p:cNvSpPr>
              <a:spLocks/>
            </p:cNvSpPr>
            <p:nvPr/>
          </p:nvSpPr>
          <p:spPr bwMode="auto">
            <a:xfrm>
              <a:off x="2181416" y="6491688"/>
              <a:ext cx="26088"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19"/>
            <p:cNvSpPr>
              <a:spLocks/>
            </p:cNvSpPr>
            <p:nvPr/>
          </p:nvSpPr>
          <p:spPr bwMode="auto">
            <a:xfrm>
              <a:off x="2209876"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20"/>
            <p:cNvSpPr>
              <a:spLocks/>
            </p:cNvSpPr>
            <p:nvPr/>
          </p:nvSpPr>
          <p:spPr bwMode="auto">
            <a:xfrm>
              <a:off x="2252565"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21"/>
            <p:cNvSpPr>
              <a:spLocks/>
            </p:cNvSpPr>
            <p:nvPr/>
          </p:nvSpPr>
          <p:spPr bwMode="auto">
            <a:xfrm>
              <a:off x="2169558"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22"/>
            <p:cNvSpPr>
              <a:spLocks/>
            </p:cNvSpPr>
            <p:nvPr/>
          </p:nvSpPr>
          <p:spPr bwMode="auto">
            <a:xfrm>
              <a:off x="2311856"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23"/>
            <p:cNvSpPr>
              <a:spLocks/>
            </p:cNvSpPr>
            <p:nvPr/>
          </p:nvSpPr>
          <p:spPr bwMode="auto">
            <a:xfrm>
              <a:off x="2409093"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24"/>
            <p:cNvSpPr>
              <a:spLocks/>
            </p:cNvSpPr>
            <p:nvPr/>
          </p:nvSpPr>
          <p:spPr bwMode="auto">
            <a:xfrm>
              <a:off x="2551391"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25"/>
            <p:cNvSpPr>
              <a:spLocks/>
            </p:cNvSpPr>
            <p:nvPr/>
          </p:nvSpPr>
          <p:spPr bwMode="auto">
            <a:xfrm>
              <a:off x="2622540"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26"/>
            <p:cNvSpPr>
              <a:spLocks/>
            </p:cNvSpPr>
            <p:nvPr/>
          </p:nvSpPr>
          <p:spPr bwMode="auto">
            <a:xfrm>
              <a:off x="2703175" y="6363620"/>
              <a:ext cx="33203" cy="201589"/>
            </a:xfrm>
            <a:custGeom>
              <a:avLst/>
              <a:gdLst>
                <a:gd name="T0" fmla="*/ 7 w 8"/>
                <a:gd name="T1" fmla="*/ 3 h 45"/>
                <a:gd name="T2" fmla="*/ 3 w 8"/>
                <a:gd name="T3" fmla="*/ 3 h 45"/>
                <a:gd name="T4" fmla="*/ 2 w 8"/>
                <a:gd name="T5" fmla="*/ 15 h 45"/>
                <a:gd name="T6" fmla="*/ 0 w 8"/>
                <a:gd name="T7" fmla="*/ 17 h 45"/>
                <a:gd name="T8" fmla="*/ 1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27"/>
            <p:cNvSpPr>
              <a:spLocks/>
            </p:cNvSpPr>
            <p:nvPr/>
          </p:nvSpPr>
          <p:spPr bwMode="auto">
            <a:xfrm>
              <a:off x="2795669" y="6313815"/>
              <a:ext cx="78264" cy="213447"/>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28"/>
            <p:cNvSpPr>
              <a:spLocks/>
            </p:cNvSpPr>
            <p:nvPr/>
          </p:nvSpPr>
          <p:spPr bwMode="auto">
            <a:xfrm>
              <a:off x="2949825"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29"/>
            <p:cNvSpPr>
              <a:spLocks/>
            </p:cNvSpPr>
            <p:nvPr/>
          </p:nvSpPr>
          <p:spPr bwMode="auto">
            <a:xfrm>
              <a:off x="3013859" y="6363620"/>
              <a:ext cx="59291" cy="182616"/>
            </a:xfrm>
            <a:custGeom>
              <a:avLst/>
              <a:gdLst>
                <a:gd name="T0" fmla="*/ 8 w 14"/>
                <a:gd name="T1" fmla="*/ 7 h 41"/>
                <a:gd name="T2" fmla="*/ 7 w 14"/>
                <a:gd name="T3" fmla="*/ 4 h 41"/>
                <a:gd name="T4" fmla="*/ 1 w 14"/>
                <a:gd name="T5" fmla="*/ 6 h 41"/>
                <a:gd name="T6" fmla="*/ 3 w 14"/>
                <a:gd name="T7" fmla="*/ 30 h 41"/>
                <a:gd name="T8" fmla="*/ 5 w 14"/>
                <a:gd name="T9" fmla="*/ 32 h 41"/>
                <a:gd name="T10" fmla="*/ 6 w 14"/>
                <a:gd name="T11" fmla="*/ 38 h 41"/>
                <a:gd name="T12" fmla="*/ 11 w 14"/>
                <a:gd name="T13" fmla="*/ 38 h 41"/>
                <a:gd name="T14" fmla="*/ 14 w 14"/>
                <a:gd name="T15" fmla="*/ 10 h 41"/>
                <a:gd name="T16" fmla="*/ 8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30"/>
            <p:cNvSpPr>
              <a:spLocks/>
            </p:cNvSpPr>
            <p:nvPr/>
          </p:nvSpPr>
          <p:spPr bwMode="auto">
            <a:xfrm>
              <a:off x="3089751" y="6363620"/>
              <a:ext cx="61662" cy="23242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31"/>
            <p:cNvSpPr>
              <a:spLocks/>
            </p:cNvSpPr>
            <p:nvPr/>
          </p:nvSpPr>
          <p:spPr bwMode="auto">
            <a:xfrm>
              <a:off x="2895277" y="6382593"/>
              <a:ext cx="52176"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32"/>
            <p:cNvSpPr>
              <a:spLocks/>
            </p:cNvSpPr>
            <p:nvPr/>
          </p:nvSpPr>
          <p:spPr bwMode="auto">
            <a:xfrm>
              <a:off x="2496843"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33"/>
            <p:cNvSpPr>
              <a:spLocks/>
            </p:cNvSpPr>
            <p:nvPr/>
          </p:nvSpPr>
          <p:spPr bwMode="auto">
            <a:xfrm>
              <a:off x="2392491" y="6342275"/>
              <a:ext cx="73521"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34"/>
            <p:cNvSpPr>
              <a:spLocks/>
            </p:cNvSpPr>
            <p:nvPr/>
          </p:nvSpPr>
          <p:spPr bwMode="auto">
            <a:xfrm>
              <a:off x="2665229" y="6399194"/>
              <a:ext cx="40318" cy="147041"/>
            </a:xfrm>
            <a:custGeom>
              <a:avLst/>
              <a:gdLst>
                <a:gd name="T0" fmla="*/ 2 w 10"/>
                <a:gd name="T1" fmla="*/ 4 h 33"/>
                <a:gd name="T2" fmla="*/ 2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35"/>
            <p:cNvSpPr>
              <a:spLocks/>
            </p:cNvSpPr>
            <p:nvPr/>
          </p:nvSpPr>
          <p:spPr bwMode="auto">
            <a:xfrm>
              <a:off x="3186988" y="6337532"/>
              <a:ext cx="61662"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36"/>
            <p:cNvSpPr>
              <a:spLocks/>
            </p:cNvSpPr>
            <p:nvPr/>
          </p:nvSpPr>
          <p:spPr bwMode="auto">
            <a:xfrm>
              <a:off x="3274738"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37"/>
            <p:cNvSpPr>
              <a:spLocks/>
            </p:cNvSpPr>
            <p:nvPr/>
          </p:nvSpPr>
          <p:spPr bwMode="auto">
            <a:xfrm>
              <a:off x="3298455" y="6373106"/>
              <a:ext cx="80635" cy="239535"/>
            </a:xfrm>
            <a:custGeom>
              <a:avLst/>
              <a:gdLst>
                <a:gd name="T0" fmla="*/ 17 w 19"/>
                <a:gd name="T1" fmla="*/ 47 h 54"/>
                <a:gd name="T2" fmla="*/ 12 w 19"/>
                <a:gd name="T3" fmla="*/ 15 h 54"/>
                <a:gd name="T4" fmla="*/ 12 w 19"/>
                <a:gd name="T5" fmla="*/ 13 h 54"/>
                <a:gd name="T6" fmla="*/ 12 w 19"/>
                <a:gd name="T7" fmla="*/ 4 h 54"/>
                <a:gd name="T8" fmla="*/ 7 w 19"/>
                <a:gd name="T9" fmla="*/ 4 h 54"/>
                <a:gd name="T10" fmla="*/ 8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38"/>
            <p:cNvSpPr>
              <a:spLocks/>
            </p:cNvSpPr>
            <p:nvPr/>
          </p:nvSpPr>
          <p:spPr bwMode="auto">
            <a:xfrm>
              <a:off x="3405178"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39"/>
            <p:cNvSpPr>
              <a:spLocks/>
            </p:cNvSpPr>
            <p:nvPr/>
          </p:nvSpPr>
          <p:spPr bwMode="auto">
            <a:xfrm>
              <a:off x="3433638"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40"/>
            <p:cNvSpPr>
              <a:spLocks/>
            </p:cNvSpPr>
            <p:nvPr/>
          </p:nvSpPr>
          <p:spPr bwMode="auto">
            <a:xfrm>
              <a:off x="3471584"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41"/>
            <p:cNvSpPr>
              <a:spLocks/>
            </p:cNvSpPr>
            <p:nvPr/>
          </p:nvSpPr>
          <p:spPr bwMode="auto">
            <a:xfrm>
              <a:off x="3390948"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42"/>
            <p:cNvSpPr>
              <a:spLocks/>
            </p:cNvSpPr>
            <p:nvPr/>
          </p:nvSpPr>
          <p:spPr bwMode="auto">
            <a:xfrm>
              <a:off x="3535618"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43"/>
            <p:cNvSpPr>
              <a:spLocks/>
            </p:cNvSpPr>
            <p:nvPr/>
          </p:nvSpPr>
          <p:spPr bwMode="auto">
            <a:xfrm>
              <a:off x="3630483"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44"/>
            <p:cNvSpPr>
              <a:spLocks/>
            </p:cNvSpPr>
            <p:nvPr/>
          </p:nvSpPr>
          <p:spPr bwMode="auto">
            <a:xfrm>
              <a:off x="3775153" y="6332788"/>
              <a:ext cx="59291"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45"/>
            <p:cNvSpPr>
              <a:spLocks/>
            </p:cNvSpPr>
            <p:nvPr/>
          </p:nvSpPr>
          <p:spPr bwMode="auto">
            <a:xfrm>
              <a:off x="3841558"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46"/>
            <p:cNvSpPr>
              <a:spLocks/>
            </p:cNvSpPr>
            <p:nvPr/>
          </p:nvSpPr>
          <p:spPr bwMode="auto">
            <a:xfrm>
              <a:off x="3926937"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47"/>
            <p:cNvSpPr>
              <a:spLocks/>
            </p:cNvSpPr>
            <p:nvPr/>
          </p:nvSpPr>
          <p:spPr bwMode="auto">
            <a:xfrm>
              <a:off x="4019431"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48"/>
            <p:cNvSpPr>
              <a:spLocks/>
            </p:cNvSpPr>
            <p:nvPr/>
          </p:nvSpPr>
          <p:spPr bwMode="auto">
            <a:xfrm>
              <a:off x="4173587"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49"/>
            <p:cNvSpPr>
              <a:spLocks/>
            </p:cNvSpPr>
            <p:nvPr/>
          </p:nvSpPr>
          <p:spPr bwMode="auto">
            <a:xfrm>
              <a:off x="423762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50"/>
            <p:cNvSpPr>
              <a:spLocks/>
            </p:cNvSpPr>
            <p:nvPr/>
          </p:nvSpPr>
          <p:spPr bwMode="auto">
            <a:xfrm>
              <a:off x="4308770" y="6363620"/>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51"/>
            <p:cNvSpPr>
              <a:spLocks/>
            </p:cNvSpPr>
            <p:nvPr/>
          </p:nvSpPr>
          <p:spPr bwMode="auto">
            <a:xfrm>
              <a:off x="411903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52"/>
            <p:cNvSpPr>
              <a:spLocks/>
            </p:cNvSpPr>
            <p:nvPr/>
          </p:nvSpPr>
          <p:spPr bwMode="auto">
            <a:xfrm>
              <a:off x="3720605" y="6389708"/>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53"/>
            <p:cNvSpPr>
              <a:spLocks/>
            </p:cNvSpPr>
            <p:nvPr/>
          </p:nvSpPr>
          <p:spPr bwMode="auto">
            <a:xfrm>
              <a:off x="361388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54"/>
            <p:cNvSpPr>
              <a:spLocks/>
            </p:cNvSpPr>
            <p:nvPr/>
          </p:nvSpPr>
          <p:spPr bwMode="auto">
            <a:xfrm>
              <a:off x="3884248"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55"/>
            <p:cNvSpPr>
              <a:spLocks/>
            </p:cNvSpPr>
            <p:nvPr/>
          </p:nvSpPr>
          <p:spPr bwMode="auto">
            <a:xfrm>
              <a:off x="4408378" y="6337532"/>
              <a:ext cx="64034" cy="222933"/>
            </a:xfrm>
            <a:custGeom>
              <a:avLst/>
              <a:gdLst>
                <a:gd name="T0" fmla="*/ 10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0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56"/>
            <p:cNvSpPr>
              <a:spLocks/>
            </p:cNvSpPr>
            <p:nvPr/>
          </p:nvSpPr>
          <p:spPr bwMode="auto">
            <a:xfrm>
              <a:off x="4498500" y="6394451"/>
              <a:ext cx="33203" cy="14229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57"/>
            <p:cNvSpPr>
              <a:spLocks/>
            </p:cNvSpPr>
            <p:nvPr/>
          </p:nvSpPr>
          <p:spPr bwMode="auto">
            <a:xfrm>
              <a:off x="4522217"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6 w 19"/>
                <a:gd name="T13" fmla="*/ 14 h 54"/>
                <a:gd name="T14" fmla="*/ 6 w 19"/>
                <a:gd name="T15" fmla="*/ 23 h 54"/>
                <a:gd name="T16" fmla="*/ 4 w 19"/>
                <a:gd name="T17" fmla="*/ 23 h 54"/>
                <a:gd name="T18" fmla="*/ 0 w 19"/>
                <a:gd name="T19" fmla="*/ 40 h 54"/>
                <a:gd name="T20" fmla="*/ 2 w 19"/>
                <a:gd name="T21" fmla="*/ 40 h 54"/>
                <a:gd name="T22" fmla="*/ 5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58"/>
            <p:cNvSpPr>
              <a:spLocks/>
            </p:cNvSpPr>
            <p:nvPr/>
          </p:nvSpPr>
          <p:spPr bwMode="auto">
            <a:xfrm>
              <a:off x="4624197"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59"/>
            <p:cNvSpPr>
              <a:spLocks/>
            </p:cNvSpPr>
            <p:nvPr/>
          </p:nvSpPr>
          <p:spPr bwMode="auto">
            <a:xfrm>
              <a:off x="4652656" y="6394451"/>
              <a:ext cx="42689" cy="177872"/>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60"/>
            <p:cNvSpPr>
              <a:spLocks/>
            </p:cNvSpPr>
            <p:nvPr/>
          </p:nvSpPr>
          <p:spPr bwMode="auto">
            <a:xfrm>
              <a:off x="4695346"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61"/>
            <p:cNvSpPr>
              <a:spLocks/>
            </p:cNvSpPr>
            <p:nvPr/>
          </p:nvSpPr>
          <p:spPr bwMode="auto">
            <a:xfrm>
              <a:off x="4612339"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62"/>
            <p:cNvSpPr>
              <a:spLocks/>
            </p:cNvSpPr>
            <p:nvPr/>
          </p:nvSpPr>
          <p:spPr bwMode="auto">
            <a:xfrm>
              <a:off x="4754637"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63"/>
            <p:cNvSpPr>
              <a:spLocks/>
            </p:cNvSpPr>
            <p:nvPr/>
          </p:nvSpPr>
          <p:spPr bwMode="auto">
            <a:xfrm>
              <a:off x="4854245" y="6453742"/>
              <a:ext cx="35574" cy="142298"/>
            </a:xfrm>
            <a:custGeom>
              <a:avLst/>
              <a:gdLst>
                <a:gd name="T0" fmla="*/ 0 w 8"/>
                <a:gd name="T1" fmla="*/ 5 h 32"/>
                <a:gd name="T2" fmla="*/ 1 w 8"/>
                <a:gd name="T3" fmla="*/ 28 h 32"/>
                <a:gd name="T4" fmla="*/ 6 w 8"/>
                <a:gd name="T5" fmla="*/ 28 h 32"/>
                <a:gd name="T6" fmla="*/ 7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64"/>
            <p:cNvSpPr>
              <a:spLocks/>
            </p:cNvSpPr>
            <p:nvPr/>
          </p:nvSpPr>
          <p:spPr bwMode="auto">
            <a:xfrm>
              <a:off x="4998915" y="6332788"/>
              <a:ext cx="54548" cy="234792"/>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65"/>
            <p:cNvSpPr>
              <a:spLocks/>
            </p:cNvSpPr>
            <p:nvPr/>
          </p:nvSpPr>
          <p:spPr bwMode="auto">
            <a:xfrm>
              <a:off x="5065320" y="6328045"/>
              <a:ext cx="71149" cy="208704"/>
            </a:xfrm>
            <a:custGeom>
              <a:avLst/>
              <a:gdLst>
                <a:gd name="T0" fmla="*/ 12 w 17"/>
                <a:gd name="T1" fmla="*/ 2 h 47"/>
                <a:gd name="T2" fmla="*/ 1 w 17"/>
                <a:gd name="T3" fmla="*/ 44 h 47"/>
                <a:gd name="T4" fmla="*/ 6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66"/>
            <p:cNvSpPr>
              <a:spLocks/>
            </p:cNvSpPr>
            <p:nvPr/>
          </p:nvSpPr>
          <p:spPr bwMode="auto">
            <a:xfrm>
              <a:off x="5148327" y="6363620"/>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67"/>
            <p:cNvSpPr>
              <a:spLocks/>
            </p:cNvSpPr>
            <p:nvPr/>
          </p:nvSpPr>
          <p:spPr bwMode="auto">
            <a:xfrm>
              <a:off x="5238449" y="6313815"/>
              <a:ext cx="78264" cy="213447"/>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68"/>
            <p:cNvSpPr>
              <a:spLocks/>
            </p:cNvSpPr>
            <p:nvPr/>
          </p:nvSpPr>
          <p:spPr bwMode="auto">
            <a:xfrm>
              <a:off x="5392605" y="6382593"/>
              <a:ext cx="26088" cy="144670"/>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69"/>
            <p:cNvSpPr>
              <a:spLocks/>
            </p:cNvSpPr>
            <p:nvPr/>
          </p:nvSpPr>
          <p:spPr bwMode="auto">
            <a:xfrm>
              <a:off x="5456640" y="6363620"/>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70"/>
            <p:cNvSpPr>
              <a:spLocks/>
            </p:cNvSpPr>
            <p:nvPr/>
          </p:nvSpPr>
          <p:spPr bwMode="auto">
            <a:xfrm>
              <a:off x="5532532" y="6363620"/>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71"/>
            <p:cNvSpPr>
              <a:spLocks/>
            </p:cNvSpPr>
            <p:nvPr/>
          </p:nvSpPr>
          <p:spPr bwMode="auto">
            <a:xfrm>
              <a:off x="5338058" y="6382593"/>
              <a:ext cx="52176"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72"/>
            <p:cNvSpPr>
              <a:spLocks/>
            </p:cNvSpPr>
            <p:nvPr/>
          </p:nvSpPr>
          <p:spPr bwMode="auto">
            <a:xfrm>
              <a:off x="4944367" y="6389708"/>
              <a:ext cx="49804" cy="125697"/>
            </a:xfrm>
            <a:custGeom>
              <a:avLst/>
              <a:gdLst>
                <a:gd name="T0" fmla="*/ 11 w 12"/>
                <a:gd name="T1" fmla="*/ 25 h 28"/>
                <a:gd name="T2" fmla="*/ 4 w 12"/>
                <a:gd name="T3" fmla="*/ 3 h 28"/>
                <a:gd name="T4" fmla="*/ 0 w 12"/>
                <a:gd name="T5" fmla="*/ 4 h 28"/>
                <a:gd name="T6" fmla="*/ 9 w 12"/>
                <a:gd name="T7" fmla="*/ 26 h 28"/>
                <a:gd name="T8" fmla="*/ 11 w 12"/>
                <a:gd name="T9" fmla="*/ 25 h 28"/>
              </a:gdLst>
              <a:ahLst/>
              <a:cxnLst>
                <a:cxn ang="0">
                  <a:pos x="T0" y="T1"/>
                </a:cxn>
                <a:cxn ang="0">
                  <a:pos x="T2" y="T3"/>
                </a:cxn>
                <a:cxn ang="0">
                  <a:pos x="T4" y="T5"/>
                </a:cxn>
                <a:cxn ang="0">
                  <a:pos x="T6" y="T7"/>
                </a:cxn>
                <a:cxn ang="0">
                  <a:pos x="T8" y="T9"/>
                </a:cxn>
              </a:cxnLst>
              <a:rect l="0" t="0" r="r" b="b"/>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73"/>
            <p:cNvSpPr>
              <a:spLocks/>
            </p:cNvSpPr>
            <p:nvPr/>
          </p:nvSpPr>
          <p:spPr bwMode="auto">
            <a:xfrm>
              <a:off x="483764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74"/>
            <p:cNvSpPr>
              <a:spLocks/>
            </p:cNvSpPr>
            <p:nvPr/>
          </p:nvSpPr>
          <p:spPr bwMode="auto">
            <a:xfrm>
              <a:off x="510801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75"/>
            <p:cNvSpPr>
              <a:spLocks/>
            </p:cNvSpPr>
            <p:nvPr/>
          </p:nvSpPr>
          <p:spPr bwMode="auto">
            <a:xfrm>
              <a:off x="5629769"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76"/>
            <p:cNvSpPr>
              <a:spLocks/>
            </p:cNvSpPr>
            <p:nvPr/>
          </p:nvSpPr>
          <p:spPr bwMode="auto">
            <a:xfrm>
              <a:off x="5717519"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77"/>
            <p:cNvSpPr>
              <a:spLocks/>
            </p:cNvSpPr>
            <p:nvPr/>
          </p:nvSpPr>
          <p:spPr bwMode="auto">
            <a:xfrm>
              <a:off x="5741235"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3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78"/>
            <p:cNvSpPr>
              <a:spLocks/>
            </p:cNvSpPr>
            <p:nvPr/>
          </p:nvSpPr>
          <p:spPr bwMode="auto">
            <a:xfrm>
              <a:off x="5847959"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79"/>
            <p:cNvSpPr>
              <a:spLocks/>
            </p:cNvSpPr>
            <p:nvPr/>
          </p:nvSpPr>
          <p:spPr bwMode="auto">
            <a:xfrm>
              <a:off x="5876418"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80"/>
            <p:cNvSpPr>
              <a:spLocks/>
            </p:cNvSpPr>
            <p:nvPr/>
          </p:nvSpPr>
          <p:spPr bwMode="auto">
            <a:xfrm>
              <a:off x="5919108"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4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81"/>
            <p:cNvSpPr>
              <a:spLocks/>
            </p:cNvSpPr>
            <p:nvPr/>
          </p:nvSpPr>
          <p:spPr bwMode="auto">
            <a:xfrm>
              <a:off x="5833729"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82"/>
            <p:cNvSpPr>
              <a:spLocks/>
            </p:cNvSpPr>
            <p:nvPr/>
          </p:nvSpPr>
          <p:spPr bwMode="auto">
            <a:xfrm>
              <a:off x="5978399"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3"/>
            <p:cNvSpPr>
              <a:spLocks/>
            </p:cNvSpPr>
            <p:nvPr/>
          </p:nvSpPr>
          <p:spPr bwMode="auto">
            <a:xfrm>
              <a:off x="6073264"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84"/>
            <p:cNvSpPr>
              <a:spLocks/>
            </p:cNvSpPr>
            <p:nvPr/>
          </p:nvSpPr>
          <p:spPr bwMode="auto">
            <a:xfrm>
              <a:off x="6217933"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85"/>
            <p:cNvSpPr>
              <a:spLocks/>
            </p:cNvSpPr>
            <p:nvPr/>
          </p:nvSpPr>
          <p:spPr bwMode="auto">
            <a:xfrm>
              <a:off x="6289082"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86"/>
            <p:cNvSpPr>
              <a:spLocks/>
            </p:cNvSpPr>
            <p:nvPr/>
          </p:nvSpPr>
          <p:spPr bwMode="auto">
            <a:xfrm>
              <a:off x="6369718" y="6363620"/>
              <a:ext cx="33203" cy="201589"/>
            </a:xfrm>
            <a:custGeom>
              <a:avLst/>
              <a:gdLst>
                <a:gd name="T0" fmla="*/ 7 w 8"/>
                <a:gd name="T1" fmla="*/ 3 h 45"/>
                <a:gd name="T2" fmla="*/ 3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87"/>
            <p:cNvSpPr>
              <a:spLocks/>
            </p:cNvSpPr>
            <p:nvPr/>
          </p:nvSpPr>
          <p:spPr bwMode="auto">
            <a:xfrm>
              <a:off x="6462211" y="6313815"/>
              <a:ext cx="78264" cy="213447"/>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88"/>
            <p:cNvSpPr>
              <a:spLocks/>
            </p:cNvSpPr>
            <p:nvPr/>
          </p:nvSpPr>
          <p:spPr bwMode="auto">
            <a:xfrm>
              <a:off x="6616367"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89"/>
            <p:cNvSpPr>
              <a:spLocks/>
            </p:cNvSpPr>
            <p:nvPr/>
          </p:nvSpPr>
          <p:spPr bwMode="auto">
            <a:xfrm>
              <a:off x="668040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4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90"/>
            <p:cNvSpPr>
              <a:spLocks/>
            </p:cNvSpPr>
            <p:nvPr/>
          </p:nvSpPr>
          <p:spPr bwMode="auto">
            <a:xfrm>
              <a:off x="6756294" y="6363620"/>
              <a:ext cx="61662" cy="23242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91"/>
            <p:cNvSpPr>
              <a:spLocks/>
            </p:cNvSpPr>
            <p:nvPr/>
          </p:nvSpPr>
          <p:spPr bwMode="auto">
            <a:xfrm>
              <a:off x="6561820" y="6382593"/>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92"/>
            <p:cNvSpPr>
              <a:spLocks/>
            </p:cNvSpPr>
            <p:nvPr/>
          </p:nvSpPr>
          <p:spPr bwMode="auto">
            <a:xfrm>
              <a:off x="6163386"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93"/>
            <p:cNvSpPr>
              <a:spLocks/>
            </p:cNvSpPr>
            <p:nvPr/>
          </p:nvSpPr>
          <p:spPr bwMode="auto">
            <a:xfrm>
              <a:off x="605666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94"/>
            <p:cNvSpPr>
              <a:spLocks/>
            </p:cNvSpPr>
            <p:nvPr/>
          </p:nvSpPr>
          <p:spPr bwMode="auto">
            <a:xfrm>
              <a:off x="6331772" y="6399194"/>
              <a:ext cx="40318"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95"/>
            <p:cNvSpPr>
              <a:spLocks/>
            </p:cNvSpPr>
            <p:nvPr/>
          </p:nvSpPr>
          <p:spPr bwMode="auto">
            <a:xfrm>
              <a:off x="6851159" y="6337532"/>
              <a:ext cx="64034"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96"/>
            <p:cNvSpPr>
              <a:spLocks/>
            </p:cNvSpPr>
            <p:nvPr/>
          </p:nvSpPr>
          <p:spPr bwMode="auto">
            <a:xfrm>
              <a:off x="6941281"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97"/>
            <p:cNvSpPr>
              <a:spLocks/>
            </p:cNvSpPr>
            <p:nvPr/>
          </p:nvSpPr>
          <p:spPr bwMode="auto">
            <a:xfrm>
              <a:off x="6964997"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98"/>
            <p:cNvSpPr>
              <a:spLocks/>
            </p:cNvSpPr>
            <p:nvPr/>
          </p:nvSpPr>
          <p:spPr bwMode="auto">
            <a:xfrm>
              <a:off x="7071721"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99"/>
            <p:cNvSpPr>
              <a:spLocks/>
            </p:cNvSpPr>
            <p:nvPr/>
          </p:nvSpPr>
          <p:spPr bwMode="auto">
            <a:xfrm>
              <a:off x="7100180"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00"/>
            <p:cNvSpPr>
              <a:spLocks/>
            </p:cNvSpPr>
            <p:nvPr/>
          </p:nvSpPr>
          <p:spPr bwMode="auto">
            <a:xfrm>
              <a:off x="7138126"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01"/>
            <p:cNvSpPr>
              <a:spLocks/>
            </p:cNvSpPr>
            <p:nvPr/>
          </p:nvSpPr>
          <p:spPr bwMode="auto">
            <a:xfrm>
              <a:off x="7057491"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02"/>
            <p:cNvSpPr>
              <a:spLocks/>
            </p:cNvSpPr>
            <p:nvPr/>
          </p:nvSpPr>
          <p:spPr bwMode="auto">
            <a:xfrm>
              <a:off x="7202160" y="6382593"/>
              <a:ext cx="61662" cy="177872"/>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03"/>
            <p:cNvSpPr>
              <a:spLocks/>
            </p:cNvSpPr>
            <p:nvPr/>
          </p:nvSpPr>
          <p:spPr bwMode="auto">
            <a:xfrm>
              <a:off x="7297026"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04"/>
            <p:cNvSpPr>
              <a:spLocks/>
            </p:cNvSpPr>
            <p:nvPr/>
          </p:nvSpPr>
          <p:spPr bwMode="auto">
            <a:xfrm>
              <a:off x="7441695" y="6332788"/>
              <a:ext cx="56919"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05"/>
            <p:cNvSpPr>
              <a:spLocks/>
            </p:cNvSpPr>
            <p:nvPr/>
          </p:nvSpPr>
          <p:spPr bwMode="auto">
            <a:xfrm>
              <a:off x="7508101"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7591108"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2 w 7"/>
                <a:gd name="T11" fmla="*/ 36 h 45"/>
                <a:gd name="T12" fmla="*/ 2 w 7"/>
                <a:gd name="T13" fmla="*/ 42 h 45"/>
                <a:gd name="T14" fmla="*/ 7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7681230"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29 h 48"/>
                <a:gd name="T16" fmla="*/ 0 w 19"/>
                <a:gd name="T17" fmla="*/ 30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7835386"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7904163"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7975312" y="6363619"/>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7785582"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7387148" y="6389707"/>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728042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755079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8074921"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8160299" y="6394450"/>
              <a:ext cx="37946" cy="14229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8184016"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7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8290739" y="6491687"/>
              <a:ext cx="23716" cy="130440"/>
            </a:xfrm>
            <a:custGeom>
              <a:avLst/>
              <a:gdLst>
                <a:gd name="T0" fmla="*/ 6 w 6"/>
                <a:gd name="T1" fmla="*/ 4 h 29"/>
                <a:gd name="T2" fmla="*/ 1 w 6"/>
                <a:gd name="T3" fmla="*/ 3 h 29"/>
                <a:gd name="T4" fmla="*/ 0 w 6"/>
                <a:gd name="T5" fmla="*/ 25 h 29"/>
                <a:gd name="T6" fmla="*/ 6 w 6"/>
                <a:gd name="T7" fmla="*/ 25 h 29"/>
                <a:gd name="T8" fmla="*/ 6 w 6"/>
                <a:gd name="T9" fmla="*/ 4 h 29"/>
              </a:gdLst>
              <a:ahLst/>
              <a:cxnLst>
                <a:cxn ang="0">
                  <a:pos x="T0" y="T1"/>
                </a:cxn>
                <a:cxn ang="0">
                  <a:pos x="T2" y="T3"/>
                </a:cxn>
                <a:cxn ang="0">
                  <a:pos x="T4" y="T5"/>
                </a:cxn>
                <a:cxn ang="0">
                  <a:pos x="T6" y="T7"/>
                </a:cxn>
                <a:cxn ang="0">
                  <a:pos x="T8" y="T9"/>
                </a:cxn>
              </a:cxnLst>
              <a:rect l="0" t="0" r="r" b="b"/>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8319199"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8361888"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8276509" y="6347018"/>
              <a:ext cx="35574"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8421179" y="6382592"/>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8516044" y="6453741"/>
              <a:ext cx="35574" cy="142298"/>
            </a:xfrm>
            <a:custGeom>
              <a:avLst/>
              <a:gdLst>
                <a:gd name="T0" fmla="*/ 1 w 8"/>
                <a:gd name="T1" fmla="*/ 5 h 32"/>
                <a:gd name="T2" fmla="*/ 2 w 8"/>
                <a:gd name="T3" fmla="*/ 28 h 32"/>
                <a:gd name="T4" fmla="*/ 7 w 8"/>
                <a:gd name="T5" fmla="*/ 28 h 32"/>
                <a:gd name="T6" fmla="*/ 8 w 8"/>
                <a:gd name="T7" fmla="*/ 5 h 32"/>
                <a:gd name="T8" fmla="*/ 1 w 8"/>
                <a:gd name="T9" fmla="*/ 5 h 32"/>
              </a:gdLst>
              <a:ahLst/>
              <a:cxnLst>
                <a:cxn ang="0">
                  <a:pos x="T0" y="T1"/>
                </a:cxn>
                <a:cxn ang="0">
                  <a:pos x="T2" y="T3"/>
                </a:cxn>
                <a:cxn ang="0">
                  <a:pos x="T4" y="T5"/>
                </a:cxn>
                <a:cxn ang="0">
                  <a:pos x="T6" y="T7"/>
                </a:cxn>
                <a:cxn ang="0">
                  <a:pos x="T8" y="T9"/>
                </a:cxn>
              </a:cxnLst>
              <a:rect l="0" t="0" r="r" b="b"/>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8660714"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2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8731863"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8814870" y="6363619"/>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1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8904992" y="6313815"/>
              <a:ext cx="78264" cy="213447"/>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9059148" y="6382592"/>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9123182" y="6363619"/>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9199074"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9004600" y="6382592"/>
              <a:ext cx="49804"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8606166" y="6389707"/>
              <a:ext cx="54548" cy="125697"/>
            </a:xfrm>
            <a:custGeom>
              <a:avLst/>
              <a:gdLst>
                <a:gd name="T0" fmla="*/ 12 w 13"/>
                <a:gd name="T1" fmla="*/ 25 h 28"/>
                <a:gd name="T2" fmla="*/ 5 w 13"/>
                <a:gd name="T3" fmla="*/ 3 h 28"/>
                <a:gd name="T4" fmla="*/ 1 w 13"/>
                <a:gd name="T5" fmla="*/ 4 h 28"/>
                <a:gd name="T6" fmla="*/ 10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8499443" y="6342275"/>
              <a:ext cx="80635" cy="194474"/>
            </a:xfrm>
            <a:custGeom>
              <a:avLst/>
              <a:gdLst>
                <a:gd name="T0" fmla="*/ 16 w 19"/>
                <a:gd name="T1" fmla="*/ 37 h 44"/>
                <a:gd name="T2" fmla="*/ 12 w 19"/>
                <a:gd name="T3" fmla="*/ 8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8774552" y="6399194"/>
              <a:ext cx="40318" cy="147041"/>
            </a:xfrm>
            <a:custGeom>
              <a:avLst/>
              <a:gdLst>
                <a:gd name="T0" fmla="*/ 2 w 10"/>
                <a:gd name="T1" fmla="*/ 4 h 33"/>
                <a:gd name="T2" fmla="*/ 3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9293939" y="6337531"/>
              <a:ext cx="64034" cy="222933"/>
            </a:xfrm>
            <a:custGeom>
              <a:avLst/>
              <a:gdLst>
                <a:gd name="T0" fmla="*/ 11 w 15"/>
                <a:gd name="T1" fmla="*/ 27 h 50"/>
                <a:gd name="T2" fmla="*/ 14 w 15"/>
                <a:gd name="T3" fmla="*/ 6 h 50"/>
                <a:gd name="T4" fmla="*/ 7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9384061" y="6394450"/>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9407778"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2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9514501"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9542961" y="6394450"/>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9585650" y="6382592"/>
              <a:ext cx="66406" cy="249021"/>
            </a:xfrm>
            <a:custGeom>
              <a:avLst/>
              <a:gdLst>
                <a:gd name="T0" fmla="*/ 7 w 16"/>
                <a:gd name="T1" fmla="*/ 5 h 56"/>
                <a:gd name="T2" fmla="*/ 4 w 16"/>
                <a:gd name="T3" fmla="*/ 12 h 56"/>
                <a:gd name="T4" fmla="*/ 4 w 16"/>
                <a:gd name="T5" fmla="*/ 11 h 56"/>
                <a:gd name="T6" fmla="*/ 1 w 16"/>
                <a:gd name="T7" fmla="*/ 11 h 56"/>
                <a:gd name="T8" fmla="*/ 2 w 16"/>
                <a:gd name="T9" fmla="*/ 19 h 56"/>
                <a:gd name="T10" fmla="*/ 6 w 16"/>
                <a:gd name="T11" fmla="*/ 54 h 56"/>
                <a:gd name="T12" fmla="*/ 12 w 16"/>
                <a:gd name="T13" fmla="*/ 52 h 56"/>
                <a:gd name="T14" fmla="*/ 14 w 16"/>
                <a:gd name="T15" fmla="*/ 9 h 56"/>
                <a:gd name="T16" fmla="*/ 7 w 16"/>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9500271"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9644941"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9739806"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9884476" y="6332788"/>
              <a:ext cx="56919"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9955625"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10033889" y="6363619"/>
              <a:ext cx="35574"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10126382" y="6313815"/>
              <a:ext cx="75892" cy="213447"/>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10282910" y="6382592"/>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10346944"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10418093" y="6363619"/>
              <a:ext cx="66406" cy="23242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10228362" y="6382592"/>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9829928" y="6389707"/>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9723205"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9995942" y="6399194"/>
              <a:ext cx="42689"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10517701" y="6337531"/>
              <a:ext cx="64034"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10607823" y="6394450"/>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10631540"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10738263" y="6491687"/>
              <a:ext cx="23716" cy="130440"/>
            </a:xfrm>
            <a:custGeom>
              <a:avLst/>
              <a:gdLst>
                <a:gd name="T0" fmla="*/ 5 w 6"/>
                <a:gd name="T1" fmla="*/ 4 h 29"/>
                <a:gd name="T2" fmla="*/ 0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10766723" y="6394450"/>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10804669" y="6382592"/>
              <a:ext cx="71149" cy="249021"/>
            </a:xfrm>
            <a:custGeom>
              <a:avLst/>
              <a:gdLst>
                <a:gd name="T0" fmla="*/ 7 w 17"/>
                <a:gd name="T1" fmla="*/ 5 h 56"/>
                <a:gd name="T2" fmla="*/ 5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10724033" y="6347018"/>
              <a:ext cx="33203"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10866331" y="6382592"/>
              <a:ext cx="64034" cy="177872"/>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10963568" y="6453741"/>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11108238" y="6332788"/>
              <a:ext cx="54548" cy="234792"/>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11174643"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11257650"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11347772"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11501929"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11570706" y="6363619"/>
              <a:ext cx="56919" cy="182616"/>
            </a:xfrm>
            <a:custGeom>
              <a:avLst/>
              <a:gdLst>
                <a:gd name="T0" fmla="*/ 7 w 14"/>
                <a:gd name="T1" fmla="*/ 7 h 41"/>
                <a:gd name="T2" fmla="*/ 7 w 14"/>
                <a:gd name="T3" fmla="*/ 4 h 41"/>
                <a:gd name="T4" fmla="*/ 1 w 14"/>
                <a:gd name="T5" fmla="*/ 6 h 41"/>
                <a:gd name="T6" fmla="*/ 3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11641855"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11452124"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11051319" y="6389707"/>
              <a:ext cx="52176"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10946967"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11217333"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11741463"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11826842" y="6394450"/>
              <a:ext cx="33203" cy="14229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11850558"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11957282"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11985741"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12028431"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11943052"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12087722"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12182587"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123810" y="6683790"/>
              <a:ext cx="12408377" cy="267994"/>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119067" y="6425282"/>
              <a:ext cx="12360944" cy="31542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492" name="组合 491"/>
          <p:cNvGrpSpPr/>
          <p:nvPr/>
        </p:nvGrpSpPr>
        <p:grpSpPr>
          <a:xfrm>
            <a:off x="2580095" y="1318964"/>
            <a:ext cx="888023" cy="888023"/>
            <a:chOff x="1647456" y="1723430"/>
            <a:chExt cx="2143421" cy="2877673"/>
          </a:xfrm>
        </p:grpSpPr>
        <p:sp>
          <p:nvSpPr>
            <p:cNvPr id="503" name="矩形 502"/>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ea typeface="微软雅黑" panose="020B0503020204020204" pitchFamily="34" charset="-122"/>
              </a:endParaRPr>
            </a:p>
          </p:txBody>
        </p:sp>
        <p:sp>
          <p:nvSpPr>
            <p:cNvPr id="504" name="直角三角形 503"/>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sp>
        <p:nvSpPr>
          <p:cNvPr id="493" name="矩形 492"/>
          <p:cNvSpPr>
            <a:spLocks noChangeArrowheads="1"/>
          </p:cNvSpPr>
          <p:nvPr/>
        </p:nvSpPr>
        <p:spPr bwMode="auto">
          <a:xfrm>
            <a:off x="3517562" y="1886145"/>
            <a:ext cx="5328139" cy="17054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b="1" dirty="0">
                <a:solidFill>
                  <a:srgbClr val="285B76"/>
                </a:solidFill>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输入文本输入文本输入文本输入文本输入文本输入文本输入文本输入文本输入文本输入文本输入文本输入文本输入文本输入文本输入文本输入文本输入文本输入文本输入文本</a:t>
            </a:r>
            <a:endParaRPr lang="zh-CN" altLang="zh-CN" b="1" dirty="0">
              <a:solidFill>
                <a:srgbClr val="285B76"/>
              </a:solidFill>
              <a:latin typeface="微软雅黑" panose="020B0503020204020204" pitchFamily="34" charset="-122"/>
              <a:ea typeface="微软雅黑" panose="020B0503020204020204" pitchFamily="34" charset="-122"/>
            </a:endParaRPr>
          </a:p>
        </p:txBody>
      </p:sp>
      <p:grpSp>
        <p:nvGrpSpPr>
          <p:cNvPr id="494" name="组合 493"/>
          <p:cNvGrpSpPr/>
          <p:nvPr/>
        </p:nvGrpSpPr>
        <p:grpSpPr>
          <a:xfrm>
            <a:off x="8576068" y="3370838"/>
            <a:ext cx="269633" cy="269633"/>
            <a:chOff x="1647456" y="1723430"/>
            <a:chExt cx="2143421" cy="2877673"/>
          </a:xfrm>
        </p:grpSpPr>
        <p:sp>
          <p:nvSpPr>
            <p:cNvPr id="501" name="矩形 500"/>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ea typeface="微软雅黑" panose="020B0503020204020204" pitchFamily="34" charset="-122"/>
              </a:endParaRPr>
            </a:p>
          </p:txBody>
        </p:sp>
        <p:sp>
          <p:nvSpPr>
            <p:cNvPr id="502" name="直角三角形 501"/>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495" name="组合 494"/>
          <p:cNvGrpSpPr/>
          <p:nvPr/>
        </p:nvGrpSpPr>
        <p:grpSpPr>
          <a:xfrm>
            <a:off x="2344457" y="1248976"/>
            <a:ext cx="139975" cy="139975"/>
            <a:chOff x="1647456" y="1723430"/>
            <a:chExt cx="2143421" cy="2877673"/>
          </a:xfrm>
        </p:grpSpPr>
        <p:sp>
          <p:nvSpPr>
            <p:cNvPr id="499" name="矩形 498"/>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ea typeface="微软雅黑" panose="020B0503020204020204" pitchFamily="34" charset="-122"/>
              </a:endParaRPr>
            </a:p>
          </p:txBody>
        </p:sp>
        <p:sp>
          <p:nvSpPr>
            <p:cNvPr id="500" name="直角三角形 499"/>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grpSp>
        <p:nvGrpSpPr>
          <p:cNvPr id="496" name="组合 495"/>
          <p:cNvGrpSpPr/>
          <p:nvPr/>
        </p:nvGrpSpPr>
        <p:grpSpPr>
          <a:xfrm>
            <a:off x="8845702" y="3640472"/>
            <a:ext cx="105508" cy="105508"/>
            <a:chOff x="1647456" y="1723430"/>
            <a:chExt cx="2143421" cy="2877673"/>
          </a:xfrm>
        </p:grpSpPr>
        <p:sp>
          <p:nvSpPr>
            <p:cNvPr id="497" name="矩形 496"/>
            <p:cNvSpPr>
              <a:spLocks noChangeArrowheads="1"/>
            </p:cNvSpPr>
            <p:nvPr/>
          </p:nvSpPr>
          <p:spPr bwMode="auto">
            <a:xfrm>
              <a:off x="1647457" y="1723430"/>
              <a:ext cx="2143420" cy="2877668"/>
            </a:xfrm>
            <a:prstGeom prst="rect">
              <a:avLst/>
            </a:prstGeom>
            <a:solidFill>
              <a:srgbClr val="285B76"/>
            </a:solidFill>
            <a:ln>
              <a:noFill/>
            </a:ln>
            <a:extLst/>
          </p:spPr>
          <p:txBody>
            <a:bodyPr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endParaRPr lang="zh-CN" altLang="zh-CN">
                <a:solidFill>
                  <a:srgbClr val="FFFFFF"/>
                </a:solidFill>
                <a:ea typeface="微软雅黑" panose="020B0503020204020204" pitchFamily="34" charset="-122"/>
              </a:endParaRPr>
            </a:p>
          </p:txBody>
        </p:sp>
        <p:sp>
          <p:nvSpPr>
            <p:cNvPr id="498" name="直角三角形 497"/>
            <p:cNvSpPr/>
            <p:nvPr/>
          </p:nvSpPr>
          <p:spPr>
            <a:xfrm rot="5400000">
              <a:off x="1280332" y="2090558"/>
              <a:ext cx="2877669" cy="2143421"/>
            </a:xfrm>
            <a:prstGeom prst="rtTriangle">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grpSp>
      <p:pic>
        <p:nvPicPr>
          <p:cNvPr id="505" name="图片 504"/>
          <p:cNvPicPr>
            <a:picLocks noChangeAspect="1"/>
          </p:cNvPicPr>
          <p:nvPr/>
        </p:nvPicPr>
        <p:blipFill>
          <a:blip r:embed="rId2"/>
          <a:stretch>
            <a:fillRect/>
          </a:stretch>
        </p:blipFill>
        <p:spPr>
          <a:xfrm>
            <a:off x="2604602" y="728981"/>
            <a:ext cx="821284" cy="738842"/>
          </a:xfrm>
          <a:prstGeom prst="rect">
            <a:avLst/>
          </a:prstGeom>
        </p:spPr>
      </p:pic>
    </p:spTree>
    <p:extLst>
      <p:ext uri="{BB962C8B-B14F-4D97-AF65-F5344CB8AC3E}">
        <p14:creationId xmlns:p14="http://schemas.microsoft.com/office/powerpoint/2010/main" val="2186053364"/>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6" name="图表 505"/>
          <p:cNvGraphicFramePr/>
          <p:nvPr>
            <p:extLst>
              <p:ext uri="{D42A27DB-BD31-4B8C-83A1-F6EECF244321}">
                <p14:modId xmlns:p14="http://schemas.microsoft.com/office/powerpoint/2010/main" val="2348534351"/>
              </p:ext>
            </p:extLst>
          </p:nvPr>
        </p:nvGraphicFramePr>
        <p:xfrm>
          <a:off x="-1890757" y="2552995"/>
          <a:ext cx="15368337" cy="4486487"/>
        </p:xfrm>
        <a:graphic>
          <a:graphicData uri="http://schemas.openxmlformats.org/drawingml/2006/chart">
            <c:chart xmlns:c="http://schemas.openxmlformats.org/drawingml/2006/chart" xmlns:r="http://schemas.openxmlformats.org/officeDocument/2006/relationships" r:id="rId2"/>
          </a:graphicData>
        </a:graphic>
      </p:graphicFrame>
      <p:grpSp>
        <p:nvGrpSpPr>
          <p:cNvPr id="4" name="组合 3"/>
          <p:cNvGrpSpPr/>
          <p:nvPr/>
        </p:nvGrpSpPr>
        <p:grpSpPr>
          <a:xfrm>
            <a:off x="-74259" y="4043663"/>
            <a:ext cx="12430046" cy="2848550"/>
            <a:chOff x="-123810" y="4108197"/>
            <a:chExt cx="12408377" cy="2843587"/>
          </a:xfrm>
        </p:grpSpPr>
        <p:sp>
          <p:nvSpPr>
            <p:cNvPr id="303" name="Freeform 18"/>
            <p:cNvSpPr>
              <a:spLocks/>
            </p:cNvSpPr>
            <p:nvPr/>
          </p:nvSpPr>
          <p:spPr bwMode="auto">
            <a:xfrm>
              <a:off x="2143470" y="4587267"/>
              <a:ext cx="860902" cy="1980313"/>
            </a:xfrm>
            <a:custGeom>
              <a:avLst/>
              <a:gdLst>
                <a:gd name="T0" fmla="*/ 77 w 205"/>
                <a:gd name="T1" fmla="*/ 0 h 445"/>
                <a:gd name="T2" fmla="*/ 74 w 205"/>
                <a:gd name="T3" fmla="*/ 4 h 445"/>
                <a:gd name="T4" fmla="*/ 5 w 205"/>
                <a:gd name="T5" fmla="*/ 89 h 445"/>
                <a:gd name="T6" fmla="*/ 42 w 205"/>
                <a:gd name="T7" fmla="*/ 89 h 445"/>
                <a:gd name="T8" fmla="*/ 5 w 205"/>
                <a:gd name="T9" fmla="*/ 146 h 445"/>
                <a:gd name="T10" fmla="*/ 19 w 205"/>
                <a:gd name="T11" fmla="*/ 169 h 445"/>
                <a:gd name="T12" fmla="*/ 17 w 205"/>
                <a:gd name="T13" fmla="*/ 169 h 445"/>
                <a:gd name="T14" fmla="*/ 19 w 205"/>
                <a:gd name="T15" fmla="*/ 173 h 445"/>
                <a:gd name="T16" fmla="*/ 0 w 205"/>
                <a:gd name="T17" fmla="*/ 173 h 445"/>
                <a:gd name="T18" fmla="*/ 12 w 205"/>
                <a:gd name="T19" fmla="*/ 197 h 445"/>
                <a:gd name="T20" fmla="*/ 15 w 205"/>
                <a:gd name="T21" fmla="*/ 197 h 445"/>
                <a:gd name="T22" fmla="*/ 14 w 205"/>
                <a:gd name="T23" fmla="*/ 200 h 445"/>
                <a:gd name="T24" fmla="*/ 36 w 205"/>
                <a:gd name="T25" fmla="*/ 245 h 445"/>
                <a:gd name="T26" fmla="*/ 36 w 205"/>
                <a:gd name="T27" fmla="*/ 245 h 445"/>
                <a:gd name="T28" fmla="*/ 36 w 205"/>
                <a:gd name="T29" fmla="*/ 245 h 445"/>
                <a:gd name="T30" fmla="*/ 23 w 205"/>
                <a:gd name="T31" fmla="*/ 245 h 445"/>
                <a:gd name="T32" fmla="*/ 50 w 205"/>
                <a:gd name="T33" fmla="*/ 305 h 445"/>
                <a:gd name="T34" fmla="*/ 50 w 205"/>
                <a:gd name="T35" fmla="*/ 305 h 445"/>
                <a:gd name="T36" fmla="*/ 50 w 205"/>
                <a:gd name="T37" fmla="*/ 306 h 445"/>
                <a:gd name="T38" fmla="*/ 35 w 205"/>
                <a:gd name="T39" fmla="*/ 306 h 445"/>
                <a:gd name="T40" fmla="*/ 40 w 205"/>
                <a:gd name="T41" fmla="*/ 321 h 445"/>
                <a:gd name="T42" fmla="*/ 59 w 205"/>
                <a:gd name="T43" fmla="*/ 321 h 445"/>
                <a:gd name="T44" fmla="*/ 56 w 205"/>
                <a:gd name="T45" fmla="*/ 362 h 445"/>
                <a:gd name="T46" fmla="*/ 57 w 205"/>
                <a:gd name="T47" fmla="*/ 364 h 445"/>
                <a:gd name="T48" fmla="*/ 57 w 205"/>
                <a:gd name="T49" fmla="*/ 364 h 445"/>
                <a:gd name="T50" fmla="*/ 57 w 205"/>
                <a:gd name="T51" fmla="*/ 365 h 445"/>
                <a:gd name="T52" fmla="*/ 56 w 205"/>
                <a:gd name="T53" fmla="*/ 365 h 445"/>
                <a:gd name="T54" fmla="*/ 50 w 205"/>
                <a:gd name="T55" fmla="*/ 445 h 445"/>
                <a:gd name="T56" fmla="*/ 78 w 205"/>
                <a:gd name="T57" fmla="*/ 445 h 445"/>
                <a:gd name="T58" fmla="*/ 103 w 205"/>
                <a:gd name="T59" fmla="*/ 445 h 445"/>
                <a:gd name="T60" fmla="*/ 104 w 205"/>
                <a:gd name="T61" fmla="*/ 445 h 445"/>
                <a:gd name="T62" fmla="*/ 96 w 205"/>
                <a:gd name="T63" fmla="*/ 321 h 445"/>
                <a:gd name="T64" fmla="*/ 205 w 205"/>
                <a:gd name="T65" fmla="*/ 321 h 445"/>
                <a:gd name="T66" fmla="*/ 202 w 205"/>
                <a:gd name="T67" fmla="*/ 317 h 445"/>
                <a:gd name="T68" fmla="*/ 98 w 205"/>
                <a:gd name="T69" fmla="*/ 317 h 445"/>
                <a:gd name="T70" fmla="*/ 151 w 205"/>
                <a:gd name="T71" fmla="*/ 217 h 445"/>
                <a:gd name="T72" fmla="*/ 140 w 205"/>
                <a:gd name="T73" fmla="*/ 197 h 445"/>
                <a:gd name="T74" fmla="*/ 161 w 205"/>
                <a:gd name="T75" fmla="*/ 197 h 445"/>
                <a:gd name="T76" fmla="*/ 163 w 205"/>
                <a:gd name="T77" fmla="*/ 192 h 445"/>
                <a:gd name="T78" fmla="*/ 148 w 205"/>
                <a:gd name="T79" fmla="*/ 192 h 445"/>
                <a:gd name="T80" fmla="*/ 147 w 205"/>
                <a:gd name="T81" fmla="*/ 189 h 445"/>
                <a:gd name="T82" fmla="*/ 122 w 205"/>
                <a:gd name="T83" fmla="*/ 189 h 445"/>
                <a:gd name="T84" fmla="*/ 149 w 205"/>
                <a:gd name="T85" fmla="*/ 145 h 445"/>
                <a:gd name="T86" fmla="*/ 114 w 205"/>
                <a:gd name="T87" fmla="*/ 89 h 445"/>
                <a:gd name="T88" fmla="*/ 134 w 205"/>
                <a:gd name="T89" fmla="*/ 89 h 445"/>
                <a:gd name="T90" fmla="*/ 150 w 205"/>
                <a:gd name="T91" fmla="*/ 89 h 445"/>
                <a:gd name="T92" fmla="*/ 81 w 205"/>
                <a:gd name="T93" fmla="*/ 4 h 445"/>
                <a:gd name="T94" fmla="*/ 78 w 205"/>
                <a:gd name="T95" fmla="*/ 1 h 445"/>
                <a:gd name="T96" fmla="*/ 78 w 205"/>
                <a:gd name="T97" fmla="*/ 2 h 445"/>
                <a:gd name="T98" fmla="*/ 77 w 205"/>
                <a:gd name="T99"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5" h="445">
                  <a:moveTo>
                    <a:pt x="77" y="0"/>
                  </a:moveTo>
                  <a:cubicBezTo>
                    <a:pt x="74" y="4"/>
                    <a:pt x="74" y="4"/>
                    <a:pt x="74" y="4"/>
                  </a:cubicBezTo>
                  <a:cubicBezTo>
                    <a:pt x="5" y="89"/>
                    <a:pt x="5" y="89"/>
                    <a:pt x="5" y="89"/>
                  </a:cubicBezTo>
                  <a:cubicBezTo>
                    <a:pt x="42" y="89"/>
                    <a:pt x="42" y="89"/>
                    <a:pt x="42" y="89"/>
                  </a:cubicBezTo>
                  <a:cubicBezTo>
                    <a:pt x="5" y="146"/>
                    <a:pt x="5" y="146"/>
                    <a:pt x="5" y="146"/>
                  </a:cubicBezTo>
                  <a:cubicBezTo>
                    <a:pt x="19" y="169"/>
                    <a:pt x="19" y="169"/>
                    <a:pt x="19" y="169"/>
                  </a:cubicBezTo>
                  <a:cubicBezTo>
                    <a:pt x="17" y="169"/>
                    <a:pt x="17" y="169"/>
                    <a:pt x="17" y="169"/>
                  </a:cubicBezTo>
                  <a:cubicBezTo>
                    <a:pt x="19" y="173"/>
                    <a:pt x="19" y="173"/>
                    <a:pt x="19" y="173"/>
                  </a:cubicBezTo>
                  <a:cubicBezTo>
                    <a:pt x="0" y="173"/>
                    <a:pt x="0" y="173"/>
                    <a:pt x="0" y="173"/>
                  </a:cubicBezTo>
                  <a:cubicBezTo>
                    <a:pt x="12" y="197"/>
                    <a:pt x="12" y="197"/>
                    <a:pt x="12" y="197"/>
                  </a:cubicBezTo>
                  <a:cubicBezTo>
                    <a:pt x="15" y="197"/>
                    <a:pt x="15" y="197"/>
                    <a:pt x="15" y="197"/>
                  </a:cubicBezTo>
                  <a:cubicBezTo>
                    <a:pt x="14" y="200"/>
                    <a:pt x="14" y="200"/>
                    <a:pt x="14" y="200"/>
                  </a:cubicBezTo>
                  <a:cubicBezTo>
                    <a:pt x="36" y="245"/>
                    <a:pt x="36" y="245"/>
                    <a:pt x="36" y="245"/>
                  </a:cubicBezTo>
                  <a:cubicBezTo>
                    <a:pt x="36" y="245"/>
                    <a:pt x="36" y="245"/>
                    <a:pt x="36" y="245"/>
                  </a:cubicBezTo>
                  <a:cubicBezTo>
                    <a:pt x="36" y="245"/>
                    <a:pt x="36" y="245"/>
                    <a:pt x="36" y="245"/>
                  </a:cubicBezTo>
                  <a:cubicBezTo>
                    <a:pt x="23" y="245"/>
                    <a:pt x="23" y="245"/>
                    <a:pt x="23" y="245"/>
                  </a:cubicBezTo>
                  <a:cubicBezTo>
                    <a:pt x="50" y="305"/>
                    <a:pt x="50" y="305"/>
                    <a:pt x="50" y="305"/>
                  </a:cubicBezTo>
                  <a:cubicBezTo>
                    <a:pt x="50" y="305"/>
                    <a:pt x="50" y="305"/>
                    <a:pt x="50" y="305"/>
                  </a:cubicBezTo>
                  <a:cubicBezTo>
                    <a:pt x="50" y="306"/>
                    <a:pt x="50" y="306"/>
                    <a:pt x="50" y="306"/>
                  </a:cubicBezTo>
                  <a:cubicBezTo>
                    <a:pt x="35" y="306"/>
                    <a:pt x="35" y="306"/>
                    <a:pt x="35" y="306"/>
                  </a:cubicBezTo>
                  <a:cubicBezTo>
                    <a:pt x="40" y="321"/>
                    <a:pt x="40" y="321"/>
                    <a:pt x="40" y="321"/>
                  </a:cubicBezTo>
                  <a:cubicBezTo>
                    <a:pt x="59" y="321"/>
                    <a:pt x="59" y="321"/>
                    <a:pt x="59" y="321"/>
                  </a:cubicBezTo>
                  <a:cubicBezTo>
                    <a:pt x="56" y="362"/>
                    <a:pt x="56" y="362"/>
                    <a:pt x="56" y="362"/>
                  </a:cubicBezTo>
                  <a:cubicBezTo>
                    <a:pt x="57" y="364"/>
                    <a:pt x="57" y="364"/>
                    <a:pt x="57" y="364"/>
                  </a:cubicBezTo>
                  <a:cubicBezTo>
                    <a:pt x="57" y="364"/>
                    <a:pt x="57" y="364"/>
                    <a:pt x="57" y="364"/>
                  </a:cubicBezTo>
                  <a:cubicBezTo>
                    <a:pt x="57" y="365"/>
                    <a:pt x="57" y="365"/>
                    <a:pt x="57" y="365"/>
                  </a:cubicBezTo>
                  <a:cubicBezTo>
                    <a:pt x="56" y="365"/>
                    <a:pt x="56" y="365"/>
                    <a:pt x="56" y="365"/>
                  </a:cubicBezTo>
                  <a:cubicBezTo>
                    <a:pt x="50" y="445"/>
                    <a:pt x="50" y="445"/>
                    <a:pt x="50" y="445"/>
                  </a:cubicBezTo>
                  <a:cubicBezTo>
                    <a:pt x="78" y="445"/>
                    <a:pt x="78" y="445"/>
                    <a:pt x="78" y="445"/>
                  </a:cubicBezTo>
                  <a:cubicBezTo>
                    <a:pt x="103" y="445"/>
                    <a:pt x="103" y="445"/>
                    <a:pt x="103" y="445"/>
                  </a:cubicBezTo>
                  <a:cubicBezTo>
                    <a:pt x="104" y="445"/>
                    <a:pt x="104" y="445"/>
                    <a:pt x="104" y="445"/>
                  </a:cubicBezTo>
                  <a:cubicBezTo>
                    <a:pt x="96" y="321"/>
                    <a:pt x="96" y="321"/>
                    <a:pt x="96" y="321"/>
                  </a:cubicBezTo>
                  <a:cubicBezTo>
                    <a:pt x="205" y="321"/>
                    <a:pt x="205" y="321"/>
                    <a:pt x="205" y="321"/>
                  </a:cubicBezTo>
                  <a:cubicBezTo>
                    <a:pt x="202" y="317"/>
                    <a:pt x="202" y="317"/>
                    <a:pt x="202" y="317"/>
                  </a:cubicBezTo>
                  <a:cubicBezTo>
                    <a:pt x="98" y="317"/>
                    <a:pt x="98" y="317"/>
                    <a:pt x="98" y="317"/>
                  </a:cubicBezTo>
                  <a:cubicBezTo>
                    <a:pt x="151" y="217"/>
                    <a:pt x="151" y="217"/>
                    <a:pt x="151" y="217"/>
                  </a:cubicBezTo>
                  <a:cubicBezTo>
                    <a:pt x="140" y="197"/>
                    <a:pt x="140" y="197"/>
                    <a:pt x="140" y="197"/>
                  </a:cubicBezTo>
                  <a:cubicBezTo>
                    <a:pt x="161" y="197"/>
                    <a:pt x="161" y="197"/>
                    <a:pt x="161" y="197"/>
                  </a:cubicBezTo>
                  <a:cubicBezTo>
                    <a:pt x="163" y="192"/>
                    <a:pt x="163" y="192"/>
                    <a:pt x="163" y="192"/>
                  </a:cubicBezTo>
                  <a:cubicBezTo>
                    <a:pt x="148" y="192"/>
                    <a:pt x="148" y="192"/>
                    <a:pt x="148" y="192"/>
                  </a:cubicBezTo>
                  <a:cubicBezTo>
                    <a:pt x="148" y="191"/>
                    <a:pt x="148" y="190"/>
                    <a:pt x="147" y="189"/>
                  </a:cubicBezTo>
                  <a:cubicBezTo>
                    <a:pt x="122" y="189"/>
                    <a:pt x="122" y="189"/>
                    <a:pt x="122" y="189"/>
                  </a:cubicBezTo>
                  <a:cubicBezTo>
                    <a:pt x="149" y="145"/>
                    <a:pt x="149" y="145"/>
                    <a:pt x="149" y="145"/>
                  </a:cubicBezTo>
                  <a:cubicBezTo>
                    <a:pt x="114" y="89"/>
                    <a:pt x="114" y="89"/>
                    <a:pt x="114" y="89"/>
                  </a:cubicBezTo>
                  <a:cubicBezTo>
                    <a:pt x="134" y="89"/>
                    <a:pt x="134" y="89"/>
                    <a:pt x="134" y="89"/>
                  </a:cubicBezTo>
                  <a:cubicBezTo>
                    <a:pt x="150" y="89"/>
                    <a:pt x="150" y="89"/>
                    <a:pt x="150" y="89"/>
                  </a:cubicBezTo>
                  <a:cubicBezTo>
                    <a:pt x="81" y="4"/>
                    <a:pt x="81" y="4"/>
                    <a:pt x="81" y="4"/>
                  </a:cubicBezTo>
                  <a:cubicBezTo>
                    <a:pt x="78" y="1"/>
                    <a:pt x="78" y="1"/>
                    <a:pt x="78" y="1"/>
                  </a:cubicBezTo>
                  <a:cubicBezTo>
                    <a:pt x="78" y="2"/>
                    <a:pt x="78" y="2"/>
                    <a:pt x="78" y="2"/>
                  </a:cubicBezTo>
                  <a:cubicBezTo>
                    <a:pt x="77" y="0"/>
                    <a:pt x="77" y="0"/>
                    <a:pt x="77"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19"/>
            <p:cNvSpPr>
              <a:spLocks/>
            </p:cNvSpPr>
            <p:nvPr/>
          </p:nvSpPr>
          <p:spPr bwMode="auto">
            <a:xfrm>
              <a:off x="2762466" y="5429196"/>
              <a:ext cx="73521" cy="14230"/>
            </a:xfrm>
            <a:custGeom>
              <a:avLst/>
              <a:gdLst>
                <a:gd name="T0" fmla="*/ 18 w 18"/>
                <a:gd name="T1" fmla="*/ 0 h 3"/>
                <a:gd name="T2" fmla="*/ 0 w 18"/>
                <a:gd name="T3" fmla="*/ 0 h 3"/>
                <a:gd name="T4" fmla="*/ 1 w 18"/>
                <a:gd name="T5" fmla="*/ 3 h 3"/>
                <a:gd name="T6" fmla="*/ 16 w 18"/>
                <a:gd name="T7" fmla="*/ 3 h 3"/>
                <a:gd name="T8" fmla="*/ 18 w 18"/>
                <a:gd name="T9" fmla="*/ 0 h 3"/>
              </a:gdLst>
              <a:ahLst/>
              <a:cxnLst>
                <a:cxn ang="0">
                  <a:pos x="T0" y="T1"/>
                </a:cxn>
                <a:cxn ang="0">
                  <a:pos x="T2" y="T3"/>
                </a:cxn>
                <a:cxn ang="0">
                  <a:pos x="T4" y="T5"/>
                </a:cxn>
                <a:cxn ang="0">
                  <a:pos x="T6" y="T7"/>
                </a:cxn>
                <a:cxn ang="0">
                  <a:pos x="T8" y="T9"/>
                </a:cxn>
              </a:cxnLst>
              <a:rect l="0" t="0" r="r" b="b"/>
              <a:pathLst>
                <a:path w="18" h="3">
                  <a:moveTo>
                    <a:pt x="18" y="0"/>
                  </a:moveTo>
                  <a:cubicBezTo>
                    <a:pt x="0" y="0"/>
                    <a:pt x="0" y="0"/>
                    <a:pt x="0" y="0"/>
                  </a:cubicBezTo>
                  <a:cubicBezTo>
                    <a:pt x="1" y="1"/>
                    <a:pt x="1" y="2"/>
                    <a:pt x="1" y="3"/>
                  </a:cubicBezTo>
                  <a:cubicBezTo>
                    <a:pt x="16" y="3"/>
                    <a:pt x="16" y="3"/>
                    <a:pt x="16" y="3"/>
                  </a:cubicBezTo>
                  <a:cubicBezTo>
                    <a:pt x="18" y="0"/>
                    <a:pt x="18" y="0"/>
                    <a:pt x="18"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20"/>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21"/>
            <p:cNvSpPr>
              <a:spLocks/>
            </p:cNvSpPr>
            <p:nvPr/>
          </p:nvSpPr>
          <p:spPr bwMode="auto">
            <a:xfrm>
              <a:off x="3002001" y="6017361"/>
              <a:ext cx="2372" cy="0"/>
            </a:xfrm>
            <a:custGeom>
              <a:avLst/>
              <a:gdLst>
                <a:gd name="T0" fmla="*/ 1 w 1"/>
                <a:gd name="T1" fmla="*/ 1 w 1"/>
                <a:gd name="T2" fmla="*/ 0 w 1"/>
                <a:gd name="T3" fmla="*/ 1 w 1"/>
              </a:gdLst>
              <a:ahLst/>
              <a:cxnLst>
                <a:cxn ang="0">
                  <a:pos x="T0" y="0"/>
                </a:cxn>
                <a:cxn ang="0">
                  <a:pos x="T1" y="0"/>
                </a:cxn>
                <a:cxn ang="0">
                  <a:pos x="T2" y="0"/>
                </a:cxn>
                <a:cxn ang="0">
                  <a:pos x="T3" y="0"/>
                </a:cxn>
              </a:cxnLst>
              <a:rect l="0" t="0" r="r" b="b"/>
              <a:pathLst>
                <a:path w="1">
                  <a:moveTo>
                    <a:pt x="1" y="0"/>
                  </a:moveTo>
                  <a:lnTo>
                    <a:pt x="1" y="0"/>
                  </a:ln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close/>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3"/>
            <p:cNvSpPr>
              <a:spLocks noEditPoints="1"/>
            </p:cNvSpPr>
            <p:nvPr/>
          </p:nvSpPr>
          <p:spPr bwMode="auto">
            <a:xfrm>
              <a:off x="9820442" y="4587267"/>
              <a:ext cx="538360" cy="1980313"/>
            </a:xfrm>
            <a:custGeom>
              <a:avLst/>
              <a:gdLst>
                <a:gd name="T0" fmla="*/ 137 w 227"/>
                <a:gd name="T1" fmla="*/ 713 h 835"/>
                <a:gd name="T2" fmla="*/ 59 w 227"/>
                <a:gd name="T3" fmla="*/ 713 h 835"/>
                <a:gd name="T4" fmla="*/ 50 w 227"/>
                <a:gd name="T5" fmla="*/ 835 h 835"/>
                <a:gd name="T6" fmla="*/ 99 w 227"/>
                <a:gd name="T7" fmla="*/ 835 h 835"/>
                <a:gd name="T8" fmla="*/ 144 w 227"/>
                <a:gd name="T9" fmla="*/ 835 h 835"/>
                <a:gd name="T10" fmla="*/ 145 w 227"/>
                <a:gd name="T11" fmla="*/ 835 h 835"/>
                <a:gd name="T12" fmla="*/ 137 w 227"/>
                <a:gd name="T13" fmla="*/ 713 h 835"/>
                <a:gd name="T14" fmla="*/ 98 w 227"/>
                <a:gd name="T15" fmla="*/ 0 h 835"/>
                <a:gd name="T16" fmla="*/ 92 w 227"/>
                <a:gd name="T17" fmla="*/ 8 h 835"/>
                <a:gd name="T18" fmla="*/ 0 w 227"/>
                <a:gd name="T19" fmla="*/ 128 h 835"/>
                <a:gd name="T20" fmla="*/ 12 w 227"/>
                <a:gd name="T21" fmla="*/ 167 h 835"/>
                <a:gd name="T22" fmla="*/ 35 w 227"/>
                <a:gd name="T23" fmla="*/ 167 h 835"/>
                <a:gd name="T24" fmla="*/ 21 w 227"/>
                <a:gd name="T25" fmla="*/ 190 h 835"/>
                <a:gd name="T26" fmla="*/ 129 w 227"/>
                <a:gd name="T27" fmla="*/ 509 h 835"/>
                <a:gd name="T28" fmla="*/ 204 w 227"/>
                <a:gd name="T29" fmla="*/ 362 h 835"/>
                <a:gd name="T30" fmla="*/ 112 w 227"/>
                <a:gd name="T31" fmla="*/ 362 h 835"/>
                <a:gd name="T32" fmla="*/ 195 w 227"/>
                <a:gd name="T33" fmla="*/ 224 h 835"/>
                <a:gd name="T34" fmla="*/ 163 w 227"/>
                <a:gd name="T35" fmla="*/ 167 h 835"/>
                <a:gd name="T36" fmla="*/ 199 w 227"/>
                <a:gd name="T37" fmla="*/ 167 h 835"/>
                <a:gd name="T38" fmla="*/ 227 w 227"/>
                <a:gd name="T39" fmla="*/ 167 h 835"/>
                <a:gd name="T40" fmla="*/ 186 w 227"/>
                <a:gd name="T41" fmla="*/ 115 h 835"/>
                <a:gd name="T42" fmla="*/ 183 w 227"/>
                <a:gd name="T43" fmla="*/ 115 h 835"/>
                <a:gd name="T44" fmla="*/ 184 w 227"/>
                <a:gd name="T45" fmla="*/ 111 h 835"/>
                <a:gd name="T46" fmla="*/ 105 w 227"/>
                <a:gd name="T47" fmla="*/ 8 h 835"/>
                <a:gd name="T48" fmla="*/ 99 w 227"/>
                <a:gd name="T49" fmla="*/ 2 h 835"/>
                <a:gd name="T50" fmla="*/ 99 w 227"/>
                <a:gd name="T51" fmla="*/ 4 h 835"/>
                <a:gd name="T52" fmla="*/ 98 w 227"/>
                <a:gd name="T53" fmla="*/ 0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7" h="835">
                  <a:moveTo>
                    <a:pt x="137" y="713"/>
                  </a:moveTo>
                  <a:lnTo>
                    <a:pt x="59" y="713"/>
                  </a:lnTo>
                  <a:lnTo>
                    <a:pt x="50" y="835"/>
                  </a:lnTo>
                  <a:lnTo>
                    <a:pt x="99" y="835"/>
                  </a:lnTo>
                  <a:lnTo>
                    <a:pt x="144" y="835"/>
                  </a:lnTo>
                  <a:lnTo>
                    <a:pt x="145" y="835"/>
                  </a:lnTo>
                  <a:lnTo>
                    <a:pt x="137" y="713"/>
                  </a:lnTo>
                  <a:moveTo>
                    <a:pt x="98" y="0"/>
                  </a:moveTo>
                  <a:lnTo>
                    <a:pt x="92" y="8"/>
                  </a:lnTo>
                  <a:lnTo>
                    <a:pt x="0" y="128"/>
                  </a:lnTo>
                  <a:lnTo>
                    <a:pt x="12" y="167"/>
                  </a:lnTo>
                  <a:lnTo>
                    <a:pt x="35" y="167"/>
                  </a:lnTo>
                  <a:lnTo>
                    <a:pt x="21" y="190"/>
                  </a:lnTo>
                  <a:lnTo>
                    <a:pt x="129" y="509"/>
                  </a:lnTo>
                  <a:lnTo>
                    <a:pt x="204" y="362"/>
                  </a:lnTo>
                  <a:lnTo>
                    <a:pt x="112" y="362"/>
                  </a:lnTo>
                  <a:lnTo>
                    <a:pt x="195" y="224"/>
                  </a:lnTo>
                  <a:lnTo>
                    <a:pt x="163" y="167"/>
                  </a:lnTo>
                  <a:lnTo>
                    <a:pt x="199" y="167"/>
                  </a:lnTo>
                  <a:lnTo>
                    <a:pt x="227" y="167"/>
                  </a:lnTo>
                  <a:lnTo>
                    <a:pt x="186" y="115"/>
                  </a:lnTo>
                  <a:lnTo>
                    <a:pt x="183" y="115"/>
                  </a:lnTo>
                  <a:lnTo>
                    <a:pt x="184" y="111"/>
                  </a:lnTo>
                  <a:lnTo>
                    <a:pt x="105" y="8"/>
                  </a:lnTo>
                  <a:lnTo>
                    <a:pt x="99" y="2"/>
                  </a:lnTo>
                  <a:lnTo>
                    <a:pt x="99" y="4"/>
                  </a:lnTo>
                  <a:lnTo>
                    <a:pt x="9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6"/>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close/>
                </a:path>
              </a:pathLst>
            </a:custGeom>
            <a:solidFill>
              <a:srgbClr val="285B7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7"/>
            <p:cNvSpPr>
              <a:spLocks/>
            </p:cNvSpPr>
            <p:nvPr/>
          </p:nvSpPr>
          <p:spPr bwMode="auto">
            <a:xfrm>
              <a:off x="7036147" y="6017361"/>
              <a:ext cx="4743" cy="0"/>
            </a:xfrm>
            <a:custGeom>
              <a:avLst/>
              <a:gdLst>
                <a:gd name="T0" fmla="*/ 2 w 2"/>
                <a:gd name="T1" fmla="*/ 2 w 2"/>
                <a:gd name="T2" fmla="*/ 0 w 2"/>
                <a:gd name="T3" fmla="*/ 2 w 2"/>
              </a:gdLst>
              <a:ahLst/>
              <a:cxnLst>
                <a:cxn ang="0">
                  <a:pos x="T0" y="0"/>
                </a:cxn>
                <a:cxn ang="0">
                  <a:pos x="T1" y="0"/>
                </a:cxn>
                <a:cxn ang="0">
                  <a:pos x="T2" y="0"/>
                </a:cxn>
                <a:cxn ang="0">
                  <a:pos x="T3" y="0"/>
                </a:cxn>
              </a:cxnLst>
              <a:rect l="0" t="0" r="r" b="b"/>
              <a:pathLst>
                <a:path w="2">
                  <a:moveTo>
                    <a:pt x="2" y="0"/>
                  </a:moveTo>
                  <a:lnTo>
                    <a:pt x="2" y="0"/>
                  </a:lnTo>
                  <a:lnTo>
                    <a:pt x="0"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8"/>
            <p:cNvSpPr>
              <a:spLocks noEditPoints="1"/>
            </p:cNvSpPr>
            <p:nvPr/>
          </p:nvSpPr>
          <p:spPr bwMode="auto">
            <a:xfrm>
              <a:off x="7496243" y="4511374"/>
              <a:ext cx="1112295" cy="2056205"/>
            </a:xfrm>
            <a:custGeom>
              <a:avLst/>
              <a:gdLst>
                <a:gd name="T0" fmla="*/ 159 w 265"/>
                <a:gd name="T1" fmla="*/ 449 h 462"/>
                <a:gd name="T2" fmla="*/ 115 w 265"/>
                <a:gd name="T3" fmla="*/ 449 h 462"/>
                <a:gd name="T4" fmla="*/ 114 w 265"/>
                <a:gd name="T5" fmla="*/ 458 h 462"/>
                <a:gd name="T6" fmla="*/ 137 w 265"/>
                <a:gd name="T7" fmla="*/ 458 h 462"/>
                <a:gd name="T8" fmla="*/ 137 w 265"/>
                <a:gd name="T9" fmla="*/ 462 h 462"/>
                <a:gd name="T10" fmla="*/ 159 w 265"/>
                <a:gd name="T11" fmla="*/ 462 h 462"/>
                <a:gd name="T12" fmla="*/ 159 w 265"/>
                <a:gd name="T13" fmla="*/ 458 h 462"/>
                <a:gd name="T14" fmla="*/ 159 w 265"/>
                <a:gd name="T15" fmla="*/ 458 h 462"/>
                <a:gd name="T16" fmla="*/ 159 w 265"/>
                <a:gd name="T17" fmla="*/ 449 h 462"/>
                <a:gd name="T18" fmla="*/ 139 w 265"/>
                <a:gd name="T19" fmla="*/ 0 h 462"/>
                <a:gd name="T20" fmla="*/ 0 w 265"/>
                <a:gd name="T21" fmla="*/ 386 h 462"/>
                <a:gd name="T22" fmla="*/ 119 w 265"/>
                <a:gd name="T23" fmla="*/ 386 h 462"/>
                <a:gd name="T24" fmla="*/ 117 w 265"/>
                <a:gd name="T25" fmla="*/ 410 h 462"/>
                <a:gd name="T26" fmla="*/ 128 w 265"/>
                <a:gd name="T27" fmla="*/ 409 h 462"/>
                <a:gd name="T28" fmla="*/ 129 w 265"/>
                <a:gd name="T29" fmla="*/ 409 h 462"/>
                <a:gd name="T30" fmla="*/ 128 w 265"/>
                <a:gd name="T31" fmla="*/ 400 h 462"/>
                <a:gd name="T32" fmla="*/ 162 w 265"/>
                <a:gd name="T33" fmla="*/ 365 h 462"/>
                <a:gd name="T34" fmla="*/ 175 w 265"/>
                <a:gd name="T35" fmla="*/ 368 h 462"/>
                <a:gd name="T36" fmla="*/ 210 w 265"/>
                <a:gd name="T37" fmla="*/ 338 h 462"/>
                <a:gd name="T38" fmla="*/ 240 w 265"/>
                <a:gd name="T39" fmla="*/ 355 h 462"/>
                <a:gd name="T40" fmla="*/ 241 w 265"/>
                <a:gd name="T41" fmla="*/ 356 h 462"/>
                <a:gd name="T42" fmla="*/ 265 w 265"/>
                <a:gd name="T43" fmla="*/ 348 h 462"/>
                <a:gd name="T44" fmla="*/ 261 w 265"/>
                <a:gd name="T45" fmla="*/ 338 h 462"/>
                <a:gd name="T46" fmla="*/ 260 w 265"/>
                <a:gd name="T47" fmla="*/ 337 h 462"/>
                <a:gd name="T48" fmla="*/ 261 w 265"/>
                <a:gd name="T49" fmla="*/ 337 h 462"/>
                <a:gd name="T50" fmla="*/ 139 w 265"/>
                <a:gd name="T51" fmla="*/ 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65" h="462">
                  <a:moveTo>
                    <a:pt x="159" y="449"/>
                  </a:moveTo>
                  <a:cubicBezTo>
                    <a:pt x="115" y="449"/>
                    <a:pt x="115" y="449"/>
                    <a:pt x="115" y="449"/>
                  </a:cubicBezTo>
                  <a:cubicBezTo>
                    <a:pt x="114" y="458"/>
                    <a:pt x="114" y="458"/>
                    <a:pt x="114" y="458"/>
                  </a:cubicBezTo>
                  <a:cubicBezTo>
                    <a:pt x="137" y="458"/>
                    <a:pt x="137" y="458"/>
                    <a:pt x="137" y="458"/>
                  </a:cubicBezTo>
                  <a:cubicBezTo>
                    <a:pt x="137" y="462"/>
                    <a:pt x="137" y="462"/>
                    <a:pt x="137" y="462"/>
                  </a:cubicBezTo>
                  <a:cubicBezTo>
                    <a:pt x="159" y="462"/>
                    <a:pt x="159" y="462"/>
                    <a:pt x="159" y="462"/>
                  </a:cubicBezTo>
                  <a:cubicBezTo>
                    <a:pt x="159" y="458"/>
                    <a:pt x="159" y="458"/>
                    <a:pt x="159" y="458"/>
                  </a:cubicBezTo>
                  <a:cubicBezTo>
                    <a:pt x="159" y="458"/>
                    <a:pt x="159" y="458"/>
                    <a:pt x="159" y="458"/>
                  </a:cubicBezTo>
                  <a:cubicBezTo>
                    <a:pt x="159" y="449"/>
                    <a:pt x="159" y="449"/>
                    <a:pt x="159" y="449"/>
                  </a:cubicBezTo>
                  <a:moveTo>
                    <a:pt x="139" y="0"/>
                  </a:moveTo>
                  <a:cubicBezTo>
                    <a:pt x="0" y="386"/>
                    <a:pt x="0" y="386"/>
                    <a:pt x="0" y="386"/>
                  </a:cubicBezTo>
                  <a:cubicBezTo>
                    <a:pt x="119" y="386"/>
                    <a:pt x="119" y="386"/>
                    <a:pt x="119" y="386"/>
                  </a:cubicBezTo>
                  <a:cubicBezTo>
                    <a:pt x="117" y="410"/>
                    <a:pt x="117" y="410"/>
                    <a:pt x="117" y="410"/>
                  </a:cubicBezTo>
                  <a:cubicBezTo>
                    <a:pt x="121" y="409"/>
                    <a:pt x="124" y="409"/>
                    <a:pt x="128" y="409"/>
                  </a:cubicBezTo>
                  <a:cubicBezTo>
                    <a:pt x="129" y="409"/>
                    <a:pt x="129" y="409"/>
                    <a:pt x="129" y="409"/>
                  </a:cubicBezTo>
                  <a:cubicBezTo>
                    <a:pt x="128" y="406"/>
                    <a:pt x="128" y="403"/>
                    <a:pt x="128" y="400"/>
                  </a:cubicBezTo>
                  <a:cubicBezTo>
                    <a:pt x="128" y="381"/>
                    <a:pt x="143" y="365"/>
                    <a:pt x="162" y="365"/>
                  </a:cubicBezTo>
                  <a:cubicBezTo>
                    <a:pt x="167" y="365"/>
                    <a:pt x="171" y="366"/>
                    <a:pt x="175" y="368"/>
                  </a:cubicBezTo>
                  <a:cubicBezTo>
                    <a:pt x="177" y="352"/>
                    <a:pt x="189" y="338"/>
                    <a:pt x="210" y="338"/>
                  </a:cubicBezTo>
                  <a:cubicBezTo>
                    <a:pt x="224" y="338"/>
                    <a:pt x="234" y="345"/>
                    <a:pt x="240" y="355"/>
                  </a:cubicBezTo>
                  <a:cubicBezTo>
                    <a:pt x="240" y="355"/>
                    <a:pt x="240" y="356"/>
                    <a:pt x="241" y="356"/>
                  </a:cubicBezTo>
                  <a:cubicBezTo>
                    <a:pt x="248" y="351"/>
                    <a:pt x="256" y="348"/>
                    <a:pt x="265" y="348"/>
                  </a:cubicBezTo>
                  <a:cubicBezTo>
                    <a:pt x="261" y="338"/>
                    <a:pt x="261" y="338"/>
                    <a:pt x="261" y="338"/>
                  </a:cubicBezTo>
                  <a:cubicBezTo>
                    <a:pt x="260" y="337"/>
                    <a:pt x="260" y="337"/>
                    <a:pt x="260" y="337"/>
                  </a:cubicBezTo>
                  <a:cubicBezTo>
                    <a:pt x="260" y="337"/>
                    <a:pt x="260" y="337"/>
                    <a:pt x="261" y="337"/>
                  </a:cubicBezTo>
                  <a:cubicBezTo>
                    <a:pt x="139" y="0"/>
                    <a:pt x="139" y="0"/>
                    <a:pt x="13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9"/>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close/>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close/>
                  <a:moveTo>
                    <a:pt x="223" y="492"/>
                  </a:moveTo>
                  <a:lnTo>
                    <a:pt x="223" y="492"/>
                  </a:lnTo>
                  <a:lnTo>
                    <a:pt x="223" y="492"/>
                  </a:lnTo>
                  <a:lnTo>
                    <a:pt x="223" y="492"/>
                  </a:lnTo>
                  <a:close/>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0"/>
            <p:cNvSpPr>
              <a:spLocks noEditPoints="1"/>
            </p:cNvSpPr>
            <p:nvPr/>
          </p:nvSpPr>
          <p:spPr bwMode="auto">
            <a:xfrm>
              <a:off x="869904" y="4511374"/>
              <a:ext cx="1171586" cy="2056205"/>
            </a:xfrm>
            <a:custGeom>
              <a:avLst/>
              <a:gdLst>
                <a:gd name="T0" fmla="*/ 491 w 494"/>
                <a:gd name="T1" fmla="*/ 717 h 867"/>
                <a:gd name="T2" fmla="*/ 429 w 494"/>
                <a:gd name="T3" fmla="*/ 717 h 867"/>
                <a:gd name="T4" fmla="*/ 431 w 494"/>
                <a:gd name="T5" fmla="*/ 732 h 867"/>
                <a:gd name="T6" fmla="*/ 494 w 494"/>
                <a:gd name="T7" fmla="*/ 732 h 867"/>
                <a:gd name="T8" fmla="*/ 491 w 494"/>
                <a:gd name="T9" fmla="*/ 725 h 867"/>
                <a:gd name="T10" fmla="*/ 494 w 494"/>
                <a:gd name="T11" fmla="*/ 725 h 867"/>
                <a:gd name="T12" fmla="*/ 491 w 494"/>
                <a:gd name="T13" fmla="*/ 717 h 867"/>
                <a:gd name="T14" fmla="*/ 179 w 494"/>
                <a:gd name="T15" fmla="*/ 678 h 867"/>
                <a:gd name="T16" fmla="*/ 16 w 494"/>
                <a:gd name="T17" fmla="*/ 678 h 867"/>
                <a:gd name="T18" fmla="*/ 0 w 494"/>
                <a:gd name="T19" fmla="*/ 725 h 867"/>
                <a:gd name="T20" fmla="*/ 211 w 494"/>
                <a:gd name="T21" fmla="*/ 725 h 867"/>
                <a:gd name="T22" fmla="*/ 202 w 494"/>
                <a:gd name="T23" fmla="*/ 860 h 867"/>
                <a:gd name="T24" fmla="*/ 243 w 494"/>
                <a:gd name="T25" fmla="*/ 860 h 867"/>
                <a:gd name="T26" fmla="*/ 243 w 494"/>
                <a:gd name="T27" fmla="*/ 867 h 867"/>
                <a:gd name="T28" fmla="*/ 282 w 494"/>
                <a:gd name="T29" fmla="*/ 867 h 867"/>
                <a:gd name="T30" fmla="*/ 282 w 494"/>
                <a:gd name="T31" fmla="*/ 860 h 867"/>
                <a:gd name="T32" fmla="*/ 282 w 494"/>
                <a:gd name="T33" fmla="*/ 860 h 867"/>
                <a:gd name="T34" fmla="*/ 275 w 494"/>
                <a:gd name="T35" fmla="*/ 732 h 867"/>
                <a:gd name="T36" fmla="*/ 372 w 494"/>
                <a:gd name="T37" fmla="*/ 732 h 867"/>
                <a:gd name="T38" fmla="*/ 374 w 494"/>
                <a:gd name="T39" fmla="*/ 717 h 867"/>
                <a:gd name="T40" fmla="*/ 165 w 494"/>
                <a:gd name="T41" fmla="*/ 717 h 867"/>
                <a:gd name="T42" fmla="*/ 179 w 494"/>
                <a:gd name="T43" fmla="*/ 678 h 867"/>
                <a:gd name="T44" fmla="*/ 223 w 494"/>
                <a:gd name="T45" fmla="*/ 492 h 867"/>
                <a:gd name="T46" fmla="*/ 223 w 494"/>
                <a:gd name="T47" fmla="*/ 492 h 867"/>
                <a:gd name="T48" fmla="*/ 223 w 494"/>
                <a:gd name="T49" fmla="*/ 492 h 867"/>
                <a:gd name="T50" fmla="*/ 223 w 494"/>
                <a:gd name="T51" fmla="*/ 492 h 867"/>
                <a:gd name="T52" fmla="*/ 246 w 494"/>
                <a:gd name="T53" fmla="*/ 0 h 867"/>
                <a:gd name="T54" fmla="*/ 152 w 494"/>
                <a:gd name="T55" fmla="*/ 274 h 867"/>
                <a:gd name="T56" fmla="*/ 207 w 494"/>
                <a:gd name="T57" fmla="*/ 391 h 867"/>
                <a:gd name="T58" fmla="*/ 205 w 494"/>
                <a:gd name="T59" fmla="*/ 391 h 867"/>
                <a:gd name="T60" fmla="*/ 207 w 494"/>
                <a:gd name="T61" fmla="*/ 394 h 867"/>
                <a:gd name="T62" fmla="*/ 182 w 494"/>
                <a:gd name="T63" fmla="*/ 394 h 867"/>
                <a:gd name="T64" fmla="*/ 213 w 494"/>
                <a:gd name="T65" fmla="*/ 468 h 867"/>
                <a:gd name="T66" fmla="*/ 267 w 494"/>
                <a:gd name="T67" fmla="*/ 349 h 867"/>
                <a:gd name="T68" fmla="*/ 230 w 494"/>
                <a:gd name="T69" fmla="*/ 349 h 867"/>
                <a:gd name="T70" fmla="*/ 315 w 494"/>
                <a:gd name="T71" fmla="*/ 205 h 867"/>
                <a:gd name="T72" fmla="*/ 246 w 494"/>
                <a:gd name="T73" fmla="*/ 0 h 8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4" h="867">
                  <a:moveTo>
                    <a:pt x="491" y="717"/>
                  </a:moveTo>
                  <a:lnTo>
                    <a:pt x="429" y="717"/>
                  </a:lnTo>
                  <a:lnTo>
                    <a:pt x="431" y="732"/>
                  </a:lnTo>
                  <a:lnTo>
                    <a:pt x="494" y="732"/>
                  </a:lnTo>
                  <a:lnTo>
                    <a:pt x="491" y="725"/>
                  </a:lnTo>
                  <a:lnTo>
                    <a:pt x="494" y="725"/>
                  </a:lnTo>
                  <a:lnTo>
                    <a:pt x="491" y="717"/>
                  </a:lnTo>
                  <a:moveTo>
                    <a:pt x="179" y="678"/>
                  </a:moveTo>
                  <a:lnTo>
                    <a:pt x="16" y="678"/>
                  </a:lnTo>
                  <a:lnTo>
                    <a:pt x="0" y="725"/>
                  </a:lnTo>
                  <a:lnTo>
                    <a:pt x="211" y="725"/>
                  </a:lnTo>
                  <a:lnTo>
                    <a:pt x="202" y="860"/>
                  </a:lnTo>
                  <a:lnTo>
                    <a:pt x="243" y="860"/>
                  </a:lnTo>
                  <a:lnTo>
                    <a:pt x="243" y="867"/>
                  </a:lnTo>
                  <a:lnTo>
                    <a:pt x="282" y="867"/>
                  </a:lnTo>
                  <a:lnTo>
                    <a:pt x="282" y="860"/>
                  </a:lnTo>
                  <a:lnTo>
                    <a:pt x="282" y="860"/>
                  </a:lnTo>
                  <a:lnTo>
                    <a:pt x="275" y="732"/>
                  </a:lnTo>
                  <a:lnTo>
                    <a:pt x="372" y="732"/>
                  </a:lnTo>
                  <a:lnTo>
                    <a:pt x="374" y="717"/>
                  </a:lnTo>
                  <a:lnTo>
                    <a:pt x="165" y="717"/>
                  </a:lnTo>
                  <a:lnTo>
                    <a:pt x="179" y="678"/>
                  </a:lnTo>
                  <a:moveTo>
                    <a:pt x="223" y="492"/>
                  </a:moveTo>
                  <a:lnTo>
                    <a:pt x="223" y="492"/>
                  </a:lnTo>
                  <a:lnTo>
                    <a:pt x="223" y="492"/>
                  </a:lnTo>
                  <a:lnTo>
                    <a:pt x="223" y="492"/>
                  </a:lnTo>
                  <a:moveTo>
                    <a:pt x="246" y="0"/>
                  </a:moveTo>
                  <a:lnTo>
                    <a:pt x="152" y="274"/>
                  </a:lnTo>
                  <a:lnTo>
                    <a:pt x="207" y="391"/>
                  </a:lnTo>
                  <a:lnTo>
                    <a:pt x="205" y="391"/>
                  </a:lnTo>
                  <a:lnTo>
                    <a:pt x="207" y="394"/>
                  </a:lnTo>
                  <a:lnTo>
                    <a:pt x="182" y="394"/>
                  </a:lnTo>
                  <a:lnTo>
                    <a:pt x="213" y="468"/>
                  </a:lnTo>
                  <a:lnTo>
                    <a:pt x="267" y="349"/>
                  </a:lnTo>
                  <a:lnTo>
                    <a:pt x="230" y="349"/>
                  </a:lnTo>
                  <a:lnTo>
                    <a:pt x="315" y="205"/>
                  </a:lnTo>
                  <a:lnTo>
                    <a:pt x="2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1"/>
            <p:cNvSpPr>
              <a:spLocks noEditPoints="1"/>
            </p:cNvSpPr>
            <p:nvPr/>
          </p:nvSpPr>
          <p:spPr bwMode="auto">
            <a:xfrm>
              <a:off x="4190188" y="4860004"/>
              <a:ext cx="737577" cy="1584250"/>
            </a:xfrm>
            <a:custGeom>
              <a:avLst/>
              <a:gdLst>
                <a:gd name="T0" fmla="*/ 119 w 175"/>
                <a:gd name="T1" fmla="*/ 0 h 356"/>
                <a:gd name="T2" fmla="*/ 64 w 175"/>
                <a:gd name="T3" fmla="*/ 79 h 356"/>
                <a:gd name="T4" fmla="*/ 107 w 175"/>
                <a:gd name="T5" fmla="*/ 244 h 356"/>
                <a:gd name="T6" fmla="*/ 102 w 175"/>
                <a:gd name="T7" fmla="*/ 323 h 356"/>
                <a:gd name="T8" fmla="*/ 113 w 175"/>
                <a:gd name="T9" fmla="*/ 336 h 356"/>
                <a:gd name="T10" fmla="*/ 118 w 175"/>
                <a:gd name="T11" fmla="*/ 349 h 356"/>
                <a:gd name="T12" fmla="*/ 119 w 175"/>
                <a:gd name="T13" fmla="*/ 356 h 356"/>
                <a:gd name="T14" fmla="*/ 139 w 175"/>
                <a:gd name="T15" fmla="*/ 356 h 356"/>
                <a:gd name="T16" fmla="*/ 138 w 175"/>
                <a:gd name="T17" fmla="*/ 356 h 356"/>
                <a:gd name="T18" fmla="*/ 139 w 175"/>
                <a:gd name="T19" fmla="*/ 356 h 356"/>
                <a:gd name="T20" fmla="*/ 129 w 175"/>
                <a:gd name="T21" fmla="*/ 245 h 356"/>
                <a:gd name="T22" fmla="*/ 145 w 175"/>
                <a:gd name="T23" fmla="*/ 240 h 356"/>
                <a:gd name="T24" fmla="*/ 148 w 175"/>
                <a:gd name="T25" fmla="*/ 239 h 356"/>
                <a:gd name="T26" fmla="*/ 156 w 175"/>
                <a:gd name="T27" fmla="*/ 107 h 356"/>
                <a:gd name="T28" fmla="*/ 175 w 175"/>
                <a:gd name="T29" fmla="*/ 79 h 356"/>
                <a:gd name="T30" fmla="*/ 119 w 175"/>
                <a:gd name="T31" fmla="*/ 0 h 356"/>
                <a:gd name="T32" fmla="*/ 118 w 175"/>
                <a:gd name="T33" fmla="*/ 0 h 356"/>
                <a:gd name="T34" fmla="*/ 118 w 175"/>
                <a:gd name="T35" fmla="*/ 0 h 356"/>
                <a:gd name="T36" fmla="*/ 118 w 175"/>
                <a:gd name="T37" fmla="*/ 0 h 356"/>
                <a:gd name="T38" fmla="*/ 118 w 175"/>
                <a:gd name="T39" fmla="*/ 0 h 356"/>
                <a:gd name="T40" fmla="*/ 119 w 175"/>
                <a:gd name="T41" fmla="*/ 0 h 356"/>
                <a:gd name="T42" fmla="*/ 118 w 175"/>
                <a:gd name="T43" fmla="*/ 0 h 356"/>
                <a:gd name="T44" fmla="*/ 119 w 175"/>
                <a:gd name="T45" fmla="*/ 0 h 356"/>
                <a:gd name="T46" fmla="*/ 119 w 175"/>
                <a:gd name="T47" fmla="*/ 0 h 356"/>
                <a:gd name="T48" fmla="*/ 119 w 175"/>
                <a:gd name="T49" fmla="*/ 0 h 356"/>
                <a:gd name="T50" fmla="*/ 119 w 175"/>
                <a:gd name="T51"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5" h="356">
                  <a:moveTo>
                    <a:pt x="119" y="0"/>
                  </a:moveTo>
                  <a:cubicBezTo>
                    <a:pt x="114" y="4"/>
                    <a:pt x="91" y="38"/>
                    <a:pt x="64" y="79"/>
                  </a:cubicBezTo>
                  <a:cubicBezTo>
                    <a:pt x="0" y="174"/>
                    <a:pt x="58" y="232"/>
                    <a:pt x="107" y="244"/>
                  </a:cubicBezTo>
                  <a:cubicBezTo>
                    <a:pt x="102" y="323"/>
                    <a:pt x="102" y="323"/>
                    <a:pt x="102" y="323"/>
                  </a:cubicBezTo>
                  <a:cubicBezTo>
                    <a:pt x="106" y="327"/>
                    <a:pt x="110" y="331"/>
                    <a:pt x="113" y="336"/>
                  </a:cubicBezTo>
                  <a:cubicBezTo>
                    <a:pt x="114" y="341"/>
                    <a:pt x="116" y="345"/>
                    <a:pt x="118" y="349"/>
                  </a:cubicBezTo>
                  <a:cubicBezTo>
                    <a:pt x="119" y="351"/>
                    <a:pt x="119" y="354"/>
                    <a:pt x="119" y="356"/>
                  </a:cubicBezTo>
                  <a:cubicBezTo>
                    <a:pt x="139" y="356"/>
                    <a:pt x="139" y="356"/>
                    <a:pt x="139" y="356"/>
                  </a:cubicBezTo>
                  <a:cubicBezTo>
                    <a:pt x="138" y="356"/>
                    <a:pt x="138" y="356"/>
                    <a:pt x="138" y="356"/>
                  </a:cubicBezTo>
                  <a:cubicBezTo>
                    <a:pt x="139" y="356"/>
                    <a:pt x="139" y="356"/>
                    <a:pt x="139" y="356"/>
                  </a:cubicBezTo>
                  <a:cubicBezTo>
                    <a:pt x="129" y="245"/>
                    <a:pt x="129" y="245"/>
                    <a:pt x="129" y="245"/>
                  </a:cubicBezTo>
                  <a:cubicBezTo>
                    <a:pt x="134" y="244"/>
                    <a:pt x="140" y="242"/>
                    <a:pt x="145" y="240"/>
                  </a:cubicBezTo>
                  <a:cubicBezTo>
                    <a:pt x="146" y="240"/>
                    <a:pt x="147" y="240"/>
                    <a:pt x="148" y="239"/>
                  </a:cubicBezTo>
                  <a:cubicBezTo>
                    <a:pt x="125" y="211"/>
                    <a:pt x="117" y="166"/>
                    <a:pt x="156" y="107"/>
                  </a:cubicBezTo>
                  <a:cubicBezTo>
                    <a:pt x="163" y="97"/>
                    <a:pt x="169" y="88"/>
                    <a:pt x="175" y="79"/>
                  </a:cubicBezTo>
                  <a:cubicBezTo>
                    <a:pt x="149" y="37"/>
                    <a:pt x="123" y="4"/>
                    <a:pt x="119" y="0"/>
                  </a:cubicBezTo>
                  <a:moveTo>
                    <a:pt x="118" y="0"/>
                  </a:moveTo>
                  <a:cubicBezTo>
                    <a:pt x="118" y="0"/>
                    <a:pt x="118" y="0"/>
                    <a:pt x="118" y="0"/>
                  </a:cubicBezTo>
                  <a:cubicBezTo>
                    <a:pt x="118" y="0"/>
                    <a:pt x="118" y="0"/>
                    <a:pt x="118" y="0"/>
                  </a:cubicBezTo>
                  <a:cubicBezTo>
                    <a:pt x="118" y="0"/>
                    <a:pt x="118" y="0"/>
                    <a:pt x="118" y="0"/>
                  </a:cubicBezTo>
                  <a:moveTo>
                    <a:pt x="119" y="0"/>
                  </a:moveTo>
                  <a:cubicBezTo>
                    <a:pt x="118" y="0"/>
                    <a:pt x="118" y="0"/>
                    <a:pt x="118"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2"/>
            <p:cNvSpPr>
              <a:spLocks noEditPoints="1"/>
            </p:cNvSpPr>
            <p:nvPr/>
          </p:nvSpPr>
          <p:spPr bwMode="auto">
            <a:xfrm>
              <a:off x="8959540" y="4860004"/>
              <a:ext cx="2372" cy="0"/>
            </a:xfrm>
            <a:custGeom>
              <a:avLst/>
              <a:gdLst>
                <a:gd name="T0" fmla="*/ 0 w 1"/>
                <a:gd name="T1" fmla="*/ 0 w 1"/>
                <a:gd name="T2" fmla="*/ 0 w 1"/>
                <a:gd name="T3" fmla="*/ 0 w 1"/>
                <a:gd name="T4" fmla="*/ 1 w 1"/>
                <a:gd name="T5" fmla="*/ 0 w 1"/>
                <a:gd name="T6" fmla="*/ 1 w 1"/>
                <a:gd name="T7" fmla="*/ 1 w 1"/>
                <a:gd name="T8" fmla="*/ 1 w 1"/>
                <a:gd name="T9"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Lst>
              <a:rect l="0" t="0" r="r" b="b"/>
              <a:pathLst>
                <a:path w="1">
                  <a:moveTo>
                    <a:pt x="0" y="0"/>
                  </a:moveTo>
                  <a:cubicBezTo>
                    <a:pt x="0" y="0"/>
                    <a:pt x="0" y="0"/>
                    <a:pt x="0" y="0"/>
                  </a:cubicBezTo>
                  <a:cubicBezTo>
                    <a:pt x="0" y="0"/>
                    <a:pt x="0" y="0"/>
                    <a:pt x="0" y="0"/>
                  </a:cubicBezTo>
                  <a:cubicBezTo>
                    <a:pt x="0" y="0"/>
                    <a:pt x="0" y="0"/>
                    <a:pt x="0" y="0"/>
                  </a:cubicBezTo>
                  <a:moveTo>
                    <a:pt x="1" y="0"/>
                  </a:moveTo>
                  <a:cubicBezTo>
                    <a:pt x="0" y="0"/>
                    <a:pt x="0" y="0"/>
                    <a:pt x="0" y="0"/>
                  </a:cubicBezTo>
                  <a:cubicBezTo>
                    <a:pt x="1" y="0"/>
                    <a:pt x="1" y="0"/>
                    <a:pt x="1" y="0"/>
                  </a:cubicBezTo>
                  <a:cubicBezTo>
                    <a:pt x="1" y="0"/>
                    <a:pt x="1" y="0"/>
                    <a:pt x="1" y="0"/>
                  </a:cubicBezTo>
                  <a:cubicBezTo>
                    <a:pt x="1" y="0"/>
                    <a:pt x="1" y="0"/>
                    <a:pt x="1" y="0"/>
                  </a:cubicBezTo>
                  <a:cubicBezTo>
                    <a:pt x="1" y="0"/>
                    <a:pt x="1" y="0"/>
                    <a:pt x="1"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3"/>
            <p:cNvSpPr>
              <a:spLocks/>
            </p:cNvSpPr>
            <p:nvPr/>
          </p:nvSpPr>
          <p:spPr bwMode="auto">
            <a:xfrm>
              <a:off x="8461497" y="4900322"/>
              <a:ext cx="858531" cy="1306769"/>
            </a:xfrm>
            <a:custGeom>
              <a:avLst/>
              <a:gdLst>
                <a:gd name="T0" fmla="*/ 126 w 204"/>
                <a:gd name="T1" fmla="*/ 0 h 294"/>
                <a:gd name="T2" fmla="*/ 112 w 204"/>
                <a:gd name="T3" fmla="*/ 0 h 294"/>
                <a:gd name="T4" fmla="*/ 64 w 204"/>
                <a:gd name="T5" fmla="*/ 70 h 294"/>
                <a:gd name="T6" fmla="*/ 107 w 204"/>
                <a:gd name="T7" fmla="*/ 235 h 294"/>
                <a:gd name="T8" fmla="*/ 104 w 204"/>
                <a:gd name="T9" fmla="*/ 280 h 294"/>
                <a:gd name="T10" fmla="*/ 108 w 204"/>
                <a:gd name="T11" fmla="*/ 269 h 294"/>
                <a:gd name="T12" fmla="*/ 116 w 204"/>
                <a:gd name="T13" fmla="*/ 252 h 294"/>
                <a:gd name="T14" fmla="*/ 121 w 204"/>
                <a:gd name="T15" fmla="*/ 245 h 294"/>
                <a:gd name="T16" fmla="*/ 125 w 204"/>
                <a:gd name="T17" fmla="*/ 241 h 294"/>
                <a:gd name="T18" fmla="*/ 128 w 204"/>
                <a:gd name="T19" fmla="*/ 239 h 294"/>
                <a:gd name="T20" fmla="*/ 129 w 204"/>
                <a:gd name="T21" fmla="*/ 238 h 294"/>
                <a:gd name="T22" fmla="*/ 128 w 204"/>
                <a:gd name="T23" fmla="*/ 239 h 294"/>
                <a:gd name="T24" fmla="*/ 126 w 204"/>
                <a:gd name="T25" fmla="*/ 242 h 294"/>
                <a:gd name="T26" fmla="*/ 124 w 204"/>
                <a:gd name="T27" fmla="*/ 247 h 294"/>
                <a:gd name="T28" fmla="*/ 122 w 204"/>
                <a:gd name="T29" fmla="*/ 254 h 294"/>
                <a:gd name="T30" fmla="*/ 120 w 204"/>
                <a:gd name="T31" fmla="*/ 272 h 294"/>
                <a:gd name="T32" fmla="*/ 121 w 204"/>
                <a:gd name="T33" fmla="*/ 292 h 294"/>
                <a:gd name="T34" fmla="*/ 122 w 204"/>
                <a:gd name="T35" fmla="*/ 294 h 294"/>
                <a:gd name="T36" fmla="*/ 126 w 204"/>
                <a:gd name="T37" fmla="*/ 288 h 294"/>
                <a:gd name="T38" fmla="*/ 133 w 204"/>
                <a:gd name="T39" fmla="*/ 281 h 294"/>
                <a:gd name="T40" fmla="*/ 129 w 204"/>
                <a:gd name="T41" fmla="*/ 236 h 294"/>
                <a:gd name="T42" fmla="*/ 145 w 204"/>
                <a:gd name="T43" fmla="*/ 231 h 294"/>
                <a:gd name="T44" fmla="*/ 202 w 204"/>
                <a:gd name="T45" fmla="*/ 160 h 294"/>
                <a:gd name="T46" fmla="*/ 176 w 204"/>
                <a:gd name="T47" fmla="*/ 70 h 294"/>
                <a:gd name="T48" fmla="*/ 126 w 204"/>
                <a:gd name="T49" fmla="*/ 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4" h="294">
                  <a:moveTo>
                    <a:pt x="126" y="0"/>
                  </a:moveTo>
                  <a:cubicBezTo>
                    <a:pt x="112" y="0"/>
                    <a:pt x="112" y="0"/>
                    <a:pt x="112" y="0"/>
                  </a:cubicBezTo>
                  <a:cubicBezTo>
                    <a:pt x="102" y="14"/>
                    <a:pt x="84" y="40"/>
                    <a:pt x="64" y="70"/>
                  </a:cubicBezTo>
                  <a:cubicBezTo>
                    <a:pt x="0" y="165"/>
                    <a:pt x="58" y="223"/>
                    <a:pt x="107" y="235"/>
                  </a:cubicBezTo>
                  <a:cubicBezTo>
                    <a:pt x="104" y="280"/>
                    <a:pt x="104" y="280"/>
                    <a:pt x="104" y="280"/>
                  </a:cubicBezTo>
                  <a:cubicBezTo>
                    <a:pt x="105" y="276"/>
                    <a:pt x="107" y="273"/>
                    <a:pt x="108" y="269"/>
                  </a:cubicBezTo>
                  <a:cubicBezTo>
                    <a:pt x="110" y="263"/>
                    <a:pt x="113" y="257"/>
                    <a:pt x="116" y="252"/>
                  </a:cubicBezTo>
                  <a:cubicBezTo>
                    <a:pt x="118" y="249"/>
                    <a:pt x="119" y="247"/>
                    <a:pt x="121" y="245"/>
                  </a:cubicBezTo>
                  <a:cubicBezTo>
                    <a:pt x="122" y="244"/>
                    <a:pt x="124" y="242"/>
                    <a:pt x="125" y="241"/>
                  </a:cubicBezTo>
                  <a:cubicBezTo>
                    <a:pt x="126" y="240"/>
                    <a:pt x="127" y="239"/>
                    <a:pt x="128" y="239"/>
                  </a:cubicBezTo>
                  <a:cubicBezTo>
                    <a:pt x="128" y="238"/>
                    <a:pt x="129" y="238"/>
                    <a:pt x="129" y="238"/>
                  </a:cubicBezTo>
                  <a:cubicBezTo>
                    <a:pt x="129" y="238"/>
                    <a:pt x="128" y="238"/>
                    <a:pt x="128" y="239"/>
                  </a:cubicBezTo>
                  <a:cubicBezTo>
                    <a:pt x="128" y="240"/>
                    <a:pt x="127" y="241"/>
                    <a:pt x="126" y="242"/>
                  </a:cubicBezTo>
                  <a:cubicBezTo>
                    <a:pt x="125" y="243"/>
                    <a:pt x="125" y="245"/>
                    <a:pt x="124" y="247"/>
                  </a:cubicBezTo>
                  <a:cubicBezTo>
                    <a:pt x="123" y="249"/>
                    <a:pt x="123" y="251"/>
                    <a:pt x="122" y="254"/>
                  </a:cubicBezTo>
                  <a:cubicBezTo>
                    <a:pt x="121" y="259"/>
                    <a:pt x="120" y="265"/>
                    <a:pt x="120" y="272"/>
                  </a:cubicBezTo>
                  <a:cubicBezTo>
                    <a:pt x="120" y="278"/>
                    <a:pt x="121" y="285"/>
                    <a:pt x="121" y="292"/>
                  </a:cubicBezTo>
                  <a:cubicBezTo>
                    <a:pt x="121" y="293"/>
                    <a:pt x="121" y="294"/>
                    <a:pt x="122" y="294"/>
                  </a:cubicBezTo>
                  <a:cubicBezTo>
                    <a:pt x="123" y="292"/>
                    <a:pt x="125" y="290"/>
                    <a:pt x="126" y="288"/>
                  </a:cubicBezTo>
                  <a:cubicBezTo>
                    <a:pt x="129" y="286"/>
                    <a:pt x="131" y="283"/>
                    <a:pt x="133" y="281"/>
                  </a:cubicBezTo>
                  <a:cubicBezTo>
                    <a:pt x="129" y="236"/>
                    <a:pt x="129" y="236"/>
                    <a:pt x="129" y="236"/>
                  </a:cubicBezTo>
                  <a:cubicBezTo>
                    <a:pt x="134" y="235"/>
                    <a:pt x="140" y="233"/>
                    <a:pt x="145" y="231"/>
                  </a:cubicBezTo>
                  <a:cubicBezTo>
                    <a:pt x="171" y="221"/>
                    <a:pt x="198" y="198"/>
                    <a:pt x="202" y="160"/>
                  </a:cubicBezTo>
                  <a:cubicBezTo>
                    <a:pt x="204" y="136"/>
                    <a:pt x="198" y="106"/>
                    <a:pt x="176" y="70"/>
                  </a:cubicBezTo>
                  <a:cubicBezTo>
                    <a:pt x="156" y="39"/>
                    <a:pt x="137" y="14"/>
                    <a:pt x="126" y="0"/>
                  </a:cubicBezTo>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4"/>
            <p:cNvSpPr>
              <a:spLocks/>
            </p:cNvSpPr>
            <p:nvPr/>
          </p:nvSpPr>
          <p:spPr bwMode="auto">
            <a:xfrm>
              <a:off x="8933452" y="4860004"/>
              <a:ext cx="59291" cy="40318"/>
            </a:xfrm>
            <a:custGeom>
              <a:avLst/>
              <a:gdLst>
                <a:gd name="T0" fmla="*/ 7 w 14"/>
                <a:gd name="T1" fmla="*/ 0 h 9"/>
                <a:gd name="T2" fmla="*/ 0 w 14"/>
                <a:gd name="T3" fmla="*/ 9 h 9"/>
                <a:gd name="T4" fmla="*/ 14 w 14"/>
                <a:gd name="T5" fmla="*/ 9 h 9"/>
                <a:gd name="T6" fmla="*/ 7 w 14"/>
                <a:gd name="T7" fmla="*/ 0 h 9"/>
              </a:gdLst>
              <a:ahLst/>
              <a:cxnLst>
                <a:cxn ang="0">
                  <a:pos x="T0" y="T1"/>
                </a:cxn>
                <a:cxn ang="0">
                  <a:pos x="T2" y="T3"/>
                </a:cxn>
                <a:cxn ang="0">
                  <a:pos x="T4" y="T5"/>
                </a:cxn>
                <a:cxn ang="0">
                  <a:pos x="T6" y="T7"/>
                </a:cxn>
              </a:cxnLst>
              <a:rect l="0" t="0" r="r" b="b"/>
              <a:pathLst>
                <a:path w="14" h="9">
                  <a:moveTo>
                    <a:pt x="7" y="0"/>
                  </a:moveTo>
                  <a:cubicBezTo>
                    <a:pt x="6" y="1"/>
                    <a:pt x="3" y="4"/>
                    <a:pt x="0" y="9"/>
                  </a:cubicBezTo>
                  <a:cubicBezTo>
                    <a:pt x="14" y="9"/>
                    <a:pt x="14" y="9"/>
                    <a:pt x="14" y="9"/>
                  </a:cubicBezTo>
                  <a:cubicBezTo>
                    <a:pt x="11" y="4"/>
                    <a:pt x="8" y="1"/>
                    <a:pt x="7" y="0"/>
                  </a:cubicBezTo>
                </a:path>
              </a:pathLst>
            </a:custGeom>
            <a:solidFill>
              <a:srgbClr val="347A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5"/>
            <p:cNvSpPr>
              <a:spLocks/>
            </p:cNvSpPr>
            <p:nvPr/>
          </p:nvSpPr>
          <p:spPr bwMode="auto">
            <a:xfrm>
              <a:off x="5406836"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6"/>
            <p:cNvSpPr>
              <a:spLocks/>
            </p:cNvSpPr>
            <p:nvPr/>
          </p:nvSpPr>
          <p:spPr bwMode="auto">
            <a:xfrm>
              <a:off x="5157814"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
            <p:cNvSpPr>
              <a:spLocks/>
            </p:cNvSpPr>
            <p:nvPr/>
          </p:nvSpPr>
          <p:spPr bwMode="auto">
            <a:xfrm>
              <a:off x="5425809"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8"/>
            <p:cNvSpPr>
              <a:spLocks/>
            </p:cNvSpPr>
            <p:nvPr/>
          </p:nvSpPr>
          <p:spPr bwMode="auto">
            <a:xfrm>
              <a:off x="5112753" y="6240294"/>
              <a:ext cx="464840"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9"/>
            <p:cNvSpPr>
              <a:spLocks/>
            </p:cNvSpPr>
            <p:nvPr/>
          </p:nvSpPr>
          <p:spPr bwMode="auto">
            <a:xfrm>
              <a:off x="5423437"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40"/>
            <p:cNvSpPr>
              <a:spLocks/>
            </p:cNvSpPr>
            <p:nvPr/>
          </p:nvSpPr>
          <p:spPr bwMode="auto">
            <a:xfrm>
              <a:off x="227192"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41"/>
            <p:cNvSpPr>
              <a:spLocks/>
            </p:cNvSpPr>
            <p:nvPr/>
          </p:nvSpPr>
          <p:spPr bwMode="auto">
            <a:xfrm>
              <a:off x="-21829"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5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5"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42"/>
            <p:cNvSpPr>
              <a:spLocks/>
            </p:cNvSpPr>
            <p:nvPr/>
          </p:nvSpPr>
          <p:spPr bwMode="auto">
            <a:xfrm>
              <a:off x="246165" y="6240294"/>
              <a:ext cx="467211" cy="301197"/>
            </a:xfrm>
            <a:custGeom>
              <a:avLst/>
              <a:gdLst>
                <a:gd name="T0" fmla="*/ 0 w 111"/>
                <a:gd name="T1" fmla="*/ 62 h 68"/>
                <a:gd name="T2" fmla="*/ 0 w 111"/>
                <a:gd name="T3" fmla="*/ 61 h 68"/>
                <a:gd name="T4" fmla="*/ 1 w 111"/>
                <a:gd name="T5" fmla="*/ 60 h 68"/>
                <a:gd name="T6" fmla="*/ 1 w 111"/>
                <a:gd name="T7" fmla="*/ 57 h 68"/>
                <a:gd name="T8" fmla="*/ 3 w 111"/>
                <a:gd name="T9" fmla="*/ 55 h 68"/>
                <a:gd name="T10" fmla="*/ 6 w 111"/>
                <a:gd name="T11" fmla="*/ 48 h 68"/>
                <a:gd name="T12" fmla="*/ 11 w 111"/>
                <a:gd name="T13" fmla="*/ 40 h 68"/>
                <a:gd name="T14" fmla="*/ 18 w 111"/>
                <a:gd name="T15" fmla="*/ 31 h 68"/>
                <a:gd name="T16" fmla="*/ 27 w 111"/>
                <a:gd name="T17" fmla="*/ 22 h 68"/>
                <a:gd name="T18" fmla="*/ 31 w 111"/>
                <a:gd name="T19" fmla="*/ 18 h 68"/>
                <a:gd name="T20" fmla="*/ 37 w 111"/>
                <a:gd name="T21" fmla="*/ 15 h 68"/>
                <a:gd name="T22" fmla="*/ 42 w 111"/>
                <a:gd name="T23" fmla="*/ 11 h 68"/>
                <a:gd name="T24" fmla="*/ 48 w 111"/>
                <a:gd name="T25" fmla="*/ 8 h 68"/>
                <a:gd name="T26" fmla="*/ 60 w 111"/>
                <a:gd name="T27" fmla="*/ 4 h 68"/>
                <a:gd name="T28" fmla="*/ 72 w 111"/>
                <a:gd name="T29" fmla="*/ 2 h 68"/>
                <a:gd name="T30" fmla="*/ 82 w 111"/>
                <a:gd name="T31" fmla="*/ 1 h 68"/>
                <a:gd name="T32" fmla="*/ 92 w 111"/>
                <a:gd name="T33" fmla="*/ 1 h 68"/>
                <a:gd name="T34" fmla="*/ 96 w 111"/>
                <a:gd name="T35" fmla="*/ 1 h 68"/>
                <a:gd name="T36" fmla="*/ 100 w 111"/>
                <a:gd name="T37" fmla="*/ 1 h 68"/>
                <a:gd name="T38" fmla="*/ 106 w 111"/>
                <a:gd name="T39" fmla="*/ 2 h 68"/>
                <a:gd name="T40" fmla="*/ 111 w 111"/>
                <a:gd name="T41" fmla="*/ 2 h 68"/>
                <a:gd name="T42" fmla="*/ 106 w 111"/>
                <a:gd name="T43" fmla="*/ 3 h 68"/>
                <a:gd name="T44" fmla="*/ 100 w 111"/>
                <a:gd name="T45" fmla="*/ 5 h 68"/>
                <a:gd name="T46" fmla="*/ 97 w 111"/>
                <a:gd name="T47" fmla="*/ 5 h 68"/>
                <a:gd name="T48" fmla="*/ 93 w 111"/>
                <a:gd name="T49" fmla="*/ 7 h 68"/>
                <a:gd name="T50" fmla="*/ 84 w 111"/>
                <a:gd name="T51" fmla="*/ 10 h 68"/>
                <a:gd name="T52" fmla="*/ 75 w 111"/>
                <a:gd name="T53" fmla="*/ 14 h 68"/>
                <a:gd name="T54" fmla="*/ 67 w 111"/>
                <a:gd name="T55" fmla="*/ 19 h 68"/>
                <a:gd name="T56" fmla="*/ 59 w 111"/>
                <a:gd name="T57" fmla="*/ 25 h 68"/>
                <a:gd name="T58" fmla="*/ 55 w 111"/>
                <a:gd name="T59" fmla="*/ 29 h 68"/>
                <a:gd name="T60" fmla="*/ 52 w 111"/>
                <a:gd name="T61" fmla="*/ 33 h 68"/>
                <a:gd name="T62" fmla="*/ 49 w 111"/>
                <a:gd name="T63" fmla="*/ 36 h 68"/>
                <a:gd name="T64" fmla="*/ 47 w 111"/>
                <a:gd name="T65" fmla="*/ 40 h 68"/>
                <a:gd name="T66" fmla="*/ 43 w 111"/>
                <a:gd name="T67" fmla="*/ 48 h 68"/>
                <a:gd name="T68" fmla="*/ 41 w 111"/>
                <a:gd name="T69" fmla="*/ 55 h 68"/>
                <a:gd name="T70" fmla="*/ 40 w 111"/>
                <a:gd name="T71" fmla="*/ 61 h 68"/>
                <a:gd name="T72" fmla="*/ 39 w 111"/>
                <a:gd name="T73" fmla="*/ 65 h 68"/>
                <a:gd name="T74" fmla="*/ 39 w 111"/>
                <a:gd name="T75" fmla="*/ 67 h 68"/>
                <a:gd name="T76" fmla="*/ 39 w 111"/>
                <a:gd name="T77" fmla="*/ 67 h 68"/>
                <a:gd name="T78" fmla="*/ 39 w 111"/>
                <a:gd name="T79" fmla="*/ 68 h 68"/>
                <a:gd name="T80" fmla="*/ 39 w 111"/>
                <a:gd name="T81" fmla="*/ 68 h 68"/>
                <a:gd name="T82" fmla="*/ 0 w 111"/>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0" y="62"/>
                  </a:moveTo>
                  <a:cubicBezTo>
                    <a:pt x="0" y="61"/>
                    <a:pt x="0" y="61"/>
                    <a:pt x="0" y="61"/>
                  </a:cubicBezTo>
                  <a:cubicBezTo>
                    <a:pt x="0" y="61"/>
                    <a:pt x="0" y="60"/>
                    <a:pt x="1" y="60"/>
                  </a:cubicBezTo>
                  <a:cubicBezTo>
                    <a:pt x="1" y="59"/>
                    <a:pt x="1" y="58"/>
                    <a:pt x="1" y="57"/>
                  </a:cubicBezTo>
                  <a:cubicBezTo>
                    <a:pt x="2" y="57"/>
                    <a:pt x="2" y="56"/>
                    <a:pt x="3" y="55"/>
                  </a:cubicBezTo>
                  <a:cubicBezTo>
                    <a:pt x="3" y="53"/>
                    <a:pt x="5" y="50"/>
                    <a:pt x="6" y="48"/>
                  </a:cubicBezTo>
                  <a:cubicBezTo>
                    <a:pt x="7" y="45"/>
                    <a:pt x="9" y="43"/>
                    <a:pt x="11" y="40"/>
                  </a:cubicBezTo>
                  <a:cubicBezTo>
                    <a:pt x="13" y="37"/>
                    <a:pt x="15" y="34"/>
                    <a:pt x="18" y="31"/>
                  </a:cubicBezTo>
                  <a:cubicBezTo>
                    <a:pt x="21" y="28"/>
                    <a:pt x="23" y="25"/>
                    <a:pt x="27" y="22"/>
                  </a:cubicBezTo>
                  <a:cubicBezTo>
                    <a:pt x="28" y="21"/>
                    <a:pt x="30" y="20"/>
                    <a:pt x="31" y="18"/>
                  </a:cubicBezTo>
                  <a:cubicBezTo>
                    <a:pt x="33" y="17"/>
                    <a:pt x="35" y="16"/>
                    <a:pt x="37" y="15"/>
                  </a:cubicBezTo>
                  <a:cubicBezTo>
                    <a:pt x="39" y="13"/>
                    <a:pt x="40" y="12"/>
                    <a:pt x="42" y="11"/>
                  </a:cubicBezTo>
                  <a:cubicBezTo>
                    <a:pt x="48" y="8"/>
                    <a:pt x="48" y="8"/>
                    <a:pt x="48" y="8"/>
                  </a:cubicBezTo>
                  <a:cubicBezTo>
                    <a:pt x="52" y="7"/>
                    <a:pt x="56" y="5"/>
                    <a:pt x="60" y="4"/>
                  </a:cubicBezTo>
                  <a:cubicBezTo>
                    <a:pt x="64" y="3"/>
                    <a:pt x="68" y="2"/>
                    <a:pt x="72" y="2"/>
                  </a:cubicBezTo>
                  <a:cubicBezTo>
                    <a:pt x="75" y="1"/>
                    <a:pt x="79" y="1"/>
                    <a:pt x="82" y="1"/>
                  </a:cubicBezTo>
                  <a:cubicBezTo>
                    <a:pt x="86" y="0"/>
                    <a:pt x="89" y="1"/>
                    <a:pt x="92" y="1"/>
                  </a:cubicBezTo>
                  <a:cubicBezTo>
                    <a:pt x="93" y="1"/>
                    <a:pt x="95" y="1"/>
                    <a:pt x="96" y="1"/>
                  </a:cubicBezTo>
                  <a:cubicBezTo>
                    <a:pt x="97" y="1"/>
                    <a:pt x="99" y="1"/>
                    <a:pt x="100" y="1"/>
                  </a:cubicBezTo>
                  <a:cubicBezTo>
                    <a:pt x="102" y="1"/>
                    <a:pt x="104" y="2"/>
                    <a:pt x="106" y="2"/>
                  </a:cubicBezTo>
                  <a:cubicBezTo>
                    <a:pt x="109" y="2"/>
                    <a:pt x="111" y="2"/>
                    <a:pt x="111" y="2"/>
                  </a:cubicBezTo>
                  <a:cubicBezTo>
                    <a:pt x="111" y="2"/>
                    <a:pt x="109" y="3"/>
                    <a:pt x="106" y="3"/>
                  </a:cubicBezTo>
                  <a:cubicBezTo>
                    <a:pt x="104" y="4"/>
                    <a:pt x="102" y="4"/>
                    <a:pt x="100" y="5"/>
                  </a:cubicBezTo>
                  <a:cubicBezTo>
                    <a:pt x="99" y="5"/>
                    <a:pt x="98" y="5"/>
                    <a:pt x="97" y="5"/>
                  </a:cubicBezTo>
                  <a:cubicBezTo>
                    <a:pt x="95" y="6"/>
                    <a:pt x="94" y="6"/>
                    <a:pt x="93" y="7"/>
                  </a:cubicBezTo>
                  <a:cubicBezTo>
                    <a:pt x="90" y="8"/>
                    <a:pt x="87" y="9"/>
                    <a:pt x="84" y="10"/>
                  </a:cubicBezTo>
                  <a:cubicBezTo>
                    <a:pt x="81" y="11"/>
                    <a:pt x="79" y="12"/>
                    <a:pt x="75" y="14"/>
                  </a:cubicBezTo>
                  <a:cubicBezTo>
                    <a:pt x="72" y="15"/>
                    <a:pt x="70" y="17"/>
                    <a:pt x="67" y="19"/>
                  </a:cubicBezTo>
                  <a:cubicBezTo>
                    <a:pt x="64" y="21"/>
                    <a:pt x="61" y="23"/>
                    <a:pt x="59" y="25"/>
                  </a:cubicBezTo>
                  <a:cubicBezTo>
                    <a:pt x="55" y="29"/>
                    <a:pt x="55" y="29"/>
                    <a:pt x="55" y="29"/>
                  </a:cubicBezTo>
                  <a:cubicBezTo>
                    <a:pt x="54" y="30"/>
                    <a:pt x="53" y="31"/>
                    <a:pt x="52" y="33"/>
                  </a:cubicBezTo>
                  <a:cubicBezTo>
                    <a:pt x="51" y="34"/>
                    <a:pt x="50" y="35"/>
                    <a:pt x="49" y="36"/>
                  </a:cubicBezTo>
                  <a:cubicBezTo>
                    <a:pt x="48" y="38"/>
                    <a:pt x="48" y="39"/>
                    <a:pt x="47" y="40"/>
                  </a:cubicBezTo>
                  <a:cubicBezTo>
                    <a:pt x="45" y="43"/>
                    <a:pt x="44" y="45"/>
                    <a:pt x="43" y="48"/>
                  </a:cubicBezTo>
                  <a:cubicBezTo>
                    <a:pt x="42" y="50"/>
                    <a:pt x="41" y="53"/>
                    <a:pt x="41" y="55"/>
                  </a:cubicBezTo>
                  <a:cubicBezTo>
                    <a:pt x="40" y="57"/>
                    <a:pt x="40" y="59"/>
                    <a:pt x="40" y="61"/>
                  </a:cubicBezTo>
                  <a:cubicBezTo>
                    <a:pt x="39" y="63"/>
                    <a:pt x="39" y="64"/>
                    <a:pt x="39" y="65"/>
                  </a:cubicBezTo>
                  <a:cubicBezTo>
                    <a:pt x="39" y="66"/>
                    <a:pt x="39" y="66"/>
                    <a:pt x="39" y="67"/>
                  </a:cubicBezTo>
                  <a:cubicBezTo>
                    <a:pt x="39" y="67"/>
                    <a:pt x="39" y="67"/>
                    <a:pt x="39" y="67"/>
                  </a:cubicBezTo>
                  <a:cubicBezTo>
                    <a:pt x="39" y="68"/>
                    <a:pt x="39" y="68"/>
                    <a:pt x="39" y="68"/>
                  </a:cubicBezTo>
                  <a:cubicBezTo>
                    <a:pt x="39" y="68"/>
                    <a:pt x="39" y="68"/>
                    <a:pt x="39"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43"/>
            <p:cNvSpPr>
              <a:spLocks/>
            </p:cNvSpPr>
            <p:nvPr/>
          </p:nvSpPr>
          <p:spPr bwMode="auto">
            <a:xfrm>
              <a:off x="-69262"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lnTo>
                    <a:pt x="72" y="6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44"/>
            <p:cNvSpPr>
              <a:spLocks/>
            </p:cNvSpPr>
            <p:nvPr/>
          </p:nvSpPr>
          <p:spPr bwMode="auto">
            <a:xfrm>
              <a:off x="243793"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45"/>
            <p:cNvSpPr>
              <a:spLocks/>
            </p:cNvSpPr>
            <p:nvPr/>
          </p:nvSpPr>
          <p:spPr bwMode="auto">
            <a:xfrm>
              <a:off x="8836215" y="6012618"/>
              <a:ext cx="457725"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7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7"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cubicBezTo>
                    <a:pt x="0" y="116"/>
                    <a:pt x="0" y="116"/>
                    <a:pt x="0" y="116"/>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46"/>
            <p:cNvSpPr>
              <a:spLocks/>
            </p:cNvSpPr>
            <p:nvPr/>
          </p:nvSpPr>
          <p:spPr bwMode="auto">
            <a:xfrm>
              <a:off x="8589565"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47"/>
            <p:cNvSpPr>
              <a:spLocks/>
            </p:cNvSpPr>
            <p:nvPr/>
          </p:nvSpPr>
          <p:spPr bwMode="auto">
            <a:xfrm>
              <a:off x="8862303"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cubicBezTo>
                    <a:pt x="0" y="62"/>
                    <a:pt x="0" y="62"/>
                    <a:pt x="0" y="62"/>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48"/>
            <p:cNvSpPr>
              <a:spLocks/>
            </p:cNvSpPr>
            <p:nvPr/>
          </p:nvSpPr>
          <p:spPr bwMode="auto">
            <a:xfrm>
              <a:off x="8542133"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49"/>
            <p:cNvSpPr>
              <a:spLocks/>
            </p:cNvSpPr>
            <p:nvPr/>
          </p:nvSpPr>
          <p:spPr bwMode="auto">
            <a:xfrm>
              <a:off x="8852816"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50"/>
            <p:cNvSpPr>
              <a:spLocks/>
            </p:cNvSpPr>
            <p:nvPr/>
          </p:nvSpPr>
          <p:spPr bwMode="auto">
            <a:xfrm>
              <a:off x="7474898" y="5958070"/>
              <a:ext cx="457725" cy="531246"/>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51"/>
            <p:cNvSpPr>
              <a:spLocks/>
            </p:cNvSpPr>
            <p:nvPr/>
          </p:nvSpPr>
          <p:spPr bwMode="auto">
            <a:xfrm>
              <a:off x="7225877" y="5958070"/>
              <a:ext cx="457725" cy="531246"/>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lnTo>
                    <a:pt x="69" y="11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52"/>
            <p:cNvSpPr>
              <a:spLocks/>
            </p:cNvSpPr>
            <p:nvPr/>
          </p:nvSpPr>
          <p:spPr bwMode="auto">
            <a:xfrm>
              <a:off x="7498615" y="6185747"/>
              <a:ext cx="462468" cy="303569"/>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53"/>
            <p:cNvSpPr>
              <a:spLocks/>
            </p:cNvSpPr>
            <p:nvPr/>
          </p:nvSpPr>
          <p:spPr bwMode="auto">
            <a:xfrm>
              <a:off x="7180816" y="6185747"/>
              <a:ext cx="467211" cy="303569"/>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54"/>
            <p:cNvSpPr>
              <a:spLocks/>
            </p:cNvSpPr>
            <p:nvPr/>
          </p:nvSpPr>
          <p:spPr bwMode="auto">
            <a:xfrm>
              <a:off x="7491500" y="5905894"/>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lnTo>
                    <a:pt x="0" y="11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55"/>
            <p:cNvSpPr>
              <a:spLocks/>
            </p:cNvSpPr>
            <p:nvPr/>
          </p:nvSpPr>
          <p:spPr bwMode="auto">
            <a:xfrm>
              <a:off x="11644227" y="6012618"/>
              <a:ext cx="460097" cy="528874"/>
            </a:xfrm>
            <a:custGeom>
              <a:avLst/>
              <a:gdLst>
                <a:gd name="T0" fmla="*/ 0 w 109"/>
                <a:gd name="T1" fmla="*/ 116 h 119"/>
                <a:gd name="T2" fmla="*/ 1 w 109"/>
                <a:gd name="T3" fmla="*/ 114 h 119"/>
                <a:gd name="T4" fmla="*/ 2 w 109"/>
                <a:gd name="T5" fmla="*/ 108 h 119"/>
                <a:gd name="T6" fmla="*/ 8 w 109"/>
                <a:gd name="T7" fmla="*/ 89 h 119"/>
                <a:gd name="T8" fmla="*/ 20 w 109"/>
                <a:gd name="T9" fmla="*/ 64 h 119"/>
                <a:gd name="T10" fmla="*/ 28 w 109"/>
                <a:gd name="T11" fmla="*/ 51 h 119"/>
                <a:gd name="T12" fmla="*/ 38 w 109"/>
                <a:gd name="T13" fmla="*/ 38 h 119"/>
                <a:gd name="T14" fmla="*/ 49 w 109"/>
                <a:gd name="T15" fmla="*/ 27 h 119"/>
                <a:gd name="T16" fmla="*/ 61 w 109"/>
                <a:gd name="T17" fmla="*/ 17 h 119"/>
                <a:gd name="T18" fmla="*/ 67 w 109"/>
                <a:gd name="T19" fmla="*/ 13 h 119"/>
                <a:gd name="T20" fmla="*/ 73 w 109"/>
                <a:gd name="T21" fmla="*/ 10 h 119"/>
                <a:gd name="T22" fmla="*/ 84 w 109"/>
                <a:gd name="T23" fmla="*/ 5 h 119"/>
                <a:gd name="T24" fmla="*/ 94 w 109"/>
                <a:gd name="T25" fmla="*/ 3 h 119"/>
                <a:gd name="T26" fmla="*/ 102 w 109"/>
                <a:gd name="T27" fmla="*/ 1 h 119"/>
                <a:gd name="T28" fmla="*/ 109 w 109"/>
                <a:gd name="T29" fmla="*/ 0 h 119"/>
                <a:gd name="T30" fmla="*/ 103 w 109"/>
                <a:gd name="T31" fmla="*/ 3 h 119"/>
                <a:gd name="T32" fmla="*/ 96 w 109"/>
                <a:gd name="T33" fmla="*/ 6 h 119"/>
                <a:gd name="T34" fmla="*/ 87 w 109"/>
                <a:gd name="T35" fmla="*/ 11 h 119"/>
                <a:gd name="T36" fmla="*/ 78 w 109"/>
                <a:gd name="T37" fmla="*/ 18 h 119"/>
                <a:gd name="T38" fmla="*/ 73 w 109"/>
                <a:gd name="T39" fmla="*/ 22 h 119"/>
                <a:gd name="T40" fmla="*/ 69 w 109"/>
                <a:gd name="T41" fmla="*/ 27 h 119"/>
                <a:gd name="T42" fmla="*/ 61 w 109"/>
                <a:gd name="T43" fmla="*/ 38 h 119"/>
                <a:gd name="T44" fmla="*/ 54 w 109"/>
                <a:gd name="T45" fmla="*/ 49 h 119"/>
                <a:gd name="T46" fmla="*/ 41 w 109"/>
                <a:gd name="T47" fmla="*/ 97 h 119"/>
                <a:gd name="T48" fmla="*/ 40 w 109"/>
                <a:gd name="T49" fmla="*/ 114 h 119"/>
                <a:gd name="T50" fmla="*/ 40 w 109"/>
                <a:gd name="T51" fmla="*/ 118 h 119"/>
                <a:gd name="T52" fmla="*/ 40 w 109"/>
                <a:gd name="T53" fmla="*/ 119 h 119"/>
                <a:gd name="T54" fmla="*/ 40 w 109"/>
                <a:gd name="T55" fmla="*/ 119 h 119"/>
                <a:gd name="T56" fmla="*/ 0 w 109"/>
                <a:gd name="T57" fmla="*/ 11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0" y="116"/>
                  </a:moveTo>
                  <a:cubicBezTo>
                    <a:pt x="0" y="116"/>
                    <a:pt x="0" y="115"/>
                    <a:pt x="1" y="114"/>
                  </a:cubicBezTo>
                  <a:cubicBezTo>
                    <a:pt x="1" y="112"/>
                    <a:pt x="1" y="110"/>
                    <a:pt x="2" y="108"/>
                  </a:cubicBezTo>
                  <a:cubicBezTo>
                    <a:pt x="3" y="103"/>
                    <a:pt x="5" y="97"/>
                    <a:pt x="8" y="89"/>
                  </a:cubicBezTo>
                  <a:cubicBezTo>
                    <a:pt x="11" y="82"/>
                    <a:pt x="15" y="73"/>
                    <a:pt x="20" y="64"/>
                  </a:cubicBezTo>
                  <a:cubicBezTo>
                    <a:pt x="22" y="60"/>
                    <a:pt x="25" y="55"/>
                    <a:pt x="28" y="51"/>
                  </a:cubicBezTo>
                  <a:cubicBezTo>
                    <a:pt x="31" y="47"/>
                    <a:pt x="34" y="42"/>
                    <a:pt x="38" y="38"/>
                  </a:cubicBezTo>
                  <a:cubicBezTo>
                    <a:pt x="41" y="34"/>
                    <a:pt x="45" y="30"/>
                    <a:pt x="49" y="27"/>
                  </a:cubicBezTo>
                  <a:cubicBezTo>
                    <a:pt x="53" y="23"/>
                    <a:pt x="57" y="20"/>
                    <a:pt x="61" y="17"/>
                  </a:cubicBezTo>
                  <a:cubicBezTo>
                    <a:pt x="63" y="16"/>
                    <a:pt x="65" y="15"/>
                    <a:pt x="67" y="13"/>
                  </a:cubicBezTo>
                  <a:cubicBezTo>
                    <a:pt x="69" y="12"/>
                    <a:pt x="71" y="11"/>
                    <a:pt x="73" y="10"/>
                  </a:cubicBezTo>
                  <a:cubicBezTo>
                    <a:pt x="77" y="8"/>
                    <a:pt x="81" y="7"/>
                    <a:pt x="84" y="5"/>
                  </a:cubicBezTo>
                  <a:cubicBezTo>
                    <a:pt x="88" y="4"/>
                    <a:pt x="91" y="3"/>
                    <a:pt x="94" y="3"/>
                  </a:cubicBezTo>
                  <a:cubicBezTo>
                    <a:pt x="97" y="2"/>
                    <a:pt x="100" y="1"/>
                    <a:pt x="102" y="1"/>
                  </a:cubicBezTo>
                  <a:cubicBezTo>
                    <a:pt x="107" y="0"/>
                    <a:pt x="109" y="0"/>
                    <a:pt x="109" y="0"/>
                  </a:cubicBezTo>
                  <a:cubicBezTo>
                    <a:pt x="109" y="0"/>
                    <a:pt x="107" y="1"/>
                    <a:pt x="103" y="3"/>
                  </a:cubicBezTo>
                  <a:cubicBezTo>
                    <a:pt x="101" y="3"/>
                    <a:pt x="98" y="5"/>
                    <a:pt x="96" y="6"/>
                  </a:cubicBezTo>
                  <a:cubicBezTo>
                    <a:pt x="93" y="7"/>
                    <a:pt x="90" y="9"/>
                    <a:pt x="87" y="11"/>
                  </a:cubicBezTo>
                  <a:cubicBezTo>
                    <a:pt x="84" y="13"/>
                    <a:pt x="81" y="15"/>
                    <a:pt x="78" y="18"/>
                  </a:cubicBezTo>
                  <a:cubicBezTo>
                    <a:pt x="76" y="19"/>
                    <a:pt x="75" y="21"/>
                    <a:pt x="73" y="22"/>
                  </a:cubicBezTo>
                  <a:cubicBezTo>
                    <a:pt x="72" y="24"/>
                    <a:pt x="70" y="25"/>
                    <a:pt x="69" y="27"/>
                  </a:cubicBezTo>
                  <a:cubicBezTo>
                    <a:pt x="66" y="30"/>
                    <a:pt x="63" y="34"/>
                    <a:pt x="61" y="38"/>
                  </a:cubicBezTo>
                  <a:cubicBezTo>
                    <a:pt x="58" y="41"/>
                    <a:pt x="56" y="45"/>
                    <a:pt x="54" y="49"/>
                  </a:cubicBezTo>
                  <a:cubicBezTo>
                    <a:pt x="46" y="66"/>
                    <a:pt x="42" y="84"/>
                    <a:pt x="41" y="97"/>
                  </a:cubicBezTo>
                  <a:cubicBezTo>
                    <a:pt x="40" y="104"/>
                    <a:pt x="40" y="110"/>
                    <a:pt x="40" y="114"/>
                  </a:cubicBezTo>
                  <a:cubicBezTo>
                    <a:pt x="40" y="115"/>
                    <a:pt x="40" y="117"/>
                    <a:pt x="40" y="118"/>
                  </a:cubicBezTo>
                  <a:cubicBezTo>
                    <a:pt x="40" y="118"/>
                    <a:pt x="40" y="119"/>
                    <a:pt x="40" y="119"/>
                  </a:cubicBezTo>
                  <a:cubicBezTo>
                    <a:pt x="40" y="119"/>
                    <a:pt x="40" y="119"/>
                    <a:pt x="40" y="119"/>
                  </a:cubicBezTo>
                  <a:lnTo>
                    <a:pt x="0" y="116"/>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56"/>
            <p:cNvSpPr>
              <a:spLocks/>
            </p:cNvSpPr>
            <p:nvPr/>
          </p:nvSpPr>
          <p:spPr bwMode="auto">
            <a:xfrm>
              <a:off x="11397577" y="6012618"/>
              <a:ext cx="457725" cy="528874"/>
            </a:xfrm>
            <a:custGeom>
              <a:avLst/>
              <a:gdLst>
                <a:gd name="T0" fmla="*/ 69 w 109"/>
                <a:gd name="T1" fmla="*/ 119 h 119"/>
                <a:gd name="T2" fmla="*/ 69 w 109"/>
                <a:gd name="T3" fmla="*/ 119 h 119"/>
                <a:gd name="T4" fmla="*/ 69 w 109"/>
                <a:gd name="T5" fmla="*/ 118 h 119"/>
                <a:gd name="T6" fmla="*/ 69 w 109"/>
                <a:gd name="T7" fmla="*/ 114 h 119"/>
                <a:gd name="T8" fmla="*/ 68 w 109"/>
                <a:gd name="T9" fmla="*/ 97 h 119"/>
                <a:gd name="T10" fmla="*/ 55 w 109"/>
                <a:gd name="T11" fmla="*/ 49 h 119"/>
                <a:gd name="T12" fmla="*/ 48 w 109"/>
                <a:gd name="T13" fmla="*/ 38 h 119"/>
                <a:gd name="T14" fmla="*/ 40 w 109"/>
                <a:gd name="T15" fmla="*/ 27 h 119"/>
                <a:gd name="T16" fmla="*/ 36 w 109"/>
                <a:gd name="T17" fmla="*/ 22 h 119"/>
                <a:gd name="T18" fmla="*/ 31 w 109"/>
                <a:gd name="T19" fmla="*/ 18 h 119"/>
                <a:gd name="T20" fmla="*/ 22 w 109"/>
                <a:gd name="T21" fmla="*/ 11 h 119"/>
                <a:gd name="T22" fmla="*/ 13 w 109"/>
                <a:gd name="T23" fmla="*/ 6 h 119"/>
                <a:gd name="T24" fmla="*/ 6 w 109"/>
                <a:gd name="T25" fmla="*/ 3 h 119"/>
                <a:gd name="T26" fmla="*/ 0 w 109"/>
                <a:gd name="T27" fmla="*/ 0 h 119"/>
                <a:gd name="T28" fmla="*/ 7 w 109"/>
                <a:gd name="T29" fmla="*/ 1 h 119"/>
                <a:gd name="T30" fmla="*/ 14 w 109"/>
                <a:gd name="T31" fmla="*/ 3 h 119"/>
                <a:gd name="T32" fmla="*/ 24 w 109"/>
                <a:gd name="T33" fmla="*/ 5 h 119"/>
                <a:gd name="T34" fmla="*/ 36 w 109"/>
                <a:gd name="T35" fmla="*/ 10 h 119"/>
                <a:gd name="T36" fmla="*/ 42 w 109"/>
                <a:gd name="T37" fmla="*/ 13 h 119"/>
                <a:gd name="T38" fmla="*/ 48 w 109"/>
                <a:gd name="T39" fmla="*/ 17 h 119"/>
                <a:gd name="T40" fmla="*/ 60 w 109"/>
                <a:gd name="T41" fmla="*/ 27 h 119"/>
                <a:gd name="T42" fmla="*/ 71 w 109"/>
                <a:gd name="T43" fmla="*/ 38 h 119"/>
                <a:gd name="T44" fmla="*/ 81 w 109"/>
                <a:gd name="T45" fmla="*/ 51 h 119"/>
                <a:gd name="T46" fmla="*/ 89 w 109"/>
                <a:gd name="T47" fmla="*/ 64 h 119"/>
                <a:gd name="T48" fmla="*/ 101 w 109"/>
                <a:gd name="T49" fmla="*/ 89 h 119"/>
                <a:gd name="T50" fmla="*/ 107 w 109"/>
                <a:gd name="T51" fmla="*/ 108 h 119"/>
                <a:gd name="T52" fmla="*/ 108 w 109"/>
                <a:gd name="T53" fmla="*/ 114 h 119"/>
                <a:gd name="T54" fmla="*/ 109 w 109"/>
                <a:gd name="T55" fmla="*/ 116 h 119"/>
                <a:gd name="T56" fmla="*/ 69 w 109"/>
                <a:gd name="T57"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9" h="119">
                  <a:moveTo>
                    <a:pt x="69" y="119"/>
                  </a:moveTo>
                  <a:cubicBezTo>
                    <a:pt x="69" y="119"/>
                    <a:pt x="69" y="119"/>
                    <a:pt x="69" y="119"/>
                  </a:cubicBezTo>
                  <a:cubicBezTo>
                    <a:pt x="69" y="119"/>
                    <a:pt x="69" y="118"/>
                    <a:pt x="69" y="118"/>
                  </a:cubicBezTo>
                  <a:cubicBezTo>
                    <a:pt x="69" y="117"/>
                    <a:pt x="69" y="115"/>
                    <a:pt x="69" y="114"/>
                  </a:cubicBezTo>
                  <a:cubicBezTo>
                    <a:pt x="69" y="110"/>
                    <a:pt x="69" y="104"/>
                    <a:pt x="68" y="97"/>
                  </a:cubicBezTo>
                  <a:cubicBezTo>
                    <a:pt x="67" y="84"/>
                    <a:pt x="63" y="66"/>
                    <a:pt x="55" y="49"/>
                  </a:cubicBezTo>
                  <a:cubicBezTo>
                    <a:pt x="53" y="45"/>
                    <a:pt x="51" y="41"/>
                    <a:pt x="48" y="38"/>
                  </a:cubicBezTo>
                  <a:cubicBezTo>
                    <a:pt x="46" y="34"/>
                    <a:pt x="43" y="30"/>
                    <a:pt x="40" y="27"/>
                  </a:cubicBezTo>
                  <a:cubicBezTo>
                    <a:pt x="39" y="25"/>
                    <a:pt x="37" y="24"/>
                    <a:pt x="36" y="22"/>
                  </a:cubicBezTo>
                  <a:cubicBezTo>
                    <a:pt x="34" y="21"/>
                    <a:pt x="32" y="19"/>
                    <a:pt x="31" y="18"/>
                  </a:cubicBezTo>
                  <a:cubicBezTo>
                    <a:pt x="28" y="15"/>
                    <a:pt x="25" y="13"/>
                    <a:pt x="22" y="11"/>
                  </a:cubicBezTo>
                  <a:cubicBezTo>
                    <a:pt x="19" y="9"/>
                    <a:pt x="16" y="7"/>
                    <a:pt x="13" y="6"/>
                  </a:cubicBezTo>
                  <a:cubicBezTo>
                    <a:pt x="11" y="5"/>
                    <a:pt x="8" y="3"/>
                    <a:pt x="6" y="3"/>
                  </a:cubicBezTo>
                  <a:cubicBezTo>
                    <a:pt x="2" y="1"/>
                    <a:pt x="0" y="0"/>
                    <a:pt x="0" y="0"/>
                  </a:cubicBezTo>
                  <a:cubicBezTo>
                    <a:pt x="0" y="0"/>
                    <a:pt x="2" y="0"/>
                    <a:pt x="7" y="1"/>
                  </a:cubicBezTo>
                  <a:cubicBezTo>
                    <a:pt x="9" y="1"/>
                    <a:pt x="11" y="2"/>
                    <a:pt x="14" y="3"/>
                  </a:cubicBezTo>
                  <a:cubicBezTo>
                    <a:pt x="17" y="3"/>
                    <a:pt x="21" y="4"/>
                    <a:pt x="24" y="5"/>
                  </a:cubicBezTo>
                  <a:cubicBezTo>
                    <a:pt x="28" y="7"/>
                    <a:pt x="32" y="8"/>
                    <a:pt x="36" y="10"/>
                  </a:cubicBezTo>
                  <a:cubicBezTo>
                    <a:pt x="38" y="11"/>
                    <a:pt x="40" y="12"/>
                    <a:pt x="42" y="13"/>
                  </a:cubicBezTo>
                  <a:cubicBezTo>
                    <a:pt x="44" y="15"/>
                    <a:pt x="46" y="16"/>
                    <a:pt x="48" y="17"/>
                  </a:cubicBezTo>
                  <a:cubicBezTo>
                    <a:pt x="52" y="20"/>
                    <a:pt x="56" y="23"/>
                    <a:pt x="60" y="27"/>
                  </a:cubicBezTo>
                  <a:cubicBezTo>
                    <a:pt x="64" y="30"/>
                    <a:pt x="68" y="34"/>
                    <a:pt x="71" y="38"/>
                  </a:cubicBezTo>
                  <a:cubicBezTo>
                    <a:pt x="75" y="42"/>
                    <a:pt x="78" y="47"/>
                    <a:pt x="81" y="51"/>
                  </a:cubicBezTo>
                  <a:cubicBezTo>
                    <a:pt x="84" y="55"/>
                    <a:pt x="87" y="60"/>
                    <a:pt x="89" y="64"/>
                  </a:cubicBezTo>
                  <a:cubicBezTo>
                    <a:pt x="94" y="73"/>
                    <a:pt x="98" y="82"/>
                    <a:pt x="101" y="89"/>
                  </a:cubicBezTo>
                  <a:cubicBezTo>
                    <a:pt x="104" y="97"/>
                    <a:pt x="106" y="103"/>
                    <a:pt x="107" y="108"/>
                  </a:cubicBezTo>
                  <a:cubicBezTo>
                    <a:pt x="108" y="110"/>
                    <a:pt x="108" y="112"/>
                    <a:pt x="108" y="114"/>
                  </a:cubicBezTo>
                  <a:cubicBezTo>
                    <a:pt x="109" y="115"/>
                    <a:pt x="109" y="116"/>
                    <a:pt x="109" y="116"/>
                  </a:cubicBezTo>
                  <a:cubicBezTo>
                    <a:pt x="69" y="119"/>
                    <a:pt x="69" y="119"/>
                    <a:pt x="69" y="119"/>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57"/>
            <p:cNvSpPr>
              <a:spLocks/>
            </p:cNvSpPr>
            <p:nvPr/>
          </p:nvSpPr>
          <p:spPr bwMode="auto">
            <a:xfrm>
              <a:off x="11670315" y="6240294"/>
              <a:ext cx="462468" cy="301197"/>
            </a:xfrm>
            <a:custGeom>
              <a:avLst/>
              <a:gdLst>
                <a:gd name="T0" fmla="*/ 0 w 110"/>
                <a:gd name="T1" fmla="*/ 62 h 68"/>
                <a:gd name="T2" fmla="*/ 0 w 110"/>
                <a:gd name="T3" fmla="*/ 61 h 68"/>
                <a:gd name="T4" fmla="*/ 0 w 110"/>
                <a:gd name="T5" fmla="*/ 60 h 68"/>
                <a:gd name="T6" fmla="*/ 1 w 110"/>
                <a:gd name="T7" fmla="*/ 57 h 68"/>
                <a:gd name="T8" fmla="*/ 2 w 110"/>
                <a:gd name="T9" fmla="*/ 55 h 68"/>
                <a:gd name="T10" fmla="*/ 5 w 110"/>
                <a:gd name="T11" fmla="*/ 48 h 68"/>
                <a:gd name="T12" fmla="*/ 10 w 110"/>
                <a:gd name="T13" fmla="*/ 40 h 68"/>
                <a:gd name="T14" fmla="*/ 17 w 110"/>
                <a:gd name="T15" fmla="*/ 31 h 68"/>
                <a:gd name="T16" fmla="*/ 26 w 110"/>
                <a:gd name="T17" fmla="*/ 22 h 68"/>
                <a:gd name="T18" fmla="*/ 30 w 110"/>
                <a:gd name="T19" fmla="*/ 18 h 68"/>
                <a:gd name="T20" fmla="*/ 36 w 110"/>
                <a:gd name="T21" fmla="*/ 15 h 68"/>
                <a:gd name="T22" fmla="*/ 41 w 110"/>
                <a:gd name="T23" fmla="*/ 11 h 68"/>
                <a:gd name="T24" fmla="*/ 47 w 110"/>
                <a:gd name="T25" fmla="*/ 8 h 68"/>
                <a:gd name="T26" fmla="*/ 59 w 110"/>
                <a:gd name="T27" fmla="*/ 4 h 68"/>
                <a:gd name="T28" fmla="*/ 71 w 110"/>
                <a:gd name="T29" fmla="*/ 2 h 68"/>
                <a:gd name="T30" fmla="*/ 81 w 110"/>
                <a:gd name="T31" fmla="*/ 1 h 68"/>
                <a:gd name="T32" fmla="*/ 91 w 110"/>
                <a:gd name="T33" fmla="*/ 1 h 68"/>
                <a:gd name="T34" fmla="*/ 95 w 110"/>
                <a:gd name="T35" fmla="*/ 1 h 68"/>
                <a:gd name="T36" fmla="*/ 99 w 110"/>
                <a:gd name="T37" fmla="*/ 1 h 68"/>
                <a:gd name="T38" fmla="*/ 105 w 110"/>
                <a:gd name="T39" fmla="*/ 2 h 68"/>
                <a:gd name="T40" fmla="*/ 110 w 110"/>
                <a:gd name="T41" fmla="*/ 2 h 68"/>
                <a:gd name="T42" fmla="*/ 105 w 110"/>
                <a:gd name="T43" fmla="*/ 3 h 68"/>
                <a:gd name="T44" fmla="*/ 99 w 110"/>
                <a:gd name="T45" fmla="*/ 5 h 68"/>
                <a:gd name="T46" fmla="*/ 96 w 110"/>
                <a:gd name="T47" fmla="*/ 5 h 68"/>
                <a:gd name="T48" fmla="*/ 92 w 110"/>
                <a:gd name="T49" fmla="*/ 7 h 68"/>
                <a:gd name="T50" fmla="*/ 83 w 110"/>
                <a:gd name="T51" fmla="*/ 10 h 68"/>
                <a:gd name="T52" fmla="*/ 74 w 110"/>
                <a:gd name="T53" fmla="*/ 14 h 68"/>
                <a:gd name="T54" fmla="*/ 66 w 110"/>
                <a:gd name="T55" fmla="*/ 19 h 68"/>
                <a:gd name="T56" fmla="*/ 58 w 110"/>
                <a:gd name="T57" fmla="*/ 25 h 68"/>
                <a:gd name="T58" fmla="*/ 54 w 110"/>
                <a:gd name="T59" fmla="*/ 29 h 68"/>
                <a:gd name="T60" fmla="*/ 51 w 110"/>
                <a:gd name="T61" fmla="*/ 33 h 68"/>
                <a:gd name="T62" fmla="*/ 48 w 110"/>
                <a:gd name="T63" fmla="*/ 36 h 68"/>
                <a:gd name="T64" fmla="*/ 46 w 110"/>
                <a:gd name="T65" fmla="*/ 40 h 68"/>
                <a:gd name="T66" fmla="*/ 42 w 110"/>
                <a:gd name="T67" fmla="*/ 48 h 68"/>
                <a:gd name="T68" fmla="*/ 40 w 110"/>
                <a:gd name="T69" fmla="*/ 55 h 68"/>
                <a:gd name="T70" fmla="*/ 39 w 110"/>
                <a:gd name="T71" fmla="*/ 61 h 68"/>
                <a:gd name="T72" fmla="*/ 38 w 110"/>
                <a:gd name="T73" fmla="*/ 65 h 68"/>
                <a:gd name="T74" fmla="*/ 38 w 110"/>
                <a:gd name="T75" fmla="*/ 67 h 68"/>
                <a:gd name="T76" fmla="*/ 39 w 110"/>
                <a:gd name="T77" fmla="*/ 67 h 68"/>
                <a:gd name="T78" fmla="*/ 40 w 110"/>
                <a:gd name="T79" fmla="*/ 68 h 68"/>
                <a:gd name="T80" fmla="*/ 40 w 110"/>
                <a:gd name="T81" fmla="*/ 68 h 68"/>
                <a:gd name="T82" fmla="*/ 0 w 110"/>
                <a:gd name="T83"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0" h="68">
                  <a:moveTo>
                    <a:pt x="0" y="62"/>
                  </a:moveTo>
                  <a:cubicBezTo>
                    <a:pt x="0" y="61"/>
                    <a:pt x="0" y="61"/>
                    <a:pt x="0" y="61"/>
                  </a:cubicBezTo>
                  <a:cubicBezTo>
                    <a:pt x="0" y="61"/>
                    <a:pt x="0" y="60"/>
                    <a:pt x="0" y="60"/>
                  </a:cubicBezTo>
                  <a:cubicBezTo>
                    <a:pt x="0" y="59"/>
                    <a:pt x="0" y="58"/>
                    <a:pt x="1" y="57"/>
                  </a:cubicBezTo>
                  <a:cubicBezTo>
                    <a:pt x="1" y="57"/>
                    <a:pt x="1" y="56"/>
                    <a:pt x="2" y="55"/>
                  </a:cubicBezTo>
                  <a:cubicBezTo>
                    <a:pt x="3" y="53"/>
                    <a:pt x="4" y="50"/>
                    <a:pt x="5" y="48"/>
                  </a:cubicBezTo>
                  <a:cubicBezTo>
                    <a:pt x="6" y="45"/>
                    <a:pt x="8" y="43"/>
                    <a:pt x="10" y="40"/>
                  </a:cubicBezTo>
                  <a:cubicBezTo>
                    <a:pt x="12" y="37"/>
                    <a:pt x="14" y="34"/>
                    <a:pt x="17" y="31"/>
                  </a:cubicBezTo>
                  <a:cubicBezTo>
                    <a:pt x="20" y="28"/>
                    <a:pt x="22" y="25"/>
                    <a:pt x="26" y="22"/>
                  </a:cubicBezTo>
                  <a:cubicBezTo>
                    <a:pt x="27" y="21"/>
                    <a:pt x="29" y="20"/>
                    <a:pt x="30" y="18"/>
                  </a:cubicBezTo>
                  <a:cubicBezTo>
                    <a:pt x="32" y="17"/>
                    <a:pt x="34" y="16"/>
                    <a:pt x="36" y="15"/>
                  </a:cubicBezTo>
                  <a:cubicBezTo>
                    <a:pt x="38" y="13"/>
                    <a:pt x="39" y="12"/>
                    <a:pt x="41" y="11"/>
                  </a:cubicBezTo>
                  <a:cubicBezTo>
                    <a:pt x="47" y="8"/>
                    <a:pt x="47" y="8"/>
                    <a:pt x="47" y="8"/>
                  </a:cubicBezTo>
                  <a:cubicBezTo>
                    <a:pt x="51" y="7"/>
                    <a:pt x="55" y="5"/>
                    <a:pt x="59" y="4"/>
                  </a:cubicBezTo>
                  <a:cubicBezTo>
                    <a:pt x="63" y="3"/>
                    <a:pt x="67" y="2"/>
                    <a:pt x="71" y="2"/>
                  </a:cubicBezTo>
                  <a:cubicBezTo>
                    <a:pt x="74" y="1"/>
                    <a:pt x="78" y="1"/>
                    <a:pt x="81" y="1"/>
                  </a:cubicBezTo>
                  <a:cubicBezTo>
                    <a:pt x="85" y="0"/>
                    <a:pt x="88" y="1"/>
                    <a:pt x="91" y="1"/>
                  </a:cubicBezTo>
                  <a:cubicBezTo>
                    <a:pt x="92" y="1"/>
                    <a:pt x="94" y="1"/>
                    <a:pt x="95" y="1"/>
                  </a:cubicBezTo>
                  <a:cubicBezTo>
                    <a:pt x="96" y="1"/>
                    <a:pt x="98" y="1"/>
                    <a:pt x="99" y="1"/>
                  </a:cubicBezTo>
                  <a:cubicBezTo>
                    <a:pt x="101" y="1"/>
                    <a:pt x="103" y="2"/>
                    <a:pt x="105" y="2"/>
                  </a:cubicBezTo>
                  <a:cubicBezTo>
                    <a:pt x="108" y="2"/>
                    <a:pt x="110" y="2"/>
                    <a:pt x="110" y="2"/>
                  </a:cubicBezTo>
                  <a:cubicBezTo>
                    <a:pt x="110" y="2"/>
                    <a:pt x="108" y="3"/>
                    <a:pt x="105" y="3"/>
                  </a:cubicBezTo>
                  <a:cubicBezTo>
                    <a:pt x="103" y="4"/>
                    <a:pt x="101" y="4"/>
                    <a:pt x="99" y="5"/>
                  </a:cubicBezTo>
                  <a:cubicBezTo>
                    <a:pt x="98" y="5"/>
                    <a:pt x="97" y="5"/>
                    <a:pt x="96" y="5"/>
                  </a:cubicBezTo>
                  <a:cubicBezTo>
                    <a:pt x="94" y="6"/>
                    <a:pt x="93" y="6"/>
                    <a:pt x="92" y="7"/>
                  </a:cubicBezTo>
                  <a:cubicBezTo>
                    <a:pt x="89" y="8"/>
                    <a:pt x="86" y="9"/>
                    <a:pt x="83" y="10"/>
                  </a:cubicBezTo>
                  <a:cubicBezTo>
                    <a:pt x="80" y="11"/>
                    <a:pt x="78" y="12"/>
                    <a:pt x="74" y="14"/>
                  </a:cubicBezTo>
                  <a:cubicBezTo>
                    <a:pt x="71" y="15"/>
                    <a:pt x="69" y="17"/>
                    <a:pt x="66" y="19"/>
                  </a:cubicBezTo>
                  <a:cubicBezTo>
                    <a:pt x="63" y="21"/>
                    <a:pt x="60" y="23"/>
                    <a:pt x="58" y="25"/>
                  </a:cubicBezTo>
                  <a:cubicBezTo>
                    <a:pt x="54" y="29"/>
                    <a:pt x="54" y="29"/>
                    <a:pt x="54" y="29"/>
                  </a:cubicBezTo>
                  <a:cubicBezTo>
                    <a:pt x="53" y="30"/>
                    <a:pt x="52" y="31"/>
                    <a:pt x="51" y="33"/>
                  </a:cubicBezTo>
                  <a:cubicBezTo>
                    <a:pt x="50" y="34"/>
                    <a:pt x="49" y="35"/>
                    <a:pt x="48" y="36"/>
                  </a:cubicBezTo>
                  <a:cubicBezTo>
                    <a:pt x="47" y="38"/>
                    <a:pt x="47" y="39"/>
                    <a:pt x="46" y="40"/>
                  </a:cubicBezTo>
                  <a:cubicBezTo>
                    <a:pt x="44" y="43"/>
                    <a:pt x="43" y="45"/>
                    <a:pt x="42" y="48"/>
                  </a:cubicBezTo>
                  <a:cubicBezTo>
                    <a:pt x="41" y="50"/>
                    <a:pt x="40" y="53"/>
                    <a:pt x="40" y="55"/>
                  </a:cubicBezTo>
                  <a:cubicBezTo>
                    <a:pt x="39" y="57"/>
                    <a:pt x="39" y="59"/>
                    <a:pt x="39" y="61"/>
                  </a:cubicBezTo>
                  <a:cubicBezTo>
                    <a:pt x="38" y="63"/>
                    <a:pt x="38" y="64"/>
                    <a:pt x="38" y="65"/>
                  </a:cubicBezTo>
                  <a:cubicBezTo>
                    <a:pt x="38" y="66"/>
                    <a:pt x="38" y="66"/>
                    <a:pt x="38" y="67"/>
                  </a:cubicBezTo>
                  <a:cubicBezTo>
                    <a:pt x="38" y="67"/>
                    <a:pt x="39" y="67"/>
                    <a:pt x="39" y="67"/>
                  </a:cubicBezTo>
                  <a:cubicBezTo>
                    <a:pt x="40" y="68"/>
                    <a:pt x="40" y="68"/>
                    <a:pt x="40" y="68"/>
                  </a:cubicBezTo>
                  <a:cubicBezTo>
                    <a:pt x="40" y="68"/>
                    <a:pt x="40" y="68"/>
                    <a:pt x="40" y="68"/>
                  </a:cubicBezTo>
                  <a:lnTo>
                    <a:pt x="0" y="62"/>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58"/>
            <p:cNvSpPr>
              <a:spLocks/>
            </p:cNvSpPr>
            <p:nvPr/>
          </p:nvSpPr>
          <p:spPr bwMode="auto">
            <a:xfrm>
              <a:off x="11350145" y="6240294"/>
              <a:ext cx="467211" cy="301197"/>
            </a:xfrm>
            <a:custGeom>
              <a:avLst/>
              <a:gdLst>
                <a:gd name="T0" fmla="*/ 72 w 111"/>
                <a:gd name="T1" fmla="*/ 68 h 68"/>
                <a:gd name="T2" fmla="*/ 72 w 111"/>
                <a:gd name="T3" fmla="*/ 68 h 68"/>
                <a:gd name="T4" fmla="*/ 72 w 111"/>
                <a:gd name="T5" fmla="*/ 67 h 68"/>
                <a:gd name="T6" fmla="*/ 72 w 111"/>
                <a:gd name="T7" fmla="*/ 67 h 68"/>
                <a:gd name="T8" fmla="*/ 72 w 111"/>
                <a:gd name="T9" fmla="*/ 65 h 68"/>
                <a:gd name="T10" fmla="*/ 72 w 111"/>
                <a:gd name="T11" fmla="*/ 61 h 68"/>
                <a:gd name="T12" fmla="*/ 70 w 111"/>
                <a:gd name="T13" fmla="*/ 55 h 68"/>
                <a:gd name="T14" fmla="*/ 68 w 111"/>
                <a:gd name="T15" fmla="*/ 48 h 68"/>
                <a:gd name="T16" fmla="*/ 64 w 111"/>
                <a:gd name="T17" fmla="*/ 40 h 68"/>
                <a:gd name="T18" fmla="*/ 62 w 111"/>
                <a:gd name="T19" fmla="*/ 36 h 68"/>
                <a:gd name="T20" fmla="*/ 59 w 111"/>
                <a:gd name="T21" fmla="*/ 33 h 68"/>
                <a:gd name="T22" fmla="*/ 56 w 111"/>
                <a:gd name="T23" fmla="*/ 29 h 68"/>
                <a:gd name="T24" fmla="*/ 53 w 111"/>
                <a:gd name="T25" fmla="*/ 25 h 68"/>
                <a:gd name="T26" fmla="*/ 45 w 111"/>
                <a:gd name="T27" fmla="*/ 19 h 68"/>
                <a:gd name="T28" fmla="*/ 36 w 111"/>
                <a:gd name="T29" fmla="*/ 14 h 68"/>
                <a:gd name="T30" fmla="*/ 27 w 111"/>
                <a:gd name="T31" fmla="*/ 10 h 68"/>
                <a:gd name="T32" fmla="*/ 19 w 111"/>
                <a:gd name="T33" fmla="*/ 7 h 68"/>
                <a:gd name="T34" fmla="*/ 15 w 111"/>
                <a:gd name="T35" fmla="*/ 5 h 68"/>
                <a:gd name="T36" fmla="*/ 11 w 111"/>
                <a:gd name="T37" fmla="*/ 5 h 68"/>
                <a:gd name="T38" fmla="*/ 5 w 111"/>
                <a:gd name="T39" fmla="*/ 3 h 68"/>
                <a:gd name="T40" fmla="*/ 0 w 111"/>
                <a:gd name="T41" fmla="*/ 2 h 68"/>
                <a:gd name="T42" fmla="*/ 5 w 111"/>
                <a:gd name="T43" fmla="*/ 2 h 68"/>
                <a:gd name="T44" fmla="*/ 12 w 111"/>
                <a:gd name="T45" fmla="*/ 1 h 68"/>
                <a:gd name="T46" fmla="*/ 15 w 111"/>
                <a:gd name="T47" fmla="*/ 1 h 68"/>
                <a:gd name="T48" fmla="*/ 19 w 111"/>
                <a:gd name="T49" fmla="*/ 1 h 68"/>
                <a:gd name="T50" fmla="*/ 29 w 111"/>
                <a:gd name="T51" fmla="*/ 1 h 68"/>
                <a:gd name="T52" fmla="*/ 40 w 111"/>
                <a:gd name="T53" fmla="*/ 2 h 68"/>
                <a:gd name="T54" fmla="*/ 51 w 111"/>
                <a:gd name="T55" fmla="*/ 4 h 68"/>
                <a:gd name="T56" fmla="*/ 63 w 111"/>
                <a:gd name="T57" fmla="*/ 8 h 68"/>
                <a:gd name="T58" fmla="*/ 69 w 111"/>
                <a:gd name="T59" fmla="*/ 11 h 68"/>
                <a:gd name="T60" fmla="*/ 75 w 111"/>
                <a:gd name="T61" fmla="*/ 15 h 68"/>
                <a:gd name="T62" fmla="*/ 80 w 111"/>
                <a:gd name="T63" fmla="*/ 18 h 68"/>
                <a:gd name="T64" fmla="*/ 85 w 111"/>
                <a:gd name="T65" fmla="*/ 22 h 68"/>
                <a:gd name="T66" fmla="*/ 94 w 111"/>
                <a:gd name="T67" fmla="*/ 31 h 68"/>
                <a:gd name="T68" fmla="*/ 100 w 111"/>
                <a:gd name="T69" fmla="*/ 40 h 68"/>
                <a:gd name="T70" fmla="*/ 105 w 111"/>
                <a:gd name="T71" fmla="*/ 48 h 68"/>
                <a:gd name="T72" fmla="*/ 109 w 111"/>
                <a:gd name="T73" fmla="*/ 55 h 68"/>
                <a:gd name="T74" fmla="*/ 110 w 111"/>
                <a:gd name="T75" fmla="*/ 57 h 68"/>
                <a:gd name="T76" fmla="*/ 111 w 111"/>
                <a:gd name="T77" fmla="*/ 60 h 68"/>
                <a:gd name="T78" fmla="*/ 111 w 111"/>
                <a:gd name="T79" fmla="*/ 61 h 68"/>
                <a:gd name="T80" fmla="*/ 111 w 111"/>
                <a:gd name="T81" fmla="*/ 62 h 68"/>
                <a:gd name="T82" fmla="*/ 72 w 111"/>
                <a:gd name="T83"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1" h="68">
                  <a:moveTo>
                    <a:pt x="72" y="68"/>
                  </a:moveTo>
                  <a:cubicBezTo>
                    <a:pt x="72" y="68"/>
                    <a:pt x="72" y="68"/>
                    <a:pt x="72" y="68"/>
                  </a:cubicBezTo>
                  <a:cubicBezTo>
                    <a:pt x="72" y="67"/>
                    <a:pt x="72" y="67"/>
                    <a:pt x="72" y="67"/>
                  </a:cubicBezTo>
                  <a:cubicBezTo>
                    <a:pt x="72" y="67"/>
                    <a:pt x="72" y="67"/>
                    <a:pt x="72" y="67"/>
                  </a:cubicBezTo>
                  <a:cubicBezTo>
                    <a:pt x="72" y="66"/>
                    <a:pt x="72" y="66"/>
                    <a:pt x="72" y="65"/>
                  </a:cubicBezTo>
                  <a:cubicBezTo>
                    <a:pt x="72" y="64"/>
                    <a:pt x="72" y="63"/>
                    <a:pt x="72" y="61"/>
                  </a:cubicBezTo>
                  <a:cubicBezTo>
                    <a:pt x="71" y="59"/>
                    <a:pt x="71" y="57"/>
                    <a:pt x="70" y="55"/>
                  </a:cubicBezTo>
                  <a:cubicBezTo>
                    <a:pt x="70" y="53"/>
                    <a:pt x="69" y="50"/>
                    <a:pt x="68" y="48"/>
                  </a:cubicBezTo>
                  <a:cubicBezTo>
                    <a:pt x="67" y="45"/>
                    <a:pt x="66" y="43"/>
                    <a:pt x="64" y="40"/>
                  </a:cubicBezTo>
                  <a:cubicBezTo>
                    <a:pt x="64" y="39"/>
                    <a:pt x="63" y="38"/>
                    <a:pt x="62" y="36"/>
                  </a:cubicBezTo>
                  <a:cubicBezTo>
                    <a:pt x="61" y="35"/>
                    <a:pt x="60" y="34"/>
                    <a:pt x="59" y="33"/>
                  </a:cubicBezTo>
                  <a:cubicBezTo>
                    <a:pt x="58" y="31"/>
                    <a:pt x="57" y="30"/>
                    <a:pt x="56" y="29"/>
                  </a:cubicBezTo>
                  <a:cubicBezTo>
                    <a:pt x="53" y="25"/>
                    <a:pt x="53" y="25"/>
                    <a:pt x="53" y="25"/>
                  </a:cubicBezTo>
                  <a:cubicBezTo>
                    <a:pt x="50" y="23"/>
                    <a:pt x="47" y="21"/>
                    <a:pt x="45" y="19"/>
                  </a:cubicBezTo>
                  <a:cubicBezTo>
                    <a:pt x="42" y="17"/>
                    <a:pt x="39" y="15"/>
                    <a:pt x="36" y="14"/>
                  </a:cubicBezTo>
                  <a:cubicBezTo>
                    <a:pt x="33" y="12"/>
                    <a:pt x="30" y="11"/>
                    <a:pt x="27" y="10"/>
                  </a:cubicBezTo>
                  <a:cubicBezTo>
                    <a:pt x="24" y="9"/>
                    <a:pt x="21" y="8"/>
                    <a:pt x="19" y="7"/>
                  </a:cubicBezTo>
                  <a:cubicBezTo>
                    <a:pt x="17" y="6"/>
                    <a:pt x="16" y="6"/>
                    <a:pt x="15" y="5"/>
                  </a:cubicBezTo>
                  <a:cubicBezTo>
                    <a:pt x="14" y="5"/>
                    <a:pt x="12" y="5"/>
                    <a:pt x="11" y="5"/>
                  </a:cubicBezTo>
                  <a:cubicBezTo>
                    <a:pt x="9" y="4"/>
                    <a:pt x="7" y="4"/>
                    <a:pt x="5" y="3"/>
                  </a:cubicBezTo>
                  <a:cubicBezTo>
                    <a:pt x="2" y="3"/>
                    <a:pt x="0" y="2"/>
                    <a:pt x="0" y="2"/>
                  </a:cubicBezTo>
                  <a:cubicBezTo>
                    <a:pt x="0" y="2"/>
                    <a:pt x="2" y="2"/>
                    <a:pt x="5" y="2"/>
                  </a:cubicBezTo>
                  <a:cubicBezTo>
                    <a:pt x="7" y="2"/>
                    <a:pt x="9" y="1"/>
                    <a:pt x="12" y="1"/>
                  </a:cubicBezTo>
                  <a:cubicBezTo>
                    <a:pt x="13" y="1"/>
                    <a:pt x="14" y="1"/>
                    <a:pt x="15" y="1"/>
                  </a:cubicBezTo>
                  <a:cubicBezTo>
                    <a:pt x="17" y="1"/>
                    <a:pt x="18" y="1"/>
                    <a:pt x="19" y="1"/>
                  </a:cubicBezTo>
                  <a:cubicBezTo>
                    <a:pt x="22" y="1"/>
                    <a:pt x="26" y="0"/>
                    <a:pt x="29" y="1"/>
                  </a:cubicBezTo>
                  <a:cubicBezTo>
                    <a:pt x="32" y="1"/>
                    <a:pt x="36" y="1"/>
                    <a:pt x="40" y="2"/>
                  </a:cubicBezTo>
                  <a:cubicBezTo>
                    <a:pt x="44" y="2"/>
                    <a:pt x="47" y="3"/>
                    <a:pt x="51" y="4"/>
                  </a:cubicBezTo>
                  <a:cubicBezTo>
                    <a:pt x="55" y="5"/>
                    <a:pt x="59" y="7"/>
                    <a:pt x="63" y="8"/>
                  </a:cubicBezTo>
                  <a:cubicBezTo>
                    <a:pt x="69" y="11"/>
                    <a:pt x="69" y="11"/>
                    <a:pt x="69" y="11"/>
                  </a:cubicBezTo>
                  <a:cubicBezTo>
                    <a:pt x="71" y="12"/>
                    <a:pt x="73" y="13"/>
                    <a:pt x="75" y="15"/>
                  </a:cubicBezTo>
                  <a:cubicBezTo>
                    <a:pt x="76" y="16"/>
                    <a:pt x="78" y="17"/>
                    <a:pt x="80" y="18"/>
                  </a:cubicBezTo>
                  <a:cubicBezTo>
                    <a:pt x="82" y="20"/>
                    <a:pt x="83" y="21"/>
                    <a:pt x="85" y="22"/>
                  </a:cubicBezTo>
                  <a:cubicBezTo>
                    <a:pt x="88" y="25"/>
                    <a:pt x="91" y="28"/>
                    <a:pt x="94" y="31"/>
                  </a:cubicBezTo>
                  <a:cubicBezTo>
                    <a:pt x="96" y="34"/>
                    <a:pt x="99" y="37"/>
                    <a:pt x="100" y="40"/>
                  </a:cubicBezTo>
                  <a:cubicBezTo>
                    <a:pt x="102" y="43"/>
                    <a:pt x="104" y="45"/>
                    <a:pt x="105" y="48"/>
                  </a:cubicBezTo>
                  <a:cubicBezTo>
                    <a:pt x="107" y="50"/>
                    <a:pt x="108" y="53"/>
                    <a:pt x="109" y="55"/>
                  </a:cubicBezTo>
                  <a:cubicBezTo>
                    <a:pt x="109" y="56"/>
                    <a:pt x="110" y="57"/>
                    <a:pt x="110" y="57"/>
                  </a:cubicBezTo>
                  <a:cubicBezTo>
                    <a:pt x="110" y="58"/>
                    <a:pt x="111" y="59"/>
                    <a:pt x="111" y="60"/>
                  </a:cubicBezTo>
                  <a:cubicBezTo>
                    <a:pt x="111" y="60"/>
                    <a:pt x="111" y="61"/>
                    <a:pt x="111" y="61"/>
                  </a:cubicBezTo>
                  <a:cubicBezTo>
                    <a:pt x="111" y="62"/>
                    <a:pt x="111" y="62"/>
                    <a:pt x="111" y="62"/>
                  </a:cubicBezTo>
                  <a:cubicBezTo>
                    <a:pt x="72" y="68"/>
                    <a:pt x="72" y="68"/>
                    <a:pt x="72" y="68"/>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59"/>
            <p:cNvSpPr>
              <a:spLocks/>
            </p:cNvSpPr>
            <p:nvPr/>
          </p:nvSpPr>
          <p:spPr bwMode="auto">
            <a:xfrm>
              <a:off x="11663200" y="5958070"/>
              <a:ext cx="163643" cy="502786"/>
            </a:xfrm>
            <a:custGeom>
              <a:avLst/>
              <a:gdLst>
                <a:gd name="T0" fmla="*/ 0 w 39"/>
                <a:gd name="T1" fmla="*/ 113 h 113"/>
                <a:gd name="T2" fmla="*/ 0 w 39"/>
                <a:gd name="T3" fmla="*/ 111 h 113"/>
                <a:gd name="T4" fmla="*/ 0 w 39"/>
                <a:gd name="T5" fmla="*/ 107 h 113"/>
                <a:gd name="T6" fmla="*/ 1 w 39"/>
                <a:gd name="T7" fmla="*/ 93 h 113"/>
                <a:gd name="T8" fmla="*/ 8 w 39"/>
                <a:gd name="T9" fmla="*/ 52 h 113"/>
                <a:gd name="T10" fmla="*/ 15 w 39"/>
                <a:gd name="T11" fmla="*/ 31 h 113"/>
                <a:gd name="T12" fmla="*/ 23 w 39"/>
                <a:gd name="T13" fmla="*/ 14 h 113"/>
                <a:gd name="T14" fmla="*/ 28 w 39"/>
                <a:gd name="T15" fmla="*/ 7 h 113"/>
                <a:gd name="T16" fmla="*/ 32 w 39"/>
                <a:gd name="T17" fmla="*/ 3 h 113"/>
                <a:gd name="T18" fmla="*/ 35 w 39"/>
                <a:gd name="T19" fmla="*/ 1 h 113"/>
                <a:gd name="T20" fmla="*/ 36 w 39"/>
                <a:gd name="T21" fmla="*/ 0 h 113"/>
                <a:gd name="T22" fmla="*/ 35 w 39"/>
                <a:gd name="T23" fmla="*/ 1 h 113"/>
                <a:gd name="T24" fmla="*/ 33 w 39"/>
                <a:gd name="T25" fmla="*/ 4 h 113"/>
                <a:gd name="T26" fmla="*/ 31 w 39"/>
                <a:gd name="T27" fmla="*/ 9 h 113"/>
                <a:gd name="T28" fmla="*/ 29 w 39"/>
                <a:gd name="T29" fmla="*/ 16 h 113"/>
                <a:gd name="T30" fmla="*/ 27 w 39"/>
                <a:gd name="T31" fmla="*/ 34 h 113"/>
                <a:gd name="T32" fmla="*/ 28 w 39"/>
                <a:gd name="T33" fmla="*/ 54 h 113"/>
                <a:gd name="T34" fmla="*/ 35 w 39"/>
                <a:gd name="T35" fmla="*/ 92 h 113"/>
                <a:gd name="T36" fmla="*/ 38 w 39"/>
                <a:gd name="T37" fmla="*/ 104 h 113"/>
                <a:gd name="T38" fmla="*/ 39 w 39"/>
                <a:gd name="T39" fmla="*/ 107 h 113"/>
                <a:gd name="T40" fmla="*/ 39 w 39"/>
                <a:gd name="T41" fmla="*/ 108 h 113"/>
                <a:gd name="T42" fmla="*/ 0 w 39"/>
                <a:gd name="T43"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113">
                  <a:moveTo>
                    <a:pt x="0" y="113"/>
                  </a:moveTo>
                  <a:cubicBezTo>
                    <a:pt x="0" y="113"/>
                    <a:pt x="0" y="112"/>
                    <a:pt x="0" y="111"/>
                  </a:cubicBezTo>
                  <a:cubicBezTo>
                    <a:pt x="0" y="110"/>
                    <a:pt x="0" y="109"/>
                    <a:pt x="0" y="107"/>
                  </a:cubicBezTo>
                  <a:cubicBezTo>
                    <a:pt x="0" y="104"/>
                    <a:pt x="1" y="99"/>
                    <a:pt x="1" y="93"/>
                  </a:cubicBezTo>
                  <a:cubicBezTo>
                    <a:pt x="3" y="82"/>
                    <a:pt x="5" y="67"/>
                    <a:pt x="8" y="52"/>
                  </a:cubicBezTo>
                  <a:cubicBezTo>
                    <a:pt x="10" y="45"/>
                    <a:pt x="12" y="38"/>
                    <a:pt x="15" y="31"/>
                  </a:cubicBezTo>
                  <a:cubicBezTo>
                    <a:pt x="17" y="25"/>
                    <a:pt x="20" y="19"/>
                    <a:pt x="23" y="14"/>
                  </a:cubicBezTo>
                  <a:cubicBezTo>
                    <a:pt x="25" y="11"/>
                    <a:pt x="26" y="9"/>
                    <a:pt x="28" y="7"/>
                  </a:cubicBezTo>
                  <a:cubicBezTo>
                    <a:pt x="29" y="6"/>
                    <a:pt x="31" y="4"/>
                    <a:pt x="32" y="3"/>
                  </a:cubicBezTo>
                  <a:cubicBezTo>
                    <a:pt x="33" y="2"/>
                    <a:pt x="34" y="1"/>
                    <a:pt x="35" y="1"/>
                  </a:cubicBezTo>
                  <a:cubicBezTo>
                    <a:pt x="35" y="0"/>
                    <a:pt x="36" y="0"/>
                    <a:pt x="36" y="0"/>
                  </a:cubicBezTo>
                  <a:cubicBezTo>
                    <a:pt x="36" y="0"/>
                    <a:pt x="35" y="0"/>
                    <a:pt x="35" y="1"/>
                  </a:cubicBezTo>
                  <a:cubicBezTo>
                    <a:pt x="35" y="2"/>
                    <a:pt x="34" y="3"/>
                    <a:pt x="33" y="4"/>
                  </a:cubicBezTo>
                  <a:cubicBezTo>
                    <a:pt x="32" y="5"/>
                    <a:pt x="32" y="7"/>
                    <a:pt x="31" y="9"/>
                  </a:cubicBezTo>
                  <a:cubicBezTo>
                    <a:pt x="30" y="11"/>
                    <a:pt x="30" y="13"/>
                    <a:pt x="29" y="16"/>
                  </a:cubicBezTo>
                  <a:cubicBezTo>
                    <a:pt x="28" y="21"/>
                    <a:pt x="27" y="27"/>
                    <a:pt x="27" y="34"/>
                  </a:cubicBezTo>
                  <a:cubicBezTo>
                    <a:pt x="27" y="40"/>
                    <a:pt x="28" y="47"/>
                    <a:pt x="28" y="54"/>
                  </a:cubicBezTo>
                  <a:cubicBezTo>
                    <a:pt x="30" y="68"/>
                    <a:pt x="33" y="81"/>
                    <a:pt x="35" y="92"/>
                  </a:cubicBezTo>
                  <a:cubicBezTo>
                    <a:pt x="36" y="97"/>
                    <a:pt x="37" y="101"/>
                    <a:pt x="38" y="104"/>
                  </a:cubicBezTo>
                  <a:cubicBezTo>
                    <a:pt x="38" y="105"/>
                    <a:pt x="39" y="106"/>
                    <a:pt x="39" y="107"/>
                  </a:cubicBezTo>
                  <a:cubicBezTo>
                    <a:pt x="39" y="108"/>
                    <a:pt x="39" y="108"/>
                    <a:pt x="39" y="108"/>
                  </a:cubicBezTo>
                  <a:cubicBezTo>
                    <a:pt x="0" y="113"/>
                    <a:pt x="0" y="113"/>
                    <a:pt x="0" y="113"/>
                  </a:cubicBezTo>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60"/>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61"/>
            <p:cNvSpPr>
              <a:spLocks/>
            </p:cNvSpPr>
            <p:nvPr/>
          </p:nvSpPr>
          <p:spPr bwMode="auto">
            <a:xfrm>
              <a:off x="9244136" y="4734308"/>
              <a:ext cx="1048261" cy="1532074"/>
            </a:xfrm>
            <a:custGeom>
              <a:avLst/>
              <a:gdLst>
                <a:gd name="T0" fmla="*/ 220 w 442"/>
                <a:gd name="T1" fmla="*/ 0 h 646"/>
                <a:gd name="T2" fmla="*/ 0 w 442"/>
                <a:gd name="T3" fmla="*/ 646 h 646"/>
                <a:gd name="T4" fmla="*/ 216 w 442"/>
                <a:gd name="T5" fmla="*/ 646 h 646"/>
                <a:gd name="T6" fmla="*/ 225 w 442"/>
                <a:gd name="T7" fmla="*/ 646 h 646"/>
                <a:gd name="T8" fmla="*/ 442 w 442"/>
                <a:gd name="T9" fmla="*/ 646 h 646"/>
                <a:gd name="T10" fmla="*/ 220 w 442"/>
                <a:gd name="T11" fmla="*/ 0 h 646"/>
              </a:gdLst>
              <a:ahLst/>
              <a:cxnLst>
                <a:cxn ang="0">
                  <a:pos x="T0" y="T1"/>
                </a:cxn>
                <a:cxn ang="0">
                  <a:pos x="T2" y="T3"/>
                </a:cxn>
                <a:cxn ang="0">
                  <a:pos x="T4" y="T5"/>
                </a:cxn>
                <a:cxn ang="0">
                  <a:pos x="T6" y="T7"/>
                </a:cxn>
                <a:cxn ang="0">
                  <a:pos x="T8" y="T9"/>
                </a:cxn>
                <a:cxn ang="0">
                  <a:pos x="T10" y="T11"/>
                </a:cxn>
              </a:cxnLst>
              <a:rect l="0" t="0" r="r" b="b"/>
              <a:pathLst>
                <a:path w="442" h="646">
                  <a:moveTo>
                    <a:pt x="220" y="0"/>
                  </a:moveTo>
                  <a:lnTo>
                    <a:pt x="0" y="646"/>
                  </a:lnTo>
                  <a:lnTo>
                    <a:pt x="216" y="646"/>
                  </a:lnTo>
                  <a:lnTo>
                    <a:pt x="225" y="646"/>
                  </a:lnTo>
                  <a:lnTo>
                    <a:pt x="442" y="646"/>
                  </a:lnTo>
                  <a:lnTo>
                    <a:pt x="22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62"/>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63"/>
            <p:cNvSpPr>
              <a:spLocks/>
            </p:cNvSpPr>
            <p:nvPr/>
          </p:nvSpPr>
          <p:spPr bwMode="auto">
            <a:xfrm>
              <a:off x="9497900" y="5474257"/>
              <a:ext cx="540732" cy="1076721"/>
            </a:xfrm>
            <a:custGeom>
              <a:avLst/>
              <a:gdLst>
                <a:gd name="T0" fmla="*/ 228 w 228"/>
                <a:gd name="T1" fmla="*/ 176 h 454"/>
                <a:gd name="T2" fmla="*/ 129 w 228"/>
                <a:gd name="T3" fmla="*/ 206 h 454"/>
                <a:gd name="T4" fmla="*/ 109 w 228"/>
                <a:gd name="T5" fmla="*/ 0 h 454"/>
                <a:gd name="T6" fmla="*/ 90 w 228"/>
                <a:gd name="T7" fmla="*/ 270 h 454"/>
                <a:gd name="T8" fmla="*/ 0 w 228"/>
                <a:gd name="T9" fmla="*/ 246 h 454"/>
                <a:gd name="T10" fmla="*/ 83 w 228"/>
                <a:gd name="T11" fmla="*/ 315 h 454"/>
                <a:gd name="T12" fmla="*/ 74 w 228"/>
                <a:gd name="T13" fmla="*/ 454 h 454"/>
                <a:gd name="T14" fmla="*/ 145 w 228"/>
                <a:gd name="T15" fmla="*/ 454 h 454"/>
                <a:gd name="T16" fmla="*/ 132 w 228"/>
                <a:gd name="T17" fmla="*/ 251 h 454"/>
                <a:gd name="T18" fmla="*/ 228 w 228"/>
                <a:gd name="T19" fmla="*/ 17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8" h="454">
                  <a:moveTo>
                    <a:pt x="228" y="176"/>
                  </a:moveTo>
                  <a:lnTo>
                    <a:pt x="129" y="206"/>
                  </a:lnTo>
                  <a:lnTo>
                    <a:pt x="109" y="0"/>
                  </a:lnTo>
                  <a:lnTo>
                    <a:pt x="90" y="270"/>
                  </a:lnTo>
                  <a:lnTo>
                    <a:pt x="0" y="246"/>
                  </a:lnTo>
                  <a:lnTo>
                    <a:pt x="83" y="315"/>
                  </a:lnTo>
                  <a:lnTo>
                    <a:pt x="74" y="454"/>
                  </a:lnTo>
                  <a:lnTo>
                    <a:pt x="145" y="454"/>
                  </a:lnTo>
                  <a:lnTo>
                    <a:pt x="132" y="251"/>
                  </a:lnTo>
                  <a:lnTo>
                    <a:pt x="228" y="1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64"/>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close/>
                  <a:moveTo>
                    <a:pt x="195" y="0"/>
                  </a:moveTo>
                  <a:lnTo>
                    <a:pt x="135" y="0"/>
                  </a:lnTo>
                  <a:lnTo>
                    <a:pt x="135" y="5"/>
                  </a:lnTo>
                  <a:lnTo>
                    <a:pt x="197" y="5"/>
                  </a:lnTo>
                  <a:lnTo>
                    <a:pt x="195"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65"/>
            <p:cNvSpPr>
              <a:spLocks noEditPoints="1"/>
            </p:cNvSpPr>
            <p:nvPr/>
          </p:nvSpPr>
          <p:spPr bwMode="auto">
            <a:xfrm>
              <a:off x="9825185" y="6266382"/>
              <a:ext cx="467211" cy="11858"/>
            </a:xfrm>
            <a:custGeom>
              <a:avLst/>
              <a:gdLst>
                <a:gd name="T0" fmla="*/ 57 w 197"/>
                <a:gd name="T1" fmla="*/ 0 h 5"/>
                <a:gd name="T2" fmla="*/ 0 w 197"/>
                <a:gd name="T3" fmla="*/ 0 h 5"/>
                <a:gd name="T4" fmla="*/ 0 w 197"/>
                <a:gd name="T5" fmla="*/ 5 h 5"/>
                <a:gd name="T6" fmla="*/ 57 w 197"/>
                <a:gd name="T7" fmla="*/ 5 h 5"/>
                <a:gd name="T8" fmla="*/ 57 w 197"/>
                <a:gd name="T9" fmla="*/ 0 h 5"/>
                <a:gd name="T10" fmla="*/ 195 w 197"/>
                <a:gd name="T11" fmla="*/ 0 h 5"/>
                <a:gd name="T12" fmla="*/ 135 w 197"/>
                <a:gd name="T13" fmla="*/ 0 h 5"/>
                <a:gd name="T14" fmla="*/ 135 w 197"/>
                <a:gd name="T15" fmla="*/ 5 h 5"/>
                <a:gd name="T16" fmla="*/ 197 w 197"/>
                <a:gd name="T17" fmla="*/ 5 h 5"/>
                <a:gd name="T18" fmla="*/ 195 w 19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7" h="5">
                  <a:moveTo>
                    <a:pt x="57" y="0"/>
                  </a:moveTo>
                  <a:lnTo>
                    <a:pt x="0" y="0"/>
                  </a:lnTo>
                  <a:lnTo>
                    <a:pt x="0" y="5"/>
                  </a:lnTo>
                  <a:lnTo>
                    <a:pt x="57" y="5"/>
                  </a:lnTo>
                  <a:lnTo>
                    <a:pt x="57" y="0"/>
                  </a:lnTo>
                  <a:moveTo>
                    <a:pt x="195" y="0"/>
                  </a:moveTo>
                  <a:lnTo>
                    <a:pt x="135" y="0"/>
                  </a:lnTo>
                  <a:lnTo>
                    <a:pt x="135" y="5"/>
                  </a:lnTo>
                  <a:lnTo>
                    <a:pt x="197" y="5"/>
                  </a:lnTo>
                  <a:lnTo>
                    <a:pt x="19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Rectangle 66"/>
            <p:cNvSpPr>
              <a:spLocks noChangeArrowheads="1"/>
            </p:cNvSpPr>
            <p:nvPr/>
          </p:nvSpPr>
          <p:spPr bwMode="auto">
            <a:xfrm>
              <a:off x="9960368" y="6266382"/>
              <a:ext cx="184987" cy="11858"/>
            </a:xfrm>
            <a:prstGeom prst="rect">
              <a:avLst/>
            </a:prstGeom>
            <a:solidFill>
              <a:srgbClr val="537C9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Rectangle 67"/>
            <p:cNvSpPr>
              <a:spLocks noChangeArrowheads="1"/>
            </p:cNvSpPr>
            <p:nvPr/>
          </p:nvSpPr>
          <p:spPr bwMode="auto">
            <a:xfrm>
              <a:off x="9960368" y="6266382"/>
              <a:ext cx="184987" cy="11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Rectangle 68"/>
            <p:cNvSpPr>
              <a:spLocks noChangeArrowheads="1"/>
            </p:cNvSpPr>
            <p:nvPr/>
          </p:nvSpPr>
          <p:spPr bwMode="auto">
            <a:xfrm>
              <a:off x="9754036" y="6550978"/>
              <a:ext cx="8775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Rectangle 69"/>
            <p:cNvSpPr>
              <a:spLocks noChangeArrowheads="1"/>
            </p:cNvSpPr>
            <p:nvPr/>
          </p:nvSpPr>
          <p:spPr bwMode="auto">
            <a:xfrm>
              <a:off x="9754036" y="6550978"/>
              <a:ext cx="8775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70"/>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71"/>
            <p:cNvSpPr>
              <a:spLocks/>
            </p:cNvSpPr>
            <p:nvPr/>
          </p:nvSpPr>
          <p:spPr bwMode="auto">
            <a:xfrm>
              <a:off x="9754036" y="4748538"/>
              <a:ext cx="533617" cy="1517845"/>
            </a:xfrm>
            <a:custGeom>
              <a:avLst/>
              <a:gdLst>
                <a:gd name="T0" fmla="*/ 5 w 225"/>
                <a:gd name="T1" fmla="*/ 0 h 640"/>
                <a:gd name="T2" fmla="*/ 0 w 225"/>
                <a:gd name="T3" fmla="*/ 15 h 640"/>
                <a:gd name="T4" fmla="*/ 0 w 225"/>
                <a:gd name="T5" fmla="*/ 338 h 640"/>
                <a:gd name="T6" fmla="*/ 1 w 225"/>
                <a:gd name="T7" fmla="*/ 306 h 640"/>
                <a:gd name="T8" fmla="*/ 21 w 225"/>
                <a:gd name="T9" fmla="*/ 512 h 640"/>
                <a:gd name="T10" fmla="*/ 120 w 225"/>
                <a:gd name="T11" fmla="*/ 482 h 640"/>
                <a:gd name="T12" fmla="*/ 24 w 225"/>
                <a:gd name="T13" fmla="*/ 557 h 640"/>
                <a:gd name="T14" fmla="*/ 30 w 225"/>
                <a:gd name="T15" fmla="*/ 640 h 640"/>
                <a:gd name="T16" fmla="*/ 87 w 225"/>
                <a:gd name="T17" fmla="*/ 640 h 640"/>
                <a:gd name="T18" fmla="*/ 165 w 225"/>
                <a:gd name="T19" fmla="*/ 640 h 640"/>
                <a:gd name="T20" fmla="*/ 225 w 225"/>
                <a:gd name="T21" fmla="*/ 640 h 640"/>
                <a:gd name="T22" fmla="*/ 204 w 225"/>
                <a:gd name="T23" fmla="*/ 580 h 640"/>
                <a:gd name="T24" fmla="*/ 90 w 225"/>
                <a:gd name="T25" fmla="*/ 580 h 640"/>
                <a:gd name="T26" fmla="*/ 157 w 225"/>
                <a:gd name="T27" fmla="*/ 445 h 640"/>
                <a:gd name="T28" fmla="*/ 5 w 225"/>
                <a:gd name="T29" fmla="*/ 0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640">
                  <a:moveTo>
                    <a:pt x="5" y="0"/>
                  </a:moveTo>
                  <a:lnTo>
                    <a:pt x="0" y="15"/>
                  </a:lnTo>
                  <a:lnTo>
                    <a:pt x="0" y="338"/>
                  </a:lnTo>
                  <a:lnTo>
                    <a:pt x="1" y="306"/>
                  </a:lnTo>
                  <a:lnTo>
                    <a:pt x="21" y="512"/>
                  </a:lnTo>
                  <a:lnTo>
                    <a:pt x="120" y="482"/>
                  </a:lnTo>
                  <a:lnTo>
                    <a:pt x="24" y="557"/>
                  </a:lnTo>
                  <a:lnTo>
                    <a:pt x="30" y="640"/>
                  </a:lnTo>
                  <a:lnTo>
                    <a:pt x="87" y="640"/>
                  </a:lnTo>
                  <a:lnTo>
                    <a:pt x="165" y="640"/>
                  </a:lnTo>
                  <a:lnTo>
                    <a:pt x="225" y="640"/>
                  </a:lnTo>
                  <a:lnTo>
                    <a:pt x="204" y="580"/>
                  </a:lnTo>
                  <a:lnTo>
                    <a:pt x="90" y="580"/>
                  </a:lnTo>
                  <a:lnTo>
                    <a:pt x="157" y="445"/>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72"/>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73"/>
            <p:cNvSpPr>
              <a:spLocks/>
            </p:cNvSpPr>
            <p:nvPr/>
          </p:nvSpPr>
          <p:spPr bwMode="auto">
            <a:xfrm>
              <a:off x="9754036" y="5474257"/>
              <a:ext cx="284596" cy="1076721"/>
            </a:xfrm>
            <a:custGeom>
              <a:avLst/>
              <a:gdLst>
                <a:gd name="T0" fmla="*/ 1 w 120"/>
                <a:gd name="T1" fmla="*/ 0 h 454"/>
                <a:gd name="T2" fmla="*/ 0 w 120"/>
                <a:gd name="T3" fmla="*/ 32 h 454"/>
                <a:gd name="T4" fmla="*/ 0 w 120"/>
                <a:gd name="T5" fmla="*/ 454 h 454"/>
                <a:gd name="T6" fmla="*/ 37 w 120"/>
                <a:gd name="T7" fmla="*/ 454 h 454"/>
                <a:gd name="T8" fmla="*/ 30 w 120"/>
                <a:gd name="T9" fmla="*/ 339 h 454"/>
                <a:gd name="T10" fmla="*/ 30 w 120"/>
                <a:gd name="T11" fmla="*/ 339 h 454"/>
                <a:gd name="T12" fmla="*/ 30 w 120"/>
                <a:gd name="T13" fmla="*/ 334 h 454"/>
                <a:gd name="T14" fmla="*/ 24 w 120"/>
                <a:gd name="T15" fmla="*/ 251 h 454"/>
                <a:gd name="T16" fmla="*/ 120 w 120"/>
                <a:gd name="T17" fmla="*/ 176 h 454"/>
                <a:gd name="T18" fmla="*/ 21 w 120"/>
                <a:gd name="T19" fmla="*/ 206 h 454"/>
                <a:gd name="T20" fmla="*/ 1 w 120"/>
                <a:gd name="T21"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0" h="454">
                  <a:moveTo>
                    <a:pt x="1" y="0"/>
                  </a:moveTo>
                  <a:lnTo>
                    <a:pt x="0" y="32"/>
                  </a:lnTo>
                  <a:lnTo>
                    <a:pt x="0" y="454"/>
                  </a:lnTo>
                  <a:lnTo>
                    <a:pt x="37" y="454"/>
                  </a:lnTo>
                  <a:lnTo>
                    <a:pt x="30" y="339"/>
                  </a:lnTo>
                  <a:lnTo>
                    <a:pt x="30" y="339"/>
                  </a:lnTo>
                  <a:lnTo>
                    <a:pt x="30" y="334"/>
                  </a:lnTo>
                  <a:lnTo>
                    <a:pt x="24" y="251"/>
                  </a:lnTo>
                  <a:lnTo>
                    <a:pt x="120" y="176"/>
                  </a:lnTo>
                  <a:lnTo>
                    <a:pt x="21" y="206"/>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74"/>
            <p:cNvSpPr>
              <a:spLocks/>
            </p:cNvSpPr>
            <p:nvPr/>
          </p:nvSpPr>
          <p:spPr bwMode="auto">
            <a:xfrm>
              <a:off x="3464469" y="5958070"/>
              <a:ext cx="1230877" cy="495671"/>
            </a:xfrm>
            <a:custGeom>
              <a:avLst/>
              <a:gdLst>
                <a:gd name="T0" fmla="*/ 0 w 293"/>
                <a:gd name="T1" fmla="*/ 111 h 111"/>
                <a:gd name="T2" fmla="*/ 293 w 293"/>
                <a:gd name="T3" fmla="*/ 111 h 111"/>
                <a:gd name="T4" fmla="*/ 291 w 293"/>
                <a:gd name="T5" fmla="*/ 102 h 111"/>
                <a:gd name="T6" fmla="*/ 286 w 293"/>
                <a:gd name="T7" fmla="*/ 89 h 111"/>
                <a:gd name="T8" fmla="*/ 267 w 293"/>
                <a:gd name="T9" fmla="*/ 70 h 111"/>
                <a:gd name="T10" fmla="*/ 266 w 293"/>
                <a:gd name="T11" fmla="*/ 70 h 111"/>
                <a:gd name="T12" fmla="*/ 239 w 293"/>
                <a:gd name="T13" fmla="*/ 63 h 111"/>
                <a:gd name="T14" fmla="*/ 232 w 293"/>
                <a:gd name="T15" fmla="*/ 64 h 111"/>
                <a:gd name="T16" fmla="*/ 232 w 293"/>
                <a:gd name="T17" fmla="*/ 60 h 111"/>
                <a:gd name="T18" fmla="*/ 182 w 293"/>
                <a:gd name="T19" fmla="*/ 10 h 111"/>
                <a:gd name="T20" fmla="*/ 155 w 293"/>
                <a:gd name="T21" fmla="*/ 19 h 111"/>
                <a:gd name="T22" fmla="*/ 124 w 293"/>
                <a:gd name="T23" fmla="*/ 0 h 111"/>
                <a:gd name="T24" fmla="*/ 89 w 293"/>
                <a:gd name="T25" fmla="*/ 30 h 111"/>
                <a:gd name="T26" fmla="*/ 76 w 293"/>
                <a:gd name="T27" fmla="*/ 28 h 111"/>
                <a:gd name="T28" fmla="*/ 42 w 293"/>
                <a:gd name="T29" fmla="*/ 63 h 111"/>
                <a:gd name="T30" fmla="*/ 43 w 293"/>
                <a:gd name="T31" fmla="*/ 72 h 111"/>
                <a:gd name="T32" fmla="*/ 42 w 293"/>
                <a:gd name="T33" fmla="*/ 72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2"/>
                  </a:cubicBezTo>
                  <a:cubicBezTo>
                    <a:pt x="289" y="98"/>
                    <a:pt x="287" y="94"/>
                    <a:pt x="286" y="89"/>
                  </a:cubicBezTo>
                  <a:cubicBezTo>
                    <a:pt x="281" y="81"/>
                    <a:pt x="275" y="75"/>
                    <a:pt x="267" y="70"/>
                  </a:cubicBezTo>
                  <a:cubicBezTo>
                    <a:pt x="266" y="70"/>
                    <a:pt x="266" y="70"/>
                    <a:pt x="266" y="70"/>
                  </a:cubicBezTo>
                  <a:cubicBezTo>
                    <a:pt x="258" y="65"/>
                    <a:pt x="249" y="63"/>
                    <a:pt x="239" y="63"/>
                  </a:cubicBezTo>
                  <a:cubicBezTo>
                    <a:pt x="237" y="63"/>
                    <a:pt x="234" y="63"/>
                    <a:pt x="232" y="64"/>
                  </a:cubicBezTo>
                  <a:cubicBezTo>
                    <a:pt x="232" y="62"/>
                    <a:pt x="232" y="61"/>
                    <a:pt x="232" y="60"/>
                  </a:cubicBezTo>
                  <a:cubicBezTo>
                    <a:pt x="232" y="33"/>
                    <a:pt x="209" y="10"/>
                    <a:pt x="182" y="10"/>
                  </a:cubicBezTo>
                  <a:cubicBezTo>
                    <a:pt x="172" y="10"/>
                    <a:pt x="163" y="13"/>
                    <a:pt x="155" y="19"/>
                  </a:cubicBezTo>
                  <a:cubicBezTo>
                    <a:pt x="149" y="8"/>
                    <a:pt x="139" y="0"/>
                    <a:pt x="124" y="0"/>
                  </a:cubicBezTo>
                  <a:cubicBezTo>
                    <a:pt x="103" y="0"/>
                    <a:pt x="91" y="14"/>
                    <a:pt x="89" y="30"/>
                  </a:cubicBezTo>
                  <a:cubicBezTo>
                    <a:pt x="85" y="29"/>
                    <a:pt x="81" y="28"/>
                    <a:pt x="76" y="28"/>
                  </a:cubicBezTo>
                  <a:cubicBezTo>
                    <a:pt x="57" y="28"/>
                    <a:pt x="42" y="44"/>
                    <a:pt x="42" y="63"/>
                  </a:cubicBezTo>
                  <a:cubicBezTo>
                    <a:pt x="42" y="66"/>
                    <a:pt x="42" y="69"/>
                    <a:pt x="43" y="72"/>
                  </a:cubicBezTo>
                  <a:cubicBezTo>
                    <a:pt x="42" y="72"/>
                    <a:pt x="42" y="72"/>
                    <a:pt x="42" y="72"/>
                  </a:cubicBezTo>
                  <a:cubicBezTo>
                    <a:pt x="20" y="72"/>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75"/>
            <p:cNvSpPr>
              <a:spLocks/>
            </p:cNvSpPr>
            <p:nvPr/>
          </p:nvSpPr>
          <p:spPr bwMode="auto">
            <a:xfrm>
              <a:off x="4111925" y="6003131"/>
              <a:ext cx="327285" cy="222933"/>
            </a:xfrm>
            <a:custGeom>
              <a:avLst/>
              <a:gdLst>
                <a:gd name="T0" fmla="*/ 28 w 78"/>
                <a:gd name="T1" fmla="*/ 0 h 50"/>
                <a:gd name="T2" fmla="*/ 1 w 78"/>
                <a:gd name="T3" fmla="*/ 9 h 50"/>
                <a:gd name="T4" fmla="*/ 0 w 78"/>
                <a:gd name="T5" fmla="*/ 8 h 50"/>
                <a:gd name="T6" fmla="*/ 1 w 78"/>
                <a:gd name="T7" fmla="*/ 9 h 50"/>
                <a:gd name="T8" fmla="*/ 28 w 78"/>
                <a:gd name="T9" fmla="*/ 0 h 50"/>
                <a:gd name="T10" fmla="*/ 78 w 78"/>
                <a:gd name="T11" fmla="*/ 50 h 50"/>
                <a:gd name="T12" fmla="*/ 78 w 78"/>
                <a:gd name="T13" fmla="*/ 50 h 50"/>
                <a:gd name="T14" fmla="*/ 28 w 78"/>
                <a:gd name="T15" fmla="*/ 0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8" h="50">
                  <a:moveTo>
                    <a:pt x="28" y="0"/>
                  </a:moveTo>
                  <a:cubicBezTo>
                    <a:pt x="18" y="0"/>
                    <a:pt x="9" y="3"/>
                    <a:pt x="1" y="9"/>
                  </a:cubicBezTo>
                  <a:cubicBezTo>
                    <a:pt x="0" y="9"/>
                    <a:pt x="0" y="8"/>
                    <a:pt x="0" y="8"/>
                  </a:cubicBezTo>
                  <a:cubicBezTo>
                    <a:pt x="0" y="8"/>
                    <a:pt x="0" y="9"/>
                    <a:pt x="1" y="9"/>
                  </a:cubicBezTo>
                  <a:cubicBezTo>
                    <a:pt x="9" y="3"/>
                    <a:pt x="18" y="0"/>
                    <a:pt x="28" y="0"/>
                  </a:cubicBezTo>
                  <a:cubicBezTo>
                    <a:pt x="55" y="0"/>
                    <a:pt x="78" y="23"/>
                    <a:pt x="78" y="50"/>
                  </a:cubicBezTo>
                  <a:cubicBezTo>
                    <a:pt x="78" y="50"/>
                    <a:pt x="78" y="50"/>
                    <a:pt x="78" y="50"/>
                  </a:cubicBezTo>
                  <a:cubicBezTo>
                    <a:pt x="78" y="23"/>
                    <a:pt x="55" y="0"/>
                    <a:pt x="28"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76"/>
            <p:cNvSpPr>
              <a:spLocks/>
            </p:cNvSpPr>
            <p:nvPr/>
          </p:nvSpPr>
          <p:spPr bwMode="auto">
            <a:xfrm>
              <a:off x="4081093" y="5998388"/>
              <a:ext cx="614253" cy="455353"/>
            </a:xfrm>
            <a:custGeom>
              <a:avLst/>
              <a:gdLst>
                <a:gd name="T0" fmla="*/ 0 w 146"/>
                <a:gd name="T1" fmla="*/ 0 h 102"/>
                <a:gd name="T2" fmla="*/ 0 w 146"/>
                <a:gd name="T3" fmla="*/ 102 h 102"/>
                <a:gd name="T4" fmla="*/ 146 w 146"/>
                <a:gd name="T5" fmla="*/ 102 h 102"/>
                <a:gd name="T6" fmla="*/ 145 w 146"/>
                <a:gd name="T7" fmla="*/ 100 h 102"/>
                <a:gd name="T8" fmla="*/ 144 w 146"/>
                <a:gd name="T9" fmla="*/ 93 h 102"/>
                <a:gd name="T10" fmla="*/ 139 w 146"/>
                <a:gd name="T11" fmla="*/ 80 h 102"/>
                <a:gd name="T12" fmla="*/ 128 w 146"/>
                <a:gd name="T13" fmla="*/ 67 h 102"/>
                <a:gd name="T14" fmla="*/ 120 w 146"/>
                <a:gd name="T15" fmla="*/ 61 h 102"/>
                <a:gd name="T16" fmla="*/ 119 w 146"/>
                <a:gd name="T17" fmla="*/ 61 h 102"/>
                <a:gd name="T18" fmla="*/ 92 w 146"/>
                <a:gd name="T19" fmla="*/ 54 h 102"/>
                <a:gd name="T20" fmla="*/ 85 w 146"/>
                <a:gd name="T21" fmla="*/ 55 h 102"/>
                <a:gd name="T22" fmla="*/ 85 w 146"/>
                <a:gd name="T23" fmla="*/ 55 h 102"/>
                <a:gd name="T24" fmla="*/ 85 w 146"/>
                <a:gd name="T25" fmla="*/ 55 h 102"/>
                <a:gd name="T26" fmla="*/ 85 w 146"/>
                <a:gd name="T27" fmla="*/ 51 h 102"/>
                <a:gd name="T28" fmla="*/ 35 w 146"/>
                <a:gd name="T29" fmla="*/ 1 h 102"/>
                <a:gd name="T30" fmla="*/ 8 w 146"/>
                <a:gd name="T31" fmla="*/ 10 h 102"/>
                <a:gd name="T32" fmla="*/ 7 w 146"/>
                <a:gd name="T33" fmla="*/ 9 h 102"/>
                <a:gd name="T34" fmla="*/ 0 w 146"/>
                <a:gd name="T35"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6" h="102">
                  <a:moveTo>
                    <a:pt x="0" y="0"/>
                  </a:moveTo>
                  <a:cubicBezTo>
                    <a:pt x="0" y="102"/>
                    <a:pt x="0" y="102"/>
                    <a:pt x="0" y="102"/>
                  </a:cubicBezTo>
                  <a:cubicBezTo>
                    <a:pt x="146" y="102"/>
                    <a:pt x="146" y="102"/>
                    <a:pt x="146" y="102"/>
                  </a:cubicBezTo>
                  <a:cubicBezTo>
                    <a:pt x="146" y="102"/>
                    <a:pt x="145" y="101"/>
                    <a:pt x="145" y="100"/>
                  </a:cubicBezTo>
                  <a:cubicBezTo>
                    <a:pt x="145" y="98"/>
                    <a:pt x="145" y="95"/>
                    <a:pt x="144" y="93"/>
                  </a:cubicBezTo>
                  <a:cubicBezTo>
                    <a:pt x="142" y="89"/>
                    <a:pt x="140" y="85"/>
                    <a:pt x="139" y="80"/>
                  </a:cubicBezTo>
                  <a:cubicBezTo>
                    <a:pt x="136" y="75"/>
                    <a:pt x="132" y="71"/>
                    <a:pt x="128" y="67"/>
                  </a:cubicBezTo>
                  <a:cubicBezTo>
                    <a:pt x="126" y="65"/>
                    <a:pt x="123" y="63"/>
                    <a:pt x="120" y="61"/>
                  </a:cubicBezTo>
                  <a:cubicBezTo>
                    <a:pt x="119" y="61"/>
                    <a:pt x="119" y="61"/>
                    <a:pt x="119" y="61"/>
                  </a:cubicBezTo>
                  <a:cubicBezTo>
                    <a:pt x="111" y="56"/>
                    <a:pt x="102" y="54"/>
                    <a:pt x="92" y="54"/>
                  </a:cubicBezTo>
                  <a:cubicBezTo>
                    <a:pt x="90" y="54"/>
                    <a:pt x="87" y="54"/>
                    <a:pt x="85" y="55"/>
                  </a:cubicBezTo>
                  <a:cubicBezTo>
                    <a:pt x="85" y="55"/>
                    <a:pt x="85" y="55"/>
                    <a:pt x="85" y="55"/>
                  </a:cubicBezTo>
                  <a:cubicBezTo>
                    <a:pt x="85" y="55"/>
                    <a:pt x="85" y="55"/>
                    <a:pt x="85" y="55"/>
                  </a:cubicBezTo>
                  <a:cubicBezTo>
                    <a:pt x="85" y="53"/>
                    <a:pt x="85" y="52"/>
                    <a:pt x="85" y="51"/>
                  </a:cubicBezTo>
                  <a:cubicBezTo>
                    <a:pt x="85" y="24"/>
                    <a:pt x="62" y="1"/>
                    <a:pt x="35" y="1"/>
                  </a:cubicBezTo>
                  <a:cubicBezTo>
                    <a:pt x="25" y="1"/>
                    <a:pt x="16" y="4"/>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77"/>
            <p:cNvSpPr>
              <a:spLocks/>
            </p:cNvSpPr>
            <p:nvPr/>
          </p:nvSpPr>
          <p:spPr bwMode="auto">
            <a:xfrm>
              <a:off x="7856731" y="6017361"/>
              <a:ext cx="1233248" cy="493299"/>
            </a:xfrm>
            <a:custGeom>
              <a:avLst/>
              <a:gdLst>
                <a:gd name="T0" fmla="*/ 0 w 293"/>
                <a:gd name="T1" fmla="*/ 111 h 111"/>
                <a:gd name="T2" fmla="*/ 293 w 293"/>
                <a:gd name="T3" fmla="*/ 111 h 111"/>
                <a:gd name="T4" fmla="*/ 291 w 293"/>
                <a:gd name="T5" fmla="*/ 101 h 111"/>
                <a:gd name="T6" fmla="*/ 286 w 293"/>
                <a:gd name="T7" fmla="*/ 89 h 111"/>
                <a:gd name="T8" fmla="*/ 267 w 293"/>
                <a:gd name="T9" fmla="*/ 70 h 111"/>
                <a:gd name="T10" fmla="*/ 266 w 293"/>
                <a:gd name="T11" fmla="*/ 69 h 111"/>
                <a:gd name="T12" fmla="*/ 239 w 293"/>
                <a:gd name="T13" fmla="*/ 62 h 111"/>
                <a:gd name="T14" fmla="*/ 232 w 293"/>
                <a:gd name="T15" fmla="*/ 63 h 111"/>
                <a:gd name="T16" fmla="*/ 232 w 293"/>
                <a:gd name="T17" fmla="*/ 59 h 111"/>
                <a:gd name="T18" fmla="*/ 182 w 293"/>
                <a:gd name="T19" fmla="*/ 10 h 111"/>
                <a:gd name="T20" fmla="*/ 155 w 293"/>
                <a:gd name="T21" fmla="*/ 18 h 111"/>
                <a:gd name="T22" fmla="*/ 124 w 293"/>
                <a:gd name="T23" fmla="*/ 0 h 111"/>
                <a:gd name="T24" fmla="*/ 89 w 293"/>
                <a:gd name="T25" fmla="*/ 30 h 111"/>
                <a:gd name="T26" fmla="*/ 76 w 293"/>
                <a:gd name="T27" fmla="*/ 27 h 111"/>
                <a:gd name="T28" fmla="*/ 42 w 293"/>
                <a:gd name="T29" fmla="*/ 62 h 111"/>
                <a:gd name="T30" fmla="*/ 43 w 293"/>
                <a:gd name="T31" fmla="*/ 71 h 111"/>
                <a:gd name="T32" fmla="*/ 42 w 293"/>
                <a:gd name="T33" fmla="*/ 71 h 111"/>
                <a:gd name="T34" fmla="*/ 0 w 293"/>
                <a:gd name="T3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93" h="111">
                  <a:moveTo>
                    <a:pt x="0" y="111"/>
                  </a:moveTo>
                  <a:cubicBezTo>
                    <a:pt x="293" y="111"/>
                    <a:pt x="293" y="111"/>
                    <a:pt x="293" y="111"/>
                  </a:cubicBezTo>
                  <a:cubicBezTo>
                    <a:pt x="292" y="108"/>
                    <a:pt x="292" y="105"/>
                    <a:pt x="291" y="101"/>
                  </a:cubicBezTo>
                  <a:cubicBezTo>
                    <a:pt x="289" y="97"/>
                    <a:pt x="287" y="93"/>
                    <a:pt x="286" y="89"/>
                  </a:cubicBezTo>
                  <a:cubicBezTo>
                    <a:pt x="281" y="81"/>
                    <a:pt x="275" y="74"/>
                    <a:pt x="267" y="70"/>
                  </a:cubicBezTo>
                  <a:cubicBezTo>
                    <a:pt x="266" y="69"/>
                    <a:pt x="266" y="69"/>
                    <a:pt x="266" y="69"/>
                  </a:cubicBezTo>
                  <a:cubicBezTo>
                    <a:pt x="258" y="64"/>
                    <a:pt x="249" y="62"/>
                    <a:pt x="239" y="62"/>
                  </a:cubicBezTo>
                  <a:cubicBezTo>
                    <a:pt x="237" y="62"/>
                    <a:pt x="234" y="63"/>
                    <a:pt x="232" y="63"/>
                  </a:cubicBezTo>
                  <a:cubicBezTo>
                    <a:pt x="232" y="62"/>
                    <a:pt x="232" y="61"/>
                    <a:pt x="232" y="59"/>
                  </a:cubicBezTo>
                  <a:cubicBezTo>
                    <a:pt x="232" y="32"/>
                    <a:pt x="209" y="10"/>
                    <a:pt x="182" y="10"/>
                  </a:cubicBezTo>
                  <a:cubicBezTo>
                    <a:pt x="172" y="10"/>
                    <a:pt x="163" y="13"/>
                    <a:pt x="155" y="18"/>
                  </a:cubicBezTo>
                  <a:cubicBezTo>
                    <a:pt x="149" y="8"/>
                    <a:pt x="139" y="0"/>
                    <a:pt x="124" y="0"/>
                  </a:cubicBezTo>
                  <a:cubicBezTo>
                    <a:pt x="103" y="0"/>
                    <a:pt x="91" y="14"/>
                    <a:pt x="89" y="30"/>
                  </a:cubicBezTo>
                  <a:cubicBezTo>
                    <a:pt x="85" y="28"/>
                    <a:pt x="81" y="27"/>
                    <a:pt x="76" y="27"/>
                  </a:cubicBezTo>
                  <a:cubicBezTo>
                    <a:pt x="57" y="27"/>
                    <a:pt x="42" y="43"/>
                    <a:pt x="42" y="62"/>
                  </a:cubicBezTo>
                  <a:cubicBezTo>
                    <a:pt x="42" y="65"/>
                    <a:pt x="42" y="68"/>
                    <a:pt x="43" y="71"/>
                  </a:cubicBezTo>
                  <a:cubicBezTo>
                    <a:pt x="42" y="71"/>
                    <a:pt x="42" y="71"/>
                    <a:pt x="42" y="71"/>
                  </a:cubicBezTo>
                  <a:cubicBezTo>
                    <a:pt x="20" y="71"/>
                    <a:pt x="1" y="89"/>
                    <a:pt x="0" y="1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78"/>
            <p:cNvSpPr>
              <a:spLocks/>
            </p:cNvSpPr>
            <p:nvPr/>
          </p:nvSpPr>
          <p:spPr bwMode="auto">
            <a:xfrm>
              <a:off x="8504187" y="6060050"/>
              <a:ext cx="104352" cy="35574"/>
            </a:xfrm>
            <a:custGeom>
              <a:avLst/>
              <a:gdLst>
                <a:gd name="T0" fmla="*/ 25 w 25"/>
                <a:gd name="T1" fmla="*/ 0 h 8"/>
                <a:gd name="T2" fmla="*/ 1 w 25"/>
                <a:gd name="T3" fmla="*/ 8 h 8"/>
                <a:gd name="T4" fmla="*/ 0 w 25"/>
                <a:gd name="T5" fmla="*/ 7 h 8"/>
                <a:gd name="T6" fmla="*/ 1 w 25"/>
                <a:gd name="T7" fmla="*/ 8 h 8"/>
                <a:gd name="T8" fmla="*/ 25 w 25"/>
                <a:gd name="T9" fmla="*/ 0 h 8"/>
                <a:gd name="T10" fmla="*/ 25 w 25"/>
                <a:gd name="T11" fmla="*/ 0 h 8"/>
              </a:gdLst>
              <a:ahLst/>
              <a:cxnLst>
                <a:cxn ang="0">
                  <a:pos x="T0" y="T1"/>
                </a:cxn>
                <a:cxn ang="0">
                  <a:pos x="T2" y="T3"/>
                </a:cxn>
                <a:cxn ang="0">
                  <a:pos x="T4" y="T5"/>
                </a:cxn>
                <a:cxn ang="0">
                  <a:pos x="T6" y="T7"/>
                </a:cxn>
                <a:cxn ang="0">
                  <a:pos x="T8" y="T9"/>
                </a:cxn>
                <a:cxn ang="0">
                  <a:pos x="T10" y="T11"/>
                </a:cxn>
              </a:cxnLst>
              <a:rect l="0" t="0" r="r" b="b"/>
              <a:pathLst>
                <a:path w="25" h="8">
                  <a:moveTo>
                    <a:pt x="25" y="0"/>
                  </a:moveTo>
                  <a:cubicBezTo>
                    <a:pt x="16" y="0"/>
                    <a:pt x="8" y="3"/>
                    <a:pt x="1" y="8"/>
                  </a:cubicBezTo>
                  <a:cubicBezTo>
                    <a:pt x="0" y="8"/>
                    <a:pt x="0" y="7"/>
                    <a:pt x="0" y="7"/>
                  </a:cubicBezTo>
                  <a:cubicBezTo>
                    <a:pt x="0" y="7"/>
                    <a:pt x="0" y="8"/>
                    <a:pt x="1" y="8"/>
                  </a:cubicBezTo>
                  <a:cubicBezTo>
                    <a:pt x="8" y="3"/>
                    <a:pt x="16" y="0"/>
                    <a:pt x="25" y="0"/>
                  </a:cubicBezTo>
                  <a:cubicBezTo>
                    <a:pt x="25" y="0"/>
                    <a:pt x="25" y="0"/>
                    <a:pt x="25"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79"/>
            <p:cNvSpPr>
              <a:spLocks/>
            </p:cNvSpPr>
            <p:nvPr/>
          </p:nvSpPr>
          <p:spPr bwMode="auto">
            <a:xfrm>
              <a:off x="8475727" y="6052935"/>
              <a:ext cx="614253" cy="457725"/>
            </a:xfrm>
            <a:custGeom>
              <a:avLst/>
              <a:gdLst>
                <a:gd name="T0" fmla="*/ 0 w 146"/>
                <a:gd name="T1" fmla="*/ 0 h 103"/>
                <a:gd name="T2" fmla="*/ 0 w 146"/>
                <a:gd name="T3" fmla="*/ 103 h 103"/>
                <a:gd name="T4" fmla="*/ 146 w 146"/>
                <a:gd name="T5" fmla="*/ 103 h 103"/>
                <a:gd name="T6" fmla="*/ 144 w 146"/>
                <a:gd name="T7" fmla="*/ 93 h 103"/>
                <a:gd name="T8" fmla="*/ 139 w 146"/>
                <a:gd name="T9" fmla="*/ 81 h 103"/>
                <a:gd name="T10" fmla="*/ 123 w 146"/>
                <a:gd name="T11" fmla="*/ 64 h 103"/>
                <a:gd name="T12" fmla="*/ 120 w 146"/>
                <a:gd name="T13" fmla="*/ 62 h 103"/>
                <a:gd name="T14" fmla="*/ 119 w 146"/>
                <a:gd name="T15" fmla="*/ 61 h 103"/>
                <a:gd name="T16" fmla="*/ 94 w 146"/>
                <a:gd name="T17" fmla="*/ 54 h 103"/>
                <a:gd name="T18" fmla="*/ 92 w 146"/>
                <a:gd name="T19" fmla="*/ 54 h 103"/>
                <a:gd name="T20" fmla="*/ 85 w 146"/>
                <a:gd name="T21" fmla="*/ 55 h 103"/>
                <a:gd name="T22" fmla="*/ 85 w 146"/>
                <a:gd name="T23" fmla="*/ 55 h 103"/>
                <a:gd name="T24" fmla="*/ 85 w 146"/>
                <a:gd name="T25" fmla="*/ 55 h 103"/>
                <a:gd name="T26" fmla="*/ 85 w 146"/>
                <a:gd name="T27" fmla="*/ 51 h 103"/>
                <a:gd name="T28" fmla="*/ 84 w 146"/>
                <a:gd name="T29" fmla="*/ 46 h 103"/>
                <a:gd name="T30" fmla="*/ 53 w 146"/>
                <a:gd name="T31" fmla="*/ 5 h 103"/>
                <a:gd name="T32" fmla="*/ 35 w 146"/>
                <a:gd name="T33" fmla="*/ 2 h 103"/>
                <a:gd name="T34" fmla="*/ 32 w 146"/>
                <a:gd name="T35" fmla="*/ 2 h 103"/>
                <a:gd name="T36" fmla="*/ 8 w 146"/>
                <a:gd name="T37" fmla="*/ 10 h 103"/>
                <a:gd name="T38" fmla="*/ 7 w 146"/>
                <a:gd name="T39" fmla="*/ 9 h 103"/>
                <a:gd name="T40" fmla="*/ 0 w 146"/>
                <a:gd name="T4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6" h="103">
                  <a:moveTo>
                    <a:pt x="0" y="0"/>
                  </a:moveTo>
                  <a:cubicBezTo>
                    <a:pt x="0" y="103"/>
                    <a:pt x="0" y="103"/>
                    <a:pt x="0" y="103"/>
                  </a:cubicBezTo>
                  <a:cubicBezTo>
                    <a:pt x="146" y="103"/>
                    <a:pt x="146" y="103"/>
                    <a:pt x="146" y="103"/>
                  </a:cubicBezTo>
                  <a:cubicBezTo>
                    <a:pt x="145" y="100"/>
                    <a:pt x="145" y="97"/>
                    <a:pt x="144" y="93"/>
                  </a:cubicBezTo>
                  <a:cubicBezTo>
                    <a:pt x="142" y="89"/>
                    <a:pt x="140" y="85"/>
                    <a:pt x="139" y="81"/>
                  </a:cubicBezTo>
                  <a:cubicBezTo>
                    <a:pt x="135" y="74"/>
                    <a:pt x="130" y="69"/>
                    <a:pt x="123" y="64"/>
                  </a:cubicBezTo>
                  <a:cubicBezTo>
                    <a:pt x="122" y="63"/>
                    <a:pt x="121" y="62"/>
                    <a:pt x="120" y="62"/>
                  </a:cubicBezTo>
                  <a:cubicBezTo>
                    <a:pt x="119" y="61"/>
                    <a:pt x="119" y="61"/>
                    <a:pt x="119" y="61"/>
                  </a:cubicBezTo>
                  <a:cubicBezTo>
                    <a:pt x="111" y="57"/>
                    <a:pt x="103" y="54"/>
                    <a:pt x="94" y="54"/>
                  </a:cubicBezTo>
                  <a:cubicBezTo>
                    <a:pt x="93" y="54"/>
                    <a:pt x="93" y="54"/>
                    <a:pt x="92" y="54"/>
                  </a:cubicBezTo>
                  <a:cubicBezTo>
                    <a:pt x="90" y="54"/>
                    <a:pt x="87" y="55"/>
                    <a:pt x="85" y="55"/>
                  </a:cubicBezTo>
                  <a:cubicBezTo>
                    <a:pt x="85" y="55"/>
                    <a:pt x="85" y="55"/>
                    <a:pt x="85" y="55"/>
                  </a:cubicBezTo>
                  <a:cubicBezTo>
                    <a:pt x="85" y="55"/>
                    <a:pt x="85" y="55"/>
                    <a:pt x="85" y="55"/>
                  </a:cubicBezTo>
                  <a:cubicBezTo>
                    <a:pt x="85" y="54"/>
                    <a:pt x="85" y="53"/>
                    <a:pt x="85" y="51"/>
                  </a:cubicBezTo>
                  <a:cubicBezTo>
                    <a:pt x="85" y="49"/>
                    <a:pt x="85" y="47"/>
                    <a:pt x="84" y="46"/>
                  </a:cubicBezTo>
                  <a:cubicBezTo>
                    <a:pt x="82" y="27"/>
                    <a:pt x="70" y="12"/>
                    <a:pt x="53" y="5"/>
                  </a:cubicBezTo>
                  <a:cubicBezTo>
                    <a:pt x="48" y="3"/>
                    <a:pt x="42" y="2"/>
                    <a:pt x="35" y="2"/>
                  </a:cubicBezTo>
                  <a:cubicBezTo>
                    <a:pt x="34" y="2"/>
                    <a:pt x="33" y="2"/>
                    <a:pt x="32" y="2"/>
                  </a:cubicBezTo>
                  <a:cubicBezTo>
                    <a:pt x="23" y="2"/>
                    <a:pt x="15" y="5"/>
                    <a:pt x="8" y="10"/>
                  </a:cubicBezTo>
                  <a:cubicBezTo>
                    <a:pt x="7" y="10"/>
                    <a:pt x="7" y="9"/>
                    <a:pt x="7" y="9"/>
                  </a:cubicBezTo>
                  <a:cubicBezTo>
                    <a:pt x="5"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80"/>
            <p:cNvSpPr>
              <a:spLocks/>
            </p:cNvSpPr>
            <p:nvPr/>
          </p:nvSpPr>
          <p:spPr bwMode="auto">
            <a:xfrm>
              <a:off x="4560163" y="4978586"/>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81"/>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82"/>
            <p:cNvSpPr>
              <a:spLocks/>
            </p:cNvSpPr>
            <p:nvPr/>
          </p:nvSpPr>
          <p:spPr bwMode="auto">
            <a:xfrm>
              <a:off x="4901678" y="5585724"/>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83"/>
            <p:cNvSpPr>
              <a:spLocks noEditPoints="1"/>
            </p:cNvSpPr>
            <p:nvPr/>
          </p:nvSpPr>
          <p:spPr bwMode="auto">
            <a:xfrm>
              <a:off x="5081922" y="4978586"/>
              <a:ext cx="457725" cy="1095694"/>
            </a:xfrm>
            <a:custGeom>
              <a:avLst/>
              <a:gdLst>
                <a:gd name="T0" fmla="*/ 32 w 109"/>
                <a:gd name="T1" fmla="*/ 238 h 246"/>
                <a:gd name="T2" fmla="*/ 11 w 109"/>
                <a:gd name="T3" fmla="*/ 246 h 246"/>
                <a:gd name="T4" fmla="*/ 11 w 109"/>
                <a:gd name="T5" fmla="*/ 246 h 246"/>
                <a:gd name="T6" fmla="*/ 32 w 109"/>
                <a:gd name="T7" fmla="*/ 239 h 246"/>
                <a:gd name="T8" fmla="*/ 32 w 109"/>
                <a:gd name="T9" fmla="*/ 238 h 246"/>
                <a:gd name="T10" fmla="*/ 0 w 109"/>
                <a:gd name="T11" fmla="*/ 0 h 246"/>
                <a:gd name="T12" fmla="*/ 0 w 109"/>
                <a:gd name="T13" fmla="*/ 1 h 246"/>
                <a:gd name="T14" fmla="*/ 57 w 109"/>
                <a:gd name="T15" fmla="*/ 80 h 246"/>
                <a:gd name="T16" fmla="*/ 37 w 109"/>
                <a:gd name="T17" fmla="*/ 236 h 246"/>
                <a:gd name="T18" fmla="*/ 38 w 109"/>
                <a:gd name="T19" fmla="*/ 236 h 246"/>
                <a:gd name="T20" fmla="*/ 57 w 109"/>
                <a:gd name="T21" fmla="*/ 80 h 246"/>
                <a:gd name="T22" fmla="*/ 0 w 109"/>
                <a:gd name="T23" fmla="*/ 0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9" h="246">
                  <a:moveTo>
                    <a:pt x="32" y="238"/>
                  </a:moveTo>
                  <a:cubicBezTo>
                    <a:pt x="25" y="242"/>
                    <a:pt x="18" y="244"/>
                    <a:pt x="11" y="246"/>
                  </a:cubicBezTo>
                  <a:cubicBezTo>
                    <a:pt x="11" y="246"/>
                    <a:pt x="11" y="246"/>
                    <a:pt x="11" y="246"/>
                  </a:cubicBezTo>
                  <a:cubicBezTo>
                    <a:pt x="18" y="244"/>
                    <a:pt x="25" y="242"/>
                    <a:pt x="32" y="239"/>
                  </a:cubicBezTo>
                  <a:cubicBezTo>
                    <a:pt x="32" y="239"/>
                    <a:pt x="32" y="238"/>
                    <a:pt x="32" y="238"/>
                  </a:cubicBezTo>
                  <a:moveTo>
                    <a:pt x="0" y="0"/>
                  </a:moveTo>
                  <a:cubicBezTo>
                    <a:pt x="0" y="1"/>
                    <a:pt x="0" y="1"/>
                    <a:pt x="0" y="1"/>
                  </a:cubicBezTo>
                  <a:cubicBezTo>
                    <a:pt x="2" y="2"/>
                    <a:pt x="30" y="36"/>
                    <a:pt x="57" y="80"/>
                  </a:cubicBezTo>
                  <a:cubicBezTo>
                    <a:pt x="108" y="164"/>
                    <a:pt x="75" y="215"/>
                    <a:pt x="37" y="236"/>
                  </a:cubicBezTo>
                  <a:cubicBezTo>
                    <a:pt x="37" y="236"/>
                    <a:pt x="38" y="236"/>
                    <a:pt x="38" y="236"/>
                  </a:cubicBezTo>
                  <a:cubicBezTo>
                    <a:pt x="76" y="215"/>
                    <a:pt x="109" y="164"/>
                    <a:pt x="57" y="80"/>
                  </a:cubicBezTo>
                  <a:cubicBezTo>
                    <a:pt x="29" y="35"/>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84"/>
            <p:cNvSpPr>
              <a:spLocks/>
            </p:cNvSpPr>
            <p:nvPr/>
          </p:nvSpPr>
          <p:spPr bwMode="auto">
            <a:xfrm>
              <a:off x="5217105" y="6029219"/>
              <a:ext cx="23716" cy="14230"/>
            </a:xfrm>
            <a:custGeom>
              <a:avLst/>
              <a:gdLst>
                <a:gd name="T0" fmla="*/ 5 w 6"/>
                <a:gd name="T1" fmla="*/ 0 h 3"/>
                <a:gd name="T2" fmla="*/ 0 w 6"/>
                <a:gd name="T3" fmla="*/ 2 h 3"/>
                <a:gd name="T4" fmla="*/ 0 w 6"/>
                <a:gd name="T5" fmla="*/ 3 h 3"/>
                <a:gd name="T6" fmla="*/ 6 w 6"/>
                <a:gd name="T7" fmla="*/ 0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cubicBezTo>
                    <a:pt x="3" y="1"/>
                    <a:pt x="2" y="2"/>
                    <a:pt x="0" y="2"/>
                  </a:cubicBezTo>
                  <a:cubicBezTo>
                    <a:pt x="0" y="2"/>
                    <a:pt x="0" y="3"/>
                    <a:pt x="0" y="3"/>
                  </a:cubicBezTo>
                  <a:cubicBezTo>
                    <a:pt x="2" y="2"/>
                    <a:pt x="4" y="1"/>
                    <a:pt x="6" y="0"/>
                  </a:cubicBezTo>
                  <a:cubicBezTo>
                    <a:pt x="6" y="0"/>
                    <a:pt x="5" y="0"/>
                    <a:pt x="5"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Rectangle 85"/>
            <p:cNvSpPr>
              <a:spLocks noChangeArrowheads="1"/>
            </p:cNvSpPr>
            <p:nvPr/>
          </p:nvSpPr>
          <p:spPr bwMode="auto">
            <a:xfrm>
              <a:off x="5081922" y="6567579"/>
              <a:ext cx="85379"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Rectangle 86"/>
            <p:cNvSpPr>
              <a:spLocks noChangeArrowheads="1"/>
            </p:cNvSpPr>
            <p:nvPr/>
          </p:nvSpPr>
          <p:spPr bwMode="auto">
            <a:xfrm>
              <a:off x="5081922" y="6567579"/>
              <a:ext cx="85379"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87"/>
            <p:cNvSpPr>
              <a:spLocks/>
            </p:cNvSpPr>
            <p:nvPr/>
          </p:nvSpPr>
          <p:spPr bwMode="auto">
            <a:xfrm>
              <a:off x="5081922" y="4983329"/>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88"/>
            <p:cNvSpPr>
              <a:spLocks/>
            </p:cNvSpPr>
            <p:nvPr/>
          </p:nvSpPr>
          <p:spPr bwMode="auto">
            <a:xfrm>
              <a:off x="5081922" y="5588095"/>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89"/>
            <p:cNvSpPr>
              <a:spLocks/>
            </p:cNvSpPr>
            <p:nvPr/>
          </p:nvSpPr>
          <p:spPr bwMode="auto">
            <a:xfrm>
              <a:off x="6018717" y="53272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90"/>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91"/>
            <p:cNvSpPr>
              <a:spLocks/>
            </p:cNvSpPr>
            <p:nvPr/>
          </p:nvSpPr>
          <p:spPr bwMode="auto">
            <a:xfrm>
              <a:off x="6322285" y="58157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92"/>
            <p:cNvSpPr>
              <a:spLocks noEditPoints="1"/>
            </p:cNvSpPr>
            <p:nvPr/>
          </p:nvSpPr>
          <p:spPr bwMode="auto">
            <a:xfrm>
              <a:off x="6540475" y="5514575"/>
              <a:ext cx="291711" cy="955768"/>
            </a:xfrm>
            <a:custGeom>
              <a:avLst/>
              <a:gdLst>
                <a:gd name="T0" fmla="*/ 0 w 69"/>
                <a:gd name="T1" fmla="*/ 151 h 215"/>
                <a:gd name="T2" fmla="*/ 4 w 69"/>
                <a:gd name="T3" fmla="*/ 215 h 215"/>
                <a:gd name="T4" fmla="*/ 4 w 69"/>
                <a:gd name="T5" fmla="*/ 215 h 215"/>
                <a:gd name="T6" fmla="*/ 0 w 69"/>
                <a:gd name="T7" fmla="*/ 151 h 215"/>
                <a:gd name="T8" fmla="*/ 0 w 69"/>
                <a:gd name="T9" fmla="*/ 151 h 215"/>
                <a:gd name="T10" fmla="*/ 58 w 69"/>
                <a:gd name="T11" fmla="*/ 0 h 215"/>
                <a:gd name="T12" fmla="*/ 64 w 69"/>
                <a:gd name="T13" fmla="*/ 15 h 215"/>
                <a:gd name="T14" fmla="*/ 69 w 69"/>
                <a:gd name="T15" fmla="*/ 18 h 215"/>
                <a:gd name="T16" fmla="*/ 69 w 69"/>
                <a:gd name="T17" fmla="*/ 18 h 215"/>
                <a:gd name="T18" fmla="*/ 64 w 69"/>
                <a:gd name="T19" fmla="*/ 15 h 215"/>
                <a:gd name="T20" fmla="*/ 58 w 69"/>
                <a:gd name="T21" fmla="*/ 0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9" h="215">
                  <a:moveTo>
                    <a:pt x="0" y="151"/>
                  </a:moveTo>
                  <a:cubicBezTo>
                    <a:pt x="4" y="215"/>
                    <a:pt x="4" y="215"/>
                    <a:pt x="4" y="215"/>
                  </a:cubicBezTo>
                  <a:cubicBezTo>
                    <a:pt x="4" y="215"/>
                    <a:pt x="4" y="215"/>
                    <a:pt x="4" y="215"/>
                  </a:cubicBezTo>
                  <a:cubicBezTo>
                    <a:pt x="0" y="151"/>
                    <a:pt x="0" y="151"/>
                    <a:pt x="0" y="151"/>
                  </a:cubicBezTo>
                  <a:cubicBezTo>
                    <a:pt x="0" y="151"/>
                    <a:pt x="0" y="151"/>
                    <a:pt x="0" y="151"/>
                  </a:cubicBezTo>
                  <a:moveTo>
                    <a:pt x="58" y="0"/>
                  </a:moveTo>
                  <a:cubicBezTo>
                    <a:pt x="61" y="5"/>
                    <a:pt x="62" y="10"/>
                    <a:pt x="64" y="15"/>
                  </a:cubicBezTo>
                  <a:cubicBezTo>
                    <a:pt x="66" y="16"/>
                    <a:pt x="68" y="17"/>
                    <a:pt x="69" y="18"/>
                  </a:cubicBezTo>
                  <a:cubicBezTo>
                    <a:pt x="69" y="18"/>
                    <a:pt x="69" y="18"/>
                    <a:pt x="69" y="18"/>
                  </a:cubicBezTo>
                  <a:cubicBezTo>
                    <a:pt x="68" y="17"/>
                    <a:pt x="66" y="16"/>
                    <a:pt x="64" y="15"/>
                  </a:cubicBezTo>
                  <a:cubicBezTo>
                    <a:pt x="62" y="10"/>
                    <a:pt x="61" y="5"/>
                    <a:pt x="58" y="0"/>
                  </a:cubicBezTo>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93"/>
            <p:cNvSpPr>
              <a:spLocks noEditPoints="1"/>
            </p:cNvSpPr>
            <p:nvPr/>
          </p:nvSpPr>
          <p:spPr bwMode="auto">
            <a:xfrm>
              <a:off x="6663800" y="6211835"/>
              <a:ext cx="7115" cy="0"/>
            </a:xfrm>
            <a:custGeom>
              <a:avLst/>
              <a:gdLst>
                <a:gd name="T0" fmla="*/ 1 w 2"/>
                <a:gd name="T1" fmla="*/ 2 w 2"/>
                <a:gd name="T2" fmla="*/ 1 w 2"/>
                <a:gd name="T3" fmla="*/ 1 w 2"/>
                <a:gd name="T4" fmla="*/ 1 w 2"/>
                <a:gd name="T5" fmla="*/ 1 w 2"/>
                <a:gd name="T6" fmla="*/ 1 w 2"/>
                <a:gd name="T7" fmla="*/ 1 w 2"/>
                <a:gd name="T8" fmla="*/ 1 w 2"/>
                <a:gd name="T9" fmla="*/ 1 w 2"/>
                <a:gd name="T10" fmla="*/ 1 w 2"/>
                <a:gd name="T11" fmla="*/ 1 w 2"/>
                <a:gd name="T12" fmla="*/ 1 w 2"/>
                <a:gd name="T13" fmla="*/ 1 w 2"/>
                <a:gd name="T14" fmla="*/ 1 w 2"/>
                <a:gd name="T15" fmla="*/ 0 w 2"/>
                <a:gd name="T16" fmla="*/ 1 w 2"/>
                <a:gd name="T17" fmla="*/ 0 w 2"/>
                <a:gd name="T18" fmla="*/ 0 w 2"/>
                <a:gd name="T19" fmla="*/ 0 w 2"/>
                <a:gd name="T20" fmla="*/ 0 w 2"/>
                <a:gd name="T21" fmla="*/ 0 w 2"/>
                <a:gd name="T22" fmla="*/ 0 w 2"/>
                <a:gd name="T23" fmla="*/ 0 w 2"/>
                <a:gd name="T24" fmla="*/ 0 w 2"/>
                <a:gd name="T25" fmla="*/ 0 w 2"/>
                <a:gd name="T26" fmla="*/ 0 w 2"/>
                <a:gd name="T27" fmla="*/ 0 w 2"/>
                <a:gd name="T28" fmla="*/ 0 w 2"/>
                <a:gd name="T29" fmla="*/ 0 w 2"/>
                <a:gd name="T30" fmla="*/ 0 w 2"/>
                <a:gd name="T31" fmla="*/ 0 w 2"/>
                <a:gd name="T32" fmla="*/ 0 w 2"/>
              </a:gdLst>
              <a:ahLst/>
              <a:cxnLst>
                <a:cxn ang="0">
                  <a:pos x="T0" y="0"/>
                </a:cxn>
                <a:cxn ang="0">
                  <a:pos x="T1" y="0"/>
                </a:cxn>
                <a:cxn ang="0">
                  <a:pos x="T2" y="0"/>
                </a:cxn>
                <a:cxn ang="0">
                  <a:pos x="T3" y="0"/>
                </a:cxn>
                <a:cxn ang="0">
                  <a:pos x="T4" y="0"/>
                </a:cxn>
                <a:cxn ang="0">
                  <a:pos x="T5" y="0"/>
                </a:cxn>
                <a:cxn ang="0">
                  <a:pos x="T6" y="0"/>
                </a:cxn>
                <a:cxn ang="0">
                  <a:pos x="T7" y="0"/>
                </a:cxn>
                <a:cxn ang="0">
                  <a:pos x="T8" y="0"/>
                </a:cxn>
                <a:cxn ang="0">
                  <a:pos x="T9" y="0"/>
                </a:cxn>
                <a:cxn ang="0">
                  <a:pos x="T10" y="0"/>
                </a:cxn>
                <a:cxn ang="0">
                  <a:pos x="T11" y="0"/>
                </a:cxn>
                <a:cxn ang="0">
                  <a:pos x="T12" y="0"/>
                </a:cxn>
                <a:cxn ang="0">
                  <a:pos x="T13" y="0"/>
                </a:cxn>
                <a:cxn ang="0">
                  <a:pos x="T14" y="0"/>
                </a:cxn>
                <a:cxn ang="0">
                  <a:pos x="T15" y="0"/>
                </a:cxn>
                <a:cxn ang="0">
                  <a:pos x="T16" y="0"/>
                </a:cxn>
                <a:cxn ang="0">
                  <a:pos x="T17" y="0"/>
                </a:cxn>
                <a:cxn ang="0">
                  <a:pos x="T18" y="0"/>
                </a:cxn>
                <a:cxn ang="0">
                  <a:pos x="T19" y="0"/>
                </a:cxn>
                <a:cxn ang="0">
                  <a:pos x="T20" y="0"/>
                </a:cxn>
                <a:cxn ang="0">
                  <a:pos x="T21" y="0"/>
                </a:cxn>
                <a:cxn ang="0">
                  <a:pos x="T22" y="0"/>
                </a:cxn>
                <a:cxn ang="0">
                  <a:pos x="T23" y="0"/>
                </a:cxn>
                <a:cxn ang="0">
                  <a:pos x="T24" y="0"/>
                </a:cxn>
                <a:cxn ang="0">
                  <a:pos x="T25" y="0"/>
                </a:cxn>
                <a:cxn ang="0">
                  <a:pos x="T26" y="0"/>
                </a:cxn>
                <a:cxn ang="0">
                  <a:pos x="T27" y="0"/>
                </a:cxn>
                <a:cxn ang="0">
                  <a:pos x="T28" y="0"/>
                </a:cxn>
                <a:cxn ang="0">
                  <a:pos x="T29" y="0"/>
                </a:cxn>
                <a:cxn ang="0">
                  <a:pos x="T30" y="0"/>
                </a:cxn>
                <a:cxn ang="0">
                  <a:pos x="T31" y="0"/>
                </a:cxn>
                <a:cxn ang="0">
                  <a:pos x="T32" y="0"/>
                </a:cxn>
              </a:cxnLst>
              <a:rect l="0" t="0" r="r" b="b"/>
              <a:pathLst>
                <a:path w="2">
                  <a:moveTo>
                    <a:pt x="1" y="0"/>
                  </a:moveTo>
                  <a:cubicBezTo>
                    <a:pt x="1" y="0"/>
                    <a:pt x="2" y="0"/>
                    <a:pt x="2" y="0"/>
                  </a:cubicBezTo>
                  <a:cubicBezTo>
                    <a:pt x="2"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moveTo>
                    <a:pt x="0" y="0"/>
                  </a:moveTo>
                  <a:cubicBezTo>
                    <a:pt x="0" y="0"/>
                    <a:pt x="0" y="0"/>
                    <a:pt x="1"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94"/>
            <p:cNvSpPr>
              <a:spLocks/>
            </p:cNvSpPr>
            <p:nvPr/>
          </p:nvSpPr>
          <p:spPr bwMode="auto">
            <a:xfrm>
              <a:off x="6507273" y="53272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95"/>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96"/>
            <p:cNvSpPr>
              <a:spLocks/>
            </p:cNvSpPr>
            <p:nvPr/>
          </p:nvSpPr>
          <p:spPr bwMode="auto">
            <a:xfrm>
              <a:off x="6507273" y="58703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Oval 97"/>
            <p:cNvSpPr>
              <a:spLocks noChangeArrowheads="1"/>
            </p:cNvSpPr>
            <p:nvPr/>
          </p:nvSpPr>
          <p:spPr bwMode="auto">
            <a:xfrm>
              <a:off x="5451897" y="4667902"/>
              <a:ext cx="621368" cy="121901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98"/>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99"/>
            <p:cNvSpPr>
              <a:spLocks/>
            </p:cNvSpPr>
            <p:nvPr/>
          </p:nvSpPr>
          <p:spPr bwMode="auto">
            <a:xfrm>
              <a:off x="5717519" y="5331959"/>
              <a:ext cx="92494" cy="1200046"/>
            </a:xfrm>
            <a:custGeom>
              <a:avLst/>
              <a:gdLst>
                <a:gd name="T0" fmla="*/ 19 w 39"/>
                <a:gd name="T1" fmla="*/ 0 h 506"/>
                <a:gd name="T2" fmla="*/ 0 w 39"/>
                <a:gd name="T3" fmla="*/ 506 h 506"/>
                <a:gd name="T4" fmla="*/ 39 w 39"/>
                <a:gd name="T5" fmla="*/ 506 h 506"/>
                <a:gd name="T6" fmla="*/ 19 w 39"/>
                <a:gd name="T7" fmla="*/ 0 h 506"/>
              </a:gdLst>
              <a:ahLst/>
              <a:cxnLst>
                <a:cxn ang="0">
                  <a:pos x="T0" y="T1"/>
                </a:cxn>
                <a:cxn ang="0">
                  <a:pos x="T2" y="T3"/>
                </a:cxn>
                <a:cxn ang="0">
                  <a:pos x="T4" y="T5"/>
                </a:cxn>
                <a:cxn ang="0">
                  <a:pos x="T6" y="T7"/>
                </a:cxn>
              </a:cxnLst>
              <a:rect l="0" t="0" r="r" b="b"/>
              <a:pathLst>
                <a:path w="39" h="506">
                  <a:moveTo>
                    <a:pt x="19" y="0"/>
                  </a:moveTo>
                  <a:lnTo>
                    <a:pt x="0" y="506"/>
                  </a:lnTo>
                  <a:lnTo>
                    <a:pt x="39" y="506"/>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100"/>
            <p:cNvSpPr>
              <a:spLocks noEditPoints="1"/>
            </p:cNvSpPr>
            <p:nvPr/>
          </p:nvSpPr>
          <p:spPr bwMode="auto">
            <a:xfrm>
              <a:off x="5783925" y="5277412"/>
              <a:ext cx="289339" cy="1249850"/>
            </a:xfrm>
            <a:custGeom>
              <a:avLst/>
              <a:gdLst>
                <a:gd name="T0" fmla="*/ 4 w 69"/>
                <a:gd name="T1" fmla="*/ 224 h 281"/>
                <a:gd name="T2" fmla="*/ 5 w 69"/>
                <a:gd name="T3" fmla="*/ 224 h 281"/>
                <a:gd name="T4" fmla="*/ 2 w 69"/>
                <a:gd name="T5" fmla="*/ 173 h 281"/>
                <a:gd name="T6" fmla="*/ 5 w 69"/>
                <a:gd name="T7" fmla="*/ 217 h 281"/>
                <a:gd name="T8" fmla="*/ 4 w 69"/>
                <a:gd name="T9" fmla="*/ 136 h 281"/>
                <a:gd name="T10" fmla="*/ 2 w 69"/>
                <a:gd name="T11" fmla="*/ 168 h 281"/>
                <a:gd name="T12" fmla="*/ 4 w 69"/>
                <a:gd name="T13" fmla="*/ 136 h 281"/>
                <a:gd name="T14" fmla="*/ 69 w 69"/>
                <a:gd name="T15" fmla="*/ 8 h 281"/>
                <a:gd name="T16" fmla="*/ 69 w 69"/>
                <a:gd name="T17" fmla="*/ 7 h 281"/>
                <a:gd name="T18" fmla="*/ 69 w 69"/>
                <a:gd name="T19" fmla="*/ 7 h 281"/>
                <a:gd name="T20" fmla="*/ 69 w 69"/>
                <a:gd name="T21" fmla="*/ 7 h 281"/>
                <a:gd name="T22" fmla="*/ 69 w 69"/>
                <a:gd name="T23" fmla="*/ 7 h 281"/>
                <a:gd name="T24" fmla="*/ 69 w 69"/>
                <a:gd name="T25" fmla="*/ 7 h 281"/>
                <a:gd name="T26" fmla="*/ 69 w 69"/>
                <a:gd name="T27" fmla="*/ 7 h 281"/>
                <a:gd name="T28" fmla="*/ 69 w 69"/>
                <a:gd name="T29" fmla="*/ 7 h 281"/>
                <a:gd name="T30" fmla="*/ 69 w 69"/>
                <a:gd name="T31" fmla="*/ 7 h 281"/>
                <a:gd name="T32" fmla="*/ 69 w 69"/>
                <a:gd name="T33" fmla="*/ 6 h 281"/>
                <a:gd name="T34" fmla="*/ 69 w 69"/>
                <a:gd name="T35" fmla="*/ 5 h 281"/>
                <a:gd name="T36" fmla="*/ 69 w 69"/>
                <a:gd name="T37" fmla="*/ 5 h 281"/>
                <a:gd name="T38" fmla="*/ 69 w 69"/>
                <a:gd name="T39" fmla="*/ 5 h 281"/>
                <a:gd name="T40" fmla="*/ 69 w 69"/>
                <a:gd name="T41" fmla="*/ 5 h 281"/>
                <a:gd name="T42" fmla="*/ 69 w 69"/>
                <a:gd name="T43" fmla="*/ 5 h 281"/>
                <a:gd name="T44" fmla="*/ 69 w 69"/>
                <a:gd name="T45" fmla="*/ 5 h 281"/>
                <a:gd name="T46" fmla="*/ 69 w 69"/>
                <a:gd name="T47" fmla="*/ 5 h 281"/>
                <a:gd name="T48" fmla="*/ 69 w 69"/>
                <a:gd name="T49" fmla="*/ 5 h 281"/>
                <a:gd name="T50" fmla="*/ 69 w 69"/>
                <a:gd name="T51" fmla="*/ 4 h 281"/>
                <a:gd name="T52" fmla="*/ 69 w 69"/>
                <a:gd name="T53" fmla="*/ 4 h 281"/>
                <a:gd name="T54" fmla="*/ 69 w 69"/>
                <a:gd name="T55" fmla="*/ 4 h 281"/>
                <a:gd name="T56" fmla="*/ 69 w 69"/>
                <a:gd name="T57" fmla="*/ 4 h 281"/>
                <a:gd name="T58" fmla="*/ 69 w 69"/>
                <a:gd name="T59" fmla="*/ 4 h 281"/>
                <a:gd name="T60" fmla="*/ 69 w 69"/>
                <a:gd name="T61" fmla="*/ 4 h 281"/>
                <a:gd name="T62" fmla="*/ 69 w 69"/>
                <a:gd name="T63" fmla="*/ 4 h 281"/>
                <a:gd name="T64" fmla="*/ 69 w 69"/>
                <a:gd name="T65" fmla="*/ 3 h 281"/>
                <a:gd name="T66" fmla="*/ 69 w 69"/>
                <a:gd name="T67" fmla="*/ 3 h 281"/>
                <a:gd name="T68" fmla="*/ 69 w 69"/>
                <a:gd name="T69" fmla="*/ 3 h 281"/>
                <a:gd name="T70" fmla="*/ 69 w 69"/>
                <a:gd name="T71" fmla="*/ 3 h 281"/>
                <a:gd name="T72" fmla="*/ 69 w 69"/>
                <a:gd name="T73" fmla="*/ 3 h 281"/>
                <a:gd name="T74" fmla="*/ 69 w 69"/>
                <a:gd name="T75" fmla="*/ 2 h 281"/>
                <a:gd name="T76" fmla="*/ 69 w 69"/>
                <a:gd name="T77" fmla="*/ 2 h 281"/>
                <a:gd name="T78" fmla="*/ 69 w 69"/>
                <a:gd name="T79" fmla="*/ 2 h 281"/>
                <a:gd name="T80" fmla="*/ 69 w 69"/>
                <a:gd name="T81" fmla="*/ 2 h 281"/>
                <a:gd name="T82" fmla="*/ 69 w 69"/>
                <a:gd name="T83" fmla="*/ 2 h 281"/>
                <a:gd name="T84" fmla="*/ 69 w 69"/>
                <a:gd name="T85" fmla="*/ 2 h 281"/>
                <a:gd name="T86" fmla="*/ 69 w 69"/>
                <a:gd name="T87" fmla="*/ 2 h 281"/>
                <a:gd name="T88" fmla="*/ 69 w 69"/>
                <a:gd name="T89" fmla="*/ 1 h 281"/>
                <a:gd name="T90" fmla="*/ 69 w 69"/>
                <a:gd name="T91" fmla="*/ 1 h 281"/>
                <a:gd name="T92" fmla="*/ 69 w 69"/>
                <a:gd name="T93" fmla="*/ 1 h 281"/>
                <a:gd name="T94" fmla="*/ 69 w 69"/>
                <a:gd name="T95" fmla="*/ 1 h 281"/>
                <a:gd name="T96" fmla="*/ 69 w 69"/>
                <a:gd name="T97" fmla="*/ 1 h 281"/>
                <a:gd name="T98" fmla="*/ 69 w 69"/>
                <a:gd name="T99" fmla="*/ 1 h 281"/>
                <a:gd name="T100" fmla="*/ 69 w 69"/>
                <a:gd name="T101" fmla="*/ 0 h 281"/>
                <a:gd name="T102" fmla="*/ 69 w 69"/>
                <a:gd name="T103" fmla="*/ 0 h 281"/>
                <a:gd name="T104" fmla="*/ 69 w 69"/>
                <a:gd name="T105"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9" h="281">
                  <a:moveTo>
                    <a:pt x="5" y="224"/>
                  </a:moveTo>
                  <a:cubicBezTo>
                    <a:pt x="5" y="224"/>
                    <a:pt x="4" y="224"/>
                    <a:pt x="4" y="224"/>
                  </a:cubicBezTo>
                  <a:cubicBezTo>
                    <a:pt x="6" y="281"/>
                    <a:pt x="6" y="281"/>
                    <a:pt x="6" y="281"/>
                  </a:cubicBezTo>
                  <a:cubicBezTo>
                    <a:pt x="5" y="224"/>
                    <a:pt x="5" y="224"/>
                    <a:pt x="5" y="224"/>
                  </a:cubicBezTo>
                  <a:moveTo>
                    <a:pt x="4" y="172"/>
                  </a:moveTo>
                  <a:cubicBezTo>
                    <a:pt x="3" y="172"/>
                    <a:pt x="3" y="173"/>
                    <a:pt x="2" y="173"/>
                  </a:cubicBezTo>
                  <a:cubicBezTo>
                    <a:pt x="4" y="217"/>
                    <a:pt x="4" y="217"/>
                    <a:pt x="4" y="217"/>
                  </a:cubicBezTo>
                  <a:cubicBezTo>
                    <a:pt x="4" y="217"/>
                    <a:pt x="5" y="217"/>
                    <a:pt x="5" y="217"/>
                  </a:cubicBezTo>
                  <a:cubicBezTo>
                    <a:pt x="4" y="172"/>
                    <a:pt x="4" y="172"/>
                    <a:pt x="4" y="172"/>
                  </a:cubicBezTo>
                  <a:moveTo>
                    <a:pt x="4" y="136"/>
                  </a:moveTo>
                  <a:cubicBezTo>
                    <a:pt x="3" y="137"/>
                    <a:pt x="1" y="137"/>
                    <a:pt x="0" y="137"/>
                  </a:cubicBezTo>
                  <a:cubicBezTo>
                    <a:pt x="2" y="168"/>
                    <a:pt x="2" y="168"/>
                    <a:pt x="2" y="168"/>
                  </a:cubicBezTo>
                  <a:cubicBezTo>
                    <a:pt x="2" y="168"/>
                    <a:pt x="3" y="168"/>
                    <a:pt x="4" y="168"/>
                  </a:cubicBezTo>
                  <a:cubicBezTo>
                    <a:pt x="4" y="136"/>
                    <a:pt x="4" y="136"/>
                    <a:pt x="4" y="136"/>
                  </a:cubicBezTo>
                  <a:moveTo>
                    <a:pt x="69" y="8"/>
                  </a:moveTo>
                  <a:cubicBezTo>
                    <a:pt x="69" y="8"/>
                    <a:pt x="69" y="8"/>
                    <a:pt x="69" y="8"/>
                  </a:cubicBezTo>
                  <a:cubicBezTo>
                    <a:pt x="69" y="8"/>
                    <a:pt x="69" y="8"/>
                    <a:pt x="69" y="8"/>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7"/>
                  </a:moveTo>
                  <a:cubicBezTo>
                    <a:pt x="69" y="7"/>
                    <a:pt x="69" y="7"/>
                    <a:pt x="69" y="7"/>
                  </a:cubicBezTo>
                  <a:cubicBezTo>
                    <a:pt x="69" y="7"/>
                    <a:pt x="69" y="7"/>
                    <a:pt x="69" y="7"/>
                  </a:cubicBezTo>
                  <a:moveTo>
                    <a:pt x="69" y="6"/>
                  </a:moveTo>
                  <a:cubicBezTo>
                    <a:pt x="69" y="6"/>
                    <a:pt x="69" y="6"/>
                    <a:pt x="69" y="6"/>
                  </a:cubicBezTo>
                  <a:cubicBezTo>
                    <a:pt x="69" y="6"/>
                    <a:pt x="69" y="6"/>
                    <a:pt x="69" y="6"/>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5"/>
                  </a:moveTo>
                  <a:cubicBezTo>
                    <a:pt x="69" y="5"/>
                    <a:pt x="69" y="5"/>
                    <a:pt x="69" y="5"/>
                  </a:cubicBezTo>
                  <a:cubicBezTo>
                    <a:pt x="69" y="5"/>
                    <a:pt x="69" y="5"/>
                    <a:pt x="69" y="5"/>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4"/>
                  </a:moveTo>
                  <a:cubicBezTo>
                    <a:pt x="69" y="4"/>
                    <a:pt x="69" y="4"/>
                    <a:pt x="69" y="4"/>
                  </a:cubicBezTo>
                  <a:cubicBezTo>
                    <a:pt x="69" y="4"/>
                    <a:pt x="69" y="4"/>
                    <a:pt x="69" y="4"/>
                  </a:cubicBezTo>
                  <a:moveTo>
                    <a:pt x="69" y="3"/>
                  </a:moveTo>
                  <a:cubicBezTo>
                    <a:pt x="69" y="4"/>
                    <a:pt x="69" y="4"/>
                    <a:pt x="69" y="4"/>
                  </a:cubicBezTo>
                  <a:cubicBezTo>
                    <a:pt x="69" y="4"/>
                    <a:pt x="69" y="4"/>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3"/>
                  </a:moveTo>
                  <a:cubicBezTo>
                    <a:pt x="69" y="3"/>
                    <a:pt x="69" y="3"/>
                    <a:pt x="69" y="3"/>
                  </a:cubicBezTo>
                  <a:cubicBezTo>
                    <a:pt x="69" y="3"/>
                    <a:pt x="69" y="3"/>
                    <a:pt x="69" y="3"/>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2"/>
                  </a:moveTo>
                  <a:cubicBezTo>
                    <a:pt x="69" y="2"/>
                    <a:pt x="69" y="2"/>
                    <a:pt x="69" y="2"/>
                  </a:cubicBezTo>
                  <a:cubicBezTo>
                    <a:pt x="69" y="2"/>
                    <a:pt x="69" y="2"/>
                    <a:pt x="69" y="2"/>
                  </a:cubicBezTo>
                  <a:moveTo>
                    <a:pt x="69" y="1"/>
                  </a:moveTo>
                  <a:cubicBezTo>
                    <a:pt x="69" y="2"/>
                    <a:pt x="69" y="2"/>
                    <a:pt x="69" y="2"/>
                  </a:cubicBezTo>
                  <a:cubicBezTo>
                    <a:pt x="69" y="2"/>
                    <a:pt x="69" y="2"/>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1"/>
                  </a:moveTo>
                  <a:cubicBezTo>
                    <a:pt x="69" y="1"/>
                    <a:pt x="69" y="1"/>
                    <a:pt x="69" y="1"/>
                  </a:cubicBezTo>
                  <a:cubicBezTo>
                    <a:pt x="69" y="1"/>
                    <a:pt x="69" y="1"/>
                    <a:pt x="69" y="1"/>
                  </a:cubicBezTo>
                  <a:moveTo>
                    <a:pt x="69" y="0"/>
                  </a:moveTo>
                  <a:cubicBezTo>
                    <a:pt x="69" y="0"/>
                    <a:pt x="69" y="0"/>
                    <a:pt x="69" y="1"/>
                  </a:cubicBezTo>
                  <a:cubicBezTo>
                    <a:pt x="69" y="0"/>
                    <a:pt x="69" y="0"/>
                    <a:pt x="69" y="0"/>
                  </a:cubicBezTo>
                  <a:moveTo>
                    <a:pt x="69" y="0"/>
                  </a:moveTo>
                  <a:cubicBezTo>
                    <a:pt x="69" y="0"/>
                    <a:pt x="69" y="0"/>
                    <a:pt x="69" y="0"/>
                  </a:cubicBezTo>
                  <a:cubicBezTo>
                    <a:pt x="69" y="0"/>
                    <a:pt x="69" y="0"/>
                    <a:pt x="69"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101"/>
            <p:cNvSpPr>
              <a:spLocks/>
            </p:cNvSpPr>
            <p:nvPr/>
          </p:nvSpPr>
          <p:spPr bwMode="auto">
            <a:xfrm>
              <a:off x="5793412" y="6024476"/>
              <a:ext cx="7115" cy="23716"/>
            </a:xfrm>
            <a:custGeom>
              <a:avLst/>
              <a:gdLst>
                <a:gd name="T0" fmla="*/ 2 w 2"/>
                <a:gd name="T1" fmla="*/ 0 h 5"/>
                <a:gd name="T2" fmla="*/ 0 w 2"/>
                <a:gd name="T3" fmla="*/ 0 h 5"/>
                <a:gd name="T4" fmla="*/ 0 w 2"/>
                <a:gd name="T5" fmla="*/ 5 h 5"/>
                <a:gd name="T6" fmla="*/ 2 w 2"/>
                <a:gd name="T7" fmla="*/ 4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cubicBezTo>
                    <a:pt x="1" y="0"/>
                    <a:pt x="0" y="0"/>
                    <a:pt x="0" y="0"/>
                  </a:cubicBezTo>
                  <a:cubicBezTo>
                    <a:pt x="0" y="5"/>
                    <a:pt x="0" y="5"/>
                    <a:pt x="0" y="5"/>
                  </a:cubicBezTo>
                  <a:cubicBezTo>
                    <a:pt x="1" y="5"/>
                    <a:pt x="1" y="4"/>
                    <a:pt x="2" y="4"/>
                  </a:cubicBezTo>
                  <a:cubicBezTo>
                    <a:pt x="2" y="0"/>
                    <a:pt x="2" y="0"/>
                    <a:pt x="2"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102"/>
            <p:cNvSpPr>
              <a:spLocks/>
            </p:cNvSpPr>
            <p:nvPr/>
          </p:nvSpPr>
          <p:spPr bwMode="auto">
            <a:xfrm>
              <a:off x="5800526" y="6242666"/>
              <a:ext cx="4743" cy="33203"/>
            </a:xfrm>
            <a:custGeom>
              <a:avLst/>
              <a:gdLst>
                <a:gd name="T0" fmla="*/ 0 w 1"/>
                <a:gd name="T1" fmla="*/ 0 h 7"/>
                <a:gd name="T2" fmla="*/ 0 w 1"/>
                <a:gd name="T3" fmla="*/ 7 h 7"/>
                <a:gd name="T4" fmla="*/ 1 w 1"/>
                <a:gd name="T5" fmla="*/ 7 h 7"/>
                <a:gd name="T6" fmla="*/ 1 w 1"/>
                <a:gd name="T7" fmla="*/ 0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cubicBezTo>
                    <a:pt x="0" y="7"/>
                    <a:pt x="0" y="7"/>
                    <a:pt x="0" y="7"/>
                  </a:cubicBezTo>
                  <a:cubicBezTo>
                    <a:pt x="0" y="7"/>
                    <a:pt x="1" y="7"/>
                    <a:pt x="1" y="7"/>
                  </a:cubicBezTo>
                  <a:cubicBezTo>
                    <a:pt x="1" y="0"/>
                    <a:pt x="1" y="0"/>
                    <a:pt x="1" y="0"/>
                  </a:cubicBezTo>
                  <a:cubicBezTo>
                    <a:pt x="1"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103"/>
            <p:cNvSpPr>
              <a:spLocks/>
            </p:cNvSpPr>
            <p:nvPr/>
          </p:nvSpPr>
          <p:spPr bwMode="auto">
            <a:xfrm>
              <a:off x="5755465" y="4667902"/>
              <a:ext cx="317799" cy="1219019"/>
            </a:xfrm>
            <a:custGeom>
              <a:avLst/>
              <a:gdLst>
                <a:gd name="T0" fmla="*/ 2 w 76"/>
                <a:gd name="T1" fmla="*/ 0 h 274"/>
                <a:gd name="T2" fmla="*/ 0 w 76"/>
                <a:gd name="T3" fmla="*/ 200 h 274"/>
                <a:gd name="T4" fmla="*/ 7 w 76"/>
                <a:gd name="T5" fmla="*/ 274 h 274"/>
                <a:gd name="T6" fmla="*/ 11 w 76"/>
                <a:gd name="T7" fmla="*/ 273 h 274"/>
                <a:gd name="T8" fmla="*/ 76 w 76"/>
                <a:gd name="T9" fmla="*/ 145 h 274"/>
                <a:gd name="T10" fmla="*/ 76 w 76"/>
                <a:gd name="T11" fmla="*/ 144 h 274"/>
                <a:gd name="T12" fmla="*/ 76 w 76"/>
                <a:gd name="T13" fmla="*/ 144 h 274"/>
                <a:gd name="T14" fmla="*/ 76 w 76"/>
                <a:gd name="T15" fmla="*/ 144 h 274"/>
                <a:gd name="T16" fmla="*/ 76 w 76"/>
                <a:gd name="T17" fmla="*/ 144 h 274"/>
                <a:gd name="T18" fmla="*/ 76 w 76"/>
                <a:gd name="T19" fmla="*/ 144 h 274"/>
                <a:gd name="T20" fmla="*/ 76 w 76"/>
                <a:gd name="T21" fmla="*/ 143 h 274"/>
                <a:gd name="T22" fmla="*/ 76 w 76"/>
                <a:gd name="T23" fmla="*/ 142 h 274"/>
                <a:gd name="T24" fmla="*/ 76 w 76"/>
                <a:gd name="T25" fmla="*/ 142 h 274"/>
                <a:gd name="T26" fmla="*/ 76 w 76"/>
                <a:gd name="T27" fmla="*/ 142 h 274"/>
                <a:gd name="T28" fmla="*/ 76 w 76"/>
                <a:gd name="T29" fmla="*/ 142 h 274"/>
                <a:gd name="T30" fmla="*/ 76 w 76"/>
                <a:gd name="T31" fmla="*/ 142 h 274"/>
                <a:gd name="T32" fmla="*/ 76 w 76"/>
                <a:gd name="T33" fmla="*/ 141 h 274"/>
                <a:gd name="T34" fmla="*/ 76 w 76"/>
                <a:gd name="T35" fmla="*/ 141 h 274"/>
                <a:gd name="T36" fmla="*/ 76 w 76"/>
                <a:gd name="T37" fmla="*/ 141 h 274"/>
                <a:gd name="T38" fmla="*/ 76 w 76"/>
                <a:gd name="T39" fmla="*/ 141 h 274"/>
                <a:gd name="T40" fmla="*/ 76 w 76"/>
                <a:gd name="T41" fmla="*/ 140 h 274"/>
                <a:gd name="T42" fmla="*/ 76 w 76"/>
                <a:gd name="T43" fmla="*/ 140 h 274"/>
                <a:gd name="T44" fmla="*/ 76 w 76"/>
                <a:gd name="T45" fmla="*/ 140 h 274"/>
                <a:gd name="T46" fmla="*/ 76 w 76"/>
                <a:gd name="T47" fmla="*/ 140 h 274"/>
                <a:gd name="T48" fmla="*/ 76 w 76"/>
                <a:gd name="T49" fmla="*/ 139 h 274"/>
                <a:gd name="T50" fmla="*/ 76 w 76"/>
                <a:gd name="T51" fmla="*/ 139 h 274"/>
                <a:gd name="T52" fmla="*/ 76 w 76"/>
                <a:gd name="T53" fmla="*/ 139 h 274"/>
                <a:gd name="T54" fmla="*/ 76 w 76"/>
                <a:gd name="T55" fmla="*/ 139 h 274"/>
                <a:gd name="T56" fmla="*/ 76 w 76"/>
                <a:gd name="T57" fmla="*/ 138 h 274"/>
                <a:gd name="T58" fmla="*/ 76 w 76"/>
                <a:gd name="T59" fmla="*/ 138 h 274"/>
                <a:gd name="T60" fmla="*/ 76 w 76"/>
                <a:gd name="T61" fmla="*/ 138 h 274"/>
                <a:gd name="T62" fmla="*/ 76 w 76"/>
                <a:gd name="T63" fmla="*/ 138 h 274"/>
                <a:gd name="T64" fmla="*/ 76 w 76"/>
                <a:gd name="T65" fmla="*/ 138 h 274"/>
                <a:gd name="T66" fmla="*/ 76 w 76"/>
                <a:gd name="T67" fmla="*/ 137 h 274"/>
                <a:gd name="T68" fmla="*/ 76 w 76"/>
                <a:gd name="T69" fmla="*/ 137 h 274"/>
                <a:gd name="T70" fmla="*/ 2 w 76"/>
                <a:gd name="T71" fmla="*/ 0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6" h="274">
                  <a:moveTo>
                    <a:pt x="2" y="0"/>
                  </a:moveTo>
                  <a:cubicBezTo>
                    <a:pt x="2" y="0"/>
                    <a:pt x="2" y="0"/>
                    <a:pt x="2" y="0"/>
                  </a:cubicBezTo>
                  <a:cubicBezTo>
                    <a:pt x="2" y="0"/>
                    <a:pt x="1" y="0"/>
                    <a:pt x="0" y="0"/>
                  </a:cubicBezTo>
                  <a:cubicBezTo>
                    <a:pt x="0" y="200"/>
                    <a:pt x="0" y="200"/>
                    <a:pt x="0" y="200"/>
                  </a:cubicBezTo>
                  <a:cubicBezTo>
                    <a:pt x="2" y="149"/>
                    <a:pt x="2" y="149"/>
                    <a:pt x="2" y="149"/>
                  </a:cubicBezTo>
                  <a:cubicBezTo>
                    <a:pt x="7" y="274"/>
                    <a:pt x="7" y="274"/>
                    <a:pt x="7" y="274"/>
                  </a:cubicBezTo>
                  <a:cubicBezTo>
                    <a:pt x="8" y="274"/>
                    <a:pt x="10" y="274"/>
                    <a:pt x="11" y="273"/>
                  </a:cubicBezTo>
                  <a:cubicBezTo>
                    <a:pt x="11" y="273"/>
                    <a:pt x="11" y="273"/>
                    <a:pt x="11" y="273"/>
                  </a:cubicBezTo>
                  <a:cubicBezTo>
                    <a:pt x="46" y="266"/>
                    <a:pt x="74" y="212"/>
                    <a:pt x="76" y="145"/>
                  </a:cubicBezTo>
                  <a:cubicBezTo>
                    <a:pt x="76" y="145"/>
                    <a:pt x="76" y="145"/>
                    <a:pt x="76" y="145"/>
                  </a:cubicBezTo>
                  <a:cubicBezTo>
                    <a:pt x="76" y="145"/>
                    <a:pt x="76" y="145"/>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4"/>
                  </a:cubicBezTo>
                  <a:cubicBezTo>
                    <a:pt x="76" y="144"/>
                    <a:pt x="76" y="144"/>
                    <a:pt x="76" y="143"/>
                  </a:cubicBezTo>
                  <a:cubicBezTo>
                    <a:pt x="76" y="143"/>
                    <a:pt x="76" y="143"/>
                    <a:pt x="76" y="143"/>
                  </a:cubicBezTo>
                  <a:cubicBezTo>
                    <a:pt x="76" y="143"/>
                    <a:pt x="76" y="143"/>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2"/>
                  </a:cubicBezTo>
                  <a:cubicBezTo>
                    <a:pt x="76" y="142"/>
                    <a:pt x="76" y="142"/>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1"/>
                  </a:cubicBezTo>
                  <a:cubicBezTo>
                    <a:pt x="76" y="141"/>
                    <a:pt x="76" y="141"/>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40"/>
                  </a:cubicBezTo>
                  <a:cubicBezTo>
                    <a:pt x="76" y="140"/>
                    <a:pt x="76" y="140"/>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9"/>
                  </a:cubicBezTo>
                  <a:cubicBezTo>
                    <a:pt x="76" y="139"/>
                    <a:pt x="76" y="139"/>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8"/>
                    <a:pt x="76" y="138"/>
                    <a:pt x="76" y="138"/>
                  </a:cubicBezTo>
                  <a:cubicBezTo>
                    <a:pt x="76" y="137"/>
                    <a:pt x="76" y="137"/>
                    <a:pt x="76" y="137"/>
                  </a:cubicBezTo>
                  <a:cubicBezTo>
                    <a:pt x="76" y="137"/>
                    <a:pt x="76" y="137"/>
                    <a:pt x="76" y="137"/>
                  </a:cubicBezTo>
                  <a:cubicBezTo>
                    <a:pt x="76" y="137"/>
                    <a:pt x="76" y="137"/>
                    <a:pt x="76" y="137"/>
                  </a:cubicBezTo>
                  <a:cubicBezTo>
                    <a:pt x="76" y="137"/>
                    <a:pt x="76" y="137"/>
                    <a:pt x="76" y="137"/>
                  </a:cubicBezTo>
                  <a:cubicBezTo>
                    <a:pt x="76" y="61"/>
                    <a:pt x="43"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Rectangle 104"/>
            <p:cNvSpPr>
              <a:spLocks noChangeArrowheads="1"/>
            </p:cNvSpPr>
            <p:nvPr/>
          </p:nvSpPr>
          <p:spPr bwMode="auto">
            <a:xfrm>
              <a:off x="5755465" y="6532005"/>
              <a:ext cx="54548"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Rectangle 105"/>
            <p:cNvSpPr>
              <a:spLocks noChangeArrowheads="1"/>
            </p:cNvSpPr>
            <p:nvPr/>
          </p:nvSpPr>
          <p:spPr bwMode="auto">
            <a:xfrm>
              <a:off x="5755465" y="6532005"/>
              <a:ext cx="54548"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106"/>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107"/>
            <p:cNvSpPr>
              <a:spLocks/>
            </p:cNvSpPr>
            <p:nvPr/>
          </p:nvSpPr>
          <p:spPr bwMode="auto">
            <a:xfrm>
              <a:off x="5755465" y="5331959"/>
              <a:ext cx="54548" cy="1200046"/>
            </a:xfrm>
            <a:custGeom>
              <a:avLst/>
              <a:gdLst>
                <a:gd name="T0" fmla="*/ 3 w 23"/>
                <a:gd name="T1" fmla="*/ 0 h 506"/>
                <a:gd name="T2" fmla="*/ 0 w 23"/>
                <a:gd name="T3" fmla="*/ 95 h 506"/>
                <a:gd name="T4" fmla="*/ 0 w 23"/>
                <a:gd name="T5" fmla="*/ 506 h 506"/>
                <a:gd name="T6" fmla="*/ 23 w 23"/>
                <a:gd name="T7" fmla="*/ 506 h 506"/>
                <a:gd name="T8" fmla="*/ 23 w 23"/>
                <a:gd name="T9" fmla="*/ 504 h 506"/>
                <a:gd name="T10" fmla="*/ 19 w 23"/>
                <a:gd name="T11" fmla="*/ 398 h 506"/>
                <a:gd name="T12" fmla="*/ 19 w 23"/>
                <a:gd name="T13" fmla="*/ 384 h 506"/>
                <a:gd name="T14" fmla="*/ 16 w 23"/>
                <a:gd name="T15" fmla="*/ 302 h 506"/>
                <a:gd name="T16" fmla="*/ 16 w 23"/>
                <a:gd name="T17" fmla="*/ 292 h 506"/>
                <a:gd name="T18" fmla="*/ 12 w 23"/>
                <a:gd name="T19" fmla="*/ 234 h 506"/>
                <a:gd name="T20" fmla="*/ 3 w 23"/>
                <a:gd name="T21" fmla="*/ 0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506">
                  <a:moveTo>
                    <a:pt x="3" y="0"/>
                  </a:moveTo>
                  <a:lnTo>
                    <a:pt x="0" y="95"/>
                  </a:lnTo>
                  <a:lnTo>
                    <a:pt x="0" y="506"/>
                  </a:lnTo>
                  <a:lnTo>
                    <a:pt x="23" y="506"/>
                  </a:lnTo>
                  <a:lnTo>
                    <a:pt x="23" y="504"/>
                  </a:lnTo>
                  <a:lnTo>
                    <a:pt x="19" y="398"/>
                  </a:lnTo>
                  <a:lnTo>
                    <a:pt x="19" y="384"/>
                  </a:lnTo>
                  <a:lnTo>
                    <a:pt x="16" y="302"/>
                  </a:lnTo>
                  <a:lnTo>
                    <a:pt x="16" y="292"/>
                  </a:lnTo>
                  <a:lnTo>
                    <a:pt x="12" y="234"/>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108"/>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109"/>
            <p:cNvSpPr>
              <a:spLocks/>
            </p:cNvSpPr>
            <p:nvPr/>
          </p:nvSpPr>
          <p:spPr bwMode="auto">
            <a:xfrm>
              <a:off x="10837872" y="4110569"/>
              <a:ext cx="1261708" cy="1852245"/>
            </a:xfrm>
            <a:custGeom>
              <a:avLst/>
              <a:gdLst>
                <a:gd name="T0" fmla="*/ 266 w 532"/>
                <a:gd name="T1" fmla="*/ 0 h 781"/>
                <a:gd name="T2" fmla="*/ 0 w 532"/>
                <a:gd name="T3" fmla="*/ 781 h 781"/>
                <a:gd name="T4" fmla="*/ 261 w 532"/>
                <a:gd name="T5" fmla="*/ 781 h 781"/>
                <a:gd name="T6" fmla="*/ 273 w 532"/>
                <a:gd name="T7" fmla="*/ 781 h 781"/>
                <a:gd name="T8" fmla="*/ 532 w 532"/>
                <a:gd name="T9" fmla="*/ 781 h 781"/>
                <a:gd name="T10" fmla="*/ 266 w 532"/>
                <a:gd name="T11" fmla="*/ 0 h 781"/>
              </a:gdLst>
              <a:ahLst/>
              <a:cxnLst>
                <a:cxn ang="0">
                  <a:pos x="T0" y="T1"/>
                </a:cxn>
                <a:cxn ang="0">
                  <a:pos x="T2" y="T3"/>
                </a:cxn>
                <a:cxn ang="0">
                  <a:pos x="T4" y="T5"/>
                </a:cxn>
                <a:cxn ang="0">
                  <a:pos x="T6" y="T7"/>
                </a:cxn>
                <a:cxn ang="0">
                  <a:pos x="T8" y="T9"/>
                </a:cxn>
                <a:cxn ang="0">
                  <a:pos x="T10" y="T11"/>
                </a:cxn>
              </a:cxnLst>
              <a:rect l="0" t="0" r="r" b="b"/>
              <a:pathLst>
                <a:path w="532" h="781">
                  <a:moveTo>
                    <a:pt x="266" y="0"/>
                  </a:moveTo>
                  <a:lnTo>
                    <a:pt x="0" y="781"/>
                  </a:lnTo>
                  <a:lnTo>
                    <a:pt x="261" y="781"/>
                  </a:lnTo>
                  <a:lnTo>
                    <a:pt x="273" y="781"/>
                  </a:lnTo>
                  <a:lnTo>
                    <a:pt x="532" y="781"/>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110"/>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111"/>
            <p:cNvSpPr>
              <a:spLocks/>
            </p:cNvSpPr>
            <p:nvPr/>
          </p:nvSpPr>
          <p:spPr bwMode="auto">
            <a:xfrm>
              <a:off x="10837872" y="4169859"/>
              <a:ext cx="1261708" cy="1508358"/>
            </a:xfrm>
            <a:custGeom>
              <a:avLst/>
              <a:gdLst>
                <a:gd name="T0" fmla="*/ 266 w 532"/>
                <a:gd name="T1" fmla="*/ 0 h 636"/>
                <a:gd name="T2" fmla="*/ 0 w 532"/>
                <a:gd name="T3" fmla="*/ 636 h 636"/>
                <a:gd name="T4" fmla="*/ 261 w 532"/>
                <a:gd name="T5" fmla="*/ 636 h 636"/>
                <a:gd name="T6" fmla="*/ 273 w 532"/>
                <a:gd name="T7" fmla="*/ 636 h 636"/>
                <a:gd name="T8" fmla="*/ 532 w 532"/>
                <a:gd name="T9" fmla="*/ 636 h 636"/>
                <a:gd name="T10" fmla="*/ 266 w 532"/>
                <a:gd name="T11" fmla="*/ 0 h 636"/>
              </a:gdLst>
              <a:ahLst/>
              <a:cxnLst>
                <a:cxn ang="0">
                  <a:pos x="T0" y="T1"/>
                </a:cxn>
                <a:cxn ang="0">
                  <a:pos x="T2" y="T3"/>
                </a:cxn>
                <a:cxn ang="0">
                  <a:pos x="T4" y="T5"/>
                </a:cxn>
                <a:cxn ang="0">
                  <a:pos x="T6" y="T7"/>
                </a:cxn>
                <a:cxn ang="0">
                  <a:pos x="T8" y="T9"/>
                </a:cxn>
                <a:cxn ang="0">
                  <a:pos x="T10" y="T11"/>
                </a:cxn>
              </a:cxnLst>
              <a:rect l="0" t="0" r="r" b="b"/>
              <a:pathLst>
                <a:path w="532" h="636">
                  <a:moveTo>
                    <a:pt x="266" y="0"/>
                  </a:moveTo>
                  <a:lnTo>
                    <a:pt x="0" y="636"/>
                  </a:lnTo>
                  <a:lnTo>
                    <a:pt x="261" y="636"/>
                  </a:lnTo>
                  <a:lnTo>
                    <a:pt x="273" y="636"/>
                  </a:lnTo>
                  <a:lnTo>
                    <a:pt x="532" y="636"/>
                  </a:lnTo>
                  <a:lnTo>
                    <a:pt x="2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112"/>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113"/>
            <p:cNvSpPr>
              <a:spLocks/>
            </p:cNvSpPr>
            <p:nvPr/>
          </p:nvSpPr>
          <p:spPr bwMode="auto">
            <a:xfrm>
              <a:off x="11127211" y="5384135"/>
              <a:ext cx="683030" cy="1181073"/>
            </a:xfrm>
            <a:custGeom>
              <a:avLst/>
              <a:gdLst>
                <a:gd name="T0" fmla="*/ 103 w 288"/>
                <a:gd name="T1" fmla="*/ 498 h 498"/>
                <a:gd name="T2" fmla="*/ 185 w 288"/>
                <a:gd name="T3" fmla="*/ 498 h 498"/>
                <a:gd name="T4" fmla="*/ 172 w 288"/>
                <a:gd name="T5" fmla="*/ 214 h 498"/>
                <a:gd name="T6" fmla="*/ 288 w 288"/>
                <a:gd name="T7" fmla="*/ 109 h 498"/>
                <a:gd name="T8" fmla="*/ 163 w 288"/>
                <a:gd name="T9" fmla="*/ 148 h 498"/>
                <a:gd name="T10" fmla="*/ 144 w 288"/>
                <a:gd name="T11" fmla="*/ 0 h 498"/>
                <a:gd name="T12" fmla="*/ 124 w 288"/>
                <a:gd name="T13" fmla="*/ 148 h 498"/>
                <a:gd name="T14" fmla="*/ 0 w 288"/>
                <a:gd name="T15" fmla="*/ 109 h 498"/>
                <a:gd name="T16" fmla="*/ 116 w 288"/>
                <a:gd name="T17" fmla="*/ 214 h 498"/>
                <a:gd name="T18" fmla="*/ 103 w 288"/>
                <a:gd name="T19" fmla="*/ 49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8" h="498">
                  <a:moveTo>
                    <a:pt x="103" y="498"/>
                  </a:moveTo>
                  <a:lnTo>
                    <a:pt x="185" y="498"/>
                  </a:lnTo>
                  <a:lnTo>
                    <a:pt x="172" y="214"/>
                  </a:lnTo>
                  <a:lnTo>
                    <a:pt x="288" y="109"/>
                  </a:lnTo>
                  <a:lnTo>
                    <a:pt x="163" y="148"/>
                  </a:lnTo>
                  <a:lnTo>
                    <a:pt x="144" y="0"/>
                  </a:lnTo>
                  <a:lnTo>
                    <a:pt x="124" y="148"/>
                  </a:lnTo>
                  <a:lnTo>
                    <a:pt x="0" y="109"/>
                  </a:lnTo>
                  <a:lnTo>
                    <a:pt x="116" y="214"/>
                  </a:lnTo>
                  <a:lnTo>
                    <a:pt x="103" y="4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114"/>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115"/>
            <p:cNvSpPr>
              <a:spLocks/>
            </p:cNvSpPr>
            <p:nvPr/>
          </p:nvSpPr>
          <p:spPr bwMode="auto">
            <a:xfrm>
              <a:off x="11551733" y="4364333"/>
              <a:ext cx="547847" cy="1304398"/>
            </a:xfrm>
            <a:custGeom>
              <a:avLst/>
              <a:gdLst>
                <a:gd name="T0" fmla="*/ 0 w 231"/>
                <a:gd name="T1" fmla="*/ 0 h 550"/>
                <a:gd name="T2" fmla="*/ 9 w 231"/>
                <a:gd name="T3" fmla="*/ 23 h 550"/>
                <a:gd name="T4" fmla="*/ 229 w 231"/>
                <a:gd name="T5" fmla="*/ 550 h 550"/>
                <a:gd name="T6" fmla="*/ 231 w 231"/>
                <a:gd name="T7" fmla="*/ 550 h 550"/>
                <a:gd name="T8" fmla="*/ 0 w 231"/>
                <a:gd name="T9" fmla="*/ 0 h 550"/>
              </a:gdLst>
              <a:ahLst/>
              <a:cxnLst>
                <a:cxn ang="0">
                  <a:pos x="T0" y="T1"/>
                </a:cxn>
                <a:cxn ang="0">
                  <a:pos x="T2" y="T3"/>
                </a:cxn>
                <a:cxn ang="0">
                  <a:pos x="T4" y="T5"/>
                </a:cxn>
                <a:cxn ang="0">
                  <a:pos x="T6" y="T7"/>
                </a:cxn>
                <a:cxn ang="0">
                  <a:pos x="T8" y="T9"/>
                </a:cxn>
              </a:cxnLst>
              <a:rect l="0" t="0" r="r" b="b"/>
              <a:pathLst>
                <a:path w="231" h="550">
                  <a:moveTo>
                    <a:pt x="0" y="0"/>
                  </a:moveTo>
                  <a:lnTo>
                    <a:pt x="9" y="23"/>
                  </a:lnTo>
                  <a:lnTo>
                    <a:pt x="229" y="550"/>
                  </a:lnTo>
                  <a:lnTo>
                    <a:pt x="231" y="55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118"/>
            <p:cNvSpPr>
              <a:spLocks noEditPoints="1"/>
            </p:cNvSpPr>
            <p:nvPr/>
          </p:nvSpPr>
          <p:spPr bwMode="auto">
            <a:xfrm>
              <a:off x="11539875" y="5962813"/>
              <a:ext cx="559705" cy="602395"/>
            </a:xfrm>
            <a:custGeom>
              <a:avLst/>
              <a:gdLst>
                <a:gd name="T0" fmla="*/ 4 w 133"/>
                <a:gd name="T1" fmla="*/ 84 h 135"/>
                <a:gd name="T2" fmla="*/ 6 w 133"/>
                <a:gd name="T3" fmla="*/ 135 h 135"/>
                <a:gd name="T4" fmla="*/ 6 w 133"/>
                <a:gd name="T5" fmla="*/ 135 h 135"/>
                <a:gd name="T6" fmla="*/ 4 w 133"/>
                <a:gd name="T7" fmla="*/ 85 h 135"/>
                <a:gd name="T8" fmla="*/ 4 w 133"/>
                <a:gd name="T9" fmla="*/ 84 h 135"/>
                <a:gd name="T10" fmla="*/ 2 w 133"/>
                <a:gd name="T11" fmla="*/ 33 h 135"/>
                <a:gd name="T12" fmla="*/ 3 w 133"/>
                <a:gd name="T13" fmla="*/ 65 h 135"/>
                <a:gd name="T14" fmla="*/ 3 w 133"/>
                <a:gd name="T15" fmla="*/ 66 h 135"/>
                <a:gd name="T16" fmla="*/ 2 w 133"/>
                <a:gd name="T17" fmla="*/ 34 h 135"/>
                <a:gd name="T18" fmla="*/ 2 w 133"/>
                <a:gd name="T19" fmla="*/ 33 h 135"/>
                <a:gd name="T20" fmla="*/ 63 w 133"/>
                <a:gd name="T21" fmla="*/ 0 h 135"/>
                <a:gd name="T22" fmla="*/ 0 w 133"/>
                <a:gd name="T23" fmla="*/ 0 h 135"/>
                <a:gd name="T24" fmla="*/ 1 w 133"/>
                <a:gd name="T25" fmla="*/ 21 h 135"/>
                <a:gd name="T26" fmla="*/ 2 w 133"/>
                <a:gd name="T27" fmla="*/ 21 h 135"/>
                <a:gd name="T28" fmla="*/ 1 w 133"/>
                <a:gd name="T29" fmla="*/ 3 h 135"/>
                <a:gd name="T30" fmla="*/ 60 w 133"/>
                <a:gd name="T31" fmla="*/ 3 h 135"/>
                <a:gd name="T32" fmla="*/ 61 w 133"/>
                <a:gd name="T33" fmla="*/ 2 h 135"/>
                <a:gd name="T34" fmla="*/ 63 w 133"/>
                <a:gd name="T35" fmla="*/ 0 h 135"/>
                <a:gd name="T36" fmla="*/ 132 w 133"/>
                <a:gd name="T37" fmla="*/ 0 h 135"/>
                <a:gd name="T38" fmla="*/ 64 w 133"/>
                <a:gd name="T39" fmla="*/ 0 h 135"/>
                <a:gd name="T40" fmla="*/ 62 w 133"/>
                <a:gd name="T41" fmla="*/ 3 h 135"/>
                <a:gd name="T42" fmla="*/ 133 w 133"/>
                <a:gd name="T43" fmla="*/ 3 h 135"/>
                <a:gd name="T44" fmla="*/ 132 w 133"/>
                <a:gd name="T4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3" h="135">
                  <a:moveTo>
                    <a:pt x="4" y="84"/>
                  </a:moveTo>
                  <a:cubicBezTo>
                    <a:pt x="6" y="135"/>
                    <a:pt x="6" y="135"/>
                    <a:pt x="6" y="135"/>
                  </a:cubicBezTo>
                  <a:cubicBezTo>
                    <a:pt x="6" y="135"/>
                    <a:pt x="6" y="135"/>
                    <a:pt x="6" y="135"/>
                  </a:cubicBezTo>
                  <a:cubicBezTo>
                    <a:pt x="4" y="85"/>
                    <a:pt x="4" y="85"/>
                    <a:pt x="4" y="85"/>
                  </a:cubicBezTo>
                  <a:cubicBezTo>
                    <a:pt x="4" y="84"/>
                    <a:pt x="4" y="84"/>
                    <a:pt x="4" y="84"/>
                  </a:cubicBezTo>
                  <a:moveTo>
                    <a:pt x="2" y="33"/>
                  </a:moveTo>
                  <a:cubicBezTo>
                    <a:pt x="3" y="65"/>
                    <a:pt x="3" y="65"/>
                    <a:pt x="3" y="65"/>
                  </a:cubicBezTo>
                  <a:cubicBezTo>
                    <a:pt x="3" y="65"/>
                    <a:pt x="3" y="66"/>
                    <a:pt x="3" y="66"/>
                  </a:cubicBezTo>
                  <a:cubicBezTo>
                    <a:pt x="2" y="34"/>
                    <a:pt x="2" y="34"/>
                    <a:pt x="2" y="34"/>
                  </a:cubicBezTo>
                  <a:cubicBezTo>
                    <a:pt x="2" y="34"/>
                    <a:pt x="2" y="33"/>
                    <a:pt x="2" y="33"/>
                  </a:cubicBezTo>
                  <a:moveTo>
                    <a:pt x="63" y="0"/>
                  </a:moveTo>
                  <a:cubicBezTo>
                    <a:pt x="0" y="0"/>
                    <a:pt x="0" y="0"/>
                    <a:pt x="0" y="0"/>
                  </a:cubicBezTo>
                  <a:cubicBezTo>
                    <a:pt x="1" y="21"/>
                    <a:pt x="1" y="21"/>
                    <a:pt x="1" y="21"/>
                  </a:cubicBezTo>
                  <a:cubicBezTo>
                    <a:pt x="1" y="21"/>
                    <a:pt x="1" y="21"/>
                    <a:pt x="2" y="21"/>
                  </a:cubicBezTo>
                  <a:cubicBezTo>
                    <a:pt x="1" y="3"/>
                    <a:pt x="1" y="3"/>
                    <a:pt x="1" y="3"/>
                  </a:cubicBezTo>
                  <a:cubicBezTo>
                    <a:pt x="60" y="3"/>
                    <a:pt x="60" y="3"/>
                    <a:pt x="60" y="3"/>
                  </a:cubicBezTo>
                  <a:cubicBezTo>
                    <a:pt x="60" y="2"/>
                    <a:pt x="61" y="2"/>
                    <a:pt x="61" y="2"/>
                  </a:cubicBezTo>
                  <a:cubicBezTo>
                    <a:pt x="62" y="1"/>
                    <a:pt x="63" y="0"/>
                    <a:pt x="63" y="0"/>
                  </a:cubicBezTo>
                  <a:moveTo>
                    <a:pt x="132" y="0"/>
                  </a:moveTo>
                  <a:cubicBezTo>
                    <a:pt x="64" y="0"/>
                    <a:pt x="64" y="0"/>
                    <a:pt x="64" y="0"/>
                  </a:cubicBezTo>
                  <a:cubicBezTo>
                    <a:pt x="64" y="1"/>
                    <a:pt x="63" y="1"/>
                    <a:pt x="62" y="3"/>
                  </a:cubicBezTo>
                  <a:cubicBezTo>
                    <a:pt x="133" y="3"/>
                    <a:pt x="133" y="3"/>
                    <a:pt x="133" y="3"/>
                  </a:cubicBezTo>
                  <a:cubicBezTo>
                    <a:pt x="132" y="0"/>
                    <a:pt x="132" y="0"/>
                    <a:pt x="132"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119"/>
            <p:cNvSpPr>
              <a:spLocks/>
            </p:cNvSpPr>
            <p:nvPr/>
          </p:nvSpPr>
          <p:spPr bwMode="auto">
            <a:xfrm>
              <a:off x="11544618" y="6057679"/>
              <a:ext cx="4743" cy="56919"/>
            </a:xfrm>
            <a:custGeom>
              <a:avLst/>
              <a:gdLst>
                <a:gd name="T0" fmla="*/ 0 w 1"/>
                <a:gd name="T1" fmla="*/ 0 h 13"/>
                <a:gd name="T2" fmla="*/ 1 w 1"/>
                <a:gd name="T3" fmla="*/ 12 h 13"/>
                <a:gd name="T4" fmla="*/ 1 w 1"/>
                <a:gd name="T5" fmla="*/ 13 h 13"/>
                <a:gd name="T6" fmla="*/ 1 w 1"/>
                <a:gd name="T7" fmla="*/ 0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cubicBezTo>
                    <a:pt x="1" y="12"/>
                    <a:pt x="1" y="12"/>
                    <a:pt x="1" y="12"/>
                  </a:cubicBezTo>
                  <a:cubicBezTo>
                    <a:pt x="1" y="12"/>
                    <a:pt x="1" y="13"/>
                    <a:pt x="1" y="13"/>
                  </a:cubicBezTo>
                  <a:cubicBezTo>
                    <a:pt x="1" y="0"/>
                    <a:pt x="1" y="0"/>
                    <a:pt x="1" y="0"/>
                  </a:cubicBezTo>
                  <a:cubicBezTo>
                    <a:pt x="0" y="0"/>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120"/>
            <p:cNvSpPr>
              <a:spLocks/>
            </p:cNvSpPr>
            <p:nvPr/>
          </p:nvSpPr>
          <p:spPr bwMode="auto">
            <a:xfrm>
              <a:off x="11551733" y="6252152"/>
              <a:ext cx="4743" cy="90122"/>
            </a:xfrm>
            <a:custGeom>
              <a:avLst/>
              <a:gdLst>
                <a:gd name="T0" fmla="*/ 0 w 1"/>
                <a:gd name="T1" fmla="*/ 0 h 20"/>
                <a:gd name="T2" fmla="*/ 1 w 1"/>
                <a:gd name="T3" fmla="*/ 19 h 20"/>
                <a:gd name="T4" fmla="*/ 1 w 1"/>
                <a:gd name="T5" fmla="*/ 20 h 20"/>
                <a:gd name="T6" fmla="*/ 0 w 1"/>
                <a:gd name="T7" fmla="*/ 1 h 20"/>
                <a:gd name="T8" fmla="*/ 0 w 1"/>
                <a:gd name="T9" fmla="*/ 0 h 20"/>
              </a:gdLst>
              <a:ahLst/>
              <a:cxnLst>
                <a:cxn ang="0">
                  <a:pos x="T0" y="T1"/>
                </a:cxn>
                <a:cxn ang="0">
                  <a:pos x="T2" y="T3"/>
                </a:cxn>
                <a:cxn ang="0">
                  <a:pos x="T4" y="T5"/>
                </a:cxn>
                <a:cxn ang="0">
                  <a:pos x="T6" y="T7"/>
                </a:cxn>
                <a:cxn ang="0">
                  <a:pos x="T8" y="T9"/>
                </a:cxn>
              </a:cxnLst>
              <a:rect l="0" t="0" r="r" b="b"/>
              <a:pathLst>
                <a:path w="1" h="20">
                  <a:moveTo>
                    <a:pt x="0" y="0"/>
                  </a:moveTo>
                  <a:cubicBezTo>
                    <a:pt x="1" y="19"/>
                    <a:pt x="1" y="19"/>
                    <a:pt x="1" y="19"/>
                  </a:cubicBezTo>
                  <a:cubicBezTo>
                    <a:pt x="1" y="19"/>
                    <a:pt x="1" y="19"/>
                    <a:pt x="1" y="20"/>
                  </a:cubicBezTo>
                  <a:cubicBezTo>
                    <a:pt x="0" y="1"/>
                    <a:pt x="0" y="1"/>
                    <a:pt x="0" y="1"/>
                  </a:cubicBezTo>
                  <a:cubicBezTo>
                    <a:pt x="0" y="1"/>
                    <a:pt x="0" y="0"/>
                    <a:pt x="0"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121"/>
            <p:cNvSpPr>
              <a:spLocks/>
            </p:cNvSpPr>
            <p:nvPr/>
          </p:nvSpPr>
          <p:spPr bwMode="auto">
            <a:xfrm>
              <a:off x="11791268" y="5962813"/>
              <a:ext cx="18973" cy="14230"/>
            </a:xfrm>
            <a:custGeom>
              <a:avLst/>
              <a:gdLst>
                <a:gd name="T0" fmla="*/ 4 w 4"/>
                <a:gd name="T1" fmla="*/ 0 h 3"/>
                <a:gd name="T2" fmla="*/ 3 w 4"/>
                <a:gd name="T3" fmla="*/ 0 h 3"/>
                <a:gd name="T4" fmla="*/ 1 w 4"/>
                <a:gd name="T5" fmla="*/ 2 h 3"/>
                <a:gd name="T6" fmla="*/ 0 w 4"/>
                <a:gd name="T7" fmla="*/ 3 h 3"/>
                <a:gd name="T8" fmla="*/ 2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cubicBezTo>
                    <a:pt x="3" y="0"/>
                    <a:pt x="3" y="0"/>
                    <a:pt x="3" y="0"/>
                  </a:cubicBezTo>
                  <a:cubicBezTo>
                    <a:pt x="3" y="0"/>
                    <a:pt x="2" y="1"/>
                    <a:pt x="1" y="2"/>
                  </a:cubicBezTo>
                  <a:cubicBezTo>
                    <a:pt x="1" y="2"/>
                    <a:pt x="0" y="2"/>
                    <a:pt x="0" y="3"/>
                  </a:cubicBezTo>
                  <a:cubicBezTo>
                    <a:pt x="2" y="3"/>
                    <a:pt x="2" y="3"/>
                    <a:pt x="2" y="3"/>
                  </a:cubicBezTo>
                  <a:cubicBezTo>
                    <a:pt x="3" y="1"/>
                    <a:pt x="4" y="1"/>
                    <a:pt x="4" y="0"/>
                  </a:cubicBezTo>
                </a:path>
              </a:pathLst>
            </a:custGeom>
            <a:solidFill>
              <a:srgbClr val="699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122"/>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close/>
                  <a:moveTo>
                    <a:pt x="207" y="0"/>
                  </a:moveTo>
                  <a:lnTo>
                    <a:pt x="112" y="0"/>
                  </a:lnTo>
                  <a:lnTo>
                    <a:pt x="12" y="90"/>
                  </a:lnTo>
                  <a:lnTo>
                    <a:pt x="14" y="120"/>
                  </a:lnTo>
                  <a:lnTo>
                    <a:pt x="126" y="120"/>
                  </a:lnTo>
                  <a:lnTo>
                    <a:pt x="128" y="120"/>
                  </a:lnTo>
                  <a:lnTo>
                    <a:pt x="248" y="120"/>
                  </a:lnTo>
                  <a:lnTo>
                    <a:pt x="20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123"/>
            <p:cNvSpPr>
              <a:spLocks noEditPoints="1"/>
            </p:cNvSpPr>
            <p:nvPr/>
          </p:nvSpPr>
          <p:spPr bwMode="auto">
            <a:xfrm>
              <a:off x="11506672" y="5678217"/>
              <a:ext cx="588165" cy="284596"/>
            </a:xfrm>
            <a:custGeom>
              <a:avLst/>
              <a:gdLst>
                <a:gd name="T0" fmla="*/ 81 w 248"/>
                <a:gd name="T1" fmla="*/ 0 h 120"/>
                <a:gd name="T2" fmla="*/ 0 w 248"/>
                <a:gd name="T3" fmla="*/ 0 h 120"/>
                <a:gd name="T4" fmla="*/ 3 w 248"/>
                <a:gd name="T5" fmla="*/ 24 h 120"/>
                <a:gd name="T6" fmla="*/ 81 w 248"/>
                <a:gd name="T7" fmla="*/ 0 h 120"/>
                <a:gd name="T8" fmla="*/ 207 w 248"/>
                <a:gd name="T9" fmla="*/ 0 h 120"/>
                <a:gd name="T10" fmla="*/ 112 w 248"/>
                <a:gd name="T11" fmla="*/ 0 h 120"/>
                <a:gd name="T12" fmla="*/ 12 w 248"/>
                <a:gd name="T13" fmla="*/ 90 h 120"/>
                <a:gd name="T14" fmla="*/ 14 w 248"/>
                <a:gd name="T15" fmla="*/ 120 h 120"/>
                <a:gd name="T16" fmla="*/ 126 w 248"/>
                <a:gd name="T17" fmla="*/ 120 h 120"/>
                <a:gd name="T18" fmla="*/ 128 w 248"/>
                <a:gd name="T19" fmla="*/ 120 h 120"/>
                <a:gd name="T20" fmla="*/ 248 w 248"/>
                <a:gd name="T21" fmla="*/ 120 h 120"/>
                <a:gd name="T22" fmla="*/ 207 w 248"/>
                <a:gd name="T23" fmla="*/ 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8" h="120">
                  <a:moveTo>
                    <a:pt x="81" y="0"/>
                  </a:moveTo>
                  <a:lnTo>
                    <a:pt x="0" y="0"/>
                  </a:lnTo>
                  <a:lnTo>
                    <a:pt x="3" y="24"/>
                  </a:lnTo>
                  <a:lnTo>
                    <a:pt x="81" y="0"/>
                  </a:lnTo>
                  <a:moveTo>
                    <a:pt x="207" y="0"/>
                  </a:moveTo>
                  <a:lnTo>
                    <a:pt x="112" y="0"/>
                  </a:lnTo>
                  <a:lnTo>
                    <a:pt x="12" y="90"/>
                  </a:lnTo>
                  <a:lnTo>
                    <a:pt x="14" y="120"/>
                  </a:lnTo>
                  <a:lnTo>
                    <a:pt x="126" y="120"/>
                  </a:lnTo>
                  <a:lnTo>
                    <a:pt x="128" y="120"/>
                  </a:lnTo>
                  <a:lnTo>
                    <a:pt x="248" y="120"/>
                  </a:lnTo>
                  <a:lnTo>
                    <a:pt x="20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124"/>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125"/>
            <p:cNvSpPr>
              <a:spLocks/>
            </p:cNvSpPr>
            <p:nvPr/>
          </p:nvSpPr>
          <p:spPr bwMode="auto">
            <a:xfrm>
              <a:off x="11485328" y="4210177"/>
              <a:ext cx="609509" cy="1468040"/>
            </a:xfrm>
            <a:custGeom>
              <a:avLst/>
              <a:gdLst>
                <a:gd name="T0" fmla="*/ 0 w 257"/>
                <a:gd name="T1" fmla="*/ 0 h 619"/>
                <a:gd name="T2" fmla="*/ 0 w 257"/>
                <a:gd name="T3" fmla="*/ 546 h 619"/>
                <a:gd name="T4" fmla="*/ 9 w 257"/>
                <a:gd name="T5" fmla="*/ 619 h 619"/>
                <a:gd name="T6" fmla="*/ 90 w 257"/>
                <a:gd name="T7" fmla="*/ 619 h 619"/>
                <a:gd name="T8" fmla="*/ 137 w 257"/>
                <a:gd name="T9" fmla="*/ 604 h 619"/>
                <a:gd name="T10" fmla="*/ 121 w 257"/>
                <a:gd name="T11" fmla="*/ 619 h 619"/>
                <a:gd name="T12" fmla="*/ 216 w 257"/>
                <a:gd name="T13" fmla="*/ 619 h 619"/>
                <a:gd name="T14" fmla="*/ 215 w 257"/>
                <a:gd name="T15" fmla="*/ 615 h 619"/>
                <a:gd name="T16" fmla="*/ 257 w 257"/>
                <a:gd name="T17" fmla="*/ 615 h 619"/>
                <a:gd name="T18" fmla="*/ 37 w 257"/>
                <a:gd name="T19" fmla="*/ 88 h 619"/>
                <a:gd name="T20" fmla="*/ 0 w 257"/>
                <a:gd name="T21" fmla="*/ 0 h 6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7" h="619">
                  <a:moveTo>
                    <a:pt x="0" y="0"/>
                  </a:moveTo>
                  <a:lnTo>
                    <a:pt x="0" y="546"/>
                  </a:lnTo>
                  <a:lnTo>
                    <a:pt x="9" y="619"/>
                  </a:lnTo>
                  <a:lnTo>
                    <a:pt x="90" y="619"/>
                  </a:lnTo>
                  <a:lnTo>
                    <a:pt x="137" y="604"/>
                  </a:lnTo>
                  <a:lnTo>
                    <a:pt x="121" y="619"/>
                  </a:lnTo>
                  <a:lnTo>
                    <a:pt x="216" y="619"/>
                  </a:lnTo>
                  <a:lnTo>
                    <a:pt x="215" y="615"/>
                  </a:lnTo>
                  <a:lnTo>
                    <a:pt x="257" y="615"/>
                  </a:lnTo>
                  <a:lnTo>
                    <a:pt x="37" y="8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126"/>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127"/>
            <p:cNvSpPr>
              <a:spLocks/>
            </p:cNvSpPr>
            <p:nvPr/>
          </p:nvSpPr>
          <p:spPr bwMode="auto">
            <a:xfrm>
              <a:off x="11485328" y="5505088"/>
              <a:ext cx="324914" cy="1060120"/>
            </a:xfrm>
            <a:custGeom>
              <a:avLst/>
              <a:gdLst>
                <a:gd name="T0" fmla="*/ 0 w 137"/>
                <a:gd name="T1" fmla="*/ 0 h 447"/>
                <a:gd name="T2" fmla="*/ 0 w 137"/>
                <a:gd name="T3" fmla="*/ 447 h 447"/>
                <a:gd name="T4" fmla="*/ 34 w 137"/>
                <a:gd name="T5" fmla="*/ 447 h 447"/>
                <a:gd name="T6" fmla="*/ 30 w 137"/>
                <a:gd name="T7" fmla="*/ 351 h 447"/>
                <a:gd name="T8" fmla="*/ 28 w 137"/>
                <a:gd name="T9" fmla="*/ 315 h 447"/>
                <a:gd name="T10" fmla="*/ 27 w 137"/>
                <a:gd name="T11" fmla="*/ 255 h 447"/>
                <a:gd name="T12" fmla="*/ 25 w 137"/>
                <a:gd name="T13" fmla="*/ 233 h 447"/>
                <a:gd name="T14" fmla="*/ 23 w 137"/>
                <a:gd name="T15" fmla="*/ 193 h 447"/>
                <a:gd name="T16" fmla="*/ 21 w 137"/>
                <a:gd name="T17" fmla="*/ 163 h 447"/>
                <a:gd name="T18" fmla="*/ 121 w 137"/>
                <a:gd name="T19" fmla="*/ 73 h 447"/>
                <a:gd name="T20" fmla="*/ 137 w 137"/>
                <a:gd name="T21" fmla="*/ 58 h 447"/>
                <a:gd name="T22" fmla="*/ 90 w 137"/>
                <a:gd name="T23" fmla="*/ 73 h 447"/>
                <a:gd name="T24" fmla="*/ 12 w 137"/>
                <a:gd name="T25" fmla="*/ 97 h 447"/>
                <a:gd name="T26" fmla="*/ 9 w 137"/>
                <a:gd name="T27" fmla="*/ 73 h 447"/>
                <a:gd name="T28" fmla="*/ 0 w 137"/>
                <a:gd name="T29" fmla="*/ 0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7" h="447">
                  <a:moveTo>
                    <a:pt x="0" y="0"/>
                  </a:moveTo>
                  <a:lnTo>
                    <a:pt x="0" y="447"/>
                  </a:lnTo>
                  <a:lnTo>
                    <a:pt x="34" y="447"/>
                  </a:lnTo>
                  <a:lnTo>
                    <a:pt x="30" y="351"/>
                  </a:lnTo>
                  <a:lnTo>
                    <a:pt x="28" y="315"/>
                  </a:lnTo>
                  <a:lnTo>
                    <a:pt x="27" y="255"/>
                  </a:lnTo>
                  <a:lnTo>
                    <a:pt x="25" y="233"/>
                  </a:lnTo>
                  <a:lnTo>
                    <a:pt x="23" y="193"/>
                  </a:lnTo>
                  <a:lnTo>
                    <a:pt x="21" y="163"/>
                  </a:lnTo>
                  <a:lnTo>
                    <a:pt x="121" y="73"/>
                  </a:lnTo>
                  <a:lnTo>
                    <a:pt x="137" y="58"/>
                  </a:lnTo>
                  <a:lnTo>
                    <a:pt x="90" y="73"/>
                  </a:lnTo>
                  <a:lnTo>
                    <a:pt x="12" y="97"/>
                  </a:lnTo>
                  <a:lnTo>
                    <a:pt x="9" y="7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128"/>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129"/>
            <p:cNvSpPr>
              <a:spLocks/>
            </p:cNvSpPr>
            <p:nvPr/>
          </p:nvSpPr>
          <p:spPr bwMode="auto">
            <a:xfrm>
              <a:off x="2556134" y="4525604"/>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130"/>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131"/>
            <p:cNvSpPr>
              <a:spLocks/>
            </p:cNvSpPr>
            <p:nvPr/>
          </p:nvSpPr>
          <p:spPr bwMode="auto">
            <a:xfrm>
              <a:off x="2883419" y="5626042"/>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132"/>
            <p:cNvSpPr>
              <a:spLocks noEditPoints="1"/>
            </p:cNvSpPr>
            <p:nvPr/>
          </p:nvSpPr>
          <p:spPr bwMode="auto">
            <a:xfrm>
              <a:off x="3113468" y="4530348"/>
              <a:ext cx="308312" cy="600023"/>
            </a:xfrm>
            <a:custGeom>
              <a:avLst/>
              <a:gdLst>
                <a:gd name="T0" fmla="*/ 36 w 73"/>
                <a:gd name="T1" fmla="*/ 90 h 135"/>
                <a:gd name="T2" fmla="*/ 35 w 73"/>
                <a:gd name="T3" fmla="*/ 90 h 135"/>
                <a:gd name="T4" fmla="*/ 64 w 73"/>
                <a:gd name="T5" fmla="*/ 135 h 135"/>
                <a:gd name="T6" fmla="*/ 64 w 73"/>
                <a:gd name="T7" fmla="*/ 135 h 135"/>
                <a:gd name="T8" fmla="*/ 36 w 73"/>
                <a:gd name="T9" fmla="*/ 90 h 135"/>
                <a:gd name="T10" fmla="*/ 0 w 73"/>
                <a:gd name="T11" fmla="*/ 0 h 135"/>
                <a:gd name="T12" fmla="*/ 0 w 73"/>
                <a:gd name="T13" fmla="*/ 1 h 135"/>
                <a:gd name="T14" fmla="*/ 2 w 73"/>
                <a:gd name="T15" fmla="*/ 3 h 135"/>
                <a:gd name="T16" fmla="*/ 73 w 73"/>
                <a:gd name="T17" fmla="*/ 90 h 135"/>
                <a:gd name="T18" fmla="*/ 57 w 73"/>
                <a:gd name="T19" fmla="*/ 90 h 135"/>
                <a:gd name="T20" fmla="*/ 73 w 73"/>
                <a:gd name="T21" fmla="*/ 90 h 135"/>
                <a:gd name="T22" fmla="*/ 2 w 73"/>
                <a:gd name="T23" fmla="*/ 3 h 135"/>
                <a:gd name="T24" fmla="*/ 0 w 73"/>
                <a:gd name="T25"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135">
                  <a:moveTo>
                    <a:pt x="36" y="90"/>
                  </a:moveTo>
                  <a:cubicBezTo>
                    <a:pt x="35" y="90"/>
                    <a:pt x="35" y="90"/>
                    <a:pt x="35" y="90"/>
                  </a:cubicBezTo>
                  <a:cubicBezTo>
                    <a:pt x="64" y="135"/>
                    <a:pt x="64" y="135"/>
                    <a:pt x="64" y="135"/>
                  </a:cubicBezTo>
                  <a:cubicBezTo>
                    <a:pt x="64" y="135"/>
                    <a:pt x="64" y="135"/>
                    <a:pt x="64" y="135"/>
                  </a:cubicBezTo>
                  <a:cubicBezTo>
                    <a:pt x="36" y="90"/>
                    <a:pt x="36" y="90"/>
                    <a:pt x="36" y="90"/>
                  </a:cubicBezTo>
                  <a:moveTo>
                    <a:pt x="0" y="0"/>
                  </a:moveTo>
                  <a:cubicBezTo>
                    <a:pt x="0" y="1"/>
                    <a:pt x="0" y="1"/>
                    <a:pt x="0" y="1"/>
                  </a:cubicBezTo>
                  <a:cubicBezTo>
                    <a:pt x="2" y="3"/>
                    <a:pt x="2" y="3"/>
                    <a:pt x="2" y="3"/>
                  </a:cubicBezTo>
                  <a:cubicBezTo>
                    <a:pt x="73" y="90"/>
                    <a:pt x="73" y="90"/>
                    <a:pt x="73" y="90"/>
                  </a:cubicBezTo>
                  <a:cubicBezTo>
                    <a:pt x="57" y="90"/>
                    <a:pt x="57" y="90"/>
                    <a:pt x="57" y="90"/>
                  </a:cubicBezTo>
                  <a:cubicBezTo>
                    <a:pt x="73" y="90"/>
                    <a:pt x="73" y="90"/>
                    <a:pt x="73" y="90"/>
                  </a:cubicBezTo>
                  <a:cubicBezTo>
                    <a:pt x="2" y="3"/>
                    <a:pt x="2" y="3"/>
                    <a:pt x="2" y="3"/>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133"/>
            <p:cNvSpPr>
              <a:spLocks noEditPoints="1"/>
            </p:cNvSpPr>
            <p:nvPr/>
          </p:nvSpPr>
          <p:spPr bwMode="auto">
            <a:xfrm>
              <a:off x="3383834" y="5130370"/>
              <a:ext cx="151784" cy="253765"/>
            </a:xfrm>
            <a:custGeom>
              <a:avLst/>
              <a:gdLst>
                <a:gd name="T0" fmla="*/ 22 w 36"/>
                <a:gd name="T1" fmla="*/ 35 h 57"/>
                <a:gd name="T2" fmla="*/ 22 w 36"/>
                <a:gd name="T3" fmla="*/ 35 h 57"/>
                <a:gd name="T4" fmla="*/ 35 w 36"/>
                <a:gd name="T5" fmla="*/ 57 h 57"/>
                <a:gd name="T6" fmla="*/ 36 w 36"/>
                <a:gd name="T7" fmla="*/ 56 h 57"/>
                <a:gd name="T8" fmla="*/ 22 w 36"/>
                <a:gd name="T9" fmla="*/ 35 h 57"/>
                <a:gd name="T10" fmla="*/ 0 w 36"/>
                <a:gd name="T11" fmla="*/ 0 h 57"/>
                <a:gd name="T12" fmla="*/ 0 w 36"/>
                <a:gd name="T13" fmla="*/ 0 h 57"/>
                <a:gd name="T14" fmla="*/ 21 w 36"/>
                <a:gd name="T15" fmla="*/ 34 h 57"/>
                <a:gd name="T16" fmla="*/ 21 w 36"/>
                <a:gd name="T17" fmla="*/ 33 h 57"/>
                <a:gd name="T18" fmla="*/ 0 w 36"/>
                <a:gd name="T19"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57">
                  <a:moveTo>
                    <a:pt x="22" y="35"/>
                  </a:moveTo>
                  <a:cubicBezTo>
                    <a:pt x="22" y="35"/>
                    <a:pt x="22" y="35"/>
                    <a:pt x="22" y="35"/>
                  </a:cubicBezTo>
                  <a:cubicBezTo>
                    <a:pt x="35" y="57"/>
                    <a:pt x="35" y="57"/>
                    <a:pt x="35" y="57"/>
                  </a:cubicBezTo>
                  <a:cubicBezTo>
                    <a:pt x="36" y="56"/>
                    <a:pt x="36" y="56"/>
                    <a:pt x="36" y="56"/>
                  </a:cubicBezTo>
                  <a:cubicBezTo>
                    <a:pt x="22" y="35"/>
                    <a:pt x="22" y="35"/>
                    <a:pt x="22" y="35"/>
                  </a:cubicBezTo>
                  <a:moveTo>
                    <a:pt x="0" y="0"/>
                  </a:moveTo>
                  <a:cubicBezTo>
                    <a:pt x="0" y="0"/>
                    <a:pt x="0" y="0"/>
                    <a:pt x="0" y="0"/>
                  </a:cubicBezTo>
                  <a:cubicBezTo>
                    <a:pt x="21" y="34"/>
                    <a:pt x="21" y="34"/>
                    <a:pt x="21" y="34"/>
                  </a:cubicBezTo>
                  <a:cubicBezTo>
                    <a:pt x="21" y="33"/>
                    <a:pt x="21" y="33"/>
                    <a:pt x="21" y="33"/>
                  </a:cubicBezTo>
                  <a:cubicBezTo>
                    <a:pt x="0" y="0"/>
                    <a:pt x="0" y="0"/>
                    <a:pt x="0" y="0"/>
                  </a:cubicBezTo>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134"/>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close/>
                  <a:moveTo>
                    <a:pt x="0" y="0"/>
                  </a:moveTo>
                  <a:lnTo>
                    <a:pt x="0" y="2"/>
                  </a:lnTo>
                  <a:lnTo>
                    <a:pt x="2" y="4"/>
                  </a:lnTo>
                  <a:lnTo>
                    <a:pt x="2" y="4"/>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Freeform 135"/>
            <p:cNvSpPr>
              <a:spLocks noEditPoints="1"/>
            </p:cNvSpPr>
            <p:nvPr/>
          </p:nvSpPr>
          <p:spPr bwMode="auto">
            <a:xfrm>
              <a:off x="3471584" y="5277412"/>
              <a:ext cx="87750" cy="147041"/>
            </a:xfrm>
            <a:custGeom>
              <a:avLst/>
              <a:gdLst>
                <a:gd name="T0" fmla="*/ 27 w 37"/>
                <a:gd name="T1" fmla="*/ 43 h 62"/>
                <a:gd name="T2" fmla="*/ 25 w 37"/>
                <a:gd name="T3" fmla="*/ 45 h 62"/>
                <a:gd name="T4" fmla="*/ 36 w 37"/>
                <a:gd name="T5" fmla="*/ 62 h 62"/>
                <a:gd name="T6" fmla="*/ 37 w 37"/>
                <a:gd name="T7" fmla="*/ 62 h 62"/>
                <a:gd name="T8" fmla="*/ 27 w 37"/>
                <a:gd name="T9" fmla="*/ 43 h 62"/>
                <a:gd name="T10" fmla="*/ 0 w 37"/>
                <a:gd name="T11" fmla="*/ 0 h 62"/>
                <a:gd name="T12" fmla="*/ 0 w 37"/>
                <a:gd name="T13" fmla="*/ 2 h 62"/>
                <a:gd name="T14" fmla="*/ 2 w 37"/>
                <a:gd name="T15" fmla="*/ 4 h 62"/>
                <a:gd name="T16" fmla="*/ 2 w 37"/>
                <a:gd name="T17" fmla="*/ 4 h 62"/>
                <a:gd name="T18" fmla="*/ 0 w 37"/>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62">
                  <a:moveTo>
                    <a:pt x="27" y="43"/>
                  </a:moveTo>
                  <a:lnTo>
                    <a:pt x="25" y="45"/>
                  </a:lnTo>
                  <a:lnTo>
                    <a:pt x="36" y="62"/>
                  </a:lnTo>
                  <a:lnTo>
                    <a:pt x="37" y="62"/>
                  </a:lnTo>
                  <a:lnTo>
                    <a:pt x="27" y="43"/>
                  </a:lnTo>
                  <a:moveTo>
                    <a:pt x="0" y="0"/>
                  </a:moveTo>
                  <a:lnTo>
                    <a:pt x="0" y="2"/>
                  </a:lnTo>
                  <a:lnTo>
                    <a:pt x="2" y="4"/>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136"/>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137"/>
            <p:cNvSpPr>
              <a:spLocks/>
            </p:cNvSpPr>
            <p:nvPr/>
          </p:nvSpPr>
          <p:spPr bwMode="auto">
            <a:xfrm>
              <a:off x="3383834" y="5443426"/>
              <a:ext cx="54548" cy="101980"/>
            </a:xfrm>
            <a:custGeom>
              <a:avLst/>
              <a:gdLst>
                <a:gd name="T0" fmla="*/ 2 w 23"/>
                <a:gd name="T1" fmla="*/ 0 h 43"/>
                <a:gd name="T2" fmla="*/ 0 w 23"/>
                <a:gd name="T3" fmla="*/ 0 h 43"/>
                <a:gd name="T4" fmla="*/ 21 w 23"/>
                <a:gd name="T5" fmla="*/ 43 h 43"/>
                <a:gd name="T6" fmla="*/ 23 w 23"/>
                <a:gd name="T7" fmla="*/ 43 h 43"/>
                <a:gd name="T8" fmla="*/ 2 w 23"/>
                <a:gd name="T9" fmla="*/ 0 h 43"/>
              </a:gdLst>
              <a:ahLst/>
              <a:cxnLst>
                <a:cxn ang="0">
                  <a:pos x="T0" y="T1"/>
                </a:cxn>
                <a:cxn ang="0">
                  <a:pos x="T2" y="T3"/>
                </a:cxn>
                <a:cxn ang="0">
                  <a:pos x="T4" y="T5"/>
                </a:cxn>
                <a:cxn ang="0">
                  <a:pos x="T6" y="T7"/>
                </a:cxn>
                <a:cxn ang="0">
                  <a:pos x="T8" y="T9"/>
                </a:cxn>
              </a:cxnLst>
              <a:rect l="0" t="0" r="r" b="b"/>
              <a:pathLst>
                <a:path w="23" h="43">
                  <a:moveTo>
                    <a:pt x="2" y="0"/>
                  </a:moveTo>
                  <a:lnTo>
                    <a:pt x="0" y="0"/>
                  </a:lnTo>
                  <a:lnTo>
                    <a:pt x="21" y="43"/>
                  </a:lnTo>
                  <a:lnTo>
                    <a:pt x="23" y="43"/>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138"/>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close/>
                </a:path>
              </a:pathLst>
            </a:custGeom>
            <a:solidFill>
              <a:srgbClr val="5D95A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139"/>
            <p:cNvSpPr>
              <a:spLocks/>
            </p:cNvSpPr>
            <p:nvPr/>
          </p:nvSpPr>
          <p:spPr bwMode="auto">
            <a:xfrm>
              <a:off x="3379090" y="5429196"/>
              <a:ext cx="9487" cy="14230"/>
            </a:xfrm>
            <a:custGeom>
              <a:avLst/>
              <a:gdLst>
                <a:gd name="T0" fmla="*/ 0 w 4"/>
                <a:gd name="T1" fmla="*/ 0 h 6"/>
                <a:gd name="T2" fmla="*/ 0 w 4"/>
                <a:gd name="T3" fmla="*/ 0 h 6"/>
                <a:gd name="T4" fmla="*/ 2 w 4"/>
                <a:gd name="T5" fmla="*/ 6 h 6"/>
                <a:gd name="T6" fmla="*/ 4 w 4"/>
                <a:gd name="T7" fmla="*/ 6 h 6"/>
                <a:gd name="T8" fmla="*/ 0 w 4"/>
                <a:gd name="T9" fmla="*/ 0 h 6"/>
              </a:gdLst>
              <a:ahLst/>
              <a:cxnLst>
                <a:cxn ang="0">
                  <a:pos x="T0" y="T1"/>
                </a:cxn>
                <a:cxn ang="0">
                  <a:pos x="T2" y="T3"/>
                </a:cxn>
                <a:cxn ang="0">
                  <a:pos x="T4" y="T5"/>
                </a:cxn>
                <a:cxn ang="0">
                  <a:pos x="T6" y="T7"/>
                </a:cxn>
                <a:cxn ang="0">
                  <a:pos x="T8" y="T9"/>
                </a:cxn>
              </a:cxnLst>
              <a:rect l="0" t="0" r="r" b="b"/>
              <a:pathLst>
                <a:path w="4" h="6">
                  <a:moveTo>
                    <a:pt x="0" y="0"/>
                  </a:moveTo>
                  <a:lnTo>
                    <a:pt x="0" y="0"/>
                  </a:lnTo>
                  <a:lnTo>
                    <a:pt x="2" y="6"/>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140"/>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141"/>
            <p:cNvSpPr>
              <a:spLocks/>
            </p:cNvSpPr>
            <p:nvPr/>
          </p:nvSpPr>
          <p:spPr bwMode="auto">
            <a:xfrm>
              <a:off x="3433638" y="5545406"/>
              <a:ext cx="222933" cy="448238"/>
            </a:xfrm>
            <a:custGeom>
              <a:avLst/>
              <a:gdLst>
                <a:gd name="T0" fmla="*/ 2 w 94"/>
                <a:gd name="T1" fmla="*/ 0 h 189"/>
                <a:gd name="T2" fmla="*/ 0 w 94"/>
                <a:gd name="T3" fmla="*/ 0 h 189"/>
                <a:gd name="T4" fmla="*/ 94 w 94"/>
                <a:gd name="T5" fmla="*/ 189 h 189"/>
                <a:gd name="T6" fmla="*/ 94 w 94"/>
                <a:gd name="T7" fmla="*/ 189 h 189"/>
                <a:gd name="T8" fmla="*/ 2 w 94"/>
                <a:gd name="T9" fmla="*/ 0 h 189"/>
              </a:gdLst>
              <a:ahLst/>
              <a:cxnLst>
                <a:cxn ang="0">
                  <a:pos x="T0" y="T1"/>
                </a:cxn>
                <a:cxn ang="0">
                  <a:pos x="T2" y="T3"/>
                </a:cxn>
                <a:cxn ang="0">
                  <a:pos x="T4" y="T5"/>
                </a:cxn>
                <a:cxn ang="0">
                  <a:pos x="T6" y="T7"/>
                </a:cxn>
                <a:cxn ang="0">
                  <a:pos x="T8" y="T9"/>
                </a:cxn>
              </a:cxnLst>
              <a:rect l="0" t="0" r="r" b="b"/>
              <a:pathLst>
                <a:path w="94" h="189">
                  <a:moveTo>
                    <a:pt x="2" y="0"/>
                  </a:moveTo>
                  <a:lnTo>
                    <a:pt x="0" y="0"/>
                  </a:lnTo>
                  <a:lnTo>
                    <a:pt x="94" y="189"/>
                  </a:lnTo>
                  <a:lnTo>
                    <a:pt x="94" y="18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142"/>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143"/>
            <p:cNvSpPr>
              <a:spLocks/>
            </p:cNvSpPr>
            <p:nvPr/>
          </p:nvSpPr>
          <p:spPr bwMode="auto">
            <a:xfrm>
              <a:off x="3186988" y="5998388"/>
              <a:ext cx="33203" cy="569192"/>
            </a:xfrm>
            <a:custGeom>
              <a:avLst/>
              <a:gdLst>
                <a:gd name="T0" fmla="*/ 0 w 14"/>
                <a:gd name="T1" fmla="*/ 0 h 240"/>
                <a:gd name="T2" fmla="*/ 0 w 14"/>
                <a:gd name="T3" fmla="*/ 0 h 240"/>
                <a:gd name="T4" fmla="*/ 14 w 14"/>
                <a:gd name="T5" fmla="*/ 240 h 240"/>
                <a:gd name="T6" fmla="*/ 14 w 14"/>
                <a:gd name="T7" fmla="*/ 240 h 240"/>
                <a:gd name="T8" fmla="*/ 0 w 14"/>
                <a:gd name="T9" fmla="*/ 0 h 240"/>
              </a:gdLst>
              <a:ahLst/>
              <a:cxnLst>
                <a:cxn ang="0">
                  <a:pos x="T0" y="T1"/>
                </a:cxn>
                <a:cxn ang="0">
                  <a:pos x="T2" y="T3"/>
                </a:cxn>
                <a:cxn ang="0">
                  <a:pos x="T4" y="T5"/>
                </a:cxn>
                <a:cxn ang="0">
                  <a:pos x="T6" y="T7"/>
                </a:cxn>
                <a:cxn ang="0">
                  <a:pos x="T8" y="T9"/>
                </a:cxn>
              </a:cxnLst>
              <a:rect l="0" t="0" r="r" b="b"/>
              <a:pathLst>
                <a:path w="14" h="240">
                  <a:moveTo>
                    <a:pt x="0" y="0"/>
                  </a:moveTo>
                  <a:lnTo>
                    <a:pt x="0" y="0"/>
                  </a:lnTo>
                  <a:lnTo>
                    <a:pt x="14" y="240"/>
                  </a:lnTo>
                  <a:lnTo>
                    <a:pt x="14" y="24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144"/>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145"/>
            <p:cNvSpPr>
              <a:spLocks/>
            </p:cNvSpPr>
            <p:nvPr/>
          </p:nvSpPr>
          <p:spPr bwMode="auto">
            <a:xfrm>
              <a:off x="3111096" y="4535091"/>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146"/>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147"/>
            <p:cNvSpPr>
              <a:spLocks/>
            </p:cNvSpPr>
            <p:nvPr/>
          </p:nvSpPr>
          <p:spPr bwMode="auto">
            <a:xfrm>
              <a:off x="3111096" y="5633156"/>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148"/>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149"/>
            <p:cNvSpPr>
              <a:spLocks/>
            </p:cNvSpPr>
            <p:nvPr/>
          </p:nvSpPr>
          <p:spPr bwMode="auto">
            <a:xfrm>
              <a:off x="1261223" y="4651301"/>
              <a:ext cx="1121782" cy="1560534"/>
            </a:xfrm>
            <a:custGeom>
              <a:avLst/>
              <a:gdLst>
                <a:gd name="T0" fmla="*/ 235 w 473"/>
                <a:gd name="T1" fmla="*/ 0 h 658"/>
                <a:gd name="T2" fmla="*/ 0 w 473"/>
                <a:gd name="T3" fmla="*/ 658 h 658"/>
                <a:gd name="T4" fmla="*/ 232 w 473"/>
                <a:gd name="T5" fmla="*/ 658 h 658"/>
                <a:gd name="T6" fmla="*/ 241 w 473"/>
                <a:gd name="T7" fmla="*/ 658 h 658"/>
                <a:gd name="T8" fmla="*/ 473 w 473"/>
                <a:gd name="T9" fmla="*/ 658 h 658"/>
                <a:gd name="T10" fmla="*/ 235 w 473"/>
                <a:gd name="T11" fmla="*/ 0 h 658"/>
              </a:gdLst>
              <a:ahLst/>
              <a:cxnLst>
                <a:cxn ang="0">
                  <a:pos x="T0" y="T1"/>
                </a:cxn>
                <a:cxn ang="0">
                  <a:pos x="T2" y="T3"/>
                </a:cxn>
                <a:cxn ang="0">
                  <a:pos x="T4" y="T5"/>
                </a:cxn>
                <a:cxn ang="0">
                  <a:pos x="T6" y="T7"/>
                </a:cxn>
                <a:cxn ang="0">
                  <a:pos x="T8" y="T9"/>
                </a:cxn>
                <a:cxn ang="0">
                  <a:pos x="T10" y="T11"/>
                </a:cxn>
              </a:cxnLst>
              <a:rect l="0" t="0" r="r" b="b"/>
              <a:pathLst>
                <a:path w="473" h="658">
                  <a:moveTo>
                    <a:pt x="235" y="0"/>
                  </a:moveTo>
                  <a:lnTo>
                    <a:pt x="0" y="658"/>
                  </a:lnTo>
                  <a:lnTo>
                    <a:pt x="232" y="658"/>
                  </a:lnTo>
                  <a:lnTo>
                    <a:pt x="241" y="658"/>
                  </a:lnTo>
                  <a:lnTo>
                    <a:pt x="473" y="658"/>
                  </a:lnTo>
                  <a:lnTo>
                    <a:pt x="2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150"/>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151"/>
            <p:cNvSpPr>
              <a:spLocks/>
            </p:cNvSpPr>
            <p:nvPr/>
          </p:nvSpPr>
          <p:spPr bwMode="auto">
            <a:xfrm>
              <a:off x="1289683" y="4672645"/>
              <a:ext cx="1064863" cy="1273566"/>
            </a:xfrm>
            <a:custGeom>
              <a:avLst/>
              <a:gdLst>
                <a:gd name="T0" fmla="*/ 223 w 449"/>
                <a:gd name="T1" fmla="*/ 0 h 537"/>
                <a:gd name="T2" fmla="*/ 0 w 449"/>
                <a:gd name="T3" fmla="*/ 537 h 537"/>
                <a:gd name="T4" fmla="*/ 220 w 449"/>
                <a:gd name="T5" fmla="*/ 537 h 537"/>
                <a:gd name="T6" fmla="*/ 229 w 449"/>
                <a:gd name="T7" fmla="*/ 537 h 537"/>
                <a:gd name="T8" fmla="*/ 449 w 449"/>
                <a:gd name="T9" fmla="*/ 537 h 537"/>
                <a:gd name="T10" fmla="*/ 223 w 449"/>
                <a:gd name="T11" fmla="*/ 0 h 537"/>
              </a:gdLst>
              <a:ahLst/>
              <a:cxnLst>
                <a:cxn ang="0">
                  <a:pos x="T0" y="T1"/>
                </a:cxn>
                <a:cxn ang="0">
                  <a:pos x="T2" y="T3"/>
                </a:cxn>
                <a:cxn ang="0">
                  <a:pos x="T4" y="T5"/>
                </a:cxn>
                <a:cxn ang="0">
                  <a:pos x="T6" y="T7"/>
                </a:cxn>
                <a:cxn ang="0">
                  <a:pos x="T8" y="T9"/>
                </a:cxn>
                <a:cxn ang="0">
                  <a:pos x="T10" y="T11"/>
                </a:cxn>
              </a:cxnLst>
              <a:rect l="0" t="0" r="r" b="b"/>
              <a:pathLst>
                <a:path w="449" h="537">
                  <a:moveTo>
                    <a:pt x="223" y="0"/>
                  </a:moveTo>
                  <a:lnTo>
                    <a:pt x="0" y="537"/>
                  </a:lnTo>
                  <a:lnTo>
                    <a:pt x="220" y="537"/>
                  </a:lnTo>
                  <a:lnTo>
                    <a:pt x="229" y="537"/>
                  </a:lnTo>
                  <a:lnTo>
                    <a:pt x="449" y="537"/>
                  </a:lnTo>
                  <a:lnTo>
                    <a:pt x="2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152"/>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Freeform 153"/>
            <p:cNvSpPr>
              <a:spLocks/>
            </p:cNvSpPr>
            <p:nvPr/>
          </p:nvSpPr>
          <p:spPr bwMode="auto">
            <a:xfrm>
              <a:off x="1344230" y="4677389"/>
              <a:ext cx="951024" cy="1000829"/>
            </a:xfrm>
            <a:custGeom>
              <a:avLst/>
              <a:gdLst>
                <a:gd name="T0" fmla="*/ 200 w 401"/>
                <a:gd name="T1" fmla="*/ 0 h 422"/>
                <a:gd name="T2" fmla="*/ 0 w 401"/>
                <a:gd name="T3" fmla="*/ 422 h 422"/>
                <a:gd name="T4" fmla="*/ 197 w 401"/>
                <a:gd name="T5" fmla="*/ 422 h 422"/>
                <a:gd name="T6" fmla="*/ 206 w 401"/>
                <a:gd name="T7" fmla="*/ 422 h 422"/>
                <a:gd name="T8" fmla="*/ 401 w 401"/>
                <a:gd name="T9" fmla="*/ 422 h 422"/>
                <a:gd name="T10" fmla="*/ 200 w 401"/>
                <a:gd name="T11" fmla="*/ 0 h 422"/>
              </a:gdLst>
              <a:ahLst/>
              <a:cxnLst>
                <a:cxn ang="0">
                  <a:pos x="T0" y="T1"/>
                </a:cxn>
                <a:cxn ang="0">
                  <a:pos x="T2" y="T3"/>
                </a:cxn>
                <a:cxn ang="0">
                  <a:pos x="T4" y="T5"/>
                </a:cxn>
                <a:cxn ang="0">
                  <a:pos x="T6" y="T7"/>
                </a:cxn>
                <a:cxn ang="0">
                  <a:pos x="T8" y="T9"/>
                </a:cxn>
                <a:cxn ang="0">
                  <a:pos x="T10" y="T11"/>
                </a:cxn>
              </a:cxnLst>
              <a:rect l="0" t="0" r="r" b="b"/>
              <a:pathLst>
                <a:path w="401" h="422">
                  <a:moveTo>
                    <a:pt x="200" y="0"/>
                  </a:moveTo>
                  <a:lnTo>
                    <a:pt x="0" y="422"/>
                  </a:lnTo>
                  <a:lnTo>
                    <a:pt x="197" y="422"/>
                  </a:lnTo>
                  <a:lnTo>
                    <a:pt x="206" y="422"/>
                  </a:lnTo>
                  <a:lnTo>
                    <a:pt x="401" y="422"/>
                  </a:lnTo>
                  <a:lnTo>
                    <a:pt x="2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154"/>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155"/>
            <p:cNvSpPr>
              <a:spLocks/>
            </p:cNvSpPr>
            <p:nvPr/>
          </p:nvSpPr>
          <p:spPr bwMode="auto">
            <a:xfrm>
              <a:off x="1415379" y="4658416"/>
              <a:ext cx="808726" cy="680658"/>
            </a:xfrm>
            <a:custGeom>
              <a:avLst/>
              <a:gdLst>
                <a:gd name="T0" fmla="*/ 170 w 341"/>
                <a:gd name="T1" fmla="*/ 0 h 287"/>
                <a:gd name="T2" fmla="*/ 0 w 341"/>
                <a:gd name="T3" fmla="*/ 287 h 287"/>
                <a:gd name="T4" fmla="*/ 167 w 341"/>
                <a:gd name="T5" fmla="*/ 287 h 287"/>
                <a:gd name="T6" fmla="*/ 176 w 341"/>
                <a:gd name="T7" fmla="*/ 287 h 287"/>
                <a:gd name="T8" fmla="*/ 341 w 341"/>
                <a:gd name="T9" fmla="*/ 287 h 287"/>
                <a:gd name="T10" fmla="*/ 170 w 341"/>
                <a:gd name="T11" fmla="*/ 0 h 287"/>
              </a:gdLst>
              <a:ahLst/>
              <a:cxnLst>
                <a:cxn ang="0">
                  <a:pos x="T0" y="T1"/>
                </a:cxn>
                <a:cxn ang="0">
                  <a:pos x="T2" y="T3"/>
                </a:cxn>
                <a:cxn ang="0">
                  <a:pos x="T4" y="T5"/>
                </a:cxn>
                <a:cxn ang="0">
                  <a:pos x="T6" y="T7"/>
                </a:cxn>
                <a:cxn ang="0">
                  <a:pos x="T8" y="T9"/>
                </a:cxn>
                <a:cxn ang="0">
                  <a:pos x="T10" y="T11"/>
                </a:cxn>
              </a:cxnLst>
              <a:rect l="0" t="0" r="r" b="b"/>
              <a:pathLst>
                <a:path w="341" h="287">
                  <a:moveTo>
                    <a:pt x="170" y="0"/>
                  </a:moveTo>
                  <a:lnTo>
                    <a:pt x="0" y="287"/>
                  </a:lnTo>
                  <a:lnTo>
                    <a:pt x="167" y="287"/>
                  </a:lnTo>
                  <a:lnTo>
                    <a:pt x="176" y="287"/>
                  </a:lnTo>
                  <a:lnTo>
                    <a:pt x="341" y="287"/>
                  </a:lnTo>
                  <a:lnTo>
                    <a:pt x="17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156"/>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157"/>
            <p:cNvSpPr>
              <a:spLocks/>
            </p:cNvSpPr>
            <p:nvPr/>
          </p:nvSpPr>
          <p:spPr bwMode="auto">
            <a:xfrm>
              <a:off x="1545819" y="5272668"/>
              <a:ext cx="550219" cy="1223762"/>
            </a:xfrm>
            <a:custGeom>
              <a:avLst/>
              <a:gdLst>
                <a:gd name="T0" fmla="*/ 232 w 232"/>
                <a:gd name="T1" fmla="*/ 317 h 516"/>
                <a:gd name="T2" fmla="*/ 140 w 232"/>
                <a:gd name="T3" fmla="*/ 349 h 516"/>
                <a:gd name="T4" fmla="*/ 135 w 232"/>
                <a:gd name="T5" fmla="*/ 280 h 516"/>
                <a:gd name="T6" fmla="*/ 202 w 232"/>
                <a:gd name="T7" fmla="*/ 227 h 516"/>
                <a:gd name="T8" fmla="*/ 133 w 232"/>
                <a:gd name="T9" fmla="*/ 252 h 516"/>
                <a:gd name="T10" fmla="*/ 130 w 232"/>
                <a:gd name="T11" fmla="*/ 184 h 516"/>
                <a:gd name="T12" fmla="*/ 177 w 232"/>
                <a:gd name="T13" fmla="*/ 145 h 516"/>
                <a:gd name="T14" fmla="*/ 128 w 232"/>
                <a:gd name="T15" fmla="*/ 162 h 516"/>
                <a:gd name="T16" fmla="*/ 115 w 232"/>
                <a:gd name="T17" fmla="*/ 0 h 516"/>
                <a:gd name="T18" fmla="*/ 105 w 232"/>
                <a:gd name="T19" fmla="*/ 162 h 516"/>
                <a:gd name="T20" fmla="*/ 55 w 232"/>
                <a:gd name="T21" fmla="*/ 145 h 516"/>
                <a:gd name="T22" fmla="*/ 103 w 232"/>
                <a:gd name="T23" fmla="*/ 184 h 516"/>
                <a:gd name="T24" fmla="*/ 98 w 232"/>
                <a:gd name="T25" fmla="*/ 252 h 516"/>
                <a:gd name="T26" fmla="*/ 30 w 232"/>
                <a:gd name="T27" fmla="*/ 227 h 516"/>
                <a:gd name="T28" fmla="*/ 96 w 232"/>
                <a:gd name="T29" fmla="*/ 280 h 516"/>
                <a:gd name="T30" fmla="*/ 92 w 232"/>
                <a:gd name="T31" fmla="*/ 349 h 516"/>
                <a:gd name="T32" fmla="*/ 0 w 232"/>
                <a:gd name="T33" fmla="*/ 317 h 516"/>
                <a:gd name="T34" fmla="*/ 89 w 232"/>
                <a:gd name="T35" fmla="*/ 389 h 516"/>
                <a:gd name="T36" fmla="*/ 80 w 232"/>
                <a:gd name="T37" fmla="*/ 516 h 516"/>
                <a:gd name="T38" fmla="*/ 153 w 232"/>
                <a:gd name="T39" fmla="*/ 516 h 516"/>
                <a:gd name="T40" fmla="*/ 144 w 232"/>
                <a:gd name="T41" fmla="*/ 389 h 516"/>
                <a:gd name="T42" fmla="*/ 232 w 232"/>
                <a:gd name="T43" fmla="*/ 317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2" h="516">
                  <a:moveTo>
                    <a:pt x="232" y="317"/>
                  </a:moveTo>
                  <a:lnTo>
                    <a:pt x="140" y="349"/>
                  </a:lnTo>
                  <a:lnTo>
                    <a:pt x="135" y="280"/>
                  </a:lnTo>
                  <a:lnTo>
                    <a:pt x="202" y="227"/>
                  </a:lnTo>
                  <a:lnTo>
                    <a:pt x="133" y="252"/>
                  </a:lnTo>
                  <a:lnTo>
                    <a:pt x="130" y="184"/>
                  </a:lnTo>
                  <a:lnTo>
                    <a:pt x="177" y="145"/>
                  </a:lnTo>
                  <a:lnTo>
                    <a:pt x="128" y="162"/>
                  </a:lnTo>
                  <a:lnTo>
                    <a:pt x="115" y="0"/>
                  </a:lnTo>
                  <a:lnTo>
                    <a:pt x="105" y="162"/>
                  </a:lnTo>
                  <a:lnTo>
                    <a:pt x="55" y="145"/>
                  </a:lnTo>
                  <a:lnTo>
                    <a:pt x="103" y="184"/>
                  </a:lnTo>
                  <a:lnTo>
                    <a:pt x="98" y="252"/>
                  </a:lnTo>
                  <a:lnTo>
                    <a:pt x="30" y="227"/>
                  </a:lnTo>
                  <a:lnTo>
                    <a:pt x="96" y="280"/>
                  </a:lnTo>
                  <a:lnTo>
                    <a:pt x="92" y="349"/>
                  </a:lnTo>
                  <a:lnTo>
                    <a:pt x="0" y="317"/>
                  </a:lnTo>
                  <a:lnTo>
                    <a:pt x="89" y="389"/>
                  </a:lnTo>
                  <a:lnTo>
                    <a:pt x="80" y="516"/>
                  </a:lnTo>
                  <a:lnTo>
                    <a:pt x="153" y="516"/>
                  </a:lnTo>
                  <a:lnTo>
                    <a:pt x="144" y="389"/>
                  </a:lnTo>
                  <a:lnTo>
                    <a:pt x="232"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158"/>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close/>
                  <a:moveTo>
                    <a:pt x="0" y="0"/>
                  </a:moveTo>
                  <a:lnTo>
                    <a:pt x="0" y="2"/>
                  </a:lnTo>
                  <a:lnTo>
                    <a:pt x="0" y="3"/>
                  </a:lnTo>
                  <a:lnTo>
                    <a:pt x="0" y="2"/>
                  </a:lnTo>
                  <a:lnTo>
                    <a:pt x="2" y="9"/>
                  </a:lnTo>
                  <a:lnTo>
                    <a:pt x="4" y="11"/>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159"/>
            <p:cNvSpPr>
              <a:spLocks noEditPoints="1"/>
            </p:cNvSpPr>
            <p:nvPr/>
          </p:nvSpPr>
          <p:spPr bwMode="auto">
            <a:xfrm>
              <a:off x="1818557" y="4646557"/>
              <a:ext cx="384204" cy="832443"/>
            </a:xfrm>
            <a:custGeom>
              <a:avLst/>
              <a:gdLst>
                <a:gd name="T0" fmla="*/ 158 w 162"/>
                <a:gd name="T1" fmla="*/ 345 h 351"/>
                <a:gd name="T2" fmla="*/ 158 w 162"/>
                <a:gd name="T3" fmla="*/ 345 h 351"/>
                <a:gd name="T4" fmla="*/ 162 w 162"/>
                <a:gd name="T5" fmla="*/ 351 h 351"/>
                <a:gd name="T6" fmla="*/ 162 w 162"/>
                <a:gd name="T7" fmla="*/ 351 h 351"/>
                <a:gd name="T8" fmla="*/ 158 w 162"/>
                <a:gd name="T9" fmla="*/ 345 h 351"/>
                <a:gd name="T10" fmla="*/ 0 w 162"/>
                <a:gd name="T11" fmla="*/ 0 h 351"/>
                <a:gd name="T12" fmla="*/ 0 w 162"/>
                <a:gd name="T13" fmla="*/ 2 h 351"/>
                <a:gd name="T14" fmla="*/ 0 w 162"/>
                <a:gd name="T15" fmla="*/ 3 h 351"/>
                <a:gd name="T16" fmla="*/ 0 w 162"/>
                <a:gd name="T17" fmla="*/ 2 h 351"/>
                <a:gd name="T18" fmla="*/ 2 w 162"/>
                <a:gd name="T19" fmla="*/ 9 h 351"/>
                <a:gd name="T20" fmla="*/ 4 w 162"/>
                <a:gd name="T21" fmla="*/ 11 h 351"/>
                <a:gd name="T22" fmla="*/ 0 w 162"/>
                <a:gd name="T23" fmla="*/ 0 h 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2" h="351">
                  <a:moveTo>
                    <a:pt x="158" y="345"/>
                  </a:moveTo>
                  <a:lnTo>
                    <a:pt x="158" y="345"/>
                  </a:lnTo>
                  <a:lnTo>
                    <a:pt x="162" y="351"/>
                  </a:lnTo>
                  <a:lnTo>
                    <a:pt x="162" y="351"/>
                  </a:lnTo>
                  <a:lnTo>
                    <a:pt x="158" y="345"/>
                  </a:lnTo>
                  <a:moveTo>
                    <a:pt x="0" y="0"/>
                  </a:moveTo>
                  <a:lnTo>
                    <a:pt x="0" y="2"/>
                  </a:lnTo>
                  <a:lnTo>
                    <a:pt x="0" y="3"/>
                  </a:lnTo>
                  <a:lnTo>
                    <a:pt x="0" y="2"/>
                  </a:lnTo>
                  <a:lnTo>
                    <a:pt x="2" y="9"/>
                  </a:lnTo>
                  <a:lnTo>
                    <a:pt x="4" y="1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160"/>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close/>
                  <a:moveTo>
                    <a:pt x="34" y="0"/>
                  </a:moveTo>
                  <a:lnTo>
                    <a:pt x="0" y="0"/>
                  </a:lnTo>
                  <a:lnTo>
                    <a:pt x="25" y="53"/>
                  </a:lnTo>
                  <a:lnTo>
                    <a:pt x="25" y="53"/>
                  </a:lnTo>
                  <a:lnTo>
                    <a:pt x="4" y="8"/>
                  </a:lnTo>
                  <a:lnTo>
                    <a:pt x="38" y="8"/>
                  </a:lnTo>
                  <a:lnTo>
                    <a:pt x="34"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161"/>
            <p:cNvSpPr>
              <a:spLocks noEditPoints="1"/>
            </p:cNvSpPr>
            <p:nvPr/>
          </p:nvSpPr>
          <p:spPr bwMode="auto">
            <a:xfrm>
              <a:off x="2133984" y="5339074"/>
              <a:ext cx="161271" cy="339143"/>
            </a:xfrm>
            <a:custGeom>
              <a:avLst/>
              <a:gdLst>
                <a:gd name="T0" fmla="*/ 29 w 68"/>
                <a:gd name="T1" fmla="*/ 59 h 143"/>
                <a:gd name="T2" fmla="*/ 29 w 68"/>
                <a:gd name="T3" fmla="*/ 59 h 143"/>
                <a:gd name="T4" fmla="*/ 68 w 68"/>
                <a:gd name="T5" fmla="*/ 143 h 143"/>
                <a:gd name="T6" fmla="*/ 68 w 68"/>
                <a:gd name="T7" fmla="*/ 143 h 143"/>
                <a:gd name="T8" fmla="*/ 29 w 68"/>
                <a:gd name="T9" fmla="*/ 59 h 143"/>
                <a:gd name="T10" fmla="*/ 34 w 68"/>
                <a:gd name="T11" fmla="*/ 0 h 143"/>
                <a:gd name="T12" fmla="*/ 0 w 68"/>
                <a:gd name="T13" fmla="*/ 0 h 143"/>
                <a:gd name="T14" fmla="*/ 25 w 68"/>
                <a:gd name="T15" fmla="*/ 53 h 143"/>
                <a:gd name="T16" fmla="*/ 25 w 68"/>
                <a:gd name="T17" fmla="*/ 53 h 143"/>
                <a:gd name="T18" fmla="*/ 4 w 68"/>
                <a:gd name="T19" fmla="*/ 8 h 143"/>
                <a:gd name="T20" fmla="*/ 38 w 68"/>
                <a:gd name="T21" fmla="*/ 8 h 143"/>
                <a:gd name="T22" fmla="*/ 34 w 68"/>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143">
                  <a:moveTo>
                    <a:pt x="29" y="59"/>
                  </a:moveTo>
                  <a:lnTo>
                    <a:pt x="29" y="59"/>
                  </a:lnTo>
                  <a:lnTo>
                    <a:pt x="68" y="143"/>
                  </a:lnTo>
                  <a:lnTo>
                    <a:pt x="68" y="143"/>
                  </a:lnTo>
                  <a:lnTo>
                    <a:pt x="29" y="59"/>
                  </a:lnTo>
                  <a:moveTo>
                    <a:pt x="34" y="0"/>
                  </a:moveTo>
                  <a:lnTo>
                    <a:pt x="0" y="0"/>
                  </a:lnTo>
                  <a:lnTo>
                    <a:pt x="25" y="53"/>
                  </a:lnTo>
                  <a:lnTo>
                    <a:pt x="25" y="53"/>
                  </a:lnTo>
                  <a:lnTo>
                    <a:pt x="4" y="8"/>
                  </a:lnTo>
                  <a:lnTo>
                    <a:pt x="38" y="8"/>
                  </a:lnTo>
                  <a:lnTo>
                    <a:pt x="3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162"/>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163"/>
            <p:cNvSpPr>
              <a:spLocks/>
            </p:cNvSpPr>
            <p:nvPr/>
          </p:nvSpPr>
          <p:spPr bwMode="auto">
            <a:xfrm>
              <a:off x="2311856" y="6017361"/>
              <a:ext cx="66406" cy="184987"/>
            </a:xfrm>
            <a:custGeom>
              <a:avLst/>
              <a:gdLst>
                <a:gd name="T0" fmla="*/ 0 w 28"/>
                <a:gd name="T1" fmla="*/ 0 h 78"/>
                <a:gd name="T2" fmla="*/ 0 w 28"/>
                <a:gd name="T3" fmla="*/ 0 h 78"/>
                <a:gd name="T4" fmla="*/ 28 w 28"/>
                <a:gd name="T5" fmla="*/ 78 h 78"/>
                <a:gd name="T6" fmla="*/ 28 w 28"/>
                <a:gd name="T7" fmla="*/ 77 h 78"/>
                <a:gd name="T8" fmla="*/ 0 w 28"/>
                <a:gd name="T9" fmla="*/ 0 h 78"/>
              </a:gdLst>
              <a:ahLst/>
              <a:cxnLst>
                <a:cxn ang="0">
                  <a:pos x="T0" y="T1"/>
                </a:cxn>
                <a:cxn ang="0">
                  <a:pos x="T2" y="T3"/>
                </a:cxn>
                <a:cxn ang="0">
                  <a:pos x="T4" y="T5"/>
                </a:cxn>
                <a:cxn ang="0">
                  <a:pos x="T6" y="T7"/>
                </a:cxn>
                <a:cxn ang="0">
                  <a:pos x="T8" y="T9"/>
                </a:cxn>
              </a:cxnLst>
              <a:rect l="0" t="0" r="r" b="b"/>
              <a:pathLst>
                <a:path w="28" h="78">
                  <a:moveTo>
                    <a:pt x="0" y="0"/>
                  </a:moveTo>
                  <a:lnTo>
                    <a:pt x="0" y="0"/>
                  </a:lnTo>
                  <a:lnTo>
                    <a:pt x="28" y="78"/>
                  </a:lnTo>
                  <a:lnTo>
                    <a:pt x="28" y="7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64"/>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close/>
                  <a:moveTo>
                    <a:pt x="29" y="0"/>
                  </a:moveTo>
                  <a:lnTo>
                    <a:pt x="0" y="0"/>
                  </a:lnTo>
                  <a:lnTo>
                    <a:pt x="11" y="30"/>
                  </a:lnTo>
                  <a:lnTo>
                    <a:pt x="11" y="30"/>
                  </a:lnTo>
                  <a:lnTo>
                    <a:pt x="2" y="2"/>
                  </a:lnTo>
                  <a:lnTo>
                    <a:pt x="29" y="2"/>
                  </a:lnTo>
                  <a:lnTo>
                    <a:pt x="29"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65"/>
            <p:cNvSpPr>
              <a:spLocks noEditPoints="1"/>
            </p:cNvSpPr>
            <p:nvPr/>
          </p:nvSpPr>
          <p:spPr bwMode="auto">
            <a:xfrm>
              <a:off x="2285768" y="5946212"/>
              <a:ext cx="97237" cy="260880"/>
            </a:xfrm>
            <a:custGeom>
              <a:avLst/>
              <a:gdLst>
                <a:gd name="T0" fmla="*/ 39 w 41"/>
                <a:gd name="T1" fmla="*/ 107 h 110"/>
                <a:gd name="T2" fmla="*/ 39 w 41"/>
                <a:gd name="T3" fmla="*/ 108 h 110"/>
                <a:gd name="T4" fmla="*/ 41 w 41"/>
                <a:gd name="T5" fmla="*/ 110 h 110"/>
                <a:gd name="T6" fmla="*/ 41 w 41"/>
                <a:gd name="T7" fmla="*/ 110 h 110"/>
                <a:gd name="T8" fmla="*/ 39 w 41"/>
                <a:gd name="T9" fmla="*/ 107 h 110"/>
                <a:gd name="T10" fmla="*/ 29 w 41"/>
                <a:gd name="T11" fmla="*/ 0 h 110"/>
                <a:gd name="T12" fmla="*/ 0 w 41"/>
                <a:gd name="T13" fmla="*/ 0 h 110"/>
                <a:gd name="T14" fmla="*/ 11 w 41"/>
                <a:gd name="T15" fmla="*/ 30 h 110"/>
                <a:gd name="T16" fmla="*/ 11 w 41"/>
                <a:gd name="T17" fmla="*/ 30 h 110"/>
                <a:gd name="T18" fmla="*/ 2 w 41"/>
                <a:gd name="T19" fmla="*/ 2 h 110"/>
                <a:gd name="T20" fmla="*/ 29 w 41"/>
                <a:gd name="T21" fmla="*/ 2 h 110"/>
                <a:gd name="T22" fmla="*/ 29 w 41"/>
                <a:gd name="T2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 h="110">
                  <a:moveTo>
                    <a:pt x="39" y="107"/>
                  </a:moveTo>
                  <a:lnTo>
                    <a:pt x="39" y="108"/>
                  </a:lnTo>
                  <a:lnTo>
                    <a:pt x="41" y="110"/>
                  </a:lnTo>
                  <a:lnTo>
                    <a:pt x="41" y="110"/>
                  </a:lnTo>
                  <a:lnTo>
                    <a:pt x="39" y="107"/>
                  </a:lnTo>
                  <a:moveTo>
                    <a:pt x="29" y="0"/>
                  </a:moveTo>
                  <a:lnTo>
                    <a:pt x="0" y="0"/>
                  </a:lnTo>
                  <a:lnTo>
                    <a:pt x="11" y="30"/>
                  </a:lnTo>
                  <a:lnTo>
                    <a:pt x="11" y="30"/>
                  </a:lnTo>
                  <a:lnTo>
                    <a:pt x="2" y="2"/>
                  </a:lnTo>
                  <a:lnTo>
                    <a:pt x="29" y="2"/>
                  </a:lnTo>
                  <a:lnTo>
                    <a:pt x="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66"/>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67"/>
            <p:cNvSpPr>
              <a:spLocks/>
            </p:cNvSpPr>
            <p:nvPr/>
          </p:nvSpPr>
          <p:spPr bwMode="auto">
            <a:xfrm>
              <a:off x="1892077" y="6247409"/>
              <a:ext cx="16601" cy="249021"/>
            </a:xfrm>
            <a:custGeom>
              <a:avLst/>
              <a:gdLst>
                <a:gd name="T0" fmla="*/ 0 w 7"/>
                <a:gd name="T1" fmla="*/ 0 h 105"/>
                <a:gd name="T2" fmla="*/ 0 w 7"/>
                <a:gd name="T3" fmla="*/ 0 h 105"/>
                <a:gd name="T4" fmla="*/ 7 w 7"/>
                <a:gd name="T5" fmla="*/ 105 h 105"/>
                <a:gd name="T6" fmla="*/ 7 w 7"/>
                <a:gd name="T7" fmla="*/ 105 h 105"/>
                <a:gd name="T8" fmla="*/ 0 w 7"/>
                <a:gd name="T9" fmla="*/ 0 h 105"/>
              </a:gdLst>
              <a:ahLst/>
              <a:cxnLst>
                <a:cxn ang="0">
                  <a:pos x="T0" y="T1"/>
                </a:cxn>
                <a:cxn ang="0">
                  <a:pos x="T2" y="T3"/>
                </a:cxn>
                <a:cxn ang="0">
                  <a:pos x="T4" y="T5"/>
                </a:cxn>
                <a:cxn ang="0">
                  <a:pos x="T6" y="T7"/>
                </a:cxn>
                <a:cxn ang="0">
                  <a:pos x="T8" y="T9"/>
                </a:cxn>
              </a:cxnLst>
              <a:rect l="0" t="0" r="r" b="b"/>
              <a:pathLst>
                <a:path w="7" h="105">
                  <a:moveTo>
                    <a:pt x="0" y="0"/>
                  </a:moveTo>
                  <a:lnTo>
                    <a:pt x="0" y="0"/>
                  </a:lnTo>
                  <a:lnTo>
                    <a:pt x="7" y="105"/>
                  </a:lnTo>
                  <a:lnTo>
                    <a:pt x="7" y="10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68"/>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169"/>
            <p:cNvSpPr>
              <a:spLocks/>
            </p:cNvSpPr>
            <p:nvPr/>
          </p:nvSpPr>
          <p:spPr bwMode="auto">
            <a:xfrm>
              <a:off x="1887334" y="6211835"/>
              <a:ext cx="4743" cy="35574"/>
            </a:xfrm>
            <a:custGeom>
              <a:avLst/>
              <a:gdLst>
                <a:gd name="T0" fmla="*/ 0 w 2"/>
                <a:gd name="T1" fmla="*/ 0 h 15"/>
                <a:gd name="T2" fmla="*/ 0 w 2"/>
                <a:gd name="T3" fmla="*/ 0 h 15"/>
                <a:gd name="T4" fmla="*/ 2 w 2"/>
                <a:gd name="T5" fmla="*/ 15 h 15"/>
                <a:gd name="T6" fmla="*/ 2 w 2"/>
                <a:gd name="T7" fmla="*/ 15 h 15"/>
                <a:gd name="T8" fmla="*/ 0 w 2"/>
                <a:gd name="T9" fmla="*/ 0 h 15"/>
              </a:gdLst>
              <a:ahLst/>
              <a:cxnLst>
                <a:cxn ang="0">
                  <a:pos x="T0" y="T1"/>
                </a:cxn>
                <a:cxn ang="0">
                  <a:pos x="T2" y="T3"/>
                </a:cxn>
                <a:cxn ang="0">
                  <a:pos x="T4" y="T5"/>
                </a:cxn>
                <a:cxn ang="0">
                  <a:pos x="T6" y="T7"/>
                </a:cxn>
                <a:cxn ang="0">
                  <a:pos x="T8" y="T9"/>
                </a:cxn>
              </a:cxnLst>
              <a:rect l="0" t="0" r="r" b="b"/>
              <a:pathLst>
                <a:path w="2" h="15">
                  <a:moveTo>
                    <a:pt x="0" y="0"/>
                  </a:moveTo>
                  <a:lnTo>
                    <a:pt x="0" y="0"/>
                  </a:lnTo>
                  <a:lnTo>
                    <a:pt x="2" y="15"/>
                  </a:lnTo>
                  <a:lnTo>
                    <a:pt x="2" y="15"/>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70"/>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close/>
                  <a:moveTo>
                    <a:pt x="0" y="0"/>
                  </a:moveTo>
                  <a:lnTo>
                    <a:pt x="0" y="1"/>
                  </a:lnTo>
                  <a:lnTo>
                    <a:pt x="0" y="3"/>
                  </a:lnTo>
                  <a:lnTo>
                    <a:pt x="0" y="3"/>
                  </a:lnTo>
                  <a:lnTo>
                    <a:pt x="2" y="7"/>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71"/>
            <p:cNvSpPr>
              <a:spLocks noEditPoints="1"/>
            </p:cNvSpPr>
            <p:nvPr/>
          </p:nvSpPr>
          <p:spPr bwMode="auto">
            <a:xfrm>
              <a:off x="1818557" y="4651301"/>
              <a:ext cx="564448" cy="1560534"/>
            </a:xfrm>
            <a:custGeom>
              <a:avLst/>
              <a:gdLst>
                <a:gd name="T0" fmla="*/ 197 w 238"/>
                <a:gd name="T1" fmla="*/ 546 h 658"/>
                <a:gd name="T2" fmla="*/ 22 w 238"/>
                <a:gd name="T3" fmla="*/ 546 h 658"/>
                <a:gd name="T4" fmla="*/ 25 w 238"/>
                <a:gd name="T5" fmla="*/ 611 h 658"/>
                <a:gd name="T6" fmla="*/ 117 w 238"/>
                <a:gd name="T7" fmla="*/ 579 h 658"/>
                <a:gd name="T8" fmla="*/ 29 w 238"/>
                <a:gd name="T9" fmla="*/ 651 h 658"/>
                <a:gd name="T10" fmla="*/ 29 w 238"/>
                <a:gd name="T11" fmla="*/ 658 h 658"/>
                <a:gd name="T12" fmla="*/ 29 w 238"/>
                <a:gd name="T13" fmla="*/ 658 h 658"/>
                <a:gd name="T14" fmla="*/ 29 w 238"/>
                <a:gd name="T15" fmla="*/ 656 h 658"/>
                <a:gd name="T16" fmla="*/ 238 w 238"/>
                <a:gd name="T17" fmla="*/ 656 h 658"/>
                <a:gd name="T18" fmla="*/ 236 w 238"/>
                <a:gd name="T19" fmla="*/ 654 h 658"/>
                <a:gd name="T20" fmla="*/ 208 w 238"/>
                <a:gd name="T21" fmla="*/ 576 h 658"/>
                <a:gd name="T22" fmla="*/ 197 w 238"/>
                <a:gd name="T23" fmla="*/ 546 h 658"/>
                <a:gd name="T24" fmla="*/ 0 w 238"/>
                <a:gd name="T25" fmla="*/ 0 h 658"/>
                <a:gd name="T26" fmla="*/ 0 w 238"/>
                <a:gd name="T27" fmla="*/ 1 h 658"/>
                <a:gd name="T28" fmla="*/ 0 w 238"/>
                <a:gd name="T29" fmla="*/ 3 h 658"/>
                <a:gd name="T30" fmla="*/ 0 w 238"/>
                <a:gd name="T31" fmla="*/ 3 h 658"/>
                <a:gd name="T32" fmla="*/ 2 w 238"/>
                <a:gd name="T33" fmla="*/ 7 h 658"/>
                <a:gd name="T34" fmla="*/ 0 w 238"/>
                <a:gd name="T35" fmla="*/ 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8" h="658">
                  <a:moveTo>
                    <a:pt x="197" y="546"/>
                  </a:moveTo>
                  <a:lnTo>
                    <a:pt x="22" y="546"/>
                  </a:lnTo>
                  <a:lnTo>
                    <a:pt x="25" y="611"/>
                  </a:lnTo>
                  <a:lnTo>
                    <a:pt x="117" y="579"/>
                  </a:lnTo>
                  <a:lnTo>
                    <a:pt x="29" y="651"/>
                  </a:lnTo>
                  <a:lnTo>
                    <a:pt x="29" y="658"/>
                  </a:lnTo>
                  <a:lnTo>
                    <a:pt x="29" y="658"/>
                  </a:lnTo>
                  <a:lnTo>
                    <a:pt x="29" y="656"/>
                  </a:lnTo>
                  <a:lnTo>
                    <a:pt x="238" y="656"/>
                  </a:lnTo>
                  <a:lnTo>
                    <a:pt x="236" y="654"/>
                  </a:lnTo>
                  <a:lnTo>
                    <a:pt x="208" y="576"/>
                  </a:lnTo>
                  <a:lnTo>
                    <a:pt x="197" y="546"/>
                  </a:lnTo>
                  <a:moveTo>
                    <a:pt x="0" y="0"/>
                  </a:moveTo>
                  <a:lnTo>
                    <a:pt x="0" y="1"/>
                  </a:lnTo>
                  <a:lnTo>
                    <a:pt x="0" y="3"/>
                  </a:lnTo>
                  <a:lnTo>
                    <a:pt x="0" y="3"/>
                  </a:lnTo>
                  <a:lnTo>
                    <a:pt x="2" y="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72"/>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73"/>
            <p:cNvSpPr>
              <a:spLocks/>
            </p:cNvSpPr>
            <p:nvPr/>
          </p:nvSpPr>
          <p:spPr bwMode="auto">
            <a:xfrm>
              <a:off x="1854131" y="5678217"/>
              <a:ext cx="500414" cy="267994"/>
            </a:xfrm>
            <a:custGeom>
              <a:avLst/>
              <a:gdLst>
                <a:gd name="T0" fmla="*/ 163 w 211"/>
                <a:gd name="T1" fmla="*/ 0 h 113"/>
                <a:gd name="T2" fmla="*/ 14 w 211"/>
                <a:gd name="T3" fmla="*/ 0 h 113"/>
                <a:gd name="T4" fmla="*/ 0 w 211"/>
                <a:gd name="T5" fmla="*/ 13 h 113"/>
                <a:gd name="T6" fmla="*/ 3 w 211"/>
                <a:gd name="T7" fmla="*/ 81 h 113"/>
                <a:gd name="T8" fmla="*/ 72 w 211"/>
                <a:gd name="T9" fmla="*/ 56 h 113"/>
                <a:gd name="T10" fmla="*/ 5 w 211"/>
                <a:gd name="T11" fmla="*/ 109 h 113"/>
                <a:gd name="T12" fmla="*/ 7 w 211"/>
                <a:gd name="T13" fmla="*/ 113 h 113"/>
                <a:gd name="T14" fmla="*/ 182 w 211"/>
                <a:gd name="T15" fmla="*/ 113 h 113"/>
                <a:gd name="T16" fmla="*/ 211 w 211"/>
                <a:gd name="T17" fmla="*/ 113 h 113"/>
                <a:gd name="T18" fmla="*/ 163 w 211"/>
                <a:gd name="T19"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1" h="113">
                  <a:moveTo>
                    <a:pt x="163" y="0"/>
                  </a:moveTo>
                  <a:lnTo>
                    <a:pt x="14" y="0"/>
                  </a:lnTo>
                  <a:lnTo>
                    <a:pt x="0" y="13"/>
                  </a:lnTo>
                  <a:lnTo>
                    <a:pt x="3" y="81"/>
                  </a:lnTo>
                  <a:lnTo>
                    <a:pt x="72" y="56"/>
                  </a:lnTo>
                  <a:lnTo>
                    <a:pt x="5" y="109"/>
                  </a:lnTo>
                  <a:lnTo>
                    <a:pt x="7" y="113"/>
                  </a:lnTo>
                  <a:lnTo>
                    <a:pt x="182" y="113"/>
                  </a:lnTo>
                  <a:lnTo>
                    <a:pt x="211" y="11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174"/>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175"/>
            <p:cNvSpPr>
              <a:spLocks/>
            </p:cNvSpPr>
            <p:nvPr/>
          </p:nvSpPr>
          <p:spPr bwMode="auto">
            <a:xfrm>
              <a:off x="1828043" y="5339074"/>
              <a:ext cx="467211" cy="339143"/>
            </a:xfrm>
            <a:custGeom>
              <a:avLst/>
              <a:gdLst>
                <a:gd name="T0" fmla="*/ 129 w 197"/>
                <a:gd name="T1" fmla="*/ 0 h 143"/>
                <a:gd name="T2" fmla="*/ 2 w 197"/>
                <a:gd name="T3" fmla="*/ 0 h 143"/>
                <a:gd name="T4" fmla="*/ 0 w 197"/>
                <a:gd name="T5" fmla="*/ 0 h 143"/>
                <a:gd name="T6" fmla="*/ 9 w 197"/>
                <a:gd name="T7" fmla="*/ 134 h 143"/>
                <a:gd name="T8" fmla="*/ 58 w 197"/>
                <a:gd name="T9" fmla="*/ 117 h 143"/>
                <a:gd name="T10" fmla="*/ 25 w 197"/>
                <a:gd name="T11" fmla="*/ 143 h 143"/>
                <a:gd name="T12" fmla="*/ 174 w 197"/>
                <a:gd name="T13" fmla="*/ 143 h 143"/>
                <a:gd name="T14" fmla="*/ 174 w 197"/>
                <a:gd name="T15" fmla="*/ 143 h 143"/>
                <a:gd name="T16" fmla="*/ 197 w 197"/>
                <a:gd name="T17" fmla="*/ 143 h 143"/>
                <a:gd name="T18" fmla="*/ 158 w 197"/>
                <a:gd name="T19" fmla="*/ 59 h 143"/>
                <a:gd name="T20" fmla="*/ 154 w 197"/>
                <a:gd name="T21" fmla="*/ 53 h 143"/>
                <a:gd name="T22" fmla="*/ 129 w 197"/>
                <a:gd name="T2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7" h="143">
                  <a:moveTo>
                    <a:pt x="129" y="0"/>
                  </a:moveTo>
                  <a:lnTo>
                    <a:pt x="2" y="0"/>
                  </a:lnTo>
                  <a:lnTo>
                    <a:pt x="0" y="0"/>
                  </a:lnTo>
                  <a:lnTo>
                    <a:pt x="9" y="134"/>
                  </a:lnTo>
                  <a:lnTo>
                    <a:pt x="58" y="117"/>
                  </a:lnTo>
                  <a:lnTo>
                    <a:pt x="25" y="143"/>
                  </a:lnTo>
                  <a:lnTo>
                    <a:pt x="174" y="143"/>
                  </a:lnTo>
                  <a:lnTo>
                    <a:pt x="174" y="143"/>
                  </a:lnTo>
                  <a:lnTo>
                    <a:pt x="197" y="143"/>
                  </a:lnTo>
                  <a:lnTo>
                    <a:pt x="158" y="59"/>
                  </a:lnTo>
                  <a:lnTo>
                    <a:pt x="154" y="53"/>
                  </a:lnTo>
                  <a:lnTo>
                    <a:pt x="12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Freeform 176"/>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77"/>
            <p:cNvSpPr>
              <a:spLocks/>
            </p:cNvSpPr>
            <p:nvPr/>
          </p:nvSpPr>
          <p:spPr bwMode="auto">
            <a:xfrm>
              <a:off x="1818557" y="4658416"/>
              <a:ext cx="396062" cy="680658"/>
            </a:xfrm>
            <a:custGeom>
              <a:avLst/>
              <a:gdLst>
                <a:gd name="T0" fmla="*/ 0 w 167"/>
                <a:gd name="T1" fmla="*/ 0 h 287"/>
                <a:gd name="T2" fmla="*/ 0 w 167"/>
                <a:gd name="T3" fmla="*/ 0 h 287"/>
                <a:gd name="T4" fmla="*/ 0 w 167"/>
                <a:gd name="T5" fmla="*/ 280 h 287"/>
                <a:gd name="T6" fmla="*/ 0 w 167"/>
                <a:gd name="T7" fmla="*/ 259 h 287"/>
                <a:gd name="T8" fmla="*/ 4 w 167"/>
                <a:gd name="T9" fmla="*/ 287 h 287"/>
                <a:gd name="T10" fmla="*/ 6 w 167"/>
                <a:gd name="T11" fmla="*/ 287 h 287"/>
                <a:gd name="T12" fmla="*/ 133 w 167"/>
                <a:gd name="T13" fmla="*/ 287 h 287"/>
                <a:gd name="T14" fmla="*/ 167 w 167"/>
                <a:gd name="T15" fmla="*/ 287 h 287"/>
                <a:gd name="T16" fmla="*/ 11 w 167"/>
                <a:gd name="T17" fmla="*/ 27 h 287"/>
                <a:gd name="T18" fmla="*/ 4 w 167"/>
                <a:gd name="T19" fmla="*/ 6 h 287"/>
                <a:gd name="T20" fmla="*/ 2 w 167"/>
                <a:gd name="T21" fmla="*/ 4 h 287"/>
                <a:gd name="T22" fmla="*/ 0 w 167"/>
                <a:gd name="T23" fmla="*/ 0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7" h="287">
                  <a:moveTo>
                    <a:pt x="0" y="0"/>
                  </a:moveTo>
                  <a:lnTo>
                    <a:pt x="0" y="0"/>
                  </a:lnTo>
                  <a:lnTo>
                    <a:pt x="0" y="280"/>
                  </a:lnTo>
                  <a:lnTo>
                    <a:pt x="0" y="259"/>
                  </a:lnTo>
                  <a:lnTo>
                    <a:pt x="4" y="287"/>
                  </a:lnTo>
                  <a:lnTo>
                    <a:pt x="6" y="287"/>
                  </a:lnTo>
                  <a:lnTo>
                    <a:pt x="133" y="287"/>
                  </a:lnTo>
                  <a:lnTo>
                    <a:pt x="167" y="287"/>
                  </a:lnTo>
                  <a:lnTo>
                    <a:pt x="11" y="27"/>
                  </a:lnTo>
                  <a:lnTo>
                    <a:pt x="4" y="6"/>
                  </a:lnTo>
                  <a:lnTo>
                    <a:pt x="2"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178"/>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79"/>
            <p:cNvSpPr>
              <a:spLocks/>
            </p:cNvSpPr>
            <p:nvPr/>
          </p:nvSpPr>
          <p:spPr bwMode="auto">
            <a:xfrm>
              <a:off x="1818557" y="5272668"/>
              <a:ext cx="277481" cy="1223762"/>
            </a:xfrm>
            <a:custGeom>
              <a:avLst/>
              <a:gdLst>
                <a:gd name="T0" fmla="*/ 0 w 117"/>
                <a:gd name="T1" fmla="*/ 0 h 516"/>
                <a:gd name="T2" fmla="*/ 0 w 117"/>
                <a:gd name="T3" fmla="*/ 21 h 516"/>
                <a:gd name="T4" fmla="*/ 0 w 117"/>
                <a:gd name="T5" fmla="*/ 516 h 516"/>
                <a:gd name="T6" fmla="*/ 38 w 117"/>
                <a:gd name="T7" fmla="*/ 516 h 516"/>
                <a:gd name="T8" fmla="*/ 31 w 117"/>
                <a:gd name="T9" fmla="*/ 411 h 516"/>
                <a:gd name="T10" fmla="*/ 29 w 117"/>
                <a:gd name="T11" fmla="*/ 396 h 516"/>
                <a:gd name="T12" fmla="*/ 29 w 117"/>
                <a:gd name="T13" fmla="*/ 389 h 516"/>
                <a:gd name="T14" fmla="*/ 117 w 117"/>
                <a:gd name="T15" fmla="*/ 317 h 516"/>
                <a:gd name="T16" fmla="*/ 25 w 117"/>
                <a:gd name="T17" fmla="*/ 349 h 516"/>
                <a:gd name="T18" fmla="*/ 22 w 117"/>
                <a:gd name="T19" fmla="*/ 284 h 516"/>
                <a:gd name="T20" fmla="*/ 20 w 117"/>
                <a:gd name="T21" fmla="*/ 280 h 516"/>
                <a:gd name="T22" fmla="*/ 87 w 117"/>
                <a:gd name="T23" fmla="*/ 227 h 516"/>
                <a:gd name="T24" fmla="*/ 18 w 117"/>
                <a:gd name="T25" fmla="*/ 252 h 516"/>
                <a:gd name="T26" fmla="*/ 15 w 117"/>
                <a:gd name="T27" fmla="*/ 184 h 516"/>
                <a:gd name="T28" fmla="*/ 29 w 117"/>
                <a:gd name="T29" fmla="*/ 171 h 516"/>
                <a:gd name="T30" fmla="*/ 62 w 117"/>
                <a:gd name="T31" fmla="*/ 145 h 516"/>
                <a:gd name="T32" fmla="*/ 13 w 117"/>
                <a:gd name="T33" fmla="*/ 162 h 516"/>
                <a:gd name="T34" fmla="*/ 4 w 117"/>
                <a:gd name="T35" fmla="*/ 28 h 516"/>
                <a:gd name="T36" fmla="*/ 0 w 117"/>
                <a:gd name="T37" fmla="*/ 0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7" h="516">
                  <a:moveTo>
                    <a:pt x="0" y="0"/>
                  </a:moveTo>
                  <a:lnTo>
                    <a:pt x="0" y="21"/>
                  </a:lnTo>
                  <a:lnTo>
                    <a:pt x="0" y="516"/>
                  </a:lnTo>
                  <a:lnTo>
                    <a:pt x="38" y="516"/>
                  </a:lnTo>
                  <a:lnTo>
                    <a:pt x="31" y="411"/>
                  </a:lnTo>
                  <a:lnTo>
                    <a:pt x="29" y="396"/>
                  </a:lnTo>
                  <a:lnTo>
                    <a:pt x="29" y="389"/>
                  </a:lnTo>
                  <a:lnTo>
                    <a:pt x="117" y="317"/>
                  </a:lnTo>
                  <a:lnTo>
                    <a:pt x="25" y="349"/>
                  </a:lnTo>
                  <a:lnTo>
                    <a:pt x="22" y="284"/>
                  </a:lnTo>
                  <a:lnTo>
                    <a:pt x="20" y="280"/>
                  </a:lnTo>
                  <a:lnTo>
                    <a:pt x="87" y="227"/>
                  </a:lnTo>
                  <a:lnTo>
                    <a:pt x="18" y="252"/>
                  </a:lnTo>
                  <a:lnTo>
                    <a:pt x="15" y="184"/>
                  </a:lnTo>
                  <a:lnTo>
                    <a:pt x="29" y="171"/>
                  </a:lnTo>
                  <a:lnTo>
                    <a:pt x="62" y="145"/>
                  </a:lnTo>
                  <a:lnTo>
                    <a:pt x="13" y="162"/>
                  </a:lnTo>
                  <a:lnTo>
                    <a:pt x="4" y="2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180"/>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181"/>
            <p:cNvSpPr>
              <a:spLocks/>
            </p:cNvSpPr>
            <p:nvPr/>
          </p:nvSpPr>
          <p:spPr bwMode="auto">
            <a:xfrm>
              <a:off x="402693" y="4921667"/>
              <a:ext cx="702003" cy="1558162"/>
            </a:xfrm>
            <a:custGeom>
              <a:avLst/>
              <a:gdLst>
                <a:gd name="T0" fmla="*/ 296 w 296"/>
                <a:gd name="T1" fmla="*/ 405 h 657"/>
                <a:gd name="T2" fmla="*/ 181 w 296"/>
                <a:gd name="T3" fmla="*/ 447 h 657"/>
                <a:gd name="T4" fmla="*/ 174 w 296"/>
                <a:gd name="T5" fmla="*/ 358 h 657"/>
                <a:gd name="T6" fmla="*/ 259 w 296"/>
                <a:gd name="T7" fmla="*/ 291 h 657"/>
                <a:gd name="T8" fmla="*/ 172 w 296"/>
                <a:gd name="T9" fmla="*/ 321 h 657"/>
                <a:gd name="T10" fmla="*/ 165 w 296"/>
                <a:gd name="T11" fmla="*/ 235 h 657"/>
                <a:gd name="T12" fmla="*/ 227 w 296"/>
                <a:gd name="T13" fmla="*/ 186 h 657"/>
                <a:gd name="T14" fmla="*/ 163 w 296"/>
                <a:gd name="T15" fmla="*/ 206 h 657"/>
                <a:gd name="T16" fmla="*/ 149 w 296"/>
                <a:gd name="T17" fmla="*/ 0 h 657"/>
                <a:gd name="T18" fmla="*/ 135 w 296"/>
                <a:gd name="T19" fmla="*/ 206 h 657"/>
                <a:gd name="T20" fmla="*/ 69 w 296"/>
                <a:gd name="T21" fmla="*/ 186 h 657"/>
                <a:gd name="T22" fmla="*/ 131 w 296"/>
                <a:gd name="T23" fmla="*/ 235 h 657"/>
                <a:gd name="T24" fmla="*/ 126 w 296"/>
                <a:gd name="T25" fmla="*/ 321 h 657"/>
                <a:gd name="T26" fmla="*/ 39 w 296"/>
                <a:gd name="T27" fmla="*/ 291 h 657"/>
                <a:gd name="T28" fmla="*/ 124 w 296"/>
                <a:gd name="T29" fmla="*/ 358 h 657"/>
                <a:gd name="T30" fmla="*/ 117 w 296"/>
                <a:gd name="T31" fmla="*/ 447 h 657"/>
                <a:gd name="T32" fmla="*/ 0 w 296"/>
                <a:gd name="T33" fmla="*/ 405 h 657"/>
                <a:gd name="T34" fmla="*/ 113 w 296"/>
                <a:gd name="T35" fmla="*/ 495 h 657"/>
                <a:gd name="T36" fmla="*/ 103 w 296"/>
                <a:gd name="T37" fmla="*/ 657 h 657"/>
                <a:gd name="T38" fmla="*/ 195 w 296"/>
                <a:gd name="T39" fmla="*/ 657 h 657"/>
                <a:gd name="T40" fmla="*/ 183 w 296"/>
                <a:gd name="T41" fmla="*/ 495 h 657"/>
                <a:gd name="T42" fmla="*/ 296 w 296"/>
                <a:gd name="T43" fmla="*/ 405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6" h="657">
                  <a:moveTo>
                    <a:pt x="296" y="405"/>
                  </a:moveTo>
                  <a:lnTo>
                    <a:pt x="181" y="447"/>
                  </a:lnTo>
                  <a:lnTo>
                    <a:pt x="174" y="358"/>
                  </a:lnTo>
                  <a:lnTo>
                    <a:pt x="259" y="291"/>
                  </a:lnTo>
                  <a:lnTo>
                    <a:pt x="172" y="321"/>
                  </a:lnTo>
                  <a:lnTo>
                    <a:pt x="165" y="235"/>
                  </a:lnTo>
                  <a:lnTo>
                    <a:pt x="227" y="186"/>
                  </a:lnTo>
                  <a:lnTo>
                    <a:pt x="163" y="206"/>
                  </a:lnTo>
                  <a:lnTo>
                    <a:pt x="149" y="0"/>
                  </a:lnTo>
                  <a:lnTo>
                    <a:pt x="135" y="206"/>
                  </a:lnTo>
                  <a:lnTo>
                    <a:pt x="69" y="186"/>
                  </a:lnTo>
                  <a:lnTo>
                    <a:pt x="131" y="235"/>
                  </a:lnTo>
                  <a:lnTo>
                    <a:pt x="126" y="321"/>
                  </a:lnTo>
                  <a:lnTo>
                    <a:pt x="39" y="291"/>
                  </a:lnTo>
                  <a:lnTo>
                    <a:pt x="124" y="358"/>
                  </a:lnTo>
                  <a:lnTo>
                    <a:pt x="117" y="447"/>
                  </a:lnTo>
                  <a:lnTo>
                    <a:pt x="0" y="405"/>
                  </a:lnTo>
                  <a:lnTo>
                    <a:pt x="113" y="495"/>
                  </a:lnTo>
                  <a:lnTo>
                    <a:pt x="103" y="657"/>
                  </a:lnTo>
                  <a:lnTo>
                    <a:pt x="195" y="657"/>
                  </a:lnTo>
                  <a:lnTo>
                    <a:pt x="183" y="495"/>
                  </a:lnTo>
                  <a:lnTo>
                    <a:pt x="296" y="4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82"/>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183"/>
            <p:cNvSpPr>
              <a:spLocks/>
            </p:cNvSpPr>
            <p:nvPr/>
          </p:nvSpPr>
          <p:spPr bwMode="auto">
            <a:xfrm>
              <a:off x="37461" y="4108197"/>
              <a:ext cx="1437209" cy="1996914"/>
            </a:xfrm>
            <a:custGeom>
              <a:avLst/>
              <a:gdLst>
                <a:gd name="T0" fmla="*/ 301 w 606"/>
                <a:gd name="T1" fmla="*/ 0 h 842"/>
                <a:gd name="T2" fmla="*/ 0 w 606"/>
                <a:gd name="T3" fmla="*/ 842 h 842"/>
                <a:gd name="T4" fmla="*/ 296 w 606"/>
                <a:gd name="T5" fmla="*/ 842 h 842"/>
                <a:gd name="T6" fmla="*/ 308 w 606"/>
                <a:gd name="T7" fmla="*/ 842 h 842"/>
                <a:gd name="T8" fmla="*/ 606 w 606"/>
                <a:gd name="T9" fmla="*/ 842 h 842"/>
                <a:gd name="T10" fmla="*/ 301 w 606"/>
                <a:gd name="T11" fmla="*/ 0 h 842"/>
              </a:gdLst>
              <a:ahLst/>
              <a:cxnLst>
                <a:cxn ang="0">
                  <a:pos x="T0" y="T1"/>
                </a:cxn>
                <a:cxn ang="0">
                  <a:pos x="T2" y="T3"/>
                </a:cxn>
                <a:cxn ang="0">
                  <a:pos x="T4" y="T5"/>
                </a:cxn>
                <a:cxn ang="0">
                  <a:pos x="T6" y="T7"/>
                </a:cxn>
                <a:cxn ang="0">
                  <a:pos x="T8" y="T9"/>
                </a:cxn>
                <a:cxn ang="0">
                  <a:pos x="T10" y="T11"/>
                </a:cxn>
              </a:cxnLst>
              <a:rect l="0" t="0" r="r" b="b"/>
              <a:pathLst>
                <a:path w="606" h="842">
                  <a:moveTo>
                    <a:pt x="301" y="0"/>
                  </a:moveTo>
                  <a:lnTo>
                    <a:pt x="0" y="842"/>
                  </a:lnTo>
                  <a:lnTo>
                    <a:pt x="296" y="842"/>
                  </a:lnTo>
                  <a:lnTo>
                    <a:pt x="308" y="842"/>
                  </a:lnTo>
                  <a:lnTo>
                    <a:pt x="606" y="842"/>
                  </a:lnTo>
                  <a:lnTo>
                    <a:pt x="30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84"/>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85"/>
            <p:cNvSpPr>
              <a:spLocks/>
            </p:cNvSpPr>
            <p:nvPr/>
          </p:nvSpPr>
          <p:spPr bwMode="auto">
            <a:xfrm>
              <a:off x="75408" y="4139028"/>
              <a:ext cx="1361317" cy="1629311"/>
            </a:xfrm>
            <a:custGeom>
              <a:avLst/>
              <a:gdLst>
                <a:gd name="T0" fmla="*/ 285 w 574"/>
                <a:gd name="T1" fmla="*/ 0 h 687"/>
                <a:gd name="T2" fmla="*/ 0 w 574"/>
                <a:gd name="T3" fmla="*/ 687 h 687"/>
                <a:gd name="T4" fmla="*/ 280 w 574"/>
                <a:gd name="T5" fmla="*/ 687 h 687"/>
                <a:gd name="T6" fmla="*/ 292 w 574"/>
                <a:gd name="T7" fmla="*/ 687 h 687"/>
                <a:gd name="T8" fmla="*/ 574 w 574"/>
                <a:gd name="T9" fmla="*/ 687 h 687"/>
                <a:gd name="T10" fmla="*/ 285 w 574"/>
                <a:gd name="T11" fmla="*/ 0 h 687"/>
              </a:gdLst>
              <a:ahLst/>
              <a:cxnLst>
                <a:cxn ang="0">
                  <a:pos x="T0" y="T1"/>
                </a:cxn>
                <a:cxn ang="0">
                  <a:pos x="T2" y="T3"/>
                </a:cxn>
                <a:cxn ang="0">
                  <a:pos x="T4" y="T5"/>
                </a:cxn>
                <a:cxn ang="0">
                  <a:pos x="T6" y="T7"/>
                </a:cxn>
                <a:cxn ang="0">
                  <a:pos x="T8" y="T9"/>
                </a:cxn>
                <a:cxn ang="0">
                  <a:pos x="T10" y="T11"/>
                </a:cxn>
              </a:cxnLst>
              <a:rect l="0" t="0" r="r" b="b"/>
              <a:pathLst>
                <a:path w="574" h="687">
                  <a:moveTo>
                    <a:pt x="285" y="0"/>
                  </a:moveTo>
                  <a:lnTo>
                    <a:pt x="0" y="687"/>
                  </a:lnTo>
                  <a:lnTo>
                    <a:pt x="280" y="687"/>
                  </a:lnTo>
                  <a:lnTo>
                    <a:pt x="292" y="687"/>
                  </a:lnTo>
                  <a:lnTo>
                    <a:pt x="574" y="687"/>
                  </a:lnTo>
                  <a:lnTo>
                    <a:pt x="28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86"/>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87"/>
            <p:cNvSpPr>
              <a:spLocks/>
            </p:cNvSpPr>
            <p:nvPr/>
          </p:nvSpPr>
          <p:spPr bwMode="auto">
            <a:xfrm>
              <a:off x="146556" y="4165116"/>
              <a:ext cx="1214275" cy="1280681"/>
            </a:xfrm>
            <a:custGeom>
              <a:avLst/>
              <a:gdLst>
                <a:gd name="T0" fmla="*/ 255 w 512"/>
                <a:gd name="T1" fmla="*/ 0 h 540"/>
                <a:gd name="T2" fmla="*/ 0 w 512"/>
                <a:gd name="T3" fmla="*/ 540 h 540"/>
                <a:gd name="T4" fmla="*/ 252 w 512"/>
                <a:gd name="T5" fmla="*/ 540 h 540"/>
                <a:gd name="T6" fmla="*/ 262 w 512"/>
                <a:gd name="T7" fmla="*/ 540 h 540"/>
                <a:gd name="T8" fmla="*/ 512 w 512"/>
                <a:gd name="T9" fmla="*/ 540 h 540"/>
                <a:gd name="T10" fmla="*/ 255 w 512"/>
                <a:gd name="T11" fmla="*/ 0 h 540"/>
              </a:gdLst>
              <a:ahLst/>
              <a:cxnLst>
                <a:cxn ang="0">
                  <a:pos x="T0" y="T1"/>
                </a:cxn>
                <a:cxn ang="0">
                  <a:pos x="T2" y="T3"/>
                </a:cxn>
                <a:cxn ang="0">
                  <a:pos x="T4" y="T5"/>
                </a:cxn>
                <a:cxn ang="0">
                  <a:pos x="T6" y="T7"/>
                </a:cxn>
                <a:cxn ang="0">
                  <a:pos x="T8" y="T9"/>
                </a:cxn>
                <a:cxn ang="0">
                  <a:pos x="T10" y="T11"/>
                </a:cxn>
              </a:cxnLst>
              <a:rect l="0" t="0" r="r" b="b"/>
              <a:pathLst>
                <a:path w="512" h="540">
                  <a:moveTo>
                    <a:pt x="255" y="0"/>
                  </a:moveTo>
                  <a:lnTo>
                    <a:pt x="0" y="540"/>
                  </a:lnTo>
                  <a:lnTo>
                    <a:pt x="252" y="540"/>
                  </a:lnTo>
                  <a:lnTo>
                    <a:pt x="262" y="540"/>
                  </a:lnTo>
                  <a:lnTo>
                    <a:pt x="512" y="540"/>
                  </a:lnTo>
                  <a:lnTo>
                    <a:pt x="25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88"/>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89"/>
            <p:cNvSpPr>
              <a:spLocks/>
            </p:cNvSpPr>
            <p:nvPr/>
          </p:nvSpPr>
          <p:spPr bwMode="auto">
            <a:xfrm>
              <a:off x="239050" y="4146143"/>
              <a:ext cx="1034031" cy="872761"/>
            </a:xfrm>
            <a:custGeom>
              <a:avLst/>
              <a:gdLst>
                <a:gd name="T0" fmla="*/ 216 w 436"/>
                <a:gd name="T1" fmla="*/ 0 h 368"/>
                <a:gd name="T2" fmla="*/ 0 w 436"/>
                <a:gd name="T3" fmla="*/ 368 h 368"/>
                <a:gd name="T4" fmla="*/ 213 w 436"/>
                <a:gd name="T5" fmla="*/ 368 h 368"/>
                <a:gd name="T6" fmla="*/ 223 w 436"/>
                <a:gd name="T7" fmla="*/ 368 h 368"/>
                <a:gd name="T8" fmla="*/ 436 w 436"/>
                <a:gd name="T9" fmla="*/ 368 h 368"/>
                <a:gd name="T10" fmla="*/ 216 w 436"/>
                <a:gd name="T11" fmla="*/ 0 h 368"/>
              </a:gdLst>
              <a:ahLst/>
              <a:cxnLst>
                <a:cxn ang="0">
                  <a:pos x="T0" y="T1"/>
                </a:cxn>
                <a:cxn ang="0">
                  <a:pos x="T2" y="T3"/>
                </a:cxn>
                <a:cxn ang="0">
                  <a:pos x="T4" y="T5"/>
                </a:cxn>
                <a:cxn ang="0">
                  <a:pos x="T6" y="T7"/>
                </a:cxn>
                <a:cxn ang="0">
                  <a:pos x="T8" y="T9"/>
                </a:cxn>
                <a:cxn ang="0">
                  <a:pos x="T10" y="T11"/>
                </a:cxn>
              </a:cxnLst>
              <a:rect l="0" t="0" r="r" b="b"/>
              <a:pathLst>
                <a:path w="436" h="368">
                  <a:moveTo>
                    <a:pt x="216" y="0"/>
                  </a:moveTo>
                  <a:lnTo>
                    <a:pt x="0" y="368"/>
                  </a:lnTo>
                  <a:lnTo>
                    <a:pt x="213" y="368"/>
                  </a:lnTo>
                  <a:lnTo>
                    <a:pt x="223" y="368"/>
                  </a:lnTo>
                  <a:lnTo>
                    <a:pt x="436" y="368"/>
                  </a:lnTo>
                  <a:lnTo>
                    <a:pt x="21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94"/>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95"/>
            <p:cNvSpPr>
              <a:spLocks/>
            </p:cNvSpPr>
            <p:nvPr/>
          </p:nvSpPr>
          <p:spPr bwMode="auto">
            <a:xfrm>
              <a:off x="1159243" y="5018904"/>
              <a:ext cx="113838" cy="147041"/>
            </a:xfrm>
            <a:custGeom>
              <a:avLst/>
              <a:gdLst>
                <a:gd name="T0" fmla="*/ 46 w 48"/>
                <a:gd name="T1" fmla="*/ 0 h 62"/>
                <a:gd name="T2" fmla="*/ 0 w 48"/>
                <a:gd name="T3" fmla="*/ 0 h 62"/>
                <a:gd name="T4" fmla="*/ 30 w 48"/>
                <a:gd name="T5" fmla="*/ 62 h 62"/>
                <a:gd name="T6" fmla="*/ 30 w 48"/>
                <a:gd name="T7" fmla="*/ 60 h 62"/>
                <a:gd name="T8" fmla="*/ 4 w 48"/>
                <a:gd name="T9" fmla="*/ 2 h 62"/>
                <a:gd name="T10" fmla="*/ 48 w 48"/>
                <a:gd name="T11" fmla="*/ 2 h 62"/>
                <a:gd name="T12" fmla="*/ 46 w 48"/>
                <a:gd name="T13" fmla="*/ 0 h 62"/>
              </a:gdLst>
              <a:ahLst/>
              <a:cxnLst>
                <a:cxn ang="0">
                  <a:pos x="T0" y="T1"/>
                </a:cxn>
                <a:cxn ang="0">
                  <a:pos x="T2" y="T3"/>
                </a:cxn>
                <a:cxn ang="0">
                  <a:pos x="T4" y="T5"/>
                </a:cxn>
                <a:cxn ang="0">
                  <a:pos x="T6" y="T7"/>
                </a:cxn>
                <a:cxn ang="0">
                  <a:pos x="T8" y="T9"/>
                </a:cxn>
                <a:cxn ang="0">
                  <a:pos x="T10" y="T11"/>
                </a:cxn>
                <a:cxn ang="0">
                  <a:pos x="T12" y="T13"/>
                </a:cxn>
              </a:cxnLst>
              <a:rect l="0" t="0" r="r" b="b"/>
              <a:pathLst>
                <a:path w="48" h="62">
                  <a:moveTo>
                    <a:pt x="46" y="0"/>
                  </a:moveTo>
                  <a:lnTo>
                    <a:pt x="0" y="0"/>
                  </a:lnTo>
                  <a:lnTo>
                    <a:pt x="30" y="62"/>
                  </a:lnTo>
                  <a:lnTo>
                    <a:pt x="30" y="60"/>
                  </a:lnTo>
                  <a:lnTo>
                    <a:pt x="4" y="2"/>
                  </a:lnTo>
                  <a:lnTo>
                    <a:pt x="48" y="2"/>
                  </a:lnTo>
                  <a:lnTo>
                    <a:pt x="4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96"/>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close/>
                  <a:moveTo>
                    <a:pt x="0" y="0"/>
                  </a:moveTo>
                  <a:lnTo>
                    <a:pt x="0" y="2"/>
                  </a:lnTo>
                  <a:lnTo>
                    <a:pt x="53" y="117"/>
                  </a:lnTo>
                  <a:lnTo>
                    <a:pt x="55" y="117"/>
                  </a:lnTo>
                  <a:lnTo>
                    <a:pt x="0"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97"/>
            <p:cNvSpPr>
              <a:spLocks noEditPoints="1"/>
            </p:cNvSpPr>
            <p:nvPr/>
          </p:nvSpPr>
          <p:spPr bwMode="auto">
            <a:xfrm>
              <a:off x="1230392" y="5161202"/>
              <a:ext cx="130440" cy="618996"/>
            </a:xfrm>
            <a:custGeom>
              <a:avLst/>
              <a:gdLst>
                <a:gd name="T0" fmla="*/ 55 w 55"/>
                <a:gd name="T1" fmla="*/ 256 h 261"/>
                <a:gd name="T2" fmla="*/ 52 w 55"/>
                <a:gd name="T3" fmla="*/ 256 h 261"/>
                <a:gd name="T4" fmla="*/ 53 w 55"/>
                <a:gd name="T5" fmla="*/ 261 h 261"/>
                <a:gd name="T6" fmla="*/ 55 w 55"/>
                <a:gd name="T7" fmla="*/ 256 h 261"/>
                <a:gd name="T8" fmla="*/ 0 w 55"/>
                <a:gd name="T9" fmla="*/ 0 h 261"/>
                <a:gd name="T10" fmla="*/ 0 w 55"/>
                <a:gd name="T11" fmla="*/ 2 h 261"/>
                <a:gd name="T12" fmla="*/ 53 w 55"/>
                <a:gd name="T13" fmla="*/ 117 h 261"/>
                <a:gd name="T14" fmla="*/ 55 w 55"/>
                <a:gd name="T15" fmla="*/ 117 h 261"/>
                <a:gd name="T16" fmla="*/ 0 w 55"/>
                <a:gd name="T17"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261">
                  <a:moveTo>
                    <a:pt x="55" y="256"/>
                  </a:moveTo>
                  <a:lnTo>
                    <a:pt x="52" y="256"/>
                  </a:lnTo>
                  <a:lnTo>
                    <a:pt x="53" y="261"/>
                  </a:lnTo>
                  <a:lnTo>
                    <a:pt x="55" y="256"/>
                  </a:lnTo>
                  <a:moveTo>
                    <a:pt x="0" y="0"/>
                  </a:moveTo>
                  <a:lnTo>
                    <a:pt x="0" y="2"/>
                  </a:lnTo>
                  <a:lnTo>
                    <a:pt x="53" y="117"/>
                  </a:lnTo>
                  <a:lnTo>
                    <a:pt x="55" y="1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198"/>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199"/>
            <p:cNvSpPr>
              <a:spLocks/>
            </p:cNvSpPr>
            <p:nvPr/>
          </p:nvSpPr>
          <p:spPr bwMode="auto">
            <a:xfrm>
              <a:off x="1356089" y="5768339"/>
              <a:ext cx="80635" cy="16601"/>
            </a:xfrm>
            <a:custGeom>
              <a:avLst/>
              <a:gdLst>
                <a:gd name="T0" fmla="*/ 31 w 34"/>
                <a:gd name="T1" fmla="*/ 0 h 7"/>
                <a:gd name="T2" fmla="*/ 2 w 34"/>
                <a:gd name="T3" fmla="*/ 0 h 7"/>
                <a:gd name="T4" fmla="*/ 0 w 34"/>
                <a:gd name="T5" fmla="*/ 5 h 7"/>
                <a:gd name="T6" fmla="*/ 0 w 34"/>
                <a:gd name="T7" fmla="*/ 7 h 7"/>
                <a:gd name="T8" fmla="*/ 34 w 34"/>
                <a:gd name="T9" fmla="*/ 7 h 7"/>
                <a:gd name="T10" fmla="*/ 31 w 34"/>
                <a:gd name="T11" fmla="*/ 0 h 7"/>
              </a:gdLst>
              <a:ahLst/>
              <a:cxnLst>
                <a:cxn ang="0">
                  <a:pos x="T0" y="T1"/>
                </a:cxn>
                <a:cxn ang="0">
                  <a:pos x="T2" y="T3"/>
                </a:cxn>
                <a:cxn ang="0">
                  <a:pos x="T4" y="T5"/>
                </a:cxn>
                <a:cxn ang="0">
                  <a:pos x="T6" y="T7"/>
                </a:cxn>
                <a:cxn ang="0">
                  <a:pos x="T8" y="T9"/>
                </a:cxn>
                <a:cxn ang="0">
                  <a:pos x="T10" y="T11"/>
                </a:cxn>
              </a:cxnLst>
              <a:rect l="0" t="0" r="r" b="b"/>
              <a:pathLst>
                <a:path w="34" h="7">
                  <a:moveTo>
                    <a:pt x="31" y="0"/>
                  </a:moveTo>
                  <a:lnTo>
                    <a:pt x="2" y="0"/>
                  </a:lnTo>
                  <a:lnTo>
                    <a:pt x="0" y="5"/>
                  </a:lnTo>
                  <a:lnTo>
                    <a:pt x="0" y="7"/>
                  </a:lnTo>
                  <a:lnTo>
                    <a:pt x="34" y="7"/>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200"/>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201"/>
            <p:cNvSpPr>
              <a:spLocks/>
            </p:cNvSpPr>
            <p:nvPr/>
          </p:nvSpPr>
          <p:spPr bwMode="auto">
            <a:xfrm>
              <a:off x="839073" y="6105111"/>
              <a:ext cx="73521" cy="14230"/>
            </a:xfrm>
            <a:custGeom>
              <a:avLst/>
              <a:gdLst>
                <a:gd name="T0" fmla="*/ 31 w 31"/>
                <a:gd name="T1" fmla="*/ 0 h 6"/>
                <a:gd name="T2" fmla="*/ 0 w 31"/>
                <a:gd name="T3" fmla="*/ 0 h 6"/>
                <a:gd name="T4" fmla="*/ 0 w 31"/>
                <a:gd name="T5" fmla="*/ 6 h 6"/>
                <a:gd name="T6" fmla="*/ 29 w 31"/>
                <a:gd name="T7" fmla="*/ 6 h 6"/>
                <a:gd name="T8" fmla="*/ 31 w 31"/>
                <a:gd name="T9" fmla="*/ 0 h 6"/>
              </a:gdLst>
              <a:ahLst/>
              <a:cxnLst>
                <a:cxn ang="0">
                  <a:pos x="T0" y="T1"/>
                </a:cxn>
                <a:cxn ang="0">
                  <a:pos x="T2" y="T3"/>
                </a:cxn>
                <a:cxn ang="0">
                  <a:pos x="T4" y="T5"/>
                </a:cxn>
                <a:cxn ang="0">
                  <a:pos x="T6" y="T7"/>
                </a:cxn>
                <a:cxn ang="0">
                  <a:pos x="T8" y="T9"/>
                </a:cxn>
              </a:cxnLst>
              <a:rect l="0" t="0" r="r" b="b"/>
              <a:pathLst>
                <a:path w="31" h="6">
                  <a:moveTo>
                    <a:pt x="31" y="0"/>
                  </a:moveTo>
                  <a:lnTo>
                    <a:pt x="0" y="0"/>
                  </a:lnTo>
                  <a:lnTo>
                    <a:pt x="0" y="6"/>
                  </a:lnTo>
                  <a:lnTo>
                    <a:pt x="29" y="6"/>
                  </a:lnTo>
                  <a:lnTo>
                    <a:pt x="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202"/>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close/>
                </a:path>
              </a:pathLst>
            </a:custGeom>
            <a:solidFill>
              <a:srgbClr val="537C9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Freeform 203"/>
            <p:cNvSpPr>
              <a:spLocks/>
            </p:cNvSpPr>
            <p:nvPr/>
          </p:nvSpPr>
          <p:spPr bwMode="auto">
            <a:xfrm>
              <a:off x="907850" y="6105111"/>
              <a:ext cx="391319" cy="14230"/>
            </a:xfrm>
            <a:custGeom>
              <a:avLst/>
              <a:gdLst>
                <a:gd name="T0" fmla="*/ 165 w 165"/>
                <a:gd name="T1" fmla="*/ 0 h 6"/>
                <a:gd name="T2" fmla="*/ 2 w 165"/>
                <a:gd name="T3" fmla="*/ 0 h 6"/>
                <a:gd name="T4" fmla="*/ 0 w 165"/>
                <a:gd name="T5" fmla="*/ 6 h 6"/>
                <a:gd name="T6" fmla="*/ 163 w 165"/>
                <a:gd name="T7" fmla="*/ 6 h 6"/>
                <a:gd name="T8" fmla="*/ 165 w 165"/>
                <a:gd name="T9" fmla="*/ 0 h 6"/>
              </a:gdLst>
              <a:ahLst/>
              <a:cxnLst>
                <a:cxn ang="0">
                  <a:pos x="T0" y="T1"/>
                </a:cxn>
                <a:cxn ang="0">
                  <a:pos x="T2" y="T3"/>
                </a:cxn>
                <a:cxn ang="0">
                  <a:pos x="T4" y="T5"/>
                </a:cxn>
                <a:cxn ang="0">
                  <a:pos x="T6" y="T7"/>
                </a:cxn>
                <a:cxn ang="0">
                  <a:pos x="T8" y="T9"/>
                </a:cxn>
              </a:cxnLst>
              <a:rect l="0" t="0" r="r" b="b"/>
              <a:pathLst>
                <a:path w="165" h="6">
                  <a:moveTo>
                    <a:pt x="165" y="0"/>
                  </a:moveTo>
                  <a:lnTo>
                    <a:pt x="2" y="0"/>
                  </a:lnTo>
                  <a:lnTo>
                    <a:pt x="0" y="6"/>
                  </a:lnTo>
                  <a:lnTo>
                    <a:pt x="163" y="6"/>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204"/>
            <p:cNvSpPr>
              <a:spLocks/>
            </p:cNvSpPr>
            <p:nvPr/>
          </p:nvSpPr>
          <p:spPr bwMode="auto">
            <a:xfrm>
              <a:off x="1294426" y="6105111"/>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206"/>
            <p:cNvSpPr>
              <a:spLocks/>
            </p:cNvSpPr>
            <p:nvPr/>
          </p:nvSpPr>
          <p:spPr bwMode="auto">
            <a:xfrm>
              <a:off x="1294426" y="6105112"/>
              <a:ext cx="180244" cy="14230"/>
            </a:xfrm>
            <a:custGeom>
              <a:avLst/>
              <a:gdLst>
                <a:gd name="T0" fmla="*/ 74 w 76"/>
                <a:gd name="T1" fmla="*/ 0 h 6"/>
                <a:gd name="T2" fmla="*/ 2 w 76"/>
                <a:gd name="T3" fmla="*/ 0 h 6"/>
                <a:gd name="T4" fmla="*/ 0 w 76"/>
                <a:gd name="T5" fmla="*/ 6 h 6"/>
                <a:gd name="T6" fmla="*/ 76 w 76"/>
                <a:gd name="T7" fmla="*/ 6 h 6"/>
                <a:gd name="T8" fmla="*/ 74 w 76"/>
                <a:gd name="T9" fmla="*/ 0 h 6"/>
              </a:gdLst>
              <a:ahLst/>
              <a:cxnLst>
                <a:cxn ang="0">
                  <a:pos x="T0" y="T1"/>
                </a:cxn>
                <a:cxn ang="0">
                  <a:pos x="T2" y="T3"/>
                </a:cxn>
                <a:cxn ang="0">
                  <a:pos x="T4" y="T5"/>
                </a:cxn>
                <a:cxn ang="0">
                  <a:pos x="T6" y="T7"/>
                </a:cxn>
                <a:cxn ang="0">
                  <a:pos x="T8" y="T9"/>
                </a:cxn>
              </a:cxnLst>
              <a:rect l="0" t="0" r="r" b="b"/>
              <a:pathLst>
                <a:path w="76" h="6">
                  <a:moveTo>
                    <a:pt x="74" y="0"/>
                  </a:moveTo>
                  <a:lnTo>
                    <a:pt x="2" y="0"/>
                  </a:lnTo>
                  <a:lnTo>
                    <a:pt x="0" y="6"/>
                  </a:lnTo>
                  <a:lnTo>
                    <a:pt x="76" y="6"/>
                  </a:lnTo>
                  <a:lnTo>
                    <a:pt x="7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Rectangle 207"/>
            <p:cNvSpPr>
              <a:spLocks noChangeArrowheads="1"/>
            </p:cNvSpPr>
            <p:nvPr/>
          </p:nvSpPr>
          <p:spPr bwMode="auto">
            <a:xfrm>
              <a:off x="734721" y="6479830"/>
              <a:ext cx="130440" cy="9487"/>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Rectangle 208"/>
            <p:cNvSpPr>
              <a:spLocks noChangeArrowheads="1"/>
            </p:cNvSpPr>
            <p:nvPr/>
          </p:nvSpPr>
          <p:spPr bwMode="auto">
            <a:xfrm>
              <a:off x="734721" y="6479830"/>
              <a:ext cx="130440" cy="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209"/>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210"/>
            <p:cNvSpPr>
              <a:spLocks/>
            </p:cNvSpPr>
            <p:nvPr/>
          </p:nvSpPr>
          <p:spPr bwMode="auto">
            <a:xfrm>
              <a:off x="734721" y="6105112"/>
              <a:ext cx="130440" cy="374718"/>
            </a:xfrm>
            <a:custGeom>
              <a:avLst/>
              <a:gdLst>
                <a:gd name="T0" fmla="*/ 44 w 55"/>
                <a:gd name="T1" fmla="*/ 0 h 158"/>
                <a:gd name="T2" fmla="*/ 14 w 55"/>
                <a:gd name="T3" fmla="*/ 0 h 158"/>
                <a:gd name="T4" fmla="*/ 2 w 55"/>
                <a:gd name="T5" fmla="*/ 0 h 158"/>
                <a:gd name="T6" fmla="*/ 0 w 55"/>
                <a:gd name="T7" fmla="*/ 0 h 158"/>
                <a:gd name="T8" fmla="*/ 0 w 55"/>
                <a:gd name="T9" fmla="*/ 158 h 158"/>
                <a:gd name="T10" fmla="*/ 55 w 55"/>
                <a:gd name="T11" fmla="*/ 158 h 158"/>
                <a:gd name="T12" fmla="*/ 44 w 55"/>
                <a:gd name="T13" fmla="*/ 6 h 158"/>
                <a:gd name="T14" fmla="*/ 44 w 55"/>
                <a:gd name="T15" fmla="*/ 6 h 158"/>
                <a:gd name="T16" fmla="*/ 44 w 55"/>
                <a:gd name="T17"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5" h="158">
                  <a:moveTo>
                    <a:pt x="44" y="0"/>
                  </a:moveTo>
                  <a:lnTo>
                    <a:pt x="14" y="0"/>
                  </a:lnTo>
                  <a:lnTo>
                    <a:pt x="2" y="0"/>
                  </a:lnTo>
                  <a:lnTo>
                    <a:pt x="0" y="0"/>
                  </a:lnTo>
                  <a:lnTo>
                    <a:pt x="0" y="158"/>
                  </a:lnTo>
                  <a:lnTo>
                    <a:pt x="55" y="158"/>
                  </a:lnTo>
                  <a:lnTo>
                    <a:pt x="44" y="6"/>
                  </a:lnTo>
                  <a:lnTo>
                    <a:pt x="44" y="6"/>
                  </a:lnTo>
                  <a:lnTo>
                    <a:pt x="4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211"/>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212"/>
            <p:cNvSpPr>
              <a:spLocks/>
            </p:cNvSpPr>
            <p:nvPr/>
          </p:nvSpPr>
          <p:spPr bwMode="auto">
            <a:xfrm>
              <a:off x="734721" y="5768340"/>
              <a:ext cx="735206" cy="336772"/>
            </a:xfrm>
            <a:custGeom>
              <a:avLst/>
              <a:gdLst>
                <a:gd name="T0" fmla="*/ 261 w 310"/>
                <a:gd name="T1" fmla="*/ 0 h 142"/>
                <a:gd name="T2" fmla="*/ 14 w 310"/>
                <a:gd name="T3" fmla="*/ 0 h 142"/>
                <a:gd name="T4" fmla="*/ 2 w 310"/>
                <a:gd name="T5" fmla="*/ 0 h 142"/>
                <a:gd name="T6" fmla="*/ 0 w 310"/>
                <a:gd name="T7" fmla="*/ 0 h 142"/>
                <a:gd name="T8" fmla="*/ 0 w 310"/>
                <a:gd name="T9" fmla="*/ 142 h 142"/>
                <a:gd name="T10" fmla="*/ 2 w 310"/>
                <a:gd name="T11" fmla="*/ 142 h 142"/>
                <a:gd name="T12" fmla="*/ 14 w 310"/>
                <a:gd name="T13" fmla="*/ 142 h 142"/>
                <a:gd name="T14" fmla="*/ 44 w 310"/>
                <a:gd name="T15" fmla="*/ 142 h 142"/>
                <a:gd name="T16" fmla="*/ 75 w 310"/>
                <a:gd name="T17" fmla="*/ 142 h 142"/>
                <a:gd name="T18" fmla="*/ 238 w 310"/>
                <a:gd name="T19" fmla="*/ 142 h 142"/>
                <a:gd name="T20" fmla="*/ 310 w 310"/>
                <a:gd name="T21" fmla="*/ 142 h 142"/>
                <a:gd name="T22" fmla="*/ 261 w 310"/>
                <a:gd name="T23" fmla="*/ 7 h 142"/>
                <a:gd name="T24" fmla="*/ 262 w 310"/>
                <a:gd name="T25" fmla="*/ 7 h 142"/>
                <a:gd name="T26" fmla="*/ 262 w 310"/>
                <a:gd name="T27" fmla="*/ 5 h 142"/>
                <a:gd name="T28" fmla="*/ 261 w 310"/>
                <a:gd name="T29"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0" h="142">
                  <a:moveTo>
                    <a:pt x="261" y="0"/>
                  </a:moveTo>
                  <a:lnTo>
                    <a:pt x="14" y="0"/>
                  </a:lnTo>
                  <a:lnTo>
                    <a:pt x="2" y="0"/>
                  </a:lnTo>
                  <a:lnTo>
                    <a:pt x="0" y="0"/>
                  </a:lnTo>
                  <a:lnTo>
                    <a:pt x="0" y="142"/>
                  </a:lnTo>
                  <a:lnTo>
                    <a:pt x="2" y="142"/>
                  </a:lnTo>
                  <a:lnTo>
                    <a:pt x="14" y="142"/>
                  </a:lnTo>
                  <a:lnTo>
                    <a:pt x="44" y="142"/>
                  </a:lnTo>
                  <a:lnTo>
                    <a:pt x="75" y="142"/>
                  </a:lnTo>
                  <a:lnTo>
                    <a:pt x="238" y="142"/>
                  </a:lnTo>
                  <a:lnTo>
                    <a:pt x="310" y="142"/>
                  </a:lnTo>
                  <a:lnTo>
                    <a:pt x="261" y="7"/>
                  </a:lnTo>
                  <a:lnTo>
                    <a:pt x="262" y="7"/>
                  </a:lnTo>
                  <a:lnTo>
                    <a:pt x="262" y="5"/>
                  </a:lnTo>
                  <a:lnTo>
                    <a:pt x="2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213"/>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214"/>
            <p:cNvSpPr>
              <a:spLocks/>
            </p:cNvSpPr>
            <p:nvPr/>
          </p:nvSpPr>
          <p:spPr bwMode="auto">
            <a:xfrm>
              <a:off x="734721" y="5445798"/>
              <a:ext cx="694888" cy="322542"/>
            </a:xfrm>
            <a:custGeom>
              <a:avLst/>
              <a:gdLst>
                <a:gd name="T0" fmla="*/ 236 w 293"/>
                <a:gd name="T1" fmla="*/ 0 h 136"/>
                <a:gd name="T2" fmla="*/ 14 w 293"/>
                <a:gd name="T3" fmla="*/ 0 h 136"/>
                <a:gd name="T4" fmla="*/ 4 w 293"/>
                <a:gd name="T5" fmla="*/ 0 h 136"/>
                <a:gd name="T6" fmla="*/ 0 w 293"/>
                <a:gd name="T7" fmla="*/ 0 h 136"/>
                <a:gd name="T8" fmla="*/ 0 w 293"/>
                <a:gd name="T9" fmla="*/ 136 h 136"/>
                <a:gd name="T10" fmla="*/ 2 w 293"/>
                <a:gd name="T11" fmla="*/ 136 h 136"/>
                <a:gd name="T12" fmla="*/ 14 w 293"/>
                <a:gd name="T13" fmla="*/ 136 h 136"/>
                <a:gd name="T14" fmla="*/ 261 w 293"/>
                <a:gd name="T15" fmla="*/ 136 h 136"/>
                <a:gd name="T16" fmla="*/ 264 w 293"/>
                <a:gd name="T17" fmla="*/ 136 h 136"/>
                <a:gd name="T18" fmla="*/ 293 w 293"/>
                <a:gd name="T19" fmla="*/ 136 h 136"/>
                <a:gd name="T20" fmla="*/ 236 w 293"/>
                <a:gd name="T21" fmla="*/ 0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3" h="136">
                  <a:moveTo>
                    <a:pt x="236" y="0"/>
                  </a:moveTo>
                  <a:lnTo>
                    <a:pt x="14" y="0"/>
                  </a:lnTo>
                  <a:lnTo>
                    <a:pt x="4" y="0"/>
                  </a:lnTo>
                  <a:lnTo>
                    <a:pt x="0" y="0"/>
                  </a:lnTo>
                  <a:lnTo>
                    <a:pt x="0" y="136"/>
                  </a:lnTo>
                  <a:lnTo>
                    <a:pt x="2" y="136"/>
                  </a:lnTo>
                  <a:lnTo>
                    <a:pt x="14" y="136"/>
                  </a:lnTo>
                  <a:lnTo>
                    <a:pt x="261" y="136"/>
                  </a:lnTo>
                  <a:lnTo>
                    <a:pt x="264" y="136"/>
                  </a:lnTo>
                  <a:lnTo>
                    <a:pt x="293" y="136"/>
                  </a:lnTo>
                  <a:lnTo>
                    <a:pt x="2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215"/>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216"/>
            <p:cNvSpPr>
              <a:spLocks/>
            </p:cNvSpPr>
            <p:nvPr/>
          </p:nvSpPr>
          <p:spPr bwMode="auto">
            <a:xfrm>
              <a:off x="734721" y="5018904"/>
              <a:ext cx="621368" cy="426894"/>
            </a:xfrm>
            <a:custGeom>
              <a:avLst/>
              <a:gdLst>
                <a:gd name="T0" fmla="*/ 179 w 262"/>
                <a:gd name="T1" fmla="*/ 0 h 180"/>
                <a:gd name="T2" fmla="*/ 14 w 262"/>
                <a:gd name="T3" fmla="*/ 0 h 180"/>
                <a:gd name="T4" fmla="*/ 4 w 262"/>
                <a:gd name="T5" fmla="*/ 0 h 180"/>
                <a:gd name="T6" fmla="*/ 0 w 262"/>
                <a:gd name="T7" fmla="*/ 0 h 180"/>
                <a:gd name="T8" fmla="*/ 0 w 262"/>
                <a:gd name="T9" fmla="*/ 180 h 180"/>
                <a:gd name="T10" fmla="*/ 4 w 262"/>
                <a:gd name="T11" fmla="*/ 180 h 180"/>
                <a:gd name="T12" fmla="*/ 14 w 262"/>
                <a:gd name="T13" fmla="*/ 180 h 180"/>
                <a:gd name="T14" fmla="*/ 236 w 262"/>
                <a:gd name="T15" fmla="*/ 180 h 180"/>
                <a:gd name="T16" fmla="*/ 234 w 262"/>
                <a:gd name="T17" fmla="*/ 177 h 180"/>
                <a:gd name="T18" fmla="*/ 262 w 262"/>
                <a:gd name="T19" fmla="*/ 177 h 180"/>
                <a:gd name="T20" fmla="*/ 209 w 262"/>
                <a:gd name="T21" fmla="*/ 62 h 180"/>
                <a:gd name="T22" fmla="*/ 179 w 262"/>
                <a:gd name="T23" fmla="*/ 0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2" h="180">
                  <a:moveTo>
                    <a:pt x="179" y="0"/>
                  </a:moveTo>
                  <a:lnTo>
                    <a:pt x="14" y="0"/>
                  </a:lnTo>
                  <a:lnTo>
                    <a:pt x="4" y="0"/>
                  </a:lnTo>
                  <a:lnTo>
                    <a:pt x="0" y="0"/>
                  </a:lnTo>
                  <a:lnTo>
                    <a:pt x="0" y="180"/>
                  </a:lnTo>
                  <a:lnTo>
                    <a:pt x="4" y="180"/>
                  </a:lnTo>
                  <a:lnTo>
                    <a:pt x="14" y="180"/>
                  </a:lnTo>
                  <a:lnTo>
                    <a:pt x="236" y="180"/>
                  </a:lnTo>
                  <a:lnTo>
                    <a:pt x="234" y="177"/>
                  </a:lnTo>
                  <a:lnTo>
                    <a:pt x="262" y="177"/>
                  </a:lnTo>
                  <a:lnTo>
                    <a:pt x="209" y="62"/>
                  </a:lnTo>
                  <a:lnTo>
                    <a:pt x="17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217"/>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218"/>
            <p:cNvSpPr>
              <a:spLocks/>
            </p:cNvSpPr>
            <p:nvPr/>
          </p:nvSpPr>
          <p:spPr bwMode="auto">
            <a:xfrm>
              <a:off x="734721" y="4146144"/>
              <a:ext cx="533617" cy="872761"/>
            </a:xfrm>
            <a:custGeom>
              <a:avLst/>
              <a:gdLst>
                <a:gd name="T0" fmla="*/ 7 w 225"/>
                <a:gd name="T1" fmla="*/ 0 h 368"/>
                <a:gd name="T2" fmla="*/ 0 w 225"/>
                <a:gd name="T3" fmla="*/ 12 h 368"/>
                <a:gd name="T4" fmla="*/ 0 w 225"/>
                <a:gd name="T5" fmla="*/ 14 h 368"/>
                <a:gd name="T6" fmla="*/ 0 w 225"/>
                <a:gd name="T7" fmla="*/ 368 h 368"/>
                <a:gd name="T8" fmla="*/ 4 w 225"/>
                <a:gd name="T9" fmla="*/ 368 h 368"/>
                <a:gd name="T10" fmla="*/ 14 w 225"/>
                <a:gd name="T11" fmla="*/ 368 h 368"/>
                <a:gd name="T12" fmla="*/ 179 w 225"/>
                <a:gd name="T13" fmla="*/ 368 h 368"/>
                <a:gd name="T14" fmla="*/ 225 w 225"/>
                <a:gd name="T15" fmla="*/ 368 h 368"/>
                <a:gd name="T16" fmla="*/ 20 w 225"/>
                <a:gd name="T17" fmla="*/ 23 h 368"/>
                <a:gd name="T18" fmla="*/ 18 w 225"/>
                <a:gd name="T19" fmla="*/ 17 h 368"/>
                <a:gd name="T20" fmla="*/ 12 w 225"/>
                <a:gd name="T21" fmla="*/ 8 h 368"/>
                <a:gd name="T22" fmla="*/ 7 w 225"/>
                <a:gd name="T2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5" h="368">
                  <a:moveTo>
                    <a:pt x="7" y="0"/>
                  </a:moveTo>
                  <a:lnTo>
                    <a:pt x="0" y="12"/>
                  </a:lnTo>
                  <a:lnTo>
                    <a:pt x="0" y="14"/>
                  </a:lnTo>
                  <a:lnTo>
                    <a:pt x="0" y="368"/>
                  </a:lnTo>
                  <a:lnTo>
                    <a:pt x="4" y="368"/>
                  </a:lnTo>
                  <a:lnTo>
                    <a:pt x="14" y="368"/>
                  </a:lnTo>
                  <a:lnTo>
                    <a:pt x="179" y="368"/>
                  </a:lnTo>
                  <a:lnTo>
                    <a:pt x="225" y="368"/>
                  </a:lnTo>
                  <a:lnTo>
                    <a:pt x="20" y="23"/>
                  </a:lnTo>
                  <a:lnTo>
                    <a:pt x="18" y="17"/>
                  </a:lnTo>
                  <a:lnTo>
                    <a:pt x="12" y="8"/>
                  </a:lnTo>
                  <a:lnTo>
                    <a:pt x="7"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219"/>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220"/>
            <p:cNvSpPr>
              <a:spLocks/>
            </p:cNvSpPr>
            <p:nvPr/>
          </p:nvSpPr>
          <p:spPr bwMode="auto">
            <a:xfrm>
              <a:off x="9967483" y="4373820"/>
              <a:ext cx="1316256" cy="1750264"/>
            </a:xfrm>
            <a:custGeom>
              <a:avLst/>
              <a:gdLst>
                <a:gd name="T0" fmla="*/ 555 w 555"/>
                <a:gd name="T1" fmla="*/ 738 h 738"/>
                <a:gd name="T2" fmla="*/ 413 w 555"/>
                <a:gd name="T3" fmla="*/ 452 h 738"/>
                <a:gd name="T4" fmla="*/ 505 w 555"/>
                <a:gd name="T5" fmla="*/ 452 h 738"/>
                <a:gd name="T6" fmla="*/ 355 w 555"/>
                <a:gd name="T7" fmla="*/ 205 h 738"/>
                <a:gd name="T8" fmla="*/ 434 w 555"/>
                <a:gd name="T9" fmla="*/ 205 h 738"/>
                <a:gd name="T10" fmla="*/ 284 w 555"/>
                <a:gd name="T11" fmla="*/ 10 h 738"/>
                <a:gd name="T12" fmla="*/ 277 w 555"/>
                <a:gd name="T13" fmla="*/ 0 h 738"/>
                <a:gd name="T14" fmla="*/ 271 w 555"/>
                <a:gd name="T15" fmla="*/ 10 h 738"/>
                <a:gd name="T16" fmla="*/ 121 w 555"/>
                <a:gd name="T17" fmla="*/ 205 h 738"/>
                <a:gd name="T18" fmla="*/ 200 w 555"/>
                <a:gd name="T19" fmla="*/ 205 h 738"/>
                <a:gd name="T20" fmla="*/ 50 w 555"/>
                <a:gd name="T21" fmla="*/ 452 h 738"/>
                <a:gd name="T22" fmla="*/ 142 w 555"/>
                <a:gd name="T23" fmla="*/ 452 h 738"/>
                <a:gd name="T24" fmla="*/ 0 w 555"/>
                <a:gd name="T25" fmla="*/ 738 h 738"/>
                <a:gd name="T26" fmla="*/ 277 w 555"/>
                <a:gd name="T27" fmla="*/ 738 h 738"/>
                <a:gd name="T28" fmla="*/ 277 w 555"/>
                <a:gd name="T29" fmla="*/ 717 h 738"/>
                <a:gd name="T30" fmla="*/ 278 w 555"/>
                <a:gd name="T31" fmla="*/ 738 h 738"/>
                <a:gd name="T32" fmla="*/ 555 w 555"/>
                <a:gd name="T33" fmla="*/ 738 h 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55" h="738">
                  <a:moveTo>
                    <a:pt x="555" y="738"/>
                  </a:moveTo>
                  <a:lnTo>
                    <a:pt x="413" y="452"/>
                  </a:lnTo>
                  <a:lnTo>
                    <a:pt x="505" y="452"/>
                  </a:lnTo>
                  <a:lnTo>
                    <a:pt x="355" y="205"/>
                  </a:lnTo>
                  <a:lnTo>
                    <a:pt x="434" y="205"/>
                  </a:lnTo>
                  <a:lnTo>
                    <a:pt x="284" y="10"/>
                  </a:lnTo>
                  <a:lnTo>
                    <a:pt x="277" y="0"/>
                  </a:lnTo>
                  <a:lnTo>
                    <a:pt x="271" y="10"/>
                  </a:lnTo>
                  <a:lnTo>
                    <a:pt x="121" y="205"/>
                  </a:lnTo>
                  <a:lnTo>
                    <a:pt x="200" y="205"/>
                  </a:lnTo>
                  <a:lnTo>
                    <a:pt x="50" y="452"/>
                  </a:lnTo>
                  <a:lnTo>
                    <a:pt x="142" y="452"/>
                  </a:lnTo>
                  <a:lnTo>
                    <a:pt x="0" y="738"/>
                  </a:lnTo>
                  <a:lnTo>
                    <a:pt x="277" y="738"/>
                  </a:lnTo>
                  <a:lnTo>
                    <a:pt x="277" y="717"/>
                  </a:lnTo>
                  <a:lnTo>
                    <a:pt x="278" y="738"/>
                  </a:lnTo>
                  <a:lnTo>
                    <a:pt x="555" y="7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221"/>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222"/>
            <p:cNvSpPr>
              <a:spLocks/>
            </p:cNvSpPr>
            <p:nvPr/>
          </p:nvSpPr>
          <p:spPr bwMode="auto">
            <a:xfrm>
              <a:off x="10358802" y="5687704"/>
              <a:ext cx="533617" cy="808727"/>
            </a:xfrm>
            <a:custGeom>
              <a:avLst/>
              <a:gdLst>
                <a:gd name="T0" fmla="*/ 225 w 225"/>
                <a:gd name="T1" fmla="*/ 82 h 341"/>
                <a:gd name="T2" fmla="*/ 142 w 225"/>
                <a:gd name="T3" fmla="*/ 141 h 341"/>
                <a:gd name="T4" fmla="*/ 113 w 225"/>
                <a:gd name="T5" fmla="*/ 2 h 341"/>
                <a:gd name="T6" fmla="*/ 113 w 225"/>
                <a:gd name="T7" fmla="*/ 0 h 341"/>
                <a:gd name="T8" fmla="*/ 113 w 225"/>
                <a:gd name="T9" fmla="*/ 0 h 341"/>
                <a:gd name="T10" fmla="*/ 113 w 225"/>
                <a:gd name="T11" fmla="*/ 0 h 341"/>
                <a:gd name="T12" fmla="*/ 113 w 225"/>
                <a:gd name="T13" fmla="*/ 2 h 341"/>
                <a:gd name="T14" fmla="*/ 85 w 225"/>
                <a:gd name="T15" fmla="*/ 141 h 341"/>
                <a:gd name="T16" fmla="*/ 0 w 225"/>
                <a:gd name="T17" fmla="*/ 82 h 341"/>
                <a:gd name="T18" fmla="*/ 74 w 225"/>
                <a:gd name="T19" fmla="*/ 180 h 341"/>
                <a:gd name="T20" fmla="*/ 50 w 225"/>
                <a:gd name="T21" fmla="*/ 341 h 341"/>
                <a:gd name="T22" fmla="*/ 112 w 225"/>
                <a:gd name="T23" fmla="*/ 341 h 341"/>
                <a:gd name="T24" fmla="*/ 175 w 225"/>
                <a:gd name="T25" fmla="*/ 341 h 341"/>
                <a:gd name="T26" fmla="*/ 151 w 225"/>
                <a:gd name="T27" fmla="*/ 180 h 341"/>
                <a:gd name="T28" fmla="*/ 225 w 225"/>
                <a:gd name="T29" fmla="*/ 8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5" h="341">
                  <a:moveTo>
                    <a:pt x="225" y="82"/>
                  </a:moveTo>
                  <a:lnTo>
                    <a:pt x="142" y="141"/>
                  </a:lnTo>
                  <a:lnTo>
                    <a:pt x="113" y="2"/>
                  </a:lnTo>
                  <a:lnTo>
                    <a:pt x="113" y="0"/>
                  </a:lnTo>
                  <a:lnTo>
                    <a:pt x="113" y="0"/>
                  </a:lnTo>
                  <a:lnTo>
                    <a:pt x="113" y="0"/>
                  </a:lnTo>
                  <a:lnTo>
                    <a:pt x="113" y="2"/>
                  </a:lnTo>
                  <a:lnTo>
                    <a:pt x="85" y="141"/>
                  </a:lnTo>
                  <a:lnTo>
                    <a:pt x="0" y="82"/>
                  </a:lnTo>
                  <a:lnTo>
                    <a:pt x="74" y="180"/>
                  </a:lnTo>
                  <a:lnTo>
                    <a:pt x="50" y="341"/>
                  </a:lnTo>
                  <a:lnTo>
                    <a:pt x="112" y="341"/>
                  </a:lnTo>
                  <a:lnTo>
                    <a:pt x="175" y="341"/>
                  </a:lnTo>
                  <a:lnTo>
                    <a:pt x="151" y="180"/>
                  </a:lnTo>
                  <a:lnTo>
                    <a:pt x="225" y="8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Rectangle 223"/>
            <p:cNvSpPr>
              <a:spLocks noChangeArrowheads="1"/>
            </p:cNvSpPr>
            <p:nvPr/>
          </p:nvSpPr>
          <p:spPr bwMode="auto">
            <a:xfrm>
              <a:off x="10809412" y="4860005"/>
              <a:ext cx="187359" cy="2372"/>
            </a:xfrm>
            <a:prstGeom prst="rect">
              <a:avLst/>
            </a:prstGeom>
            <a:solidFill>
              <a:srgbClr val="4F718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Rectangle 224"/>
            <p:cNvSpPr>
              <a:spLocks noChangeArrowheads="1"/>
            </p:cNvSpPr>
            <p:nvPr/>
          </p:nvSpPr>
          <p:spPr bwMode="auto">
            <a:xfrm>
              <a:off x="10809412" y="4860005"/>
              <a:ext cx="187359" cy="23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Rectangle 225"/>
            <p:cNvSpPr>
              <a:spLocks noChangeArrowheads="1"/>
            </p:cNvSpPr>
            <p:nvPr/>
          </p:nvSpPr>
          <p:spPr bwMode="auto">
            <a:xfrm>
              <a:off x="10946967" y="5445798"/>
              <a:ext cx="218190" cy="4743"/>
            </a:xfrm>
            <a:prstGeom prst="rect">
              <a:avLst/>
            </a:prstGeom>
            <a:solidFill>
              <a:srgbClr val="8ECB33"/>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Rectangle 226"/>
            <p:cNvSpPr>
              <a:spLocks noChangeArrowheads="1"/>
            </p:cNvSpPr>
            <p:nvPr/>
          </p:nvSpPr>
          <p:spPr bwMode="auto">
            <a:xfrm>
              <a:off x="10946967" y="5445798"/>
              <a:ext cx="218190" cy="47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227"/>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close/>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228"/>
            <p:cNvSpPr>
              <a:spLocks/>
            </p:cNvSpPr>
            <p:nvPr/>
          </p:nvSpPr>
          <p:spPr bwMode="auto">
            <a:xfrm>
              <a:off x="10719290" y="6124085"/>
              <a:ext cx="564448" cy="360488"/>
            </a:xfrm>
            <a:custGeom>
              <a:avLst/>
              <a:gdLst>
                <a:gd name="T0" fmla="*/ 238 w 238"/>
                <a:gd name="T1" fmla="*/ 0 h 152"/>
                <a:gd name="T2" fmla="*/ 0 w 238"/>
                <a:gd name="T3" fmla="*/ 0 h 152"/>
                <a:gd name="T4" fmla="*/ 23 w 238"/>
                <a:gd name="T5" fmla="*/ 152 h 152"/>
                <a:gd name="T6" fmla="*/ 23 w 238"/>
                <a:gd name="T7" fmla="*/ 152 h 152"/>
                <a:gd name="T8" fmla="*/ 0 w 238"/>
                <a:gd name="T9" fmla="*/ 2 h 152"/>
                <a:gd name="T10" fmla="*/ 238 w 238"/>
                <a:gd name="T11" fmla="*/ 2 h 152"/>
                <a:gd name="T12" fmla="*/ 238 w 238"/>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238" h="152">
                  <a:moveTo>
                    <a:pt x="238" y="0"/>
                  </a:moveTo>
                  <a:lnTo>
                    <a:pt x="0" y="0"/>
                  </a:lnTo>
                  <a:lnTo>
                    <a:pt x="23" y="152"/>
                  </a:lnTo>
                  <a:lnTo>
                    <a:pt x="23" y="152"/>
                  </a:lnTo>
                  <a:lnTo>
                    <a:pt x="0" y="2"/>
                  </a:lnTo>
                  <a:lnTo>
                    <a:pt x="238" y="2"/>
                  </a:lnTo>
                  <a:lnTo>
                    <a:pt x="2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229"/>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230"/>
            <p:cNvSpPr>
              <a:spLocks/>
            </p:cNvSpPr>
            <p:nvPr/>
          </p:nvSpPr>
          <p:spPr bwMode="auto">
            <a:xfrm>
              <a:off x="10631540" y="4383307"/>
              <a:ext cx="652199" cy="1740778"/>
            </a:xfrm>
            <a:custGeom>
              <a:avLst/>
              <a:gdLst>
                <a:gd name="T0" fmla="*/ 0 w 275"/>
                <a:gd name="T1" fmla="*/ 0 h 734"/>
                <a:gd name="T2" fmla="*/ 0 w 275"/>
                <a:gd name="T3" fmla="*/ 557 h 734"/>
                <a:gd name="T4" fmla="*/ 27 w 275"/>
                <a:gd name="T5" fmla="*/ 691 h 734"/>
                <a:gd name="T6" fmla="*/ 110 w 275"/>
                <a:gd name="T7" fmla="*/ 632 h 734"/>
                <a:gd name="T8" fmla="*/ 36 w 275"/>
                <a:gd name="T9" fmla="*/ 730 h 734"/>
                <a:gd name="T10" fmla="*/ 37 w 275"/>
                <a:gd name="T11" fmla="*/ 734 h 734"/>
                <a:gd name="T12" fmla="*/ 275 w 275"/>
                <a:gd name="T13" fmla="*/ 734 h 734"/>
                <a:gd name="T14" fmla="*/ 133 w 275"/>
                <a:gd name="T15" fmla="*/ 450 h 734"/>
                <a:gd name="T16" fmla="*/ 133 w 275"/>
                <a:gd name="T17" fmla="*/ 450 h 734"/>
                <a:gd name="T18" fmla="*/ 133 w 275"/>
                <a:gd name="T19" fmla="*/ 448 h 734"/>
                <a:gd name="T20" fmla="*/ 225 w 275"/>
                <a:gd name="T21" fmla="*/ 448 h 734"/>
                <a:gd name="T22" fmla="*/ 75 w 275"/>
                <a:gd name="T23" fmla="*/ 201 h 734"/>
                <a:gd name="T24" fmla="*/ 75 w 275"/>
                <a:gd name="T25" fmla="*/ 201 h 734"/>
                <a:gd name="T26" fmla="*/ 75 w 275"/>
                <a:gd name="T27" fmla="*/ 201 h 734"/>
                <a:gd name="T28" fmla="*/ 154 w 275"/>
                <a:gd name="T29" fmla="*/ 201 h 734"/>
                <a:gd name="T30" fmla="*/ 4 w 275"/>
                <a:gd name="T31" fmla="*/ 6 h 734"/>
                <a:gd name="T32" fmla="*/ 0 w 275"/>
                <a:gd name="T33" fmla="*/ 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5" h="734">
                  <a:moveTo>
                    <a:pt x="0" y="0"/>
                  </a:moveTo>
                  <a:lnTo>
                    <a:pt x="0" y="557"/>
                  </a:lnTo>
                  <a:lnTo>
                    <a:pt x="27" y="691"/>
                  </a:lnTo>
                  <a:lnTo>
                    <a:pt x="110" y="632"/>
                  </a:lnTo>
                  <a:lnTo>
                    <a:pt x="36" y="730"/>
                  </a:lnTo>
                  <a:lnTo>
                    <a:pt x="37" y="734"/>
                  </a:lnTo>
                  <a:lnTo>
                    <a:pt x="275" y="734"/>
                  </a:lnTo>
                  <a:lnTo>
                    <a:pt x="133" y="450"/>
                  </a:lnTo>
                  <a:lnTo>
                    <a:pt x="133" y="450"/>
                  </a:lnTo>
                  <a:lnTo>
                    <a:pt x="133" y="448"/>
                  </a:lnTo>
                  <a:lnTo>
                    <a:pt x="225" y="448"/>
                  </a:lnTo>
                  <a:lnTo>
                    <a:pt x="75" y="201"/>
                  </a:lnTo>
                  <a:lnTo>
                    <a:pt x="75" y="201"/>
                  </a:lnTo>
                  <a:lnTo>
                    <a:pt x="75" y="201"/>
                  </a:lnTo>
                  <a:lnTo>
                    <a:pt x="154" y="201"/>
                  </a:lnTo>
                  <a:lnTo>
                    <a:pt x="4"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231"/>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232"/>
            <p:cNvSpPr>
              <a:spLocks/>
            </p:cNvSpPr>
            <p:nvPr/>
          </p:nvSpPr>
          <p:spPr bwMode="auto">
            <a:xfrm>
              <a:off x="10631540" y="5704306"/>
              <a:ext cx="260879" cy="780267"/>
            </a:xfrm>
            <a:custGeom>
              <a:avLst/>
              <a:gdLst>
                <a:gd name="T0" fmla="*/ 0 w 110"/>
                <a:gd name="T1" fmla="*/ 0 h 329"/>
                <a:gd name="T2" fmla="*/ 0 w 110"/>
                <a:gd name="T3" fmla="*/ 329 h 329"/>
                <a:gd name="T4" fmla="*/ 60 w 110"/>
                <a:gd name="T5" fmla="*/ 329 h 329"/>
                <a:gd name="T6" fmla="*/ 37 w 110"/>
                <a:gd name="T7" fmla="*/ 177 h 329"/>
                <a:gd name="T8" fmla="*/ 36 w 110"/>
                <a:gd name="T9" fmla="*/ 173 h 329"/>
                <a:gd name="T10" fmla="*/ 110 w 110"/>
                <a:gd name="T11" fmla="*/ 75 h 329"/>
                <a:gd name="T12" fmla="*/ 27 w 110"/>
                <a:gd name="T13" fmla="*/ 134 h 329"/>
                <a:gd name="T14" fmla="*/ 0 w 110"/>
                <a:gd name="T15" fmla="*/ 0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0" h="329">
                  <a:moveTo>
                    <a:pt x="0" y="0"/>
                  </a:moveTo>
                  <a:lnTo>
                    <a:pt x="0" y="329"/>
                  </a:lnTo>
                  <a:lnTo>
                    <a:pt x="60" y="329"/>
                  </a:lnTo>
                  <a:lnTo>
                    <a:pt x="37" y="177"/>
                  </a:lnTo>
                  <a:lnTo>
                    <a:pt x="36" y="173"/>
                  </a:lnTo>
                  <a:lnTo>
                    <a:pt x="110" y="75"/>
                  </a:lnTo>
                  <a:lnTo>
                    <a:pt x="27" y="13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Oval 233"/>
            <p:cNvSpPr>
              <a:spLocks noChangeArrowheads="1"/>
            </p:cNvSpPr>
            <p:nvPr/>
          </p:nvSpPr>
          <p:spPr bwMode="auto">
            <a:xfrm>
              <a:off x="6844044" y="44093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234"/>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235"/>
            <p:cNvSpPr>
              <a:spLocks/>
            </p:cNvSpPr>
            <p:nvPr/>
          </p:nvSpPr>
          <p:spPr bwMode="auto">
            <a:xfrm>
              <a:off x="7121525" y="51706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236"/>
            <p:cNvSpPr>
              <a:spLocks noEditPoints="1"/>
            </p:cNvSpPr>
            <p:nvPr/>
          </p:nvSpPr>
          <p:spPr bwMode="auto">
            <a:xfrm>
              <a:off x="7427465" y="4622842"/>
              <a:ext cx="85379" cy="476698"/>
            </a:xfrm>
            <a:custGeom>
              <a:avLst/>
              <a:gdLst>
                <a:gd name="T0" fmla="*/ 20 w 20"/>
                <a:gd name="T1" fmla="*/ 107 h 107"/>
                <a:gd name="T2" fmla="*/ 20 w 20"/>
                <a:gd name="T3" fmla="*/ 107 h 107"/>
                <a:gd name="T4" fmla="*/ 20 w 20"/>
                <a:gd name="T5" fmla="*/ 104 h 107"/>
                <a:gd name="T6" fmla="*/ 20 w 20"/>
                <a:gd name="T7" fmla="*/ 104 h 107"/>
                <a:gd name="T8" fmla="*/ 20 w 20"/>
                <a:gd name="T9" fmla="*/ 103 h 107"/>
                <a:gd name="T10" fmla="*/ 20 w 20"/>
                <a:gd name="T11" fmla="*/ 103 h 107"/>
                <a:gd name="T12" fmla="*/ 20 w 20"/>
                <a:gd name="T13" fmla="*/ 103 h 107"/>
                <a:gd name="T14" fmla="*/ 20 w 20"/>
                <a:gd name="T15" fmla="*/ 103 h 107"/>
                <a:gd name="T16" fmla="*/ 20 w 20"/>
                <a:gd name="T17" fmla="*/ 103 h 107"/>
                <a:gd name="T18" fmla="*/ 20 w 20"/>
                <a:gd name="T19" fmla="*/ 102 h 107"/>
                <a:gd name="T20" fmla="*/ 20 w 20"/>
                <a:gd name="T21" fmla="*/ 102 h 107"/>
                <a:gd name="T22" fmla="*/ 20 w 20"/>
                <a:gd name="T23" fmla="*/ 102 h 107"/>
                <a:gd name="T24" fmla="*/ 20 w 20"/>
                <a:gd name="T25" fmla="*/ 102 h 107"/>
                <a:gd name="T26" fmla="*/ 20 w 20"/>
                <a:gd name="T27" fmla="*/ 101 h 107"/>
                <a:gd name="T28" fmla="*/ 20 w 20"/>
                <a:gd name="T29" fmla="*/ 101 h 107"/>
                <a:gd name="T30" fmla="*/ 20 w 20"/>
                <a:gd name="T31" fmla="*/ 101 h 107"/>
                <a:gd name="T32" fmla="*/ 20 w 20"/>
                <a:gd name="T33" fmla="*/ 101 h 107"/>
                <a:gd name="T34" fmla="*/ 20 w 20"/>
                <a:gd name="T35" fmla="*/ 100 h 107"/>
                <a:gd name="T36" fmla="*/ 20 w 20"/>
                <a:gd name="T37" fmla="*/ 100 h 107"/>
                <a:gd name="T38" fmla="*/ 20 w 20"/>
                <a:gd name="T39" fmla="*/ 100 h 107"/>
                <a:gd name="T40" fmla="*/ 20 w 20"/>
                <a:gd name="T41" fmla="*/ 100 h 107"/>
                <a:gd name="T42" fmla="*/ 20 w 20"/>
                <a:gd name="T43" fmla="*/ 100 h 107"/>
                <a:gd name="T44" fmla="*/ 20 w 20"/>
                <a:gd name="T45" fmla="*/ 99 h 107"/>
                <a:gd name="T46" fmla="*/ 20 w 20"/>
                <a:gd name="T47" fmla="*/ 99 h 107"/>
                <a:gd name="T48" fmla="*/ 20 w 20"/>
                <a:gd name="T49" fmla="*/ 99 h 107"/>
                <a:gd name="T50" fmla="*/ 20 w 20"/>
                <a:gd name="T51" fmla="*/ 97 h 107"/>
                <a:gd name="T52" fmla="*/ 20 w 20"/>
                <a:gd name="T53" fmla="*/ 97 h 107"/>
                <a:gd name="T54" fmla="*/ 20 w 20"/>
                <a:gd name="T55" fmla="*/ 96 h 107"/>
                <a:gd name="T56" fmla="*/ 20 w 20"/>
                <a:gd name="T57" fmla="*/ 95 h 107"/>
                <a:gd name="T58" fmla="*/ 20 w 20"/>
                <a:gd name="T59" fmla="*/ 94 h 107"/>
                <a:gd name="T60" fmla="*/ 1 w 20"/>
                <a:gd name="T61" fmla="*/ 2 h 107"/>
                <a:gd name="T62" fmla="*/ 1 w 20"/>
                <a:gd name="T63" fmla="*/ 2 h 107"/>
                <a:gd name="T64" fmla="*/ 0 w 20"/>
                <a:gd name="T65" fmla="*/ 2 h 107"/>
                <a:gd name="T66" fmla="*/ 0 w 20"/>
                <a:gd name="T67" fmla="*/ 2 h 107"/>
                <a:gd name="T68" fmla="*/ 0 w 20"/>
                <a:gd name="T69" fmla="*/ 1 h 107"/>
                <a:gd name="T70" fmla="*/ 0 w 20"/>
                <a:gd name="T71" fmla="*/ 1 h 107"/>
                <a:gd name="T72" fmla="*/ 0 w 20"/>
                <a:gd name="T73" fmla="*/ 1 h 107"/>
                <a:gd name="T74" fmla="*/ 0 w 20"/>
                <a:gd name="T75" fmla="*/ 1 h 107"/>
                <a:gd name="T76" fmla="*/ 0 w 20"/>
                <a:gd name="T77" fmla="*/ 1 h 107"/>
                <a:gd name="T78" fmla="*/ 0 w 20"/>
                <a:gd name="T79" fmla="*/ 1 h 107"/>
                <a:gd name="T80" fmla="*/ 0 w 20"/>
                <a:gd name="T81" fmla="*/ 0 h 107"/>
                <a:gd name="T82" fmla="*/ 0 w 20"/>
                <a:gd name="T83" fmla="*/ 0 h 107"/>
                <a:gd name="T84" fmla="*/ 0 w 20"/>
                <a:gd name="T85" fmla="*/ 0 h 107"/>
                <a:gd name="T86" fmla="*/ 0 w 20"/>
                <a:gd name="T87" fmla="*/ 0 h 107"/>
                <a:gd name="T88" fmla="*/ 0 w 20"/>
                <a:gd name="T89"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 h="107">
                  <a:moveTo>
                    <a:pt x="20" y="107"/>
                  </a:moveTo>
                  <a:cubicBezTo>
                    <a:pt x="20" y="107"/>
                    <a:pt x="20" y="107"/>
                    <a:pt x="20" y="107"/>
                  </a:cubicBezTo>
                  <a:cubicBezTo>
                    <a:pt x="20" y="107"/>
                    <a:pt x="20" y="107"/>
                    <a:pt x="20" y="107"/>
                  </a:cubicBezTo>
                  <a:moveTo>
                    <a:pt x="20" y="107"/>
                  </a:moveTo>
                  <a:cubicBezTo>
                    <a:pt x="20" y="107"/>
                    <a:pt x="20" y="107"/>
                    <a:pt x="20" y="107"/>
                  </a:cubicBezTo>
                  <a:cubicBezTo>
                    <a:pt x="20" y="107"/>
                    <a:pt x="20" y="107"/>
                    <a:pt x="20" y="107"/>
                  </a:cubicBezTo>
                  <a:moveTo>
                    <a:pt x="20" y="104"/>
                  </a:moveTo>
                  <a:cubicBezTo>
                    <a:pt x="20" y="104"/>
                    <a:pt x="20" y="104"/>
                    <a:pt x="20" y="104"/>
                  </a:cubicBezTo>
                  <a:cubicBezTo>
                    <a:pt x="20" y="104"/>
                    <a:pt x="20" y="104"/>
                    <a:pt x="20" y="104"/>
                  </a:cubicBezTo>
                  <a:moveTo>
                    <a:pt x="20" y="104"/>
                  </a:moveTo>
                  <a:cubicBezTo>
                    <a:pt x="20" y="104"/>
                    <a:pt x="20" y="104"/>
                    <a:pt x="20" y="104"/>
                  </a:cubicBezTo>
                  <a:cubicBezTo>
                    <a:pt x="20" y="104"/>
                    <a:pt x="20" y="104"/>
                    <a:pt x="20" y="104"/>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3"/>
                  </a:moveTo>
                  <a:cubicBezTo>
                    <a:pt x="20" y="103"/>
                    <a:pt x="20" y="103"/>
                    <a:pt x="20" y="103"/>
                  </a:cubicBezTo>
                  <a:cubicBezTo>
                    <a:pt x="20" y="103"/>
                    <a:pt x="20" y="103"/>
                    <a:pt x="20" y="103"/>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2"/>
                  </a:moveTo>
                  <a:cubicBezTo>
                    <a:pt x="20" y="102"/>
                    <a:pt x="20" y="102"/>
                    <a:pt x="20" y="102"/>
                  </a:cubicBezTo>
                  <a:cubicBezTo>
                    <a:pt x="20" y="102"/>
                    <a:pt x="20" y="102"/>
                    <a:pt x="20" y="102"/>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1"/>
                  </a:moveTo>
                  <a:cubicBezTo>
                    <a:pt x="20" y="101"/>
                    <a:pt x="20" y="101"/>
                    <a:pt x="20" y="101"/>
                  </a:cubicBezTo>
                  <a:cubicBezTo>
                    <a:pt x="20" y="101"/>
                    <a:pt x="20" y="101"/>
                    <a:pt x="20" y="101"/>
                  </a:cubicBezTo>
                  <a:moveTo>
                    <a:pt x="20" y="100"/>
                  </a:moveTo>
                  <a:cubicBezTo>
                    <a:pt x="20" y="100"/>
                    <a:pt x="20" y="101"/>
                    <a:pt x="20" y="101"/>
                  </a:cubicBezTo>
                  <a:cubicBezTo>
                    <a:pt x="20" y="101"/>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100"/>
                  </a:moveTo>
                  <a:cubicBezTo>
                    <a:pt x="20" y="100"/>
                    <a:pt x="20" y="100"/>
                    <a:pt x="20" y="100"/>
                  </a:cubicBezTo>
                  <a:cubicBezTo>
                    <a:pt x="20" y="100"/>
                    <a:pt x="20" y="100"/>
                    <a:pt x="20" y="100"/>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9"/>
                  </a:moveTo>
                  <a:cubicBezTo>
                    <a:pt x="20" y="99"/>
                    <a:pt x="20" y="99"/>
                    <a:pt x="20" y="99"/>
                  </a:cubicBezTo>
                  <a:cubicBezTo>
                    <a:pt x="20" y="99"/>
                    <a:pt x="20" y="99"/>
                    <a:pt x="20" y="99"/>
                  </a:cubicBezTo>
                  <a:moveTo>
                    <a:pt x="20" y="97"/>
                  </a:moveTo>
                  <a:cubicBezTo>
                    <a:pt x="20" y="97"/>
                    <a:pt x="20" y="97"/>
                    <a:pt x="20" y="97"/>
                  </a:cubicBezTo>
                  <a:cubicBezTo>
                    <a:pt x="20" y="97"/>
                    <a:pt x="20" y="97"/>
                    <a:pt x="20" y="97"/>
                  </a:cubicBezTo>
                  <a:moveTo>
                    <a:pt x="20" y="97"/>
                  </a:moveTo>
                  <a:cubicBezTo>
                    <a:pt x="20" y="97"/>
                    <a:pt x="20" y="97"/>
                    <a:pt x="20" y="97"/>
                  </a:cubicBezTo>
                  <a:cubicBezTo>
                    <a:pt x="20" y="97"/>
                    <a:pt x="20" y="97"/>
                    <a:pt x="20" y="97"/>
                  </a:cubicBezTo>
                  <a:moveTo>
                    <a:pt x="20" y="96"/>
                  </a:moveTo>
                  <a:cubicBezTo>
                    <a:pt x="20" y="96"/>
                    <a:pt x="20" y="96"/>
                    <a:pt x="20" y="96"/>
                  </a:cubicBezTo>
                  <a:cubicBezTo>
                    <a:pt x="20" y="96"/>
                    <a:pt x="20" y="96"/>
                    <a:pt x="20" y="96"/>
                  </a:cubicBezTo>
                  <a:moveTo>
                    <a:pt x="20" y="95"/>
                  </a:moveTo>
                  <a:cubicBezTo>
                    <a:pt x="20" y="96"/>
                    <a:pt x="20" y="96"/>
                    <a:pt x="20" y="96"/>
                  </a:cubicBezTo>
                  <a:cubicBezTo>
                    <a:pt x="20" y="96"/>
                    <a:pt x="20" y="96"/>
                    <a:pt x="20" y="95"/>
                  </a:cubicBezTo>
                  <a:moveTo>
                    <a:pt x="20" y="94"/>
                  </a:moveTo>
                  <a:cubicBezTo>
                    <a:pt x="20" y="95"/>
                    <a:pt x="20" y="95"/>
                    <a:pt x="20" y="95"/>
                  </a:cubicBezTo>
                  <a:cubicBezTo>
                    <a:pt x="20" y="95"/>
                    <a:pt x="20" y="95"/>
                    <a:pt x="20" y="94"/>
                  </a:cubicBezTo>
                  <a:moveTo>
                    <a:pt x="1" y="2"/>
                  </a:moveTo>
                  <a:cubicBezTo>
                    <a:pt x="12" y="27"/>
                    <a:pt x="20" y="59"/>
                    <a:pt x="20" y="94"/>
                  </a:cubicBezTo>
                  <a:cubicBezTo>
                    <a:pt x="20" y="59"/>
                    <a:pt x="12" y="27"/>
                    <a:pt x="1" y="2"/>
                  </a:cubicBezTo>
                  <a:moveTo>
                    <a:pt x="1" y="2"/>
                  </a:moveTo>
                  <a:cubicBezTo>
                    <a:pt x="1" y="2"/>
                    <a:pt x="1" y="2"/>
                    <a:pt x="1" y="2"/>
                  </a:cubicBezTo>
                  <a:cubicBezTo>
                    <a:pt x="1" y="2"/>
                    <a:pt x="1" y="2"/>
                    <a:pt x="1" y="2"/>
                  </a:cubicBezTo>
                  <a:moveTo>
                    <a:pt x="0" y="2"/>
                  </a:moveTo>
                  <a:cubicBezTo>
                    <a:pt x="1" y="2"/>
                    <a:pt x="1" y="2"/>
                    <a:pt x="1" y="2"/>
                  </a:cubicBezTo>
                  <a:cubicBezTo>
                    <a:pt x="1" y="2"/>
                    <a:pt x="1" y="2"/>
                    <a:pt x="0" y="2"/>
                  </a:cubicBezTo>
                  <a:moveTo>
                    <a:pt x="0" y="2"/>
                  </a:moveTo>
                  <a:cubicBezTo>
                    <a:pt x="0" y="2"/>
                    <a:pt x="0" y="2"/>
                    <a:pt x="0" y="2"/>
                  </a:cubicBezTo>
                  <a:cubicBezTo>
                    <a:pt x="0" y="2"/>
                    <a:pt x="0" y="2"/>
                    <a:pt x="0" y="2"/>
                  </a:cubicBezTo>
                  <a:moveTo>
                    <a:pt x="0" y="1"/>
                  </a:moveTo>
                  <a:cubicBezTo>
                    <a:pt x="0" y="1"/>
                    <a:pt x="0" y="2"/>
                    <a:pt x="0" y="2"/>
                  </a:cubicBezTo>
                  <a:cubicBezTo>
                    <a:pt x="0" y="2"/>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1"/>
                    <a:pt x="0" y="1"/>
                    <a:pt x="0" y="1"/>
                  </a:cubicBezTo>
                  <a:cubicBezTo>
                    <a:pt x="0" y="1"/>
                    <a:pt x="0" y="1"/>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4F718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237"/>
            <p:cNvSpPr>
              <a:spLocks/>
            </p:cNvSpPr>
            <p:nvPr/>
          </p:nvSpPr>
          <p:spPr bwMode="auto">
            <a:xfrm>
              <a:off x="7180816" y="44093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238"/>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239"/>
            <p:cNvSpPr>
              <a:spLocks/>
            </p:cNvSpPr>
            <p:nvPr/>
          </p:nvSpPr>
          <p:spPr bwMode="auto">
            <a:xfrm>
              <a:off x="7180816" y="53746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280"/>
            <p:cNvSpPr>
              <a:spLocks/>
            </p:cNvSpPr>
            <p:nvPr/>
          </p:nvSpPr>
          <p:spPr bwMode="auto">
            <a:xfrm>
              <a:off x="108610"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281"/>
            <p:cNvSpPr>
              <a:spLocks/>
            </p:cNvSpPr>
            <p:nvPr/>
          </p:nvSpPr>
          <p:spPr bwMode="auto">
            <a:xfrm>
              <a:off x="179759"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282"/>
            <p:cNvSpPr>
              <a:spLocks/>
            </p:cNvSpPr>
            <p:nvPr/>
          </p:nvSpPr>
          <p:spPr bwMode="auto">
            <a:xfrm>
              <a:off x="260394"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283"/>
            <p:cNvSpPr>
              <a:spLocks/>
            </p:cNvSpPr>
            <p:nvPr/>
          </p:nvSpPr>
          <p:spPr bwMode="auto">
            <a:xfrm>
              <a:off x="352888"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1"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284"/>
            <p:cNvSpPr>
              <a:spLocks/>
            </p:cNvSpPr>
            <p:nvPr/>
          </p:nvSpPr>
          <p:spPr bwMode="auto">
            <a:xfrm>
              <a:off x="507044"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285"/>
            <p:cNvSpPr>
              <a:spLocks/>
            </p:cNvSpPr>
            <p:nvPr/>
          </p:nvSpPr>
          <p:spPr bwMode="auto">
            <a:xfrm>
              <a:off x="571078"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2"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86"/>
            <p:cNvSpPr>
              <a:spLocks/>
            </p:cNvSpPr>
            <p:nvPr/>
          </p:nvSpPr>
          <p:spPr bwMode="auto">
            <a:xfrm>
              <a:off x="642227" y="6363620"/>
              <a:ext cx="66406" cy="23242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287"/>
            <p:cNvSpPr>
              <a:spLocks/>
            </p:cNvSpPr>
            <p:nvPr/>
          </p:nvSpPr>
          <p:spPr bwMode="auto">
            <a:xfrm>
              <a:off x="452497" y="6382593"/>
              <a:ext cx="52176" cy="203960"/>
            </a:xfrm>
            <a:custGeom>
              <a:avLst/>
              <a:gdLst>
                <a:gd name="T0" fmla="*/ 8 w 12"/>
                <a:gd name="T1" fmla="*/ 7 h 46"/>
                <a:gd name="T2" fmla="*/ 7 w 12"/>
                <a:gd name="T3" fmla="*/ 3 h 46"/>
                <a:gd name="T4" fmla="*/ 3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288"/>
            <p:cNvSpPr>
              <a:spLocks/>
            </p:cNvSpPr>
            <p:nvPr/>
          </p:nvSpPr>
          <p:spPr bwMode="auto">
            <a:xfrm>
              <a:off x="-26573" y="6349390"/>
              <a:ext cx="75892" cy="218190"/>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289"/>
            <p:cNvSpPr>
              <a:spLocks/>
            </p:cNvSpPr>
            <p:nvPr/>
          </p:nvSpPr>
          <p:spPr bwMode="auto">
            <a:xfrm>
              <a:off x="129955" y="6420539"/>
              <a:ext cx="21345" cy="144670"/>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290"/>
            <p:cNvSpPr>
              <a:spLocks/>
            </p:cNvSpPr>
            <p:nvPr/>
          </p:nvSpPr>
          <p:spPr bwMode="auto">
            <a:xfrm>
              <a:off x="191617" y="6403937"/>
              <a:ext cx="59291" cy="182616"/>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291"/>
            <p:cNvSpPr>
              <a:spLocks/>
            </p:cNvSpPr>
            <p:nvPr/>
          </p:nvSpPr>
          <p:spPr bwMode="auto">
            <a:xfrm>
              <a:off x="75407" y="6420539"/>
              <a:ext cx="49804" cy="206332"/>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292"/>
            <p:cNvSpPr>
              <a:spLocks/>
            </p:cNvSpPr>
            <p:nvPr/>
          </p:nvSpPr>
          <p:spPr bwMode="auto">
            <a:xfrm>
              <a:off x="54062"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93"/>
            <p:cNvSpPr>
              <a:spLocks/>
            </p:cNvSpPr>
            <p:nvPr/>
          </p:nvSpPr>
          <p:spPr bwMode="auto">
            <a:xfrm>
              <a:off x="217705"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94"/>
            <p:cNvSpPr>
              <a:spLocks/>
            </p:cNvSpPr>
            <p:nvPr/>
          </p:nvSpPr>
          <p:spPr bwMode="auto">
            <a:xfrm>
              <a:off x="744207" y="6337532"/>
              <a:ext cx="61662"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4" y="46"/>
                  </a:cubicBezTo>
                  <a:cubicBezTo>
                    <a:pt x="7" y="50"/>
                    <a:pt x="13" y="46"/>
                    <a:pt x="11" y="42"/>
                  </a:cubicBezTo>
                  <a:cubicBezTo>
                    <a:pt x="9" y="38"/>
                    <a:pt x="8" y="34"/>
                    <a:pt x="8" y="30"/>
                  </a:cubicBezTo>
                  <a:cubicBezTo>
                    <a:pt x="9" y="30"/>
                    <a:pt x="10"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95"/>
            <p:cNvSpPr>
              <a:spLocks/>
            </p:cNvSpPr>
            <p:nvPr/>
          </p:nvSpPr>
          <p:spPr bwMode="auto">
            <a:xfrm>
              <a:off x="831958" y="6394451"/>
              <a:ext cx="33203" cy="14229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96"/>
            <p:cNvSpPr>
              <a:spLocks/>
            </p:cNvSpPr>
            <p:nvPr/>
          </p:nvSpPr>
          <p:spPr bwMode="auto">
            <a:xfrm>
              <a:off x="305455" y="6377849"/>
              <a:ext cx="33203" cy="137555"/>
            </a:xfrm>
            <a:custGeom>
              <a:avLst/>
              <a:gdLst>
                <a:gd name="T0" fmla="*/ 6 w 8"/>
                <a:gd name="T1" fmla="*/ 3 h 31"/>
                <a:gd name="T2" fmla="*/ 1 w 8"/>
                <a:gd name="T3" fmla="*/ 5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2"/>
                    <a:pt x="3" y="20"/>
                    <a:pt x="3" y="28"/>
                  </a:cubicBezTo>
                  <a:cubicBezTo>
                    <a:pt x="4" y="31"/>
                    <a:pt x="8" y="31"/>
                    <a:pt x="8" y="28"/>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297"/>
            <p:cNvSpPr>
              <a:spLocks/>
            </p:cNvSpPr>
            <p:nvPr/>
          </p:nvSpPr>
          <p:spPr bwMode="auto">
            <a:xfrm>
              <a:off x="855674"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2"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298"/>
            <p:cNvSpPr>
              <a:spLocks/>
            </p:cNvSpPr>
            <p:nvPr/>
          </p:nvSpPr>
          <p:spPr bwMode="auto">
            <a:xfrm>
              <a:off x="957654"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6"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99"/>
            <p:cNvSpPr>
              <a:spLocks/>
            </p:cNvSpPr>
            <p:nvPr/>
          </p:nvSpPr>
          <p:spPr bwMode="auto">
            <a:xfrm>
              <a:off x="990857" y="6394451"/>
              <a:ext cx="37946" cy="177872"/>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4"/>
                    <a:pt x="9" y="4"/>
                  </a:cubicBezTo>
                  <a:cubicBezTo>
                    <a:pt x="9"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300"/>
            <p:cNvSpPr>
              <a:spLocks/>
            </p:cNvSpPr>
            <p:nvPr/>
          </p:nvSpPr>
          <p:spPr bwMode="auto">
            <a:xfrm>
              <a:off x="1028803"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301"/>
            <p:cNvSpPr>
              <a:spLocks/>
            </p:cNvSpPr>
            <p:nvPr/>
          </p:nvSpPr>
          <p:spPr bwMode="auto">
            <a:xfrm>
              <a:off x="948168"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302"/>
            <p:cNvSpPr>
              <a:spLocks/>
            </p:cNvSpPr>
            <p:nvPr/>
          </p:nvSpPr>
          <p:spPr bwMode="auto">
            <a:xfrm>
              <a:off x="1088094"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303"/>
            <p:cNvSpPr>
              <a:spLocks/>
            </p:cNvSpPr>
            <p:nvPr/>
          </p:nvSpPr>
          <p:spPr bwMode="auto">
            <a:xfrm>
              <a:off x="1190074"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304"/>
            <p:cNvSpPr>
              <a:spLocks/>
            </p:cNvSpPr>
            <p:nvPr/>
          </p:nvSpPr>
          <p:spPr bwMode="auto">
            <a:xfrm>
              <a:off x="1332372" y="6332788"/>
              <a:ext cx="54548" cy="234792"/>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305"/>
            <p:cNvSpPr>
              <a:spLocks/>
            </p:cNvSpPr>
            <p:nvPr/>
          </p:nvSpPr>
          <p:spPr bwMode="auto">
            <a:xfrm>
              <a:off x="1398778"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306"/>
            <p:cNvSpPr>
              <a:spLocks/>
            </p:cNvSpPr>
            <p:nvPr/>
          </p:nvSpPr>
          <p:spPr bwMode="auto">
            <a:xfrm>
              <a:off x="1484156" y="6363620"/>
              <a:ext cx="28460"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1" y="38"/>
                    <a:pt x="1"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307"/>
            <p:cNvSpPr>
              <a:spLocks/>
            </p:cNvSpPr>
            <p:nvPr/>
          </p:nvSpPr>
          <p:spPr bwMode="auto">
            <a:xfrm>
              <a:off x="1571907" y="6313815"/>
              <a:ext cx="80635" cy="213447"/>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308"/>
            <p:cNvSpPr>
              <a:spLocks/>
            </p:cNvSpPr>
            <p:nvPr/>
          </p:nvSpPr>
          <p:spPr bwMode="auto">
            <a:xfrm>
              <a:off x="1726063" y="6382593"/>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309"/>
            <p:cNvSpPr>
              <a:spLocks/>
            </p:cNvSpPr>
            <p:nvPr/>
          </p:nvSpPr>
          <p:spPr bwMode="auto">
            <a:xfrm>
              <a:off x="1794840" y="6363620"/>
              <a:ext cx="59291" cy="182616"/>
            </a:xfrm>
            <a:custGeom>
              <a:avLst/>
              <a:gdLst>
                <a:gd name="T0" fmla="*/ 7 w 14"/>
                <a:gd name="T1" fmla="*/ 7 h 41"/>
                <a:gd name="T2" fmla="*/ 6 w 14"/>
                <a:gd name="T3" fmla="*/ 4 h 41"/>
                <a:gd name="T4" fmla="*/ 0 w 14"/>
                <a:gd name="T5" fmla="*/ 6 h 41"/>
                <a:gd name="T6" fmla="*/ 2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6" y="4"/>
                  </a:cubicBezTo>
                  <a:cubicBezTo>
                    <a:pt x="5" y="0"/>
                    <a:pt x="0" y="2"/>
                    <a:pt x="0" y="6"/>
                  </a:cubicBezTo>
                  <a:cubicBezTo>
                    <a:pt x="2" y="14"/>
                    <a:pt x="2" y="22"/>
                    <a:pt x="2" y="30"/>
                  </a:cubicBezTo>
                  <a:cubicBezTo>
                    <a:pt x="2"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310"/>
            <p:cNvSpPr>
              <a:spLocks/>
            </p:cNvSpPr>
            <p:nvPr/>
          </p:nvSpPr>
          <p:spPr bwMode="auto">
            <a:xfrm>
              <a:off x="1865989" y="6363620"/>
              <a:ext cx="64034"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311"/>
            <p:cNvSpPr>
              <a:spLocks/>
            </p:cNvSpPr>
            <p:nvPr/>
          </p:nvSpPr>
          <p:spPr bwMode="auto">
            <a:xfrm>
              <a:off x="167625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3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6"/>
                    <a:pt x="7" y="4"/>
                    <a:pt x="7" y="3"/>
                  </a:cubicBezTo>
                  <a:cubicBezTo>
                    <a:pt x="6" y="0"/>
                    <a:pt x="3" y="1"/>
                    <a:pt x="3" y="4"/>
                  </a:cubicBezTo>
                  <a:cubicBezTo>
                    <a:pt x="3" y="5"/>
                    <a:pt x="4" y="6"/>
                    <a:pt x="4" y="8"/>
                  </a:cubicBezTo>
                  <a:cubicBezTo>
                    <a:pt x="4" y="8"/>
                    <a:pt x="3" y="9"/>
                    <a:pt x="3" y="10"/>
                  </a:cubicBezTo>
                  <a:cubicBezTo>
                    <a:pt x="1" y="21"/>
                    <a:pt x="0" y="32"/>
                    <a:pt x="3" y="43"/>
                  </a:cubicBezTo>
                  <a:cubicBezTo>
                    <a:pt x="5" y="46"/>
                    <a:pt x="11" y="46"/>
                    <a:pt x="11" y="42"/>
                  </a:cubicBezTo>
                  <a:cubicBezTo>
                    <a:pt x="11" y="37"/>
                    <a:pt x="10" y="33"/>
                    <a:pt x="10" y="29"/>
                  </a:cubicBezTo>
                  <a:cubicBezTo>
                    <a:pt x="10" y="28"/>
                    <a:pt x="11" y="28"/>
                    <a:pt x="11" y="28"/>
                  </a:cubicBezTo>
                  <a:cubicBezTo>
                    <a:pt x="11" y="25"/>
                    <a:pt x="10"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312"/>
            <p:cNvSpPr>
              <a:spLocks/>
            </p:cNvSpPr>
            <p:nvPr/>
          </p:nvSpPr>
          <p:spPr bwMode="auto">
            <a:xfrm>
              <a:off x="1277824" y="6389708"/>
              <a:ext cx="49804"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313"/>
            <p:cNvSpPr>
              <a:spLocks/>
            </p:cNvSpPr>
            <p:nvPr/>
          </p:nvSpPr>
          <p:spPr bwMode="auto">
            <a:xfrm>
              <a:off x="1171101"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314"/>
            <p:cNvSpPr>
              <a:spLocks/>
            </p:cNvSpPr>
            <p:nvPr/>
          </p:nvSpPr>
          <p:spPr bwMode="auto">
            <a:xfrm>
              <a:off x="1441467" y="6399194"/>
              <a:ext cx="42689"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315"/>
            <p:cNvSpPr>
              <a:spLocks/>
            </p:cNvSpPr>
            <p:nvPr/>
          </p:nvSpPr>
          <p:spPr bwMode="auto">
            <a:xfrm>
              <a:off x="1963226"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316"/>
            <p:cNvSpPr>
              <a:spLocks/>
            </p:cNvSpPr>
            <p:nvPr/>
          </p:nvSpPr>
          <p:spPr bwMode="auto">
            <a:xfrm>
              <a:off x="2050976"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317"/>
            <p:cNvSpPr>
              <a:spLocks/>
            </p:cNvSpPr>
            <p:nvPr/>
          </p:nvSpPr>
          <p:spPr bwMode="auto">
            <a:xfrm>
              <a:off x="2077064" y="6373106"/>
              <a:ext cx="83007"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4"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318"/>
            <p:cNvSpPr>
              <a:spLocks/>
            </p:cNvSpPr>
            <p:nvPr/>
          </p:nvSpPr>
          <p:spPr bwMode="auto">
            <a:xfrm>
              <a:off x="2181416" y="6491688"/>
              <a:ext cx="26088"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319"/>
            <p:cNvSpPr>
              <a:spLocks/>
            </p:cNvSpPr>
            <p:nvPr/>
          </p:nvSpPr>
          <p:spPr bwMode="auto">
            <a:xfrm>
              <a:off x="2209876"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320"/>
            <p:cNvSpPr>
              <a:spLocks/>
            </p:cNvSpPr>
            <p:nvPr/>
          </p:nvSpPr>
          <p:spPr bwMode="auto">
            <a:xfrm>
              <a:off x="2252565"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321"/>
            <p:cNvSpPr>
              <a:spLocks/>
            </p:cNvSpPr>
            <p:nvPr/>
          </p:nvSpPr>
          <p:spPr bwMode="auto">
            <a:xfrm>
              <a:off x="2169558"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322"/>
            <p:cNvSpPr>
              <a:spLocks/>
            </p:cNvSpPr>
            <p:nvPr/>
          </p:nvSpPr>
          <p:spPr bwMode="auto">
            <a:xfrm>
              <a:off x="2311856"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323"/>
            <p:cNvSpPr>
              <a:spLocks/>
            </p:cNvSpPr>
            <p:nvPr/>
          </p:nvSpPr>
          <p:spPr bwMode="auto">
            <a:xfrm>
              <a:off x="2409093" y="6453742"/>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324"/>
            <p:cNvSpPr>
              <a:spLocks/>
            </p:cNvSpPr>
            <p:nvPr/>
          </p:nvSpPr>
          <p:spPr bwMode="auto">
            <a:xfrm>
              <a:off x="2551391"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325"/>
            <p:cNvSpPr>
              <a:spLocks/>
            </p:cNvSpPr>
            <p:nvPr/>
          </p:nvSpPr>
          <p:spPr bwMode="auto">
            <a:xfrm>
              <a:off x="2622540"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326"/>
            <p:cNvSpPr>
              <a:spLocks/>
            </p:cNvSpPr>
            <p:nvPr/>
          </p:nvSpPr>
          <p:spPr bwMode="auto">
            <a:xfrm>
              <a:off x="2703175" y="6363620"/>
              <a:ext cx="33203" cy="201589"/>
            </a:xfrm>
            <a:custGeom>
              <a:avLst/>
              <a:gdLst>
                <a:gd name="T0" fmla="*/ 7 w 8"/>
                <a:gd name="T1" fmla="*/ 3 h 45"/>
                <a:gd name="T2" fmla="*/ 3 w 8"/>
                <a:gd name="T3" fmla="*/ 3 h 45"/>
                <a:gd name="T4" fmla="*/ 2 w 8"/>
                <a:gd name="T5" fmla="*/ 15 h 45"/>
                <a:gd name="T6" fmla="*/ 0 w 8"/>
                <a:gd name="T7" fmla="*/ 17 h 45"/>
                <a:gd name="T8" fmla="*/ 1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7" y="0"/>
                    <a:pt x="3" y="0"/>
                    <a:pt x="3" y="3"/>
                  </a:cubicBezTo>
                  <a:cubicBezTo>
                    <a:pt x="2" y="7"/>
                    <a:pt x="2" y="11"/>
                    <a:pt x="2" y="15"/>
                  </a:cubicBezTo>
                  <a:cubicBezTo>
                    <a:pt x="1" y="15"/>
                    <a:pt x="0" y="16"/>
                    <a:pt x="0" y="17"/>
                  </a:cubicBezTo>
                  <a:cubicBezTo>
                    <a:pt x="0" y="23"/>
                    <a:pt x="0" y="28"/>
                    <a:pt x="1" y="34"/>
                  </a:cubicBezTo>
                  <a:cubicBezTo>
                    <a:pt x="1"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327"/>
            <p:cNvSpPr>
              <a:spLocks/>
            </p:cNvSpPr>
            <p:nvPr/>
          </p:nvSpPr>
          <p:spPr bwMode="auto">
            <a:xfrm>
              <a:off x="2795669" y="6313815"/>
              <a:ext cx="78264" cy="213447"/>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29"/>
                  </a:cubicBezTo>
                  <a:cubicBezTo>
                    <a:pt x="1" y="29"/>
                    <a:pt x="0" y="29"/>
                    <a:pt x="0" y="30"/>
                  </a:cubicBezTo>
                  <a:cubicBezTo>
                    <a:pt x="0" y="34"/>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328"/>
            <p:cNvSpPr>
              <a:spLocks/>
            </p:cNvSpPr>
            <p:nvPr/>
          </p:nvSpPr>
          <p:spPr bwMode="auto">
            <a:xfrm>
              <a:off x="2949825"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329"/>
            <p:cNvSpPr>
              <a:spLocks/>
            </p:cNvSpPr>
            <p:nvPr/>
          </p:nvSpPr>
          <p:spPr bwMode="auto">
            <a:xfrm>
              <a:off x="3013859" y="6363620"/>
              <a:ext cx="59291" cy="182616"/>
            </a:xfrm>
            <a:custGeom>
              <a:avLst/>
              <a:gdLst>
                <a:gd name="T0" fmla="*/ 8 w 14"/>
                <a:gd name="T1" fmla="*/ 7 h 41"/>
                <a:gd name="T2" fmla="*/ 7 w 14"/>
                <a:gd name="T3" fmla="*/ 4 h 41"/>
                <a:gd name="T4" fmla="*/ 1 w 14"/>
                <a:gd name="T5" fmla="*/ 6 h 41"/>
                <a:gd name="T6" fmla="*/ 3 w 14"/>
                <a:gd name="T7" fmla="*/ 30 h 41"/>
                <a:gd name="T8" fmla="*/ 5 w 14"/>
                <a:gd name="T9" fmla="*/ 32 h 41"/>
                <a:gd name="T10" fmla="*/ 6 w 14"/>
                <a:gd name="T11" fmla="*/ 38 h 41"/>
                <a:gd name="T12" fmla="*/ 11 w 14"/>
                <a:gd name="T13" fmla="*/ 38 h 41"/>
                <a:gd name="T14" fmla="*/ 14 w 14"/>
                <a:gd name="T15" fmla="*/ 10 h 41"/>
                <a:gd name="T16" fmla="*/ 8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7"/>
                  </a:moveTo>
                  <a:cubicBezTo>
                    <a:pt x="7"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0" y="41"/>
                    <a:pt x="11" y="38"/>
                  </a:cubicBezTo>
                  <a:cubicBezTo>
                    <a:pt x="12" y="29"/>
                    <a:pt x="12" y="19"/>
                    <a:pt x="14" y="10"/>
                  </a:cubicBezTo>
                  <a:cubicBezTo>
                    <a:pt x="14"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330"/>
            <p:cNvSpPr>
              <a:spLocks/>
            </p:cNvSpPr>
            <p:nvPr/>
          </p:nvSpPr>
          <p:spPr bwMode="auto">
            <a:xfrm>
              <a:off x="3089751" y="6363620"/>
              <a:ext cx="61662" cy="23242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6" y="11"/>
                  </a:cubicBezTo>
                  <a:cubicBezTo>
                    <a:pt x="4" y="10"/>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331"/>
            <p:cNvSpPr>
              <a:spLocks/>
            </p:cNvSpPr>
            <p:nvPr/>
          </p:nvSpPr>
          <p:spPr bwMode="auto">
            <a:xfrm>
              <a:off x="2895277" y="6382593"/>
              <a:ext cx="52176"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332"/>
            <p:cNvSpPr>
              <a:spLocks/>
            </p:cNvSpPr>
            <p:nvPr/>
          </p:nvSpPr>
          <p:spPr bwMode="auto">
            <a:xfrm>
              <a:off x="2496843"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6"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333"/>
            <p:cNvSpPr>
              <a:spLocks/>
            </p:cNvSpPr>
            <p:nvPr/>
          </p:nvSpPr>
          <p:spPr bwMode="auto">
            <a:xfrm>
              <a:off x="2392491" y="6342275"/>
              <a:ext cx="73521"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334"/>
            <p:cNvSpPr>
              <a:spLocks/>
            </p:cNvSpPr>
            <p:nvPr/>
          </p:nvSpPr>
          <p:spPr bwMode="auto">
            <a:xfrm>
              <a:off x="2665229" y="6399194"/>
              <a:ext cx="40318" cy="147041"/>
            </a:xfrm>
            <a:custGeom>
              <a:avLst/>
              <a:gdLst>
                <a:gd name="T0" fmla="*/ 2 w 10"/>
                <a:gd name="T1" fmla="*/ 4 h 33"/>
                <a:gd name="T2" fmla="*/ 2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9" y="27"/>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335"/>
            <p:cNvSpPr>
              <a:spLocks/>
            </p:cNvSpPr>
            <p:nvPr/>
          </p:nvSpPr>
          <p:spPr bwMode="auto">
            <a:xfrm>
              <a:off x="3186988" y="6337532"/>
              <a:ext cx="61662"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4" y="16"/>
                    <a:pt x="3" y="16"/>
                  </a:cubicBezTo>
                  <a:cubicBezTo>
                    <a:pt x="0" y="27"/>
                    <a:pt x="0" y="36"/>
                    <a:pt x="5" y="46"/>
                  </a:cubicBezTo>
                  <a:cubicBezTo>
                    <a:pt x="7" y="50"/>
                    <a:pt x="13" y="46"/>
                    <a:pt x="11" y="42"/>
                  </a:cubicBezTo>
                  <a:cubicBezTo>
                    <a:pt x="9"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336"/>
            <p:cNvSpPr>
              <a:spLocks/>
            </p:cNvSpPr>
            <p:nvPr/>
          </p:nvSpPr>
          <p:spPr bwMode="auto">
            <a:xfrm>
              <a:off x="3274738"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337"/>
            <p:cNvSpPr>
              <a:spLocks/>
            </p:cNvSpPr>
            <p:nvPr/>
          </p:nvSpPr>
          <p:spPr bwMode="auto">
            <a:xfrm>
              <a:off x="3298455" y="6373106"/>
              <a:ext cx="80635" cy="239535"/>
            </a:xfrm>
            <a:custGeom>
              <a:avLst/>
              <a:gdLst>
                <a:gd name="T0" fmla="*/ 17 w 19"/>
                <a:gd name="T1" fmla="*/ 47 h 54"/>
                <a:gd name="T2" fmla="*/ 12 w 19"/>
                <a:gd name="T3" fmla="*/ 15 h 54"/>
                <a:gd name="T4" fmla="*/ 12 w 19"/>
                <a:gd name="T5" fmla="*/ 13 h 54"/>
                <a:gd name="T6" fmla="*/ 12 w 19"/>
                <a:gd name="T7" fmla="*/ 4 h 54"/>
                <a:gd name="T8" fmla="*/ 7 w 19"/>
                <a:gd name="T9" fmla="*/ 4 h 54"/>
                <a:gd name="T10" fmla="*/ 8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2" y="8"/>
                    <a:pt x="12" y="4"/>
                  </a:cubicBezTo>
                  <a:cubicBezTo>
                    <a:pt x="12" y="0"/>
                    <a:pt x="7" y="0"/>
                    <a:pt x="7" y="4"/>
                  </a:cubicBezTo>
                  <a:cubicBezTo>
                    <a:pt x="7" y="8"/>
                    <a:pt x="7" y="10"/>
                    <a:pt x="8"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5" y="30"/>
                    <a:pt x="6" y="26"/>
                  </a:cubicBezTo>
                  <a:cubicBezTo>
                    <a:pt x="6" y="34"/>
                    <a:pt x="7" y="42"/>
                    <a:pt x="10" y="49"/>
                  </a:cubicBezTo>
                  <a:cubicBezTo>
                    <a:pt x="12"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338"/>
            <p:cNvSpPr>
              <a:spLocks/>
            </p:cNvSpPr>
            <p:nvPr/>
          </p:nvSpPr>
          <p:spPr bwMode="auto">
            <a:xfrm>
              <a:off x="3405178"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339"/>
            <p:cNvSpPr>
              <a:spLocks/>
            </p:cNvSpPr>
            <p:nvPr/>
          </p:nvSpPr>
          <p:spPr bwMode="auto">
            <a:xfrm>
              <a:off x="3433638"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340"/>
            <p:cNvSpPr>
              <a:spLocks/>
            </p:cNvSpPr>
            <p:nvPr/>
          </p:nvSpPr>
          <p:spPr bwMode="auto">
            <a:xfrm>
              <a:off x="3471584"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6"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3" y="55"/>
                    <a:pt x="12" y="52"/>
                  </a:cubicBezTo>
                  <a:cubicBezTo>
                    <a:pt x="12"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341"/>
            <p:cNvSpPr>
              <a:spLocks/>
            </p:cNvSpPr>
            <p:nvPr/>
          </p:nvSpPr>
          <p:spPr bwMode="auto">
            <a:xfrm>
              <a:off x="3390948"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342"/>
            <p:cNvSpPr>
              <a:spLocks/>
            </p:cNvSpPr>
            <p:nvPr/>
          </p:nvSpPr>
          <p:spPr bwMode="auto">
            <a:xfrm>
              <a:off x="3535618"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343"/>
            <p:cNvSpPr>
              <a:spLocks/>
            </p:cNvSpPr>
            <p:nvPr/>
          </p:nvSpPr>
          <p:spPr bwMode="auto">
            <a:xfrm>
              <a:off x="3630483"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344"/>
            <p:cNvSpPr>
              <a:spLocks/>
            </p:cNvSpPr>
            <p:nvPr/>
          </p:nvSpPr>
          <p:spPr bwMode="auto">
            <a:xfrm>
              <a:off x="3775153" y="6332788"/>
              <a:ext cx="59291"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345"/>
            <p:cNvSpPr>
              <a:spLocks/>
            </p:cNvSpPr>
            <p:nvPr/>
          </p:nvSpPr>
          <p:spPr bwMode="auto">
            <a:xfrm>
              <a:off x="3841558"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346"/>
            <p:cNvSpPr>
              <a:spLocks/>
            </p:cNvSpPr>
            <p:nvPr/>
          </p:nvSpPr>
          <p:spPr bwMode="auto">
            <a:xfrm>
              <a:off x="3926937" y="6363620"/>
              <a:ext cx="33203"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347"/>
            <p:cNvSpPr>
              <a:spLocks/>
            </p:cNvSpPr>
            <p:nvPr/>
          </p:nvSpPr>
          <p:spPr bwMode="auto">
            <a:xfrm>
              <a:off x="4019431" y="6313815"/>
              <a:ext cx="75892" cy="213447"/>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29"/>
                  </a:cubicBezTo>
                  <a:cubicBezTo>
                    <a:pt x="0" y="29"/>
                    <a:pt x="0" y="29"/>
                    <a:pt x="0" y="30"/>
                  </a:cubicBezTo>
                  <a:cubicBezTo>
                    <a:pt x="0" y="34"/>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348"/>
            <p:cNvSpPr>
              <a:spLocks/>
            </p:cNvSpPr>
            <p:nvPr/>
          </p:nvSpPr>
          <p:spPr bwMode="auto">
            <a:xfrm>
              <a:off x="4173587" y="6382593"/>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349"/>
            <p:cNvSpPr>
              <a:spLocks/>
            </p:cNvSpPr>
            <p:nvPr/>
          </p:nvSpPr>
          <p:spPr bwMode="auto">
            <a:xfrm>
              <a:off x="423762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6" y="41"/>
                    <a:pt x="10" y="41"/>
                    <a:pt x="10"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350"/>
            <p:cNvSpPr>
              <a:spLocks/>
            </p:cNvSpPr>
            <p:nvPr/>
          </p:nvSpPr>
          <p:spPr bwMode="auto">
            <a:xfrm>
              <a:off x="4308770" y="6363620"/>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7" y="9"/>
                    <a:pt x="6" y="11"/>
                  </a:cubicBezTo>
                  <a:cubicBezTo>
                    <a:pt x="5" y="10"/>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351"/>
            <p:cNvSpPr>
              <a:spLocks/>
            </p:cNvSpPr>
            <p:nvPr/>
          </p:nvSpPr>
          <p:spPr bwMode="auto">
            <a:xfrm>
              <a:off x="4119039" y="6382593"/>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0" y="29"/>
                  </a:cubicBezTo>
                  <a:cubicBezTo>
                    <a:pt x="11" y="28"/>
                    <a:pt x="11" y="28"/>
                    <a:pt x="11" y="28"/>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352"/>
            <p:cNvSpPr>
              <a:spLocks/>
            </p:cNvSpPr>
            <p:nvPr/>
          </p:nvSpPr>
          <p:spPr bwMode="auto">
            <a:xfrm>
              <a:off x="3720605" y="6389708"/>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353"/>
            <p:cNvSpPr>
              <a:spLocks/>
            </p:cNvSpPr>
            <p:nvPr/>
          </p:nvSpPr>
          <p:spPr bwMode="auto">
            <a:xfrm>
              <a:off x="361388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354"/>
            <p:cNvSpPr>
              <a:spLocks/>
            </p:cNvSpPr>
            <p:nvPr/>
          </p:nvSpPr>
          <p:spPr bwMode="auto">
            <a:xfrm>
              <a:off x="3884248" y="6399194"/>
              <a:ext cx="45061" cy="147041"/>
            </a:xfrm>
            <a:custGeom>
              <a:avLst/>
              <a:gdLst>
                <a:gd name="T0" fmla="*/ 3 w 11"/>
                <a:gd name="T1" fmla="*/ 4 h 33"/>
                <a:gd name="T2" fmla="*/ 3 w 11"/>
                <a:gd name="T3" fmla="*/ 29 h 33"/>
                <a:gd name="T4" fmla="*/ 9 w 11"/>
                <a:gd name="T5" fmla="*/ 27 h 33"/>
                <a:gd name="T6" fmla="*/ 9 w 11"/>
                <a:gd name="T7" fmla="*/ 6 h 33"/>
                <a:gd name="T8" fmla="*/ 3 w 11"/>
                <a:gd name="T9" fmla="*/ 4 h 33"/>
              </a:gdLst>
              <a:ahLst/>
              <a:cxnLst>
                <a:cxn ang="0">
                  <a:pos x="T0" y="T1"/>
                </a:cxn>
                <a:cxn ang="0">
                  <a:pos x="T2" y="T3"/>
                </a:cxn>
                <a:cxn ang="0">
                  <a:pos x="T4" y="T5"/>
                </a:cxn>
                <a:cxn ang="0">
                  <a:pos x="T6" y="T7"/>
                </a:cxn>
                <a:cxn ang="0">
                  <a:pos x="T8" y="T9"/>
                </a:cxn>
              </a:cxnLst>
              <a:rect l="0" t="0" r="r" b="b"/>
              <a:pathLst>
                <a:path w="11" h="33">
                  <a:moveTo>
                    <a:pt x="3" y="4"/>
                  </a:moveTo>
                  <a:cubicBezTo>
                    <a:pt x="0" y="12"/>
                    <a:pt x="1" y="21"/>
                    <a:pt x="3" y="29"/>
                  </a:cubicBezTo>
                  <a:cubicBezTo>
                    <a:pt x="4" y="33"/>
                    <a:pt x="10" y="31"/>
                    <a:pt x="9" y="27"/>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355"/>
            <p:cNvSpPr>
              <a:spLocks/>
            </p:cNvSpPr>
            <p:nvPr/>
          </p:nvSpPr>
          <p:spPr bwMode="auto">
            <a:xfrm>
              <a:off x="4408378" y="6337532"/>
              <a:ext cx="64034" cy="222933"/>
            </a:xfrm>
            <a:custGeom>
              <a:avLst/>
              <a:gdLst>
                <a:gd name="T0" fmla="*/ 10 w 15"/>
                <a:gd name="T1" fmla="*/ 27 h 50"/>
                <a:gd name="T2" fmla="*/ 13 w 15"/>
                <a:gd name="T3" fmla="*/ 6 h 50"/>
                <a:gd name="T4" fmla="*/ 6 w 15"/>
                <a:gd name="T5" fmla="*/ 4 h 50"/>
                <a:gd name="T6" fmla="*/ 4 w 15"/>
                <a:gd name="T7" fmla="*/ 15 h 50"/>
                <a:gd name="T8" fmla="*/ 3 w 15"/>
                <a:gd name="T9" fmla="*/ 16 h 50"/>
                <a:gd name="T10" fmla="*/ 4 w 15"/>
                <a:gd name="T11" fmla="*/ 46 h 50"/>
                <a:gd name="T12" fmla="*/ 11 w 15"/>
                <a:gd name="T13" fmla="*/ 42 h 50"/>
                <a:gd name="T14" fmla="*/ 8 w 15"/>
                <a:gd name="T15" fmla="*/ 30 h 50"/>
                <a:gd name="T16" fmla="*/ 10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7"/>
                  </a:moveTo>
                  <a:cubicBezTo>
                    <a:pt x="11" y="20"/>
                    <a:pt x="11" y="13"/>
                    <a:pt x="13" y="6"/>
                  </a:cubicBezTo>
                  <a:cubicBezTo>
                    <a:pt x="15"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356"/>
            <p:cNvSpPr>
              <a:spLocks/>
            </p:cNvSpPr>
            <p:nvPr/>
          </p:nvSpPr>
          <p:spPr bwMode="auto">
            <a:xfrm>
              <a:off x="4498500" y="6394451"/>
              <a:ext cx="33203" cy="14229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357"/>
            <p:cNvSpPr>
              <a:spLocks/>
            </p:cNvSpPr>
            <p:nvPr/>
          </p:nvSpPr>
          <p:spPr bwMode="auto">
            <a:xfrm>
              <a:off x="4522217" y="6373106"/>
              <a:ext cx="80635" cy="239535"/>
            </a:xfrm>
            <a:custGeom>
              <a:avLst/>
              <a:gdLst>
                <a:gd name="T0" fmla="*/ 17 w 19"/>
                <a:gd name="T1" fmla="*/ 47 h 54"/>
                <a:gd name="T2" fmla="*/ 12 w 19"/>
                <a:gd name="T3" fmla="*/ 15 h 54"/>
                <a:gd name="T4" fmla="*/ 11 w 19"/>
                <a:gd name="T5" fmla="*/ 13 h 54"/>
                <a:gd name="T6" fmla="*/ 11 w 19"/>
                <a:gd name="T7" fmla="*/ 4 h 54"/>
                <a:gd name="T8" fmla="*/ 7 w 19"/>
                <a:gd name="T9" fmla="*/ 4 h 54"/>
                <a:gd name="T10" fmla="*/ 7 w 19"/>
                <a:gd name="T11" fmla="*/ 13 h 54"/>
                <a:gd name="T12" fmla="*/ 6 w 19"/>
                <a:gd name="T13" fmla="*/ 14 h 54"/>
                <a:gd name="T14" fmla="*/ 6 w 19"/>
                <a:gd name="T15" fmla="*/ 23 h 54"/>
                <a:gd name="T16" fmla="*/ 4 w 19"/>
                <a:gd name="T17" fmla="*/ 23 h 54"/>
                <a:gd name="T18" fmla="*/ 0 w 19"/>
                <a:gd name="T19" fmla="*/ 40 h 54"/>
                <a:gd name="T20" fmla="*/ 2 w 19"/>
                <a:gd name="T21" fmla="*/ 40 h 54"/>
                <a:gd name="T22" fmla="*/ 5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1" y="13"/>
                  </a:cubicBezTo>
                  <a:cubicBezTo>
                    <a:pt x="11" y="10"/>
                    <a:pt x="11" y="8"/>
                    <a:pt x="11" y="4"/>
                  </a:cubicBezTo>
                  <a:cubicBezTo>
                    <a:pt x="11" y="0"/>
                    <a:pt x="7" y="0"/>
                    <a:pt x="7" y="4"/>
                  </a:cubicBezTo>
                  <a:cubicBezTo>
                    <a:pt x="7" y="8"/>
                    <a:pt x="7" y="10"/>
                    <a:pt x="7" y="13"/>
                  </a:cubicBezTo>
                  <a:cubicBezTo>
                    <a:pt x="7" y="13"/>
                    <a:pt x="6" y="14"/>
                    <a:pt x="6" y="14"/>
                  </a:cubicBezTo>
                  <a:cubicBezTo>
                    <a:pt x="6" y="17"/>
                    <a:pt x="6" y="20"/>
                    <a:pt x="6" y="23"/>
                  </a:cubicBezTo>
                  <a:cubicBezTo>
                    <a:pt x="5" y="22"/>
                    <a:pt x="4" y="22"/>
                    <a:pt x="4" y="23"/>
                  </a:cubicBezTo>
                  <a:cubicBezTo>
                    <a:pt x="2" y="29"/>
                    <a:pt x="2" y="34"/>
                    <a:pt x="0" y="40"/>
                  </a:cubicBezTo>
                  <a:cubicBezTo>
                    <a:pt x="0" y="41"/>
                    <a:pt x="2" y="41"/>
                    <a:pt x="2" y="40"/>
                  </a:cubicBezTo>
                  <a:cubicBezTo>
                    <a:pt x="3" y="35"/>
                    <a:pt x="4" y="30"/>
                    <a:pt x="5"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358"/>
            <p:cNvSpPr>
              <a:spLocks/>
            </p:cNvSpPr>
            <p:nvPr/>
          </p:nvSpPr>
          <p:spPr bwMode="auto">
            <a:xfrm>
              <a:off x="4624197" y="6491688"/>
              <a:ext cx="28460" cy="130440"/>
            </a:xfrm>
            <a:custGeom>
              <a:avLst/>
              <a:gdLst>
                <a:gd name="T0" fmla="*/ 6 w 7"/>
                <a:gd name="T1" fmla="*/ 4 h 29"/>
                <a:gd name="T2" fmla="*/ 1 w 7"/>
                <a:gd name="T3" fmla="*/ 3 h 29"/>
                <a:gd name="T4" fmla="*/ 0 w 7"/>
                <a:gd name="T5" fmla="*/ 25 h 29"/>
                <a:gd name="T6" fmla="*/ 7 w 7"/>
                <a:gd name="T7" fmla="*/ 25 h 29"/>
                <a:gd name="T8" fmla="*/ 6 w 7"/>
                <a:gd name="T9" fmla="*/ 4 h 29"/>
              </a:gdLst>
              <a:ahLst/>
              <a:cxnLst>
                <a:cxn ang="0">
                  <a:pos x="T0" y="T1"/>
                </a:cxn>
                <a:cxn ang="0">
                  <a:pos x="T2" y="T3"/>
                </a:cxn>
                <a:cxn ang="0">
                  <a:pos x="T4" y="T5"/>
                </a:cxn>
                <a:cxn ang="0">
                  <a:pos x="T6" y="T7"/>
                </a:cxn>
                <a:cxn ang="0">
                  <a:pos x="T8" y="T9"/>
                </a:cxn>
              </a:cxnLst>
              <a:rect l="0" t="0" r="r" b="b"/>
              <a:pathLst>
                <a:path w="7" h="29">
                  <a:moveTo>
                    <a:pt x="6" y="4"/>
                  </a:moveTo>
                  <a:cubicBezTo>
                    <a:pt x="5" y="1"/>
                    <a:pt x="2" y="0"/>
                    <a:pt x="1" y="3"/>
                  </a:cubicBezTo>
                  <a:cubicBezTo>
                    <a:pt x="1" y="11"/>
                    <a:pt x="0" y="21"/>
                    <a:pt x="0" y="25"/>
                  </a:cubicBezTo>
                  <a:cubicBezTo>
                    <a:pt x="0" y="29"/>
                    <a:pt x="7" y="29"/>
                    <a:pt x="7" y="25"/>
                  </a:cubicBezTo>
                  <a:cubicBezTo>
                    <a:pt x="7"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359"/>
            <p:cNvSpPr>
              <a:spLocks/>
            </p:cNvSpPr>
            <p:nvPr/>
          </p:nvSpPr>
          <p:spPr bwMode="auto">
            <a:xfrm>
              <a:off x="4652656" y="6394451"/>
              <a:ext cx="42689" cy="177872"/>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360"/>
            <p:cNvSpPr>
              <a:spLocks/>
            </p:cNvSpPr>
            <p:nvPr/>
          </p:nvSpPr>
          <p:spPr bwMode="auto">
            <a:xfrm>
              <a:off x="4695346"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361"/>
            <p:cNvSpPr>
              <a:spLocks/>
            </p:cNvSpPr>
            <p:nvPr/>
          </p:nvSpPr>
          <p:spPr bwMode="auto">
            <a:xfrm>
              <a:off x="4612339"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362"/>
            <p:cNvSpPr>
              <a:spLocks/>
            </p:cNvSpPr>
            <p:nvPr/>
          </p:nvSpPr>
          <p:spPr bwMode="auto">
            <a:xfrm>
              <a:off x="4754637" y="6382593"/>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363"/>
            <p:cNvSpPr>
              <a:spLocks/>
            </p:cNvSpPr>
            <p:nvPr/>
          </p:nvSpPr>
          <p:spPr bwMode="auto">
            <a:xfrm>
              <a:off x="4854245" y="6453742"/>
              <a:ext cx="35574" cy="142298"/>
            </a:xfrm>
            <a:custGeom>
              <a:avLst/>
              <a:gdLst>
                <a:gd name="T0" fmla="*/ 0 w 8"/>
                <a:gd name="T1" fmla="*/ 5 h 32"/>
                <a:gd name="T2" fmla="*/ 1 w 8"/>
                <a:gd name="T3" fmla="*/ 28 h 32"/>
                <a:gd name="T4" fmla="*/ 6 w 8"/>
                <a:gd name="T5" fmla="*/ 28 h 32"/>
                <a:gd name="T6" fmla="*/ 7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364"/>
            <p:cNvSpPr>
              <a:spLocks/>
            </p:cNvSpPr>
            <p:nvPr/>
          </p:nvSpPr>
          <p:spPr bwMode="auto">
            <a:xfrm>
              <a:off x="4998915" y="6332788"/>
              <a:ext cx="54548" cy="234792"/>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0"/>
                    <a:pt x="0" y="21"/>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365"/>
            <p:cNvSpPr>
              <a:spLocks/>
            </p:cNvSpPr>
            <p:nvPr/>
          </p:nvSpPr>
          <p:spPr bwMode="auto">
            <a:xfrm>
              <a:off x="5065320" y="6328045"/>
              <a:ext cx="71149" cy="208704"/>
            </a:xfrm>
            <a:custGeom>
              <a:avLst/>
              <a:gdLst>
                <a:gd name="T0" fmla="*/ 12 w 17"/>
                <a:gd name="T1" fmla="*/ 2 h 47"/>
                <a:gd name="T2" fmla="*/ 1 w 17"/>
                <a:gd name="T3" fmla="*/ 44 h 47"/>
                <a:gd name="T4" fmla="*/ 6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366"/>
            <p:cNvSpPr>
              <a:spLocks/>
            </p:cNvSpPr>
            <p:nvPr/>
          </p:nvSpPr>
          <p:spPr bwMode="auto">
            <a:xfrm>
              <a:off x="5148327" y="6363620"/>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1" y="15"/>
                  </a:cubicBezTo>
                  <a:cubicBezTo>
                    <a:pt x="0" y="15"/>
                    <a:pt x="0" y="16"/>
                    <a:pt x="0" y="17"/>
                  </a:cubicBezTo>
                  <a:cubicBezTo>
                    <a:pt x="0" y="23"/>
                    <a:pt x="0" y="28"/>
                    <a:pt x="0" y="34"/>
                  </a:cubicBezTo>
                  <a:cubicBezTo>
                    <a:pt x="0" y="35"/>
                    <a:pt x="0" y="35"/>
                    <a:pt x="1" y="36"/>
                  </a:cubicBezTo>
                  <a:cubicBezTo>
                    <a:pt x="1" y="38"/>
                    <a:pt x="1" y="40"/>
                    <a:pt x="2"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67"/>
            <p:cNvSpPr>
              <a:spLocks/>
            </p:cNvSpPr>
            <p:nvPr/>
          </p:nvSpPr>
          <p:spPr bwMode="auto">
            <a:xfrm>
              <a:off x="5238449" y="6313815"/>
              <a:ext cx="78264" cy="213447"/>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68"/>
            <p:cNvSpPr>
              <a:spLocks/>
            </p:cNvSpPr>
            <p:nvPr/>
          </p:nvSpPr>
          <p:spPr bwMode="auto">
            <a:xfrm>
              <a:off x="5392605" y="6382593"/>
              <a:ext cx="26088" cy="144670"/>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69"/>
            <p:cNvSpPr>
              <a:spLocks/>
            </p:cNvSpPr>
            <p:nvPr/>
          </p:nvSpPr>
          <p:spPr bwMode="auto">
            <a:xfrm>
              <a:off x="5456640" y="6363620"/>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8" y="5"/>
                    <a:pt x="7" y="4"/>
                  </a:cubicBezTo>
                  <a:cubicBezTo>
                    <a:pt x="6" y="0"/>
                    <a:pt x="0" y="2"/>
                    <a:pt x="1" y="6"/>
                  </a:cubicBezTo>
                  <a:cubicBezTo>
                    <a:pt x="3" y="14"/>
                    <a:pt x="3" y="22"/>
                    <a:pt x="3" y="30"/>
                  </a:cubicBezTo>
                  <a:cubicBezTo>
                    <a:pt x="3" y="31"/>
                    <a:pt x="4" y="32"/>
                    <a:pt x="5" y="32"/>
                  </a:cubicBezTo>
                  <a:cubicBezTo>
                    <a:pt x="5" y="34"/>
                    <a:pt x="6"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70"/>
            <p:cNvSpPr>
              <a:spLocks/>
            </p:cNvSpPr>
            <p:nvPr/>
          </p:nvSpPr>
          <p:spPr bwMode="auto">
            <a:xfrm>
              <a:off x="5532532" y="6363620"/>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71"/>
            <p:cNvSpPr>
              <a:spLocks/>
            </p:cNvSpPr>
            <p:nvPr/>
          </p:nvSpPr>
          <p:spPr bwMode="auto">
            <a:xfrm>
              <a:off x="5338058" y="6382593"/>
              <a:ext cx="52176"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2"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72"/>
            <p:cNvSpPr>
              <a:spLocks/>
            </p:cNvSpPr>
            <p:nvPr/>
          </p:nvSpPr>
          <p:spPr bwMode="auto">
            <a:xfrm>
              <a:off x="4944367" y="6389708"/>
              <a:ext cx="49804" cy="125697"/>
            </a:xfrm>
            <a:custGeom>
              <a:avLst/>
              <a:gdLst>
                <a:gd name="T0" fmla="*/ 11 w 12"/>
                <a:gd name="T1" fmla="*/ 25 h 28"/>
                <a:gd name="T2" fmla="*/ 4 w 12"/>
                <a:gd name="T3" fmla="*/ 3 h 28"/>
                <a:gd name="T4" fmla="*/ 0 w 12"/>
                <a:gd name="T5" fmla="*/ 4 h 28"/>
                <a:gd name="T6" fmla="*/ 9 w 12"/>
                <a:gd name="T7" fmla="*/ 26 h 28"/>
                <a:gd name="T8" fmla="*/ 11 w 12"/>
                <a:gd name="T9" fmla="*/ 25 h 28"/>
              </a:gdLst>
              <a:ahLst/>
              <a:cxnLst>
                <a:cxn ang="0">
                  <a:pos x="T0" y="T1"/>
                </a:cxn>
                <a:cxn ang="0">
                  <a:pos x="T2" y="T3"/>
                </a:cxn>
                <a:cxn ang="0">
                  <a:pos x="T4" y="T5"/>
                </a:cxn>
                <a:cxn ang="0">
                  <a:pos x="T6" y="T7"/>
                </a:cxn>
                <a:cxn ang="0">
                  <a:pos x="T8" y="T9"/>
                </a:cxn>
              </a:cxnLst>
              <a:rect l="0" t="0" r="r" b="b"/>
              <a:pathLst>
                <a:path w="12" h="28">
                  <a:moveTo>
                    <a:pt x="11" y="25"/>
                  </a:moveTo>
                  <a:cubicBezTo>
                    <a:pt x="8" y="18"/>
                    <a:pt x="6" y="10"/>
                    <a:pt x="4" y="3"/>
                  </a:cubicBezTo>
                  <a:cubicBezTo>
                    <a:pt x="3" y="0"/>
                    <a:pt x="0" y="1"/>
                    <a:pt x="0" y="4"/>
                  </a:cubicBezTo>
                  <a:cubicBezTo>
                    <a:pt x="2" y="12"/>
                    <a:pt x="5" y="19"/>
                    <a:pt x="9" y="26"/>
                  </a:cubicBezTo>
                  <a:cubicBezTo>
                    <a:pt x="10" y="28"/>
                    <a:pt x="12" y="27"/>
                    <a:pt x="11"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73"/>
            <p:cNvSpPr>
              <a:spLocks/>
            </p:cNvSpPr>
            <p:nvPr/>
          </p:nvSpPr>
          <p:spPr bwMode="auto">
            <a:xfrm>
              <a:off x="483764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74"/>
            <p:cNvSpPr>
              <a:spLocks/>
            </p:cNvSpPr>
            <p:nvPr/>
          </p:nvSpPr>
          <p:spPr bwMode="auto">
            <a:xfrm>
              <a:off x="510801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9"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375"/>
            <p:cNvSpPr>
              <a:spLocks/>
            </p:cNvSpPr>
            <p:nvPr/>
          </p:nvSpPr>
          <p:spPr bwMode="auto">
            <a:xfrm>
              <a:off x="5629769" y="6337532"/>
              <a:ext cx="61662" cy="222933"/>
            </a:xfrm>
            <a:custGeom>
              <a:avLst/>
              <a:gdLst>
                <a:gd name="T0" fmla="*/ 11 w 15"/>
                <a:gd name="T1" fmla="*/ 27 h 50"/>
                <a:gd name="T2" fmla="*/ 14 w 15"/>
                <a:gd name="T3" fmla="*/ 6 h 50"/>
                <a:gd name="T4" fmla="*/ 7 w 15"/>
                <a:gd name="T5" fmla="*/ 4 h 50"/>
                <a:gd name="T6" fmla="*/ 5 w 15"/>
                <a:gd name="T7" fmla="*/ 15 h 50"/>
                <a:gd name="T8" fmla="*/ 4 w 15"/>
                <a:gd name="T9" fmla="*/ 16 h 50"/>
                <a:gd name="T10" fmla="*/ 5 w 15"/>
                <a:gd name="T11" fmla="*/ 46 h 50"/>
                <a:gd name="T12" fmla="*/ 11 w 15"/>
                <a:gd name="T13" fmla="*/ 42 h 50"/>
                <a:gd name="T14" fmla="*/ 9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4" y="16"/>
                  </a:cubicBezTo>
                  <a:cubicBezTo>
                    <a:pt x="1" y="27"/>
                    <a:pt x="0" y="36"/>
                    <a:pt x="5" y="46"/>
                  </a:cubicBezTo>
                  <a:cubicBezTo>
                    <a:pt x="7" y="50"/>
                    <a:pt x="13" y="46"/>
                    <a:pt x="11" y="42"/>
                  </a:cubicBezTo>
                  <a:cubicBezTo>
                    <a:pt x="10" y="38"/>
                    <a:pt x="9" y="34"/>
                    <a:pt x="9"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76"/>
            <p:cNvSpPr>
              <a:spLocks/>
            </p:cNvSpPr>
            <p:nvPr/>
          </p:nvSpPr>
          <p:spPr bwMode="auto">
            <a:xfrm>
              <a:off x="5717519" y="6394451"/>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77"/>
            <p:cNvSpPr>
              <a:spLocks/>
            </p:cNvSpPr>
            <p:nvPr/>
          </p:nvSpPr>
          <p:spPr bwMode="auto">
            <a:xfrm>
              <a:off x="5741235"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3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3"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78"/>
            <p:cNvSpPr>
              <a:spLocks/>
            </p:cNvSpPr>
            <p:nvPr/>
          </p:nvSpPr>
          <p:spPr bwMode="auto">
            <a:xfrm>
              <a:off x="5847959"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79"/>
            <p:cNvSpPr>
              <a:spLocks/>
            </p:cNvSpPr>
            <p:nvPr/>
          </p:nvSpPr>
          <p:spPr bwMode="auto">
            <a:xfrm>
              <a:off x="5876418" y="6394451"/>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80"/>
            <p:cNvSpPr>
              <a:spLocks/>
            </p:cNvSpPr>
            <p:nvPr/>
          </p:nvSpPr>
          <p:spPr bwMode="auto">
            <a:xfrm>
              <a:off x="5919108" y="6382593"/>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4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81"/>
            <p:cNvSpPr>
              <a:spLocks/>
            </p:cNvSpPr>
            <p:nvPr/>
          </p:nvSpPr>
          <p:spPr bwMode="auto">
            <a:xfrm>
              <a:off x="5833729" y="6347018"/>
              <a:ext cx="35574"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82"/>
            <p:cNvSpPr>
              <a:spLocks/>
            </p:cNvSpPr>
            <p:nvPr/>
          </p:nvSpPr>
          <p:spPr bwMode="auto">
            <a:xfrm>
              <a:off x="5978399" y="6382593"/>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83"/>
            <p:cNvSpPr>
              <a:spLocks/>
            </p:cNvSpPr>
            <p:nvPr/>
          </p:nvSpPr>
          <p:spPr bwMode="auto">
            <a:xfrm>
              <a:off x="6073264"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384"/>
            <p:cNvSpPr>
              <a:spLocks/>
            </p:cNvSpPr>
            <p:nvPr/>
          </p:nvSpPr>
          <p:spPr bwMode="auto">
            <a:xfrm>
              <a:off x="6217933"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85"/>
            <p:cNvSpPr>
              <a:spLocks/>
            </p:cNvSpPr>
            <p:nvPr/>
          </p:nvSpPr>
          <p:spPr bwMode="auto">
            <a:xfrm>
              <a:off x="6289082"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86"/>
            <p:cNvSpPr>
              <a:spLocks/>
            </p:cNvSpPr>
            <p:nvPr/>
          </p:nvSpPr>
          <p:spPr bwMode="auto">
            <a:xfrm>
              <a:off x="6369718" y="6363620"/>
              <a:ext cx="33203" cy="201589"/>
            </a:xfrm>
            <a:custGeom>
              <a:avLst/>
              <a:gdLst>
                <a:gd name="T0" fmla="*/ 7 w 8"/>
                <a:gd name="T1" fmla="*/ 3 h 45"/>
                <a:gd name="T2" fmla="*/ 3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7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7" y="3"/>
                  </a:moveTo>
                  <a:cubicBezTo>
                    <a:pt x="6" y="0"/>
                    <a:pt x="3" y="0"/>
                    <a:pt x="3"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87"/>
            <p:cNvSpPr>
              <a:spLocks/>
            </p:cNvSpPr>
            <p:nvPr/>
          </p:nvSpPr>
          <p:spPr bwMode="auto">
            <a:xfrm>
              <a:off x="6462211" y="6313815"/>
              <a:ext cx="78264" cy="213447"/>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29 h 48"/>
                <a:gd name="T16" fmla="*/ 0 w 19"/>
                <a:gd name="T17" fmla="*/ 30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88"/>
            <p:cNvSpPr>
              <a:spLocks/>
            </p:cNvSpPr>
            <p:nvPr/>
          </p:nvSpPr>
          <p:spPr bwMode="auto">
            <a:xfrm>
              <a:off x="6616367" y="6382593"/>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89"/>
            <p:cNvSpPr>
              <a:spLocks/>
            </p:cNvSpPr>
            <p:nvPr/>
          </p:nvSpPr>
          <p:spPr bwMode="auto">
            <a:xfrm>
              <a:off x="6680401" y="6363620"/>
              <a:ext cx="59291"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4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2" y="19"/>
                    <a:pt x="14" y="10"/>
                  </a:cubicBezTo>
                  <a:cubicBezTo>
                    <a:pt x="14" y="6"/>
                    <a:pt x="10"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90"/>
            <p:cNvSpPr>
              <a:spLocks/>
            </p:cNvSpPr>
            <p:nvPr/>
          </p:nvSpPr>
          <p:spPr bwMode="auto">
            <a:xfrm>
              <a:off x="6756294" y="6363620"/>
              <a:ext cx="61662" cy="23242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6"/>
                    <a:pt x="6" y="9"/>
                    <a:pt x="5" y="11"/>
                  </a:cubicBezTo>
                  <a:cubicBezTo>
                    <a:pt x="4" y="10"/>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4"/>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91"/>
            <p:cNvSpPr>
              <a:spLocks/>
            </p:cNvSpPr>
            <p:nvPr/>
          </p:nvSpPr>
          <p:spPr bwMode="auto">
            <a:xfrm>
              <a:off x="6561820" y="6382593"/>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4"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92"/>
            <p:cNvSpPr>
              <a:spLocks/>
            </p:cNvSpPr>
            <p:nvPr/>
          </p:nvSpPr>
          <p:spPr bwMode="auto">
            <a:xfrm>
              <a:off x="6163386" y="6389708"/>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393"/>
            <p:cNvSpPr>
              <a:spLocks/>
            </p:cNvSpPr>
            <p:nvPr/>
          </p:nvSpPr>
          <p:spPr bwMode="auto">
            <a:xfrm>
              <a:off x="6056662"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94"/>
            <p:cNvSpPr>
              <a:spLocks/>
            </p:cNvSpPr>
            <p:nvPr/>
          </p:nvSpPr>
          <p:spPr bwMode="auto">
            <a:xfrm>
              <a:off x="6331772" y="6399194"/>
              <a:ext cx="40318"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95"/>
            <p:cNvSpPr>
              <a:spLocks/>
            </p:cNvSpPr>
            <p:nvPr/>
          </p:nvSpPr>
          <p:spPr bwMode="auto">
            <a:xfrm>
              <a:off x="6851159" y="6337532"/>
              <a:ext cx="64034" cy="222933"/>
            </a:xfrm>
            <a:custGeom>
              <a:avLst/>
              <a:gdLst>
                <a:gd name="T0" fmla="*/ 11 w 15"/>
                <a:gd name="T1" fmla="*/ 27 h 50"/>
                <a:gd name="T2" fmla="*/ 13 w 15"/>
                <a:gd name="T3" fmla="*/ 6 h 50"/>
                <a:gd name="T4" fmla="*/ 6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5" y="15"/>
                  </a:cubicBezTo>
                  <a:cubicBezTo>
                    <a:pt x="4" y="15"/>
                    <a:pt x="3" y="16"/>
                    <a:pt x="3" y="16"/>
                  </a:cubicBezTo>
                  <a:cubicBezTo>
                    <a:pt x="0" y="27"/>
                    <a:pt x="0" y="36"/>
                    <a:pt x="5" y="46"/>
                  </a:cubicBezTo>
                  <a:cubicBezTo>
                    <a:pt x="7" y="50"/>
                    <a:pt x="13" y="46"/>
                    <a:pt x="11" y="42"/>
                  </a:cubicBezTo>
                  <a:cubicBezTo>
                    <a:pt x="9" y="38"/>
                    <a:pt x="9"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96"/>
            <p:cNvSpPr>
              <a:spLocks/>
            </p:cNvSpPr>
            <p:nvPr/>
          </p:nvSpPr>
          <p:spPr bwMode="auto">
            <a:xfrm>
              <a:off x="6941281" y="6394451"/>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97"/>
            <p:cNvSpPr>
              <a:spLocks/>
            </p:cNvSpPr>
            <p:nvPr/>
          </p:nvSpPr>
          <p:spPr bwMode="auto">
            <a:xfrm>
              <a:off x="6964997"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10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4" y="25"/>
                    <a:pt x="12" y="15"/>
                  </a:cubicBezTo>
                  <a:cubicBezTo>
                    <a:pt x="12" y="14"/>
                    <a:pt x="12" y="13"/>
                    <a:pt x="12" y="13"/>
                  </a:cubicBezTo>
                  <a:cubicBezTo>
                    <a:pt x="12"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5" y="22"/>
                    <a:pt x="4" y="23"/>
                  </a:cubicBezTo>
                  <a:cubicBezTo>
                    <a:pt x="3" y="29"/>
                    <a:pt x="2" y="34"/>
                    <a:pt x="0" y="40"/>
                  </a:cubicBezTo>
                  <a:cubicBezTo>
                    <a:pt x="0" y="41"/>
                    <a:pt x="2" y="41"/>
                    <a:pt x="2" y="40"/>
                  </a:cubicBezTo>
                  <a:cubicBezTo>
                    <a:pt x="4" y="35"/>
                    <a:pt x="4" y="30"/>
                    <a:pt x="6" y="26"/>
                  </a:cubicBezTo>
                  <a:cubicBezTo>
                    <a:pt x="6" y="34"/>
                    <a:pt x="6" y="42"/>
                    <a:pt x="10"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98"/>
            <p:cNvSpPr>
              <a:spLocks/>
            </p:cNvSpPr>
            <p:nvPr/>
          </p:nvSpPr>
          <p:spPr bwMode="auto">
            <a:xfrm>
              <a:off x="7071721" y="6491688"/>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399"/>
            <p:cNvSpPr>
              <a:spLocks/>
            </p:cNvSpPr>
            <p:nvPr/>
          </p:nvSpPr>
          <p:spPr bwMode="auto">
            <a:xfrm>
              <a:off x="7100180" y="6394451"/>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400"/>
            <p:cNvSpPr>
              <a:spLocks/>
            </p:cNvSpPr>
            <p:nvPr/>
          </p:nvSpPr>
          <p:spPr bwMode="auto">
            <a:xfrm>
              <a:off x="7138126" y="6382593"/>
              <a:ext cx="71149" cy="249021"/>
            </a:xfrm>
            <a:custGeom>
              <a:avLst/>
              <a:gdLst>
                <a:gd name="T0" fmla="*/ 7 w 17"/>
                <a:gd name="T1" fmla="*/ 5 h 56"/>
                <a:gd name="T2" fmla="*/ 5 w 17"/>
                <a:gd name="T3" fmla="*/ 12 h 56"/>
                <a:gd name="T4" fmla="*/ 5 w 17"/>
                <a:gd name="T5" fmla="*/ 11 h 56"/>
                <a:gd name="T6" fmla="*/ 2 w 17"/>
                <a:gd name="T7" fmla="*/ 11 h 56"/>
                <a:gd name="T8" fmla="*/ 3 w 17"/>
                <a:gd name="T9" fmla="*/ 19 h 56"/>
                <a:gd name="T10" fmla="*/ 7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5" y="11"/>
                    <a:pt x="5" y="11"/>
                    <a:pt x="5" y="11"/>
                  </a:cubicBezTo>
                  <a:cubicBezTo>
                    <a:pt x="4" y="9"/>
                    <a:pt x="1" y="10"/>
                    <a:pt x="2" y="11"/>
                  </a:cubicBezTo>
                  <a:cubicBezTo>
                    <a:pt x="2" y="14"/>
                    <a:pt x="2" y="17"/>
                    <a:pt x="3" y="19"/>
                  </a:cubicBezTo>
                  <a:cubicBezTo>
                    <a:pt x="0" y="31"/>
                    <a:pt x="1" y="43"/>
                    <a:pt x="7"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401"/>
            <p:cNvSpPr>
              <a:spLocks/>
            </p:cNvSpPr>
            <p:nvPr/>
          </p:nvSpPr>
          <p:spPr bwMode="auto">
            <a:xfrm>
              <a:off x="7057491" y="6347018"/>
              <a:ext cx="35574"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402"/>
            <p:cNvSpPr>
              <a:spLocks/>
            </p:cNvSpPr>
            <p:nvPr/>
          </p:nvSpPr>
          <p:spPr bwMode="auto">
            <a:xfrm>
              <a:off x="7202160" y="6382593"/>
              <a:ext cx="61662" cy="177872"/>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39"/>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403"/>
            <p:cNvSpPr>
              <a:spLocks/>
            </p:cNvSpPr>
            <p:nvPr/>
          </p:nvSpPr>
          <p:spPr bwMode="auto">
            <a:xfrm>
              <a:off x="7297026" y="6453742"/>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404"/>
            <p:cNvSpPr>
              <a:spLocks/>
            </p:cNvSpPr>
            <p:nvPr/>
          </p:nvSpPr>
          <p:spPr bwMode="auto">
            <a:xfrm>
              <a:off x="7441695" y="6332788"/>
              <a:ext cx="56919" cy="234792"/>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2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2"/>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405"/>
            <p:cNvSpPr>
              <a:spLocks/>
            </p:cNvSpPr>
            <p:nvPr/>
          </p:nvSpPr>
          <p:spPr bwMode="auto">
            <a:xfrm>
              <a:off x="7508101" y="6328045"/>
              <a:ext cx="71149" cy="208704"/>
            </a:xfrm>
            <a:custGeom>
              <a:avLst/>
              <a:gdLst>
                <a:gd name="T0" fmla="*/ 12 w 17"/>
                <a:gd name="T1" fmla="*/ 2 h 47"/>
                <a:gd name="T2" fmla="*/ 1 w 17"/>
                <a:gd name="T3" fmla="*/ 44 h 47"/>
                <a:gd name="T4" fmla="*/ 7 w 17"/>
                <a:gd name="T5" fmla="*/ 44 h 47"/>
                <a:gd name="T6" fmla="*/ 16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7" y="47"/>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7591108"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2 w 7"/>
                <a:gd name="T11" fmla="*/ 36 h 45"/>
                <a:gd name="T12" fmla="*/ 2 w 7"/>
                <a:gd name="T13" fmla="*/ 42 h 45"/>
                <a:gd name="T14" fmla="*/ 7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6" y="45"/>
                    <a:pt x="7"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7681230"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29 h 48"/>
                <a:gd name="T16" fmla="*/ 0 w 19"/>
                <a:gd name="T17" fmla="*/ 30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29"/>
                  </a:cubicBezTo>
                  <a:cubicBezTo>
                    <a:pt x="1" y="29"/>
                    <a:pt x="0" y="29"/>
                    <a:pt x="0" y="30"/>
                  </a:cubicBezTo>
                  <a:cubicBezTo>
                    <a:pt x="1" y="34"/>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7835386"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7904163"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4" y="32"/>
                    <a:pt x="5"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7975312" y="6363619"/>
              <a:ext cx="66406" cy="23242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6"/>
                    <a:pt x="6" y="9"/>
                    <a:pt x="6" y="11"/>
                  </a:cubicBezTo>
                  <a:cubicBezTo>
                    <a:pt x="5" y="10"/>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4"/>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7785582"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1" y="28"/>
                    <a:pt x="11" y="28"/>
                    <a:pt x="11" y="28"/>
                  </a:cubicBezTo>
                  <a:cubicBezTo>
                    <a:pt x="11" y="25"/>
                    <a:pt x="11" y="23"/>
                    <a:pt x="10"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7387148" y="6389707"/>
              <a:ext cx="54548" cy="125697"/>
            </a:xfrm>
            <a:custGeom>
              <a:avLst/>
              <a:gdLst>
                <a:gd name="T0" fmla="*/ 12 w 13"/>
                <a:gd name="T1" fmla="*/ 25 h 28"/>
                <a:gd name="T2" fmla="*/ 4 w 13"/>
                <a:gd name="T3" fmla="*/ 3 h 28"/>
                <a:gd name="T4" fmla="*/ 0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3" y="0"/>
                    <a:pt x="0" y="1"/>
                    <a:pt x="0" y="4"/>
                  </a:cubicBezTo>
                  <a:cubicBezTo>
                    <a:pt x="2"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7280424"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7550790"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8074921"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4"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8160299" y="6394450"/>
              <a:ext cx="37946" cy="14229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8184016"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7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3"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7"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8290739" y="6491687"/>
              <a:ext cx="23716" cy="130440"/>
            </a:xfrm>
            <a:custGeom>
              <a:avLst/>
              <a:gdLst>
                <a:gd name="T0" fmla="*/ 6 w 6"/>
                <a:gd name="T1" fmla="*/ 4 h 29"/>
                <a:gd name="T2" fmla="*/ 1 w 6"/>
                <a:gd name="T3" fmla="*/ 3 h 29"/>
                <a:gd name="T4" fmla="*/ 0 w 6"/>
                <a:gd name="T5" fmla="*/ 25 h 29"/>
                <a:gd name="T6" fmla="*/ 6 w 6"/>
                <a:gd name="T7" fmla="*/ 25 h 29"/>
                <a:gd name="T8" fmla="*/ 6 w 6"/>
                <a:gd name="T9" fmla="*/ 4 h 29"/>
              </a:gdLst>
              <a:ahLst/>
              <a:cxnLst>
                <a:cxn ang="0">
                  <a:pos x="T0" y="T1"/>
                </a:cxn>
                <a:cxn ang="0">
                  <a:pos x="T2" y="T3"/>
                </a:cxn>
                <a:cxn ang="0">
                  <a:pos x="T4" y="T5"/>
                </a:cxn>
                <a:cxn ang="0">
                  <a:pos x="T6" y="T7"/>
                </a:cxn>
                <a:cxn ang="0">
                  <a:pos x="T8" y="T9"/>
                </a:cxn>
              </a:cxnLst>
              <a:rect l="0" t="0" r="r" b="b"/>
              <a:pathLst>
                <a:path w="6" h="29">
                  <a:moveTo>
                    <a:pt x="6" y="4"/>
                  </a:moveTo>
                  <a:cubicBezTo>
                    <a:pt x="5" y="1"/>
                    <a:pt x="1" y="0"/>
                    <a:pt x="1" y="3"/>
                  </a:cubicBezTo>
                  <a:cubicBezTo>
                    <a:pt x="1" y="11"/>
                    <a:pt x="0" y="21"/>
                    <a:pt x="0" y="25"/>
                  </a:cubicBezTo>
                  <a:cubicBezTo>
                    <a:pt x="0" y="29"/>
                    <a:pt x="6" y="29"/>
                    <a:pt x="6" y="25"/>
                  </a:cubicBezTo>
                  <a:cubicBezTo>
                    <a:pt x="6" y="21"/>
                    <a:pt x="6" y="11"/>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8319199"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8361888"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2" y="14"/>
                    <a:pt x="2" y="17"/>
                    <a:pt x="2" y="19"/>
                  </a:cubicBezTo>
                  <a:cubicBezTo>
                    <a:pt x="0" y="31"/>
                    <a:pt x="1" y="43"/>
                    <a:pt x="6" y="54"/>
                  </a:cubicBezTo>
                  <a:cubicBezTo>
                    <a:pt x="7"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8276509" y="6347018"/>
              <a:ext cx="35574"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8421179" y="6382592"/>
              <a:ext cx="66406" cy="177872"/>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39"/>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8516044" y="6453741"/>
              <a:ext cx="35574" cy="142298"/>
            </a:xfrm>
            <a:custGeom>
              <a:avLst/>
              <a:gdLst>
                <a:gd name="T0" fmla="*/ 1 w 8"/>
                <a:gd name="T1" fmla="*/ 5 h 32"/>
                <a:gd name="T2" fmla="*/ 2 w 8"/>
                <a:gd name="T3" fmla="*/ 28 h 32"/>
                <a:gd name="T4" fmla="*/ 7 w 8"/>
                <a:gd name="T5" fmla="*/ 28 h 32"/>
                <a:gd name="T6" fmla="*/ 8 w 8"/>
                <a:gd name="T7" fmla="*/ 5 h 32"/>
                <a:gd name="T8" fmla="*/ 1 w 8"/>
                <a:gd name="T9" fmla="*/ 5 h 32"/>
              </a:gdLst>
              <a:ahLst/>
              <a:cxnLst>
                <a:cxn ang="0">
                  <a:pos x="T0" y="T1"/>
                </a:cxn>
                <a:cxn ang="0">
                  <a:pos x="T2" y="T3"/>
                </a:cxn>
                <a:cxn ang="0">
                  <a:pos x="T4" y="T5"/>
                </a:cxn>
                <a:cxn ang="0">
                  <a:pos x="T6" y="T7"/>
                </a:cxn>
                <a:cxn ang="0">
                  <a:pos x="T8" y="T9"/>
                </a:cxn>
              </a:cxnLst>
              <a:rect l="0" t="0" r="r" b="b"/>
              <a:pathLst>
                <a:path w="8" h="32">
                  <a:moveTo>
                    <a:pt x="1" y="5"/>
                  </a:moveTo>
                  <a:cubicBezTo>
                    <a:pt x="1" y="13"/>
                    <a:pt x="1" y="20"/>
                    <a:pt x="2" y="28"/>
                  </a:cubicBezTo>
                  <a:cubicBezTo>
                    <a:pt x="2" y="32"/>
                    <a:pt x="7" y="32"/>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8660714" y="6332788"/>
              <a:ext cx="59291"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2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2"/>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8731863"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1"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8814870" y="6363619"/>
              <a:ext cx="30831" cy="201589"/>
            </a:xfrm>
            <a:custGeom>
              <a:avLst/>
              <a:gdLst>
                <a:gd name="T0" fmla="*/ 6 w 7"/>
                <a:gd name="T1" fmla="*/ 3 h 45"/>
                <a:gd name="T2" fmla="*/ 2 w 7"/>
                <a:gd name="T3" fmla="*/ 3 h 45"/>
                <a:gd name="T4" fmla="*/ 1 w 7"/>
                <a:gd name="T5" fmla="*/ 15 h 45"/>
                <a:gd name="T6" fmla="*/ 0 w 7"/>
                <a:gd name="T7" fmla="*/ 17 h 45"/>
                <a:gd name="T8" fmla="*/ 0 w 7"/>
                <a:gd name="T9" fmla="*/ 34 h 45"/>
                <a:gd name="T10" fmla="*/ 1 w 7"/>
                <a:gd name="T11" fmla="*/ 36 h 45"/>
                <a:gd name="T12" fmla="*/ 1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1" y="11"/>
                    <a:pt x="1" y="15"/>
                  </a:cubicBezTo>
                  <a:cubicBezTo>
                    <a:pt x="0" y="15"/>
                    <a:pt x="0" y="16"/>
                    <a:pt x="0" y="17"/>
                  </a:cubicBezTo>
                  <a:cubicBezTo>
                    <a:pt x="0" y="23"/>
                    <a:pt x="0" y="28"/>
                    <a:pt x="0" y="34"/>
                  </a:cubicBezTo>
                  <a:cubicBezTo>
                    <a:pt x="0" y="35"/>
                    <a:pt x="0" y="35"/>
                    <a:pt x="1" y="36"/>
                  </a:cubicBezTo>
                  <a:cubicBezTo>
                    <a:pt x="1" y="38"/>
                    <a:pt x="1" y="40"/>
                    <a:pt x="1" y="42"/>
                  </a:cubicBezTo>
                  <a:cubicBezTo>
                    <a:pt x="2" y="45"/>
                    <a:pt x="6" y="45"/>
                    <a:pt x="6" y="42"/>
                  </a:cubicBezTo>
                  <a:cubicBezTo>
                    <a:pt x="7" y="29"/>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8904992" y="6313815"/>
              <a:ext cx="78264" cy="213447"/>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29"/>
                  </a:cubicBezTo>
                  <a:cubicBezTo>
                    <a:pt x="1" y="29"/>
                    <a:pt x="0" y="29"/>
                    <a:pt x="0" y="30"/>
                  </a:cubicBezTo>
                  <a:cubicBezTo>
                    <a:pt x="0" y="34"/>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9059148" y="6382592"/>
              <a:ext cx="26088" cy="144670"/>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9123182" y="6363619"/>
              <a:ext cx="61662" cy="182616"/>
            </a:xfrm>
            <a:custGeom>
              <a:avLst/>
              <a:gdLst>
                <a:gd name="T0" fmla="*/ 8 w 15"/>
                <a:gd name="T1" fmla="*/ 7 h 41"/>
                <a:gd name="T2" fmla="*/ 7 w 15"/>
                <a:gd name="T3" fmla="*/ 4 h 41"/>
                <a:gd name="T4" fmla="*/ 1 w 15"/>
                <a:gd name="T5" fmla="*/ 6 h 41"/>
                <a:gd name="T6" fmla="*/ 3 w 15"/>
                <a:gd name="T7" fmla="*/ 30 h 41"/>
                <a:gd name="T8" fmla="*/ 5 w 15"/>
                <a:gd name="T9" fmla="*/ 32 h 41"/>
                <a:gd name="T10" fmla="*/ 6 w 15"/>
                <a:gd name="T11" fmla="*/ 38 h 41"/>
                <a:gd name="T12" fmla="*/ 11 w 15"/>
                <a:gd name="T13" fmla="*/ 38 h 41"/>
                <a:gd name="T14" fmla="*/ 14 w 15"/>
                <a:gd name="T15" fmla="*/ 10 h 41"/>
                <a:gd name="T16" fmla="*/ 8 w 15"/>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7"/>
                  </a:moveTo>
                  <a:cubicBezTo>
                    <a:pt x="8" y="6"/>
                    <a:pt x="7" y="5"/>
                    <a:pt x="7" y="4"/>
                  </a:cubicBezTo>
                  <a:cubicBezTo>
                    <a:pt x="6" y="0"/>
                    <a:pt x="0" y="2"/>
                    <a:pt x="1" y="6"/>
                  </a:cubicBezTo>
                  <a:cubicBezTo>
                    <a:pt x="3" y="14"/>
                    <a:pt x="3" y="22"/>
                    <a:pt x="3" y="30"/>
                  </a:cubicBezTo>
                  <a:cubicBezTo>
                    <a:pt x="3" y="31"/>
                    <a:pt x="4" y="32"/>
                    <a:pt x="5" y="32"/>
                  </a:cubicBezTo>
                  <a:cubicBezTo>
                    <a:pt x="5" y="34"/>
                    <a:pt x="5" y="36"/>
                    <a:pt x="6" y="38"/>
                  </a:cubicBezTo>
                  <a:cubicBezTo>
                    <a:pt x="6" y="41"/>
                    <a:pt x="11" y="41"/>
                    <a:pt x="11" y="38"/>
                  </a:cubicBezTo>
                  <a:cubicBezTo>
                    <a:pt x="12" y="29"/>
                    <a:pt x="12" y="19"/>
                    <a:pt x="14" y="10"/>
                  </a:cubicBezTo>
                  <a:cubicBezTo>
                    <a:pt x="15" y="6"/>
                    <a:pt x="10" y="4"/>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9199074"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4" y="10"/>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9004600" y="6382592"/>
              <a:ext cx="49804" cy="203960"/>
            </a:xfrm>
            <a:custGeom>
              <a:avLst/>
              <a:gdLst>
                <a:gd name="T0" fmla="*/ 9 w 12"/>
                <a:gd name="T1" fmla="*/ 7 h 46"/>
                <a:gd name="T2" fmla="*/ 8 w 12"/>
                <a:gd name="T3" fmla="*/ 3 h 46"/>
                <a:gd name="T4" fmla="*/ 4 w 12"/>
                <a:gd name="T5" fmla="*/ 4 h 46"/>
                <a:gd name="T6" fmla="*/ 5 w 12"/>
                <a:gd name="T7" fmla="*/ 8 h 46"/>
                <a:gd name="T8" fmla="*/ 4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6"/>
                    <a:pt x="8" y="4"/>
                    <a:pt x="8" y="3"/>
                  </a:cubicBezTo>
                  <a:cubicBezTo>
                    <a:pt x="7" y="0"/>
                    <a:pt x="3" y="1"/>
                    <a:pt x="4" y="4"/>
                  </a:cubicBezTo>
                  <a:cubicBezTo>
                    <a:pt x="4" y="5"/>
                    <a:pt x="5" y="6"/>
                    <a:pt x="5" y="8"/>
                  </a:cubicBezTo>
                  <a:cubicBezTo>
                    <a:pt x="4" y="8"/>
                    <a:pt x="4" y="9"/>
                    <a:pt x="4" y="10"/>
                  </a:cubicBezTo>
                  <a:cubicBezTo>
                    <a:pt x="1" y="21"/>
                    <a:pt x="0" y="32"/>
                    <a:pt x="4" y="43"/>
                  </a:cubicBezTo>
                  <a:cubicBezTo>
                    <a:pt x="6"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8606166" y="6389707"/>
              <a:ext cx="54548" cy="125697"/>
            </a:xfrm>
            <a:custGeom>
              <a:avLst/>
              <a:gdLst>
                <a:gd name="T0" fmla="*/ 12 w 13"/>
                <a:gd name="T1" fmla="*/ 25 h 28"/>
                <a:gd name="T2" fmla="*/ 5 w 13"/>
                <a:gd name="T3" fmla="*/ 3 h 28"/>
                <a:gd name="T4" fmla="*/ 1 w 13"/>
                <a:gd name="T5" fmla="*/ 4 h 28"/>
                <a:gd name="T6" fmla="*/ 10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7" y="10"/>
                    <a:pt x="5" y="3"/>
                  </a:cubicBezTo>
                  <a:cubicBezTo>
                    <a:pt x="4" y="0"/>
                    <a:pt x="0" y="1"/>
                    <a:pt x="1" y="4"/>
                  </a:cubicBezTo>
                  <a:cubicBezTo>
                    <a:pt x="3" y="12"/>
                    <a:pt x="6" y="19"/>
                    <a:pt x="10" y="26"/>
                  </a:cubicBezTo>
                  <a:cubicBezTo>
                    <a:pt x="11"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8499443" y="6342275"/>
              <a:ext cx="80635" cy="194474"/>
            </a:xfrm>
            <a:custGeom>
              <a:avLst/>
              <a:gdLst>
                <a:gd name="T0" fmla="*/ 16 w 19"/>
                <a:gd name="T1" fmla="*/ 37 h 44"/>
                <a:gd name="T2" fmla="*/ 12 w 19"/>
                <a:gd name="T3" fmla="*/ 8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8"/>
                  </a:cubicBezTo>
                  <a:cubicBezTo>
                    <a:pt x="14" y="4"/>
                    <a:pt x="8" y="0"/>
                    <a:pt x="7" y="4"/>
                  </a:cubicBezTo>
                  <a:cubicBezTo>
                    <a:pt x="0" y="17"/>
                    <a:pt x="3" y="29"/>
                    <a:pt x="11" y="40"/>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8774552" y="6399194"/>
              <a:ext cx="40318" cy="147041"/>
            </a:xfrm>
            <a:custGeom>
              <a:avLst/>
              <a:gdLst>
                <a:gd name="T0" fmla="*/ 2 w 10"/>
                <a:gd name="T1" fmla="*/ 4 h 33"/>
                <a:gd name="T2" fmla="*/ 3 w 10"/>
                <a:gd name="T3" fmla="*/ 29 h 33"/>
                <a:gd name="T4" fmla="*/ 9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3" y="29"/>
                  </a:cubicBezTo>
                  <a:cubicBezTo>
                    <a:pt x="4" y="33"/>
                    <a:pt x="9" y="31"/>
                    <a:pt x="9" y="27"/>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9293939" y="6337531"/>
              <a:ext cx="64034" cy="222933"/>
            </a:xfrm>
            <a:custGeom>
              <a:avLst/>
              <a:gdLst>
                <a:gd name="T0" fmla="*/ 11 w 15"/>
                <a:gd name="T1" fmla="*/ 27 h 50"/>
                <a:gd name="T2" fmla="*/ 14 w 15"/>
                <a:gd name="T3" fmla="*/ 6 h 50"/>
                <a:gd name="T4" fmla="*/ 7 w 15"/>
                <a:gd name="T5" fmla="*/ 4 h 50"/>
                <a:gd name="T6" fmla="*/ 5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2" y="20"/>
                    <a:pt x="12" y="13"/>
                    <a:pt x="14" y="6"/>
                  </a:cubicBezTo>
                  <a:cubicBezTo>
                    <a:pt x="15" y="1"/>
                    <a:pt x="8" y="0"/>
                    <a:pt x="7" y="4"/>
                  </a:cubicBezTo>
                  <a:cubicBezTo>
                    <a:pt x="6" y="8"/>
                    <a:pt x="5" y="11"/>
                    <a:pt x="5" y="15"/>
                  </a:cubicBezTo>
                  <a:cubicBezTo>
                    <a:pt x="4" y="15"/>
                    <a:pt x="4" y="16"/>
                    <a:pt x="3" y="16"/>
                  </a:cubicBezTo>
                  <a:cubicBezTo>
                    <a:pt x="0" y="27"/>
                    <a:pt x="0" y="36"/>
                    <a:pt x="5" y="46"/>
                  </a:cubicBezTo>
                  <a:cubicBezTo>
                    <a:pt x="7" y="50"/>
                    <a:pt x="13" y="46"/>
                    <a:pt x="11" y="42"/>
                  </a:cubicBezTo>
                  <a:cubicBezTo>
                    <a:pt x="10" y="38"/>
                    <a:pt x="9" y="34"/>
                    <a:pt x="8" y="30"/>
                  </a:cubicBezTo>
                  <a:cubicBezTo>
                    <a:pt x="10"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9384061" y="6394450"/>
              <a:ext cx="33203" cy="14229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9407778" y="6373106"/>
              <a:ext cx="80635" cy="239535"/>
            </a:xfrm>
            <a:custGeom>
              <a:avLst/>
              <a:gdLst>
                <a:gd name="T0" fmla="*/ 18 w 19"/>
                <a:gd name="T1" fmla="*/ 47 h 54"/>
                <a:gd name="T2" fmla="*/ 12 w 19"/>
                <a:gd name="T3" fmla="*/ 15 h 54"/>
                <a:gd name="T4" fmla="*/ 12 w 19"/>
                <a:gd name="T5" fmla="*/ 13 h 54"/>
                <a:gd name="T6" fmla="*/ 12 w 19"/>
                <a:gd name="T7" fmla="*/ 4 h 54"/>
                <a:gd name="T8" fmla="*/ 8 w 19"/>
                <a:gd name="T9" fmla="*/ 4 h 54"/>
                <a:gd name="T10" fmla="*/ 8 w 19"/>
                <a:gd name="T11" fmla="*/ 13 h 54"/>
                <a:gd name="T12" fmla="*/ 7 w 19"/>
                <a:gd name="T13" fmla="*/ 14 h 54"/>
                <a:gd name="T14" fmla="*/ 6 w 19"/>
                <a:gd name="T15" fmla="*/ 23 h 54"/>
                <a:gd name="T16" fmla="*/ 5 w 19"/>
                <a:gd name="T17" fmla="*/ 23 h 54"/>
                <a:gd name="T18" fmla="*/ 1 w 19"/>
                <a:gd name="T19" fmla="*/ 40 h 54"/>
                <a:gd name="T20" fmla="*/ 2 w 19"/>
                <a:gd name="T21" fmla="*/ 40 h 54"/>
                <a:gd name="T22" fmla="*/ 6 w 19"/>
                <a:gd name="T23" fmla="*/ 26 h 54"/>
                <a:gd name="T24" fmla="*/ 10 w 19"/>
                <a:gd name="T25" fmla="*/ 49 h 54"/>
                <a:gd name="T26" fmla="*/ 18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8" y="47"/>
                  </a:moveTo>
                  <a:cubicBezTo>
                    <a:pt x="14" y="36"/>
                    <a:pt x="14" y="25"/>
                    <a:pt x="12" y="15"/>
                  </a:cubicBezTo>
                  <a:cubicBezTo>
                    <a:pt x="12" y="14"/>
                    <a:pt x="12" y="13"/>
                    <a:pt x="12" y="13"/>
                  </a:cubicBezTo>
                  <a:cubicBezTo>
                    <a:pt x="12" y="10"/>
                    <a:pt x="12" y="8"/>
                    <a:pt x="12" y="4"/>
                  </a:cubicBezTo>
                  <a:cubicBezTo>
                    <a:pt x="12" y="0"/>
                    <a:pt x="8" y="0"/>
                    <a:pt x="8" y="4"/>
                  </a:cubicBezTo>
                  <a:cubicBezTo>
                    <a:pt x="8" y="8"/>
                    <a:pt x="8" y="10"/>
                    <a:pt x="8" y="13"/>
                  </a:cubicBezTo>
                  <a:cubicBezTo>
                    <a:pt x="7" y="13"/>
                    <a:pt x="7" y="14"/>
                    <a:pt x="7" y="14"/>
                  </a:cubicBezTo>
                  <a:cubicBezTo>
                    <a:pt x="7" y="17"/>
                    <a:pt x="6" y="20"/>
                    <a:pt x="6" y="23"/>
                  </a:cubicBezTo>
                  <a:cubicBezTo>
                    <a:pt x="6" y="22"/>
                    <a:pt x="5" y="22"/>
                    <a:pt x="5" y="23"/>
                  </a:cubicBezTo>
                  <a:cubicBezTo>
                    <a:pt x="3" y="29"/>
                    <a:pt x="2" y="34"/>
                    <a:pt x="1" y="40"/>
                  </a:cubicBezTo>
                  <a:cubicBezTo>
                    <a:pt x="0" y="41"/>
                    <a:pt x="2" y="41"/>
                    <a:pt x="2" y="40"/>
                  </a:cubicBezTo>
                  <a:cubicBezTo>
                    <a:pt x="4" y="35"/>
                    <a:pt x="5" y="30"/>
                    <a:pt x="6" y="26"/>
                  </a:cubicBezTo>
                  <a:cubicBezTo>
                    <a:pt x="6" y="34"/>
                    <a:pt x="7" y="42"/>
                    <a:pt x="10" y="49"/>
                  </a:cubicBezTo>
                  <a:cubicBezTo>
                    <a:pt x="12" y="54"/>
                    <a:pt x="19"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9514501"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0"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9542961" y="6394450"/>
              <a:ext cx="42689" cy="177872"/>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9585650" y="6382592"/>
              <a:ext cx="66406" cy="249021"/>
            </a:xfrm>
            <a:custGeom>
              <a:avLst/>
              <a:gdLst>
                <a:gd name="T0" fmla="*/ 7 w 16"/>
                <a:gd name="T1" fmla="*/ 5 h 56"/>
                <a:gd name="T2" fmla="*/ 4 w 16"/>
                <a:gd name="T3" fmla="*/ 12 h 56"/>
                <a:gd name="T4" fmla="*/ 4 w 16"/>
                <a:gd name="T5" fmla="*/ 11 h 56"/>
                <a:gd name="T6" fmla="*/ 1 w 16"/>
                <a:gd name="T7" fmla="*/ 11 h 56"/>
                <a:gd name="T8" fmla="*/ 2 w 16"/>
                <a:gd name="T9" fmla="*/ 19 h 56"/>
                <a:gd name="T10" fmla="*/ 6 w 16"/>
                <a:gd name="T11" fmla="*/ 54 h 56"/>
                <a:gd name="T12" fmla="*/ 12 w 16"/>
                <a:gd name="T13" fmla="*/ 52 h 56"/>
                <a:gd name="T14" fmla="*/ 14 w 16"/>
                <a:gd name="T15" fmla="*/ 9 h 56"/>
                <a:gd name="T16" fmla="*/ 7 w 16"/>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6">
                  <a:moveTo>
                    <a:pt x="7" y="5"/>
                  </a:moveTo>
                  <a:cubicBezTo>
                    <a:pt x="6" y="7"/>
                    <a:pt x="5" y="9"/>
                    <a:pt x="4" y="12"/>
                  </a:cubicBezTo>
                  <a:cubicBezTo>
                    <a:pt x="4" y="11"/>
                    <a:pt x="4" y="11"/>
                    <a:pt x="4" y="11"/>
                  </a:cubicBezTo>
                  <a:cubicBezTo>
                    <a:pt x="3" y="9"/>
                    <a:pt x="1" y="10"/>
                    <a:pt x="1" y="11"/>
                  </a:cubicBezTo>
                  <a:cubicBezTo>
                    <a:pt x="1" y="14"/>
                    <a:pt x="2" y="17"/>
                    <a:pt x="2" y="19"/>
                  </a:cubicBezTo>
                  <a:cubicBezTo>
                    <a:pt x="0" y="31"/>
                    <a:pt x="1" y="43"/>
                    <a:pt x="6" y="54"/>
                  </a:cubicBezTo>
                  <a:cubicBezTo>
                    <a:pt x="7" y="56"/>
                    <a:pt x="12" y="55"/>
                    <a:pt x="12" y="52"/>
                  </a:cubicBezTo>
                  <a:cubicBezTo>
                    <a:pt x="11" y="38"/>
                    <a:pt x="9" y="23"/>
                    <a:pt x="14" y="9"/>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9500271" y="6347018"/>
              <a:ext cx="33203" cy="158899"/>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9644941"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9739806"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9884476" y="6332788"/>
              <a:ext cx="56919" cy="234792"/>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2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0"/>
                    <a:pt x="0" y="21"/>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2"/>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9955625" y="6328045"/>
              <a:ext cx="66406" cy="208704"/>
            </a:xfrm>
            <a:custGeom>
              <a:avLst/>
              <a:gdLst>
                <a:gd name="T0" fmla="*/ 12 w 16"/>
                <a:gd name="T1" fmla="*/ 2 h 47"/>
                <a:gd name="T2" fmla="*/ 0 w 16"/>
                <a:gd name="T3" fmla="*/ 44 h 47"/>
                <a:gd name="T4" fmla="*/ 6 w 16"/>
                <a:gd name="T5" fmla="*/ 44 h 47"/>
                <a:gd name="T6" fmla="*/ 15 w 16"/>
                <a:gd name="T7" fmla="*/ 4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9"/>
                    <a:pt x="0" y="44"/>
                  </a:cubicBezTo>
                  <a:cubicBezTo>
                    <a:pt x="0" y="47"/>
                    <a:pt x="6" y="47"/>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10033889" y="6363619"/>
              <a:ext cx="35574" cy="201589"/>
            </a:xfrm>
            <a:custGeom>
              <a:avLst/>
              <a:gdLst>
                <a:gd name="T0" fmla="*/ 6 w 8"/>
                <a:gd name="T1" fmla="*/ 3 h 45"/>
                <a:gd name="T2" fmla="*/ 2 w 8"/>
                <a:gd name="T3" fmla="*/ 3 h 45"/>
                <a:gd name="T4" fmla="*/ 2 w 8"/>
                <a:gd name="T5" fmla="*/ 15 h 45"/>
                <a:gd name="T6" fmla="*/ 0 w 8"/>
                <a:gd name="T7" fmla="*/ 17 h 45"/>
                <a:gd name="T8" fmla="*/ 0 w 8"/>
                <a:gd name="T9" fmla="*/ 34 h 45"/>
                <a:gd name="T10" fmla="*/ 2 w 8"/>
                <a:gd name="T11" fmla="*/ 36 h 45"/>
                <a:gd name="T12" fmla="*/ 2 w 8"/>
                <a:gd name="T13" fmla="*/ 42 h 45"/>
                <a:gd name="T14" fmla="*/ 7 w 8"/>
                <a:gd name="T15" fmla="*/ 42 h 45"/>
                <a:gd name="T16" fmla="*/ 6 w 8"/>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5">
                  <a:moveTo>
                    <a:pt x="6" y="3"/>
                  </a:moveTo>
                  <a:cubicBezTo>
                    <a:pt x="6" y="0"/>
                    <a:pt x="3" y="0"/>
                    <a:pt x="2" y="3"/>
                  </a:cubicBezTo>
                  <a:cubicBezTo>
                    <a:pt x="2" y="7"/>
                    <a:pt x="2" y="11"/>
                    <a:pt x="2" y="15"/>
                  </a:cubicBezTo>
                  <a:cubicBezTo>
                    <a:pt x="1" y="15"/>
                    <a:pt x="0" y="16"/>
                    <a:pt x="0" y="17"/>
                  </a:cubicBezTo>
                  <a:cubicBezTo>
                    <a:pt x="0" y="23"/>
                    <a:pt x="0" y="28"/>
                    <a:pt x="0" y="34"/>
                  </a:cubicBezTo>
                  <a:cubicBezTo>
                    <a:pt x="0" y="35"/>
                    <a:pt x="1" y="35"/>
                    <a:pt x="2" y="36"/>
                  </a:cubicBezTo>
                  <a:cubicBezTo>
                    <a:pt x="2" y="38"/>
                    <a:pt x="2" y="40"/>
                    <a:pt x="2" y="42"/>
                  </a:cubicBezTo>
                  <a:cubicBezTo>
                    <a:pt x="2" y="45"/>
                    <a:pt x="7" y="45"/>
                    <a:pt x="7" y="42"/>
                  </a:cubicBezTo>
                  <a:cubicBezTo>
                    <a:pt x="8"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10126382" y="6313815"/>
              <a:ext cx="75892" cy="213447"/>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29 h 48"/>
                <a:gd name="T16" fmla="*/ 0 w 18"/>
                <a:gd name="T17" fmla="*/ 30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29"/>
                  </a:cubicBezTo>
                  <a:cubicBezTo>
                    <a:pt x="1" y="29"/>
                    <a:pt x="0" y="29"/>
                    <a:pt x="0" y="30"/>
                  </a:cubicBezTo>
                  <a:cubicBezTo>
                    <a:pt x="0" y="34"/>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10282910" y="6382592"/>
              <a:ext cx="21345" cy="144670"/>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10346944" y="6363619"/>
              <a:ext cx="56919" cy="182616"/>
            </a:xfrm>
            <a:custGeom>
              <a:avLst/>
              <a:gdLst>
                <a:gd name="T0" fmla="*/ 7 w 14"/>
                <a:gd name="T1" fmla="*/ 7 h 41"/>
                <a:gd name="T2" fmla="*/ 7 w 14"/>
                <a:gd name="T3" fmla="*/ 4 h 41"/>
                <a:gd name="T4" fmla="*/ 1 w 14"/>
                <a:gd name="T5" fmla="*/ 6 h 41"/>
                <a:gd name="T6" fmla="*/ 3 w 14"/>
                <a:gd name="T7" fmla="*/ 30 h 41"/>
                <a:gd name="T8" fmla="*/ 5 w 14"/>
                <a:gd name="T9" fmla="*/ 32 h 41"/>
                <a:gd name="T10" fmla="*/ 5 w 14"/>
                <a:gd name="T11" fmla="*/ 38 h 41"/>
                <a:gd name="T12" fmla="*/ 11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3" y="14"/>
                    <a:pt x="3" y="22"/>
                    <a:pt x="3" y="30"/>
                  </a:cubicBezTo>
                  <a:cubicBezTo>
                    <a:pt x="3" y="31"/>
                    <a:pt x="4" y="32"/>
                    <a:pt x="5" y="32"/>
                  </a:cubicBezTo>
                  <a:cubicBezTo>
                    <a:pt x="5" y="34"/>
                    <a:pt x="5" y="36"/>
                    <a:pt x="5" y="38"/>
                  </a:cubicBezTo>
                  <a:cubicBezTo>
                    <a:pt x="6" y="41"/>
                    <a:pt x="10" y="41"/>
                    <a:pt x="11" y="38"/>
                  </a:cubicBezTo>
                  <a:cubicBezTo>
                    <a:pt x="12"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10418093" y="6363619"/>
              <a:ext cx="66406" cy="23242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6"/>
                    <a:pt x="7" y="9"/>
                    <a:pt x="6" y="11"/>
                  </a:cubicBezTo>
                  <a:cubicBezTo>
                    <a:pt x="5" y="10"/>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4"/>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10228362" y="6382592"/>
              <a:ext cx="49804" cy="203960"/>
            </a:xfrm>
            <a:custGeom>
              <a:avLst/>
              <a:gdLst>
                <a:gd name="T0" fmla="*/ 8 w 12"/>
                <a:gd name="T1" fmla="*/ 7 h 46"/>
                <a:gd name="T2" fmla="*/ 7 w 12"/>
                <a:gd name="T3" fmla="*/ 3 h 46"/>
                <a:gd name="T4" fmla="*/ 4 w 12"/>
                <a:gd name="T5" fmla="*/ 4 h 46"/>
                <a:gd name="T6" fmla="*/ 5 w 12"/>
                <a:gd name="T7" fmla="*/ 8 h 46"/>
                <a:gd name="T8" fmla="*/ 3 w 12"/>
                <a:gd name="T9" fmla="*/ 10 h 46"/>
                <a:gd name="T10" fmla="*/ 4 w 12"/>
                <a:gd name="T11" fmla="*/ 43 h 46"/>
                <a:gd name="T12" fmla="*/ 11 w 12"/>
                <a:gd name="T13" fmla="*/ 42 h 46"/>
                <a:gd name="T14" fmla="*/ 11 w 12"/>
                <a:gd name="T15" fmla="*/ 29 h 46"/>
                <a:gd name="T16" fmla="*/ 11 w 12"/>
                <a:gd name="T17" fmla="*/ 28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8" y="4"/>
                    <a:pt x="7" y="3"/>
                  </a:cubicBezTo>
                  <a:cubicBezTo>
                    <a:pt x="7" y="0"/>
                    <a:pt x="3" y="1"/>
                    <a:pt x="4" y="4"/>
                  </a:cubicBezTo>
                  <a:cubicBezTo>
                    <a:pt x="4" y="5"/>
                    <a:pt x="4" y="6"/>
                    <a:pt x="5" y="8"/>
                  </a:cubicBezTo>
                  <a:cubicBezTo>
                    <a:pt x="4" y="8"/>
                    <a:pt x="3" y="9"/>
                    <a:pt x="3" y="10"/>
                  </a:cubicBezTo>
                  <a:cubicBezTo>
                    <a:pt x="1" y="21"/>
                    <a:pt x="0" y="32"/>
                    <a:pt x="4" y="43"/>
                  </a:cubicBezTo>
                  <a:cubicBezTo>
                    <a:pt x="5" y="46"/>
                    <a:pt x="11" y="46"/>
                    <a:pt x="11" y="42"/>
                  </a:cubicBezTo>
                  <a:cubicBezTo>
                    <a:pt x="11" y="37"/>
                    <a:pt x="11" y="33"/>
                    <a:pt x="11" y="29"/>
                  </a:cubicBezTo>
                  <a:cubicBezTo>
                    <a:pt x="11" y="28"/>
                    <a:pt x="11" y="28"/>
                    <a:pt x="11" y="28"/>
                  </a:cubicBezTo>
                  <a:cubicBezTo>
                    <a:pt x="11" y="25"/>
                    <a:pt x="11" y="23"/>
                    <a:pt x="11" y="21"/>
                  </a:cubicBezTo>
                  <a:cubicBezTo>
                    <a:pt x="11" y="18"/>
                    <a:pt x="11" y="15"/>
                    <a:pt x="12"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9829928" y="6389707"/>
              <a:ext cx="54548" cy="125697"/>
            </a:xfrm>
            <a:custGeom>
              <a:avLst/>
              <a:gdLst>
                <a:gd name="T0" fmla="*/ 12 w 13"/>
                <a:gd name="T1" fmla="*/ 25 h 28"/>
                <a:gd name="T2" fmla="*/ 4 w 13"/>
                <a:gd name="T3" fmla="*/ 3 h 28"/>
                <a:gd name="T4" fmla="*/ 1 w 13"/>
                <a:gd name="T5" fmla="*/ 4 h 28"/>
                <a:gd name="T6" fmla="*/ 9 w 13"/>
                <a:gd name="T7" fmla="*/ 26 h 28"/>
                <a:gd name="T8" fmla="*/ 12 w 13"/>
                <a:gd name="T9" fmla="*/ 25 h 28"/>
              </a:gdLst>
              <a:ahLst/>
              <a:cxnLst>
                <a:cxn ang="0">
                  <a:pos x="T0" y="T1"/>
                </a:cxn>
                <a:cxn ang="0">
                  <a:pos x="T2" y="T3"/>
                </a:cxn>
                <a:cxn ang="0">
                  <a:pos x="T4" y="T5"/>
                </a:cxn>
                <a:cxn ang="0">
                  <a:pos x="T6" y="T7"/>
                </a:cxn>
                <a:cxn ang="0">
                  <a:pos x="T8" y="T9"/>
                </a:cxn>
              </a:cxnLst>
              <a:rect l="0" t="0" r="r" b="b"/>
              <a:pathLst>
                <a:path w="13" h="28">
                  <a:moveTo>
                    <a:pt x="12" y="25"/>
                  </a:moveTo>
                  <a:cubicBezTo>
                    <a:pt x="9" y="18"/>
                    <a:pt x="6" y="10"/>
                    <a:pt x="4" y="3"/>
                  </a:cubicBezTo>
                  <a:cubicBezTo>
                    <a:pt x="4" y="0"/>
                    <a:pt x="0" y="1"/>
                    <a:pt x="1" y="4"/>
                  </a:cubicBezTo>
                  <a:cubicBezTo>
                    <a:pt x="3" y="12"/>
                    <a:pt x="5" y="19"/>
                    <a:pt x="9" y="26"/>
                  </a:cubicBezTo>
                  <a:cubicBezTo>
                    <a:pt x="10" y="28"/>
                    <a:pt x="13"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9723205"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4" y="4"/>
                    <a:pt x="8" y="0"/>
                    <a:pt x="6" y="4"/>
                  </a:cubicBezTo>
                  <a:cubicBezTo>
                    <a:pt x="0" y="17"/>
                    <a:pt x="3" y="29"/>
                    <a:pt x="10" y="40"/>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9995942" y="6399194"/>
              <a:ext cx="42689" cy="147041"/>
            </a:xfrm>
            <a:custGeom>
              <a:avLst/>
              <a:gdLst>
                <a:gd name="T0" fmla="*/ 2 w 10"/>
                <a:gd name="T1" fmla="*/ 4 h 33"/>
                <a:gd name="T2" fmla="*/ 2 w 10"/>
                <a:gd name="T3" fmla="*/ 29 h 33"/>
                <a:gd name="T4" fmla="*/ 8 w 10"/>
                <a:gd name="T5" fmla="*/ 27 h 33"/>
                <a:gd name="T6" fmla="*/ 9 w 10"/>
                <a:gd name="T7" fmla="*/ 6 h 33"/>
                <a:gd name="T8" fmla="*/ 2 w 10"/>
                <a:gd name="T9" fmla="*/ 4 h 33"/>
              </a:gdLst>
              <a:ahLst/>
              <a:cxnLst>
                <a:cxn ang="0">
                  <a:pos x="T0" y="T1"/>
                </a:cxn>
                <a:cxn ang="0">
                  <a:pos x="T2" y="T3"/>
                </a:cxn>
                <a:cxn ang="0">
                  <a:pos x="T4" y="T5"/>
                </a:cxn>
                <a:cxn ang="0">
                  <a:pos x="T6" y="T7"/>
                </a:cxn>
                <a:cxn ang="0">
                  <a:pos x="T8" y="T9"/>
                </a:cxn>
              </a:cxnLst>
              <a:rect l="0" t="0" r="r" b="b"/>
              <a:pathLst>
                <a:path w="10" h="33">
                  <a:moveTo>
                    <a:pt x="2" y="4"/>
                  </a:moveTo>
                  <a:cubicBezTo>
                    <a:pt x="0" y="12"/>
                    <a:pt x="0" y="21"/>
                    <a:pt x="2" y="29"/>
                  </a:cubicBezTo>
                  <a:cubicBezTo>
                    <a:pt x="4" y="33"/>
                    <a:pt x="9" y="31"/>
                    <a:pt x="8" y="27"/>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10517701" y="6337531"/>
              <a:ext cx="64034" cy="222933"/>
            </a:xfrm>
            <a:custGeom>
              <a:avLst/>
              <a:gdLst>
                <a:gd name="T0" fmla="*/ 11 w 15"/>
                <a:gd name="T1" fmla="*/ 27 h 50"/>
                <a:gd name="T2" fmla="*/ 13 w 15"/>
                <a:gd name="T3" fmla="*/ 6 h 50"/>
                <a:gd name="T4" fmla="*/ 6 w 15"/>
                <a:gd name="T5" fmla="*/ 4 h 50"/>
                <a:gd name="T6" fmla="*/ 4 w 15"/>
                <a:gd name="T7" fmla="*/ 15 h 50"/>
                <a:gd name="T8" fmla="*/ 3 w 15"/>
                <a:gd name="T9" fmla="*/ 16 h 50"/>
                <a:gd name="T10" fmla="*/ 5 w 15"/>
                <a:gd name="T11" fmla="*/ 46 h 50"/>
                <a:gd name="T12" fmla="*/ 11 w 15"/>
                <a:gd name="T13" fmla="*/ 42 h 50"/>
                <a:gd name="T14" fmla="*/ 8 w 15"/>
                <a:gd name="T15" fmla="*/ 30 h 50"/>
                <a:gd name="T16" fmla="*/ 11 w 15"/>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7"/>
                  </a:moveTo>
                  <a:cubicBezTo>
                    <a:pt x="11" y="20"/>
                    <a:pt x="11" y="13"/>
                    <a:pt x="13" y="6"/>
                  </a:cubicBezTo>
                  <a:cubicBezTo>
                    <a:pt x="15" y="1"/>
                    <a:pt x="8" y="0"/>
                    <a:pt x="6" y="4"/>
                  </a:cubicBezTo>
                  <a:cubicBezTo>
                    <a:pt x="5" y="8"/>
                    <a:pt x="5" y="11"/>
                    <a:pt x="4" y="15"/>
                  </a:cubicBezTo>
                  <a:cubicBezTo>
                    <a:pt x="4" y="15"/>
                    <a:pt x="3" y="16"/>
                    <a:pt x="3" y="16"/>
                  </a:cubicBezTo>
                  <a:cubicBezTo>
                    <a:pt x="0" y="27"/>
                    <a:pt x="0" y="36"/>
                    <a:pt x="5" y="46"/>
                  </a:cubicBezTo>
                  <a:cubicBezTo>
                    <a:pt x="7" y="50"/>
                    <a:pt x="13" y="46"/>
                    <a:pt x="11" y="42"/>
                  </a:cubicBezTo>
                  <a:cubicBezTo>
                    <a:pt x="9" y="38"/>
                    <a:pt x="8" y="34"/>
                    <a:pt x="8" y="30"/>
                  </a:cubicBezTo>
                  <a:cubicBezTo>
                    <a:pt x="9" y="30"/>
                    <a:pt x="11" y="29"/>
                    <a:pt x="11"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10607823" y="6394450"/>
              <a:ext cx="33203" cy="14229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10631540" y="6373106"/>
              <a:ext cx="80635" cy="239535"/>
            </a:xfrm>
            <a:custGeom>
              <a:avLst/>
              <a:gdLst>
                <a:gd name="T0" fmla="*/ 17 w 19"/>
                <a:gd name="T1" fmla="*/ 47 h 54"/>
                <a:gd name="T2" fmla="*/ 12 w 19"/>
                <a:gd name="T3" fmla="*/ 15 h 54"/>
                <a:gd name="T4" fmla="*/ 12 w 19"/>
                <a:gd name="T5" fmla="*/ 13 h 54"/>
                <a:gd name="T6" fmla="*/ 11 w 19"/>
                <a:gd name="T7" fmla="*/ 4 h 54"/>
                <a:gd name="T8" fmla="*/ 7 w 19"/>
                <a:gd name="T9" fmla="*/ 4 h 54"/>
                <a:gd name="T10" fmla="*/ 7 w 19"/>
                <a:gd name="T11" fmla="*/ 13 h 54"/>
                <a:gd name="T12" fmla="*/ 7 w 19"/>
                <a:gd name="T13" fmla="*/ 14 h 54"/>
                <a:gd name="T14" fmla="*/ 6 w 19"/>
                <a:gd name="T15" fmla="*/ 23 h 54"/>
                <a:gd name="T16" fmla="*/ 4 w 19"/>
                <a:gd name="T17" fmla="*/ 23 h 54"/>
                <a:gd name="T18" fmla="*/ 0 w 19"/>
                <a:gd name="T19" fmla="*/ 40 h 54"/>
                <a:gd name="T20" fmla="*/ 2 w 19"/>
                <a:gd name="T21" fmla="*/ 40 h 54"/>
                <a:gd name="T22" fmla="*/ 6 w 19"/>
                <a:gd name="T23" fmla="*/ 26 h 54"/>
                <a:gd name="T24" fmla="*/ 9 w 19"/>
                <a:gd name="T25" fmla="*/ 49 h 54"/>
                <a:gd name="T26" fmla="*/ 17 w 19"/>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4">
                  <a:moveTo>
                    <a:pt x="17" y="47"/>
                  </a:moveTo>
                  <a:cubicBezTo>
                    <a:pt x="14" y="36"/>
                    <a:pt x="13" y="25"/>
                    <a:pt x="12" y="15"/>
                  </a:cubicBezTo>
                  <a:cubicBezTo>
                    <a:pt x="12" y="14"/>
                    <a:pt x="12" y="13"/>
                    <a:pt x="12" y="13"/>
                  </a:cubicBezTo>
                  <a:cubicBezTo>
                    <a:pt x="11" y="10"/>
                    <a:pt x="11" y="8"/>
                    <a:pt x="11" y="4"/>
                  </a:cubicBezTo>
                  <a:cubicBezTo>
                    <a:pt x="11" y="0"/>
                    <a:pt x="7" y="0"/>
                    <a:pt x="7" y="4"/>
                  </a:cubicBezTo>
                  <a:cubicBezTo>
                    <a:pt x="7" y="8"/>
                    <a:pt x="7" y="10"/>
                    <a:pt x="7" y="13"/>
                  </a:cubicBezTo>
                  <a:cubicBezTo>
                    <a:pt x="7" y="13"/>
                    <a:pt x="7" y="14"/>
                    <a:pt x="7" y="14"/>
                  </a:cubicBezTo>
                  <a:cubicBezTo>
                    <a:pt x="6" y="17"/>
                    <a:pt x="6" y="20"/>
                    <a:pt x="6" y="23"/>
                  </a:cubicBezTo>
                  <a:cubicBezTo>
                    <a:pt x="5" y="22"/>
                    <a:pt x="4" y="22"/>
                    <a:pt x="4" y="23"/>
                  </a:cubicBezTo>
                  <a:cubicBezTo>
                    <a:pt x="3" y="29"/>
                    <a:pt x="2" y="34"/>
                    <a:pt x="0" y="40"/>
                  </a:cubicBezTo>
                  <a:cubicBezTo>
                    <a:pt x="0" y="41"/>
                    <a:pt x="2" y="41"/>
                    <a:pt x="2" y="40"/>
                  </a:cubicBezTo>
                  <a:cubicBezTo>
                    <a:pt x="4" y="35"/>
                    <a:pt x="4" y="30"/>
                    <a:pt x="6" y="26"/>
                  </a:cubicBezTo>
                  <a:cubicBezTo>
                    <a:pt x="5" y="34"/>
                    <a:pt x="6" y="42"/>
                    <a:pt x="9" y="49"/>
                  </a:cubicBezTo>
                  <a:cubicBezTo>
                    <a:pt x="11" y="54"/>
                    <a:pt x="19" y="52"/>
                    <a:pt x="17"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10738263" y="6491687"/>
              <a:ext cx="23716" cy="130440"/>
            </a:xfrm>
            <a:custGeom>
              <a:avLst/>
              <a:gdLst>
                <a:gd name="T0" fmla="*/ 5 w 6"/>
                <a:gd name="T1" fmla="*/ 4 h 29"/>
                <a:gd name="T2" fmla="*/ 0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0" y="3"/>
                  </a:cubicBezTo>
                  <a:cubicBezTo>
                    <a:pt x="0" y="11"/>
                    <a:pt x="0" y="21"/>
                    <a:pt x="0" y="25"/>
                  </a:cubicBezTo>
                  <a:cubicBezTo>
                    <a:pt x="0" y="29"/>
                    <a:pt x="6" y="29"/>
                    <a:pt x="6" y="25"/>
                  </a:cubicBezTo>
                  <a:cubicBezTo>
                    <a:pt x="6" y="21"/>
                    <a:pt x="5"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10766723" y="6394450"/>
              <a:ext cx="42689" cy="177872"/>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4"/>
                    <a:pt x="9"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10804669" y="6382592"/>
              <a:ext cx="71149" cy="249021"/>
            </a:xfrm>
            <a:custGeom>
              <a:avLst/>
              <a:gdLst>
                <a:gd name="T0" fmla="*/ 7 w 17"/>
                <a:gd name="T1" fmla="*/ 5 h 56"/>
                <a:gd name="T2" fmla="*/ 5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5" y="12"/>
                  </a:cubicBezTo>
                  <a:cubicBezTo>
                    <a:pt x="4" y="11"/>
                    <a:pt x="4" y="11"/>
                    <a:pt x="4" y="11"/>
                  </a:cubicBezTo>
                  <a:cubicBezTo>
                    <a:pt x="4" y="9"/>
                    <a:pt x="1" y="10"/>
                    <a:pt x="1" y="11"/>
                  </a:cubicBezTo>
                  <a:cubicBezTo>
                    <a:pt x="2" y="14"/>
                    <a:pt x="2" y="17"/>
                    <a:pt x="2" y="19"/>
                  </a:cubicBezTo>
                  <a:cubicBezTo>
                    <a:pt x="0" y="31"/>
                    <a:pt x="1" y="43"/>
                    <a:pt x="6" y="54"/>
                  </a:cubicBezTo>
                  <a:cubicBezTo>
                    <a:pt x="8" y="56"/>
                    <a:pt x="12" y="55"/>
                    <a:pt x="12" y="52"/>
                  </a:cubicBezTo>
                  <a:cubicBezTo>
                    <a:pt x="11" y="38"/>
                    <a:pt x="9" y="23"/>
                    <a:pt x="15" y="9"/>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10724033" y="6347018"/>
              <a:ext cx="33203" cy="158899"/>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10866331" y="6382592"/>
              <a:ext cx="64034" cy="177872"/>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39"/>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10963568" y="6453741"/>
              <a:ext cx="33203"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1" y="32"/>
                    <a:pt x="6"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11108238" y="6332788"/>
              <a:ext cx="54548" cy="234792"/>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2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0"/>
                    <a:pt x="0" y="21"/>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2"/>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11174643" y="6328045"/>
              <a:ext cx="71149" cy="208704"/>
            </a:xfrm>
            <a:custGeom>
              <a:avLst/>
              <a:gdLst>
                <a:gd name="T0" fmla="*/ 12 w 17"/>
                <a:gd name="T1" fmla="*/ 2 h 47"/>
                <a:gd name="T2" fmla="*/ 1 w 17"/>
                <a:gd name="T3" fmla="*/ 44 h 47"/>
                <a:gd name="T4" fmla="*/ 7 w 17"/>
                <a:gd name="T5" fmla="*/ 44 h 47"/>
                <a:gd name="T6" fmla="*/ 15 w 17"/>
                <a:gd name="T7" fmla="*/ 4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9"/>
                    <a:pt x="1" y="44"/>
                  </a:cubicBezTo>
                  <a:cubicBezTo>
                    <a:pt x="1" y="47"/>
                    <a:pt x="6" y="47"/>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11257650" y="6363619"/>
              <a:ext cx="30831" cy="201589"/>
            </a:xfrm>
            <a:custGeom>
              <a:avLst/>
              <a:gdLst>
                <a:gd name="T0" fmla="*/ 6 w 7"/>
                <a:gd name="T1" fmla="*/ 3 h 45"/>
                <a:gd name="T2" fmla="*/ 2 w 7"/>
                <a:gd name="T3" fmla="*/ 3 h 45"/>
                <a:gd name="T4" fmla="*/ 2 w 7"/>
                <a:gd name="T5" fmla="*/ 15 h 45"/>
                <a:gd name="T6" fmla="*/ 0 w 7"/>
                <a:gd name="T7" fmla="*/ 17 h 45"/>
                <a:gd name="T8" fmla="*/ 0 w 7"/>
                <a:gd name="T9" fmla="*/ 34 h 45"/>
                <a:gd name="T10" fmla="*/ 1 w 7"/>
                <a:gd name="T11" fmla="*/ 36 h 45"/>
                <a:gd name="T12" fmla="*/ 2 w 7"/>
                <a:gd name="T13" fmla="*/ 42 h 45"/>
                <a:gd name="T14" fmla="*/ 6 w 7"/>
                <a:gd name="T15" fmla="*/ 42 h 45"/>
                <a:gd name="T16" fmla="*/ 6 w 7"/>
                <a:gd name="T1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5">
                  <a:moveTo>
                    <a:pt x="6" y="3"/>
                  </a:moveTo>
                  <a:cubicBezTo>
                    <a:pt x="6" y="0"/>
                    <a:pt x="2" y="0"/>
                    <a:pt x="2" y="3"/>
                  </a:cubicBezTo>
                  <a:cubicBezTo>
                    <a:pt x="2" y="7"/>
                    <a:pt x="2" y="11"/>
                    <a:pt x="2" y="15"/>
                  </a:cubicBezTo>
                  <a:cubicBezTo>
                    <a:pt x="1" y="15"/>
                    <a:pt x="0" y="16"/>
                    <a:pt x="0" y="17"/>
                  </a:cubicBezTo>
                  <a:cubicBezTo>
                    <a:pt x="0" y="23"/>
                    <a:pt x="0" y="28"/>
                    <a:pt x="0" y="34"/>
                  </a:cubicBezTo>
                  <a:cubicBezTo>
                    <a:pt x="0" y="35"/>
                    <a:pt x="1" y="35"/>
                    <a:pt x="1" y="36"/>
                  </a:cubicBezTo>
                  <a:cubicBezTo>
                    <a:pt x="2" y="38"/>
                    <a:pt x="2" y="40"/>
                    <a:pt x="2" y="42"/>
                  </a:cubicBezTo>
                  <a:cubicBezTo>
                    <a:pt x="2" y="45"/>
                    <a:pt x="6" y="45"/>
                    <a:pt x="6" y="42"/>
                  </a:cubicBezTo>
                  <a:cubicBezTo>
                    <a:pt x="7" y="29"/>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11347772" y="6313815"/>
              <a:ext cx="78264" cy="213447"/>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29 h 48"/>
                <a:gd name="T16" fmla="*/ 0 w 19"/>
                <a:gd name="T17" fmla="*/ 30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29"/>
                  </a:cubicBezTo>
                  <a:cubicBezTo>
                    <a:pt x="1" y="29"/>
                    <a:pt x="0" y="29"/>
                    <a:pt x="0" y="30"/>
                  </a:cubicBezTo>
                  <a:cubicBezTo>
                    <a:pt x="0" y="34"/>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11501929" y="6382592"/>
              <a:ext cx="26088" cy="144670"/>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11570706" y="6363619"/>
              <a:ext cx="56919" cy="182616"/>
            </a:xfrm>
            <a:custGeom>
              <a:avLst/>
              <a:gdLst>
                <a:gd name="T0" fmla="*/ 7 w 14"/>
                <a:gd name="T1" fmla="*/ 7 h 41"/>
                <a:gd name="T2" fmla="*/ 7 w 14"/>
                <a:gd name="T3" fmla="*/ 4 h 41"/>
                <a:gd name="T4" fmla="*/ 1 w 14"/>
                <a:gd name="T5" fmla="*/ 6 h 41"/>
                <a:gd name="T6" fmla="*/ 3 w 14"/>
                <a:gd name="T7" fmla="*/ 30 h 41"/>
                <a:gd name="T8" fmla="*/ 4 w 14"/>
                <a:gd name="T9" fmla="*/ 32 h 41"/>
                <a:gd name="T10" fmla="*/ 5 w 14"/>
                <a:gd name="T11" fmla="*/ 38 h 41"/>
                <a:gd name="T12" fmla="*/ 10 w 14"/>
                <a:gd name="T13" fmla="*/ 38 h 41"/>
                <a:gd name="T14" fmla="*/ 13 w 14"/>
                <a:gd name="T15" fmla="*/ 10 h 41"/>
                <a:gd name="T16" fmla="*/ 7 w 14"/>
                <a:gd name="T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7"/>
                  </a:moveTo>
                  <a:cubicBezTo>
                    <a:pt x="7" y="6"/>
                    <a:pt x="7" y="5"/>
                    <a:pt x="7" y="4"/>
                  </a:cubicBezTo>
                  <a:cubicBezTo>
                    <a:pt x="6" y="0"/>
                    <a:pt x="0" y="2"/>
                    <a:pt x="1" y="6"/>
                  </a:cubicBezTo>
                  <a:cubicBezTo>
                    <a:pt x="2" y="14"/>
                    <a:pt x="2" y="22"/>
                    <a:pt x="3" y="30"/>
                  </a:cubicBezTo>
                  <a:cubicBezTo>
                    <a:pt x="3" y="31"/>
                    <a:pt x="3" y="32"/>
                    <a:pt x="4" y="32"/>
                  </a:cubicBezTo>
                  <a:cubicBezTo>
                    <a:pt x="5" y="34"/>
                    <a:pt x="5" y="36"/>
                    <a:pt x="5" y="38"/>
                  </a:cubicBezTo>
                  <a:cubicBezTo>
                    <a:pt x="5" y="41"/>
                    <a:pt x="10" y="41"/>
                    <a:pt x="10" y="38"/>
                  </a:cubicBezTo>
                  <a:cubicBezTo>
                    <a:pt x="11" y="29"/>
                    <a:pt x="11" y="19"/>
                    <a:pt x="13" y="10"/>
                  </a:cubicBezTo>
                  <a:cubicBezTo>
                    <a:pt x="14" y="6"/>
                    <a:pt x="9" y="4"/>
                    <a:pt x="7"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11641855" y="6363619"/>
              <a:ext cx="61662" cy="23242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6"/>
                    <a:pt x="6" y="9"/>
                    <a:pt x="6" y="11"/>
                  </a:cubicBezTo>
                  <a:cubicBezTo>
                    <a:pt x="5" y="10"/>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4"/>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11452124" y="6382592"/>
              <a:ext cx="49804" cy="203960"/>
            </a:xfrm>
            <a:custGeom>
              <a:avLst/>
              <a:gdLst>
                <a:gd name="T0" fmla="*/ 8 w 12"/>
                <a:gd name="T1" fmla="*/ 7 h 46"/>
                <a:gd name="T2" fmla="*/ 7 w 12"/>
                <a:gd name="T3" fmla="*/ 3 h 46"/>
                <a:gd name="T4" fmla="*/ 3 w 12"/>
                <a:gd name="T5" fmla="*/ 4 h 46"/>
                <a:gd name="T6" fmla="*/ 4 w 12"/>
                <a:gd name="T7" fmla="*/ 8 h 46"/>
                <a:gd name="T8" fmla="*/ 3 w 12"/>
                <a:gd name="T9" fmla="*/ 10 h 46"/>
                <a:gd name="T10" fmla="*/ 4 w 12"/>
                <a:gd name="T11" fmla="*/ 43 h 46"/>
                <a:gd name="T12" fmla="*/ 11 w 12"/>
                <a:gd name="T13" fmla="*/ 42 h 46"/>
                <a:gd name="T14" fmla="*/ 10 w 12"/>
                <a:gd name="T15" fmla="*/ 29 h 46"/>
                <a:gd name="T16" fmla="*/ 11 w 12"/>
                <a:gd name="T17" fmla="*/ 28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6"/>
                    <a:pt x="7" y="4"/>
                    <a:pt x="7" y="3"/>
                  </a:cubicBezTo>
                  <a:cubicBezTo>
                    <a:pt x="6" y="0"/>
                    <a:pt x="3" y="1"/>
                    <a:pt x="3" y="4"/>
                  </a:cubicBezTo>
                  <a:cubicBezTo>
                    <a:pt x="4" y="5"/>
                    <a:pt x="4" y="6"/>
                    <a:pt x="4" y="8"/>
                  </a:cubicBezTo>
                  <a:cubicBezTo>
                    <a:pt x="4" y="8"/>
                    <a:pt x="3" y="9"/>
                    <a:pt x="3" y="10"/>
                  </a:cubicBezTo>
                  <a:cubicBezTo>
                    <a:pt x="1" y="21"/>
                    <a:pt x="0" y="32"/>
                    <a:pt x="4" y="43"/>
                  </a:cubicBezTo>
                  <a:cubicBezTo>
                    <a:pt x="5" y="46"/>
                    <a:pt x="11" y="46"/>
                    <a:pt x="11" y="42"/>
                  </a:cubicBezTo>
                  <a:cubicBezTo>
                    <a:pt x="11" y="37"/>
                    <a:pt x="10" y="33"/>
                    <a:pt x="10" y="29"/>
                  </a:cubicBezTo>
                  <a:cubicBezTo>
                    <a:pt x="10" y="28"/>
                    <a:pt x="11" y="28"/>
                    <a:pt x="11" y="28"/>
                  </a:cubicBezTo>
                  <a:cubicBezTo>
                    <a:pt x="11" y="25"/>
                    <a:pt x="11" y="23"/>
                    <a:pt x="10" y="21"/>
                  </a:cubicBezTo>
                  <a:cubicBezTo>
                    <a:pt x="10"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11051319" y="6389707"/>
              <a:ext cx="52176" cy="125697"/>
            </a:xfrm>
            <a:custGeom>
              <a:avLst/>
              <a:gdLst>
                <a:gd name="T0" fmla="*/ 12 w 12"/>
                <a:gd name="T1" fmla="*/ 25 h 28"/>
                <a:gd name="T2" fmla="*/ 4 w 12"/>
                <a:gd name="T3" fmla="*/ 3 h 28"/>
                <a:gd name="T4" fmla="*/ 0 w 12"/>
                <a:gd name="T5" fmla="*/ 4 h 28"/>
                <a:gd name="T6" fmla="*/ 9 w 12"/>
                <a:gd name="T7" fmla="*/ 26 h 28"/>
                <a:gd name="T8" fmla="*/ 12 w 12"/>
                <a:gd name="T9" fmla="*/ 25 h 28"/>
              </a:gdLst>
              <a:ahLst/>
              <a:cxnLst>
                <a:cxn ang="0">
                  <a:pos x="T0" y="T1"/>
                </a:cxn>
                <a:cxn ang="0">
                  <a:pos x="T2" y="T3"/>
                </a:cxn>
                <a:cxn ang="0">
                  <a:pos x="T4" y="T5"/>
                </a:cxn>
                <a:cxn ang="0">
                  <a:pos x="T6" y="T7"/>
                </a:cxn>
                <a:cxn ang="0">
                  <a:pos x="T8" y="T9"/>
                </a:cxn>
              </a:cxnLst>
              <a:rect l="0" t="0" r="r" b="b"/>
              <a:pathLst>
                <a:path w="12" h="28">
                  <a:moveTo>
                    <a:pt x="12" y="25"/>
                  </a:moveTo>
                  <a:cubicBezTo>
                    <a:pt x="8" y="18"/>
                    <a:pt x="6" y="10"/>
                    <a:pt x="4" y="3"/>
                  </a:cubicBezTo>
                  <a:cubicBezTo>
                    <a:pt x="3" y="0"/>
                    <a:pt x="0" y="1"/>
                    <a:pt x="0" y="4"/>
                  </a:cubicBezTo>
                  <a:cubicBezTo>
                    <a:pt x="2" y="12"/>
                    <a:pt x="5" y="19"/>
                    <a:pt x="9" y="26"/>
                  </a:cubicBezTo>
                  <a:cubicBezTo>
                    <a:pt x="10" y="28"/>
                    <a:pt x="12" y="27"/>
                    <a:pt x="12" y="2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10946967" y="6342275"/>
              <a:ext cx="75892" cy="194474"/>
            </a:xfrm>
            <a:custGeom>
              <a:avLst/>
              <a:gdLst>
                <a:gd name="T0" fmla="*/ 16 w 18"/>
                <a:gd name="T1" fmla="*/ 37 h 44"/>
                <a:gd name="T2" fmla="*/ 12 w 18"/>
                <a:gd name="T3" fmla="*/ 8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8"/>
                  </a:cubicBezTo>
                  <a:cubicBezTo>
                    <a:pt x="13" y="4"/>
                    <a:pt x="8" y="0"/>
                    <a:pt x="6" y="4"/>
                  </a:cubicBezTo>
                  <a:cubicBezTo>
                    <a:pt x="0" y="17"/>
                    <a:pt x="2" y="29"/>
                    <a:pt x="10" y="40"/>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11217333" y="6399194"/>
              <a:ext cx="40318" cy="147041"/>
            </a:xfrm>
            <a:custGeom>
              <a:avLst/>
              <a:gdLst>
                <a:gd name="T0" fmla="*/ 3 w 10"/>
                <a:gd name="T1" fmla="*/ 4 h 33"/>
                <a:gd name="T2" fmla="*/ 3 w 10"/>
                <a:gd name="T3" fmla="*/ 29 h 33"/>
                <a:gd name="T4" fmla="*/ 9 w 10"/>
                <a:gd name="T5" fmla="*/ 27 h 33"/>
                <a:gd name="T6" fmla="*/ 9 w 10"/>
                <a:gd name="T7" fmla="*/ 6 h 33"/>
                <a:gd name="T8" fmla="*/ 3 w 10"/>
                <a:gd name="T9" fmla="*/ 4 h 33"/>
              </a:gdLst>
              <a:ahLst/>
              <a:cxnLst>
                <a:cxn ang="0">
                  <a:pos x="T0" y="T1"/>
                </a:cxn>
                <a:cxn ang="0">
                  <a:pos x="T2" y="T3"/>
                </a:cxn>
                <a:cxn ang="0">
                  <a:pos x="T4" y="T5"/>
                </a:cxn>
                <a:cxn ang="0">
                  <a:pos x="T6" y="T7"/>
                </a:cxn>
                <a:cxn ang="0">
                  <a:pos x="T8" y="T9"/>
                </a:cxn>
              </a:cxnLst>
              <a:rect l="0" t="0" r="r" b="b"/>
              <a:pathLst>
                <a:path w="10" h="33">
                  <a:moveTo>
                    <a:pt x="3" y="4"/>
                  </a:moveTo>
                  <a:cubicBezTo>
                    <a:pt x="0" y="12"/>
                    <a:pt x="0" y="21"/>
                    <a:pt x="3" y="29"/>
                  </a:cubicBezTo>
                  <a:cubicBezTo>
                    <a:pt x="4" y="33"/>
                    <a:pt x="10" y="31"/>
                    <a:pt x="9" y="27"/>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11741463" y="6337531"/>
              <a:ext cx="59291" cy="222933"/>
            </a:xfrm>
            <a:custGeom>
              <a:avLst/>
              <a:gdLst>
                <a:gd name="T0" fmla="*/ 10 w 14"/>
                <a:gd name="T1" fmla="*/ 27 h 50"/>
                <a:gd name="T2" fmla="*/ 13 w 14"/>
                <a:gd name="T3" fmla="*/ 6 h 50"/>
                <a:gd name="T4" fmla="*/ 6 w 14"/>
                <a:gd name="T5" fmla="*/ 4 h 50"/>
                <a:gd name="T6" fmla="*/ 4 w 14"/>
                <a:gd name="T7" fmla="*/ 15 h 50"/>
                <a:gd name="T8" fmla="*/ 3 w 14"/>
                <a:gd name="T9" fmla="*/ 16 h 50"/>
                <a:gd name="T10" fmla="*/ 4 w 14"/>
                <a:gd name="T11" fmla="*/ 46 h 50"/>
                <a:gd name="T12" fmla="*/ 11 w 14"/>
                <a:gd name="T13" fmla="*/ 42 h 50"/>
                <a:gd name="T14" fmla="*/ 8 w 14"/>
                <a:gd name="T15" fmla="*/ 30 h 50"/>
                <a:gd name="T16" fmla="*/ 10 w 14"/>
                <a:gd name="T17" fmla="*/ 2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7"/>
                  </a:moveTo>
                  <a:cubicBezTo>
                    <a:pt x="11" y="20"/>
                    <a:pt x="11" y="13"/>
                    <a:pt x="13" y="6"/>
                  </a:cubicBezTo>
                  <a:cubicBezTo>
                    <a:pt x="14" y="1"/>
                    <a:pt x="7" y="0"/>
                    <a:pt x="6" y="4"/>
                  </a:cubicBezTo>
                  <a:cubicBezTo>
                    <a:pt x="5" y="8"/>
                    <a:pt x="4" y="11"/>
                    <a:pt x="4" y="15"/>
                  </a:cubicBezTo>
                  <a:cubicBezTo>
                    <a:pt x="3" y="15"/>
                    <a:pt x="3" y="16"/>
                    <a:pt x="3" y="16"/>
                  </a:cubicBezTo>
                  <a:cubicBezTo>
                    <a:pt x="0" y="27"/>
                    <a:pt x="0" y="36"/>
                    <a:pt x="4" y="46"/>
                  </a:cubicBezTo>
                  <a:cubicBezTo>
                    <a:pt x="6" y="50"/>
                    <a:pt x="13" y="46"/>
                    <a:pt x="11" y="42"/>
                  </a:cubicBezTo>
                  <a:cubicBezTo>
                    <a:pt x="9" y="38"/>
                    <a:pt x="8" y="34"/>
                    <a:pt x="8" y="30"/>
                  </a:cubicBezTo>
                  <a:cubicBezTo>
                    <a:pt x="9" y="30"/>
                    <a:pt x="10" y="29"/>
                    <a:pt x="10" y="2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11826842" y="6394450"/>
              <a:ext cx="33203" cy="14229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11850558" y="6373106"/>
              <a:ext cx="85379" cy="239535"/>
            </a:xfrm>
            <a:custGeom>
              <a:avLst/>
              <a:gdLst>
                <a:gd name="T0" fmla="*/ 18 w 20"/>
                <a:gd name="T1" fmla="*/ 47 h 54"/>
                <a:gd name="T2" fmla="*/ 13 w 20"/>
                <a:gd name="T3" fmla="*/ 15 h 54"/>
                <a:gd name="T4" fmla="*/ 12 w 20"/>
                <a:gd name="T5" fmla="*/ 13 h 54"/>
                <a:gd name="T6" fmla="*/ 12 w 20"/>
                <a:gd name="T7" fmla="*/ 4 h 54"/>
                <a:gd name="T8" fmla="*/ 8 w 20"/>
                <a:gd name="T9" fmla="*/ 4 h 54"/>
                <a:gd name="T10" fmla="*/ 8 w 20"/>
                <a:gd name="T11" fmla="*/ 13 h 54"/>
                <a:gd name="T12" fmla="*/ 7 w 20"/>
                <a:gd name="T13" fmla="*/ 14 h 54"/>
                <a:gd name="T14" fmla="*/ 6 w 20"/>
                <a:gd name="T15" fmla="*/ 23 h 54"/>
                <a:gd name="T16" fmla="*/ 5 w 20"/>
                <a:gd name="T17" fmla="*/ 23 h 54"/>
                <a:gd name="T18" fmla="*/ 1 w 20"/>
                <a:gd name="T19" fmla="*/ 40 h 54"/>
                <a:gd name="T20" fmla="*/ 3 w 20"/>
                <a:gd name="T21" fmla="*/ 40 h 54"/>
                <a:gd name="T22" fmla="*/ 6 w 20"/>
                <a:gd name="T23" fmla="*/ 26 h 54"/>
                <a:gd name="T24" fmla="*/ 10 w 20"/>
                <a:gd name="T25" fmla="*/ 49 h 54"/>
                <a:gd name="T26" fmla="*/ 18 w 20"/>
                <a:gd name="T27" fmla="*/ 4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4">
                  <a:moveTo>
                    <a:pt x="18" y="47"/>
                  </a:moveTo>
                  <a:cubicBezTo>
                    <a:pt x="15" y="36"/>
                    <a:pt x="14" y="25"/>
                    <a:pt x="13" y="15"/>
                  </a:cubicBezTo>
                  <a:cubicBezTo>
                    <a:pt x="13" y="14"/>
                    <a:pt x="12" y="13"/>
                    <a:pt x="12" y="13"/>
                  </a:cubicBezTo>
                  <a:cubicBezTo>
                    <a:pt x="12" y="10"/>
                    <a:pt x="12" y="8"/>
                    <a:pt x="12" y="4"/>
                  </a:cubicBezTo>
                  <a:cubicBezTo>
                    <a:pt x="12" y="0"/>
                    <a:pt x="8" y="0"/>
                    <a:pt x="8" y="4"/>
                  </a:cubicBezTo>
                  <a:cubicBezTo>
                    <a:pt x="8" y="8"/>
                    <a:pt x="8" y="10"/>
                    <a:pt x="8" y="13"/>
                  </a:cubicBezTo>
                  <a:cubicBezTo>
                    <a:pt x="8" y="13"/>
                    <a:pt x="7" y="14"/>
                    <a:pt x="7" y="14"/>
                  </a:cubicBezTo>
                  <a:cubicBezTo>
                    <a:pt x="7" y="17"/>
                    <a:pt x="7" y="20"/>
                    <a:pt x="6" y="23"/>
                  </a:cubicBezTo>
                  <a:cubicBezTo>
                    <a:pt x="6" y="22"/>
                    <a:pt x="5" y="22"/>
                    <a:pt x="5" y="23"/>
                  </a:cubicBezTo>
                  <a:cubicBezTo>
                    <a:pt x="3" y="29"/>
                    <a:pt x="3" y="34"/>
                    <a:pt x="1" y="40"/>
                  </a:cubicBezTo>
                  <a:cubicBezTo>
                    <a:pt x="0" y="41"/>
                    <a:pt x="2" y="41"/>
                    <a:pt x="3" y="40"/>
                  </a:cubicBezTo>
                  <a:cubicBezTo>
                    <a:pt x="4" y="35"/>
                    <a:pt x="5" y="30"/>
                    <a:pt x="6" y="26"/>
                  </a:cubicBezTo>
                  <a:cubicBezTo>
                    <a:pt x="6" y="34"/>
                    <a:pt x="7" y="42"/>
                    <a:pt x="10" y="49"/>
                  </a:cubicBezTo>
                  <a:cubicBezTo>
                    <a:pt x="12" y="54"/>
                    <a:pt x="20" y="52"/>
                    <a:pt x="18" y="4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11957282" y="6491687"/>
              <a:ext cx="23716" cy="130440"/>
            </a:xfrm>
            <a:custGeom>
              <a:avLst/>
              <a:gdLst>
                <a:gd name="T0" fmla="*/ 5 w 6"/>
                <a:gd name="T1" fmla="*/ 4 h 29"/>
                <a:gd name="T2" fmla="*/ 1 w 6"/>
                <a:gd name="T3" fmla="*/ 3 h 29"/>
                <a:gd name="T4" fmla="*/ 0 w 6"/>
                <a:gd name="T5" fmla="*/ 25 h 29"/>
                <a:gd name="T6" fmla="*/ 6 w 6"/>
                <a:gd name="T7" fmla="*/ 25 h 29"/>
                <a:gd name="T8" fmla="*/ 5 w 6"/>
                <a:gd name="T9" fmla="*/ 4 h 29"/>
              </a:gdLst>
              <a:ahLst/>
              <a:cxnLst>
                <a:cxn ang="0">
                  <a:pos x="T0" y="T1"/>
                </a:cxn>
                <a:cxn ang="0">
                  <a:pos x="T2" y="T3"/>
                </a:cxn>
                <a:cxn ang="0">
                  <a:pos x="T4" y="T5"/>
                </a:cxn>
                <a:cxn ang="0">
                  <a:pos x="T6" y="T7"/>
                </a:cxn>
                <a:cxn ang="0">
                  <a:pos x="T8" y="T9"/>
                </a:cxn>
              </a:cxnLst>
              <a:rect l="0" t="0" r="r" b="b"/>
              <a:pathLst>
                <a:path w="6" h="29">
                  <a:moveTo>
                    <a:pt x="5" y="4"/>
                  </a:moveTo>
                  <a:cubicBezTo>
                    <a:pt x="5" y="1"/>
                    <a:pt x="1" y="0"/>
                    <a:pt x="1" y="3"/>
                  </a:cubicBezTo>
                  <a:cubicBezTo>
                    <a:pt x="1" y="11"/>
                    <a:pt x="0" y="21"/>
                    <a:pt x="0" y="25"/>
                  </a:cubicBezTo>
                  <a:cubicBezTo>
                    <a:pt x="0" y="29"/>
                    <a:pt x="6" y="29"/>
                    <a:pt x="6" y="25"/>
                  </a:cubicBezTo>
                  <a:cubicBezTo>
                    <a:pt x="6" y="21"/>
                    <a:pt x="6" y="11"/>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11985741" y="6394450"/>
              <a:ext cx="42689" cy="177872"/>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4"/>
                    <a:pt x="10" y="4"/>
                  </a:cubicBezTo>
                  <a:cubicBezTo>
                    <a:pt x="10" y="0"/>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12028431" y="6382592"/>
              <a:ext cx="71149" cy="249021"/>
            </a:xfrm>
            <a:custGeom>
              <a:avLst/>
              <a:gdLst>
                <a:gd name="T0" fmla="*/ 7 w 17"/>
                <a:gd name="T1" fmla="*/ 5 h 56"/>
                <a:gd name="T2" fmla="*/ 4 w 17"/>
                <a:gd name="T3" fmla="*/ 12 h 56"/>
                <a:gd name="T4" fmla="*/ 4 w 17"/>
                <a:gd name="T5" fmla="*/ 11 h 56"/>
                <a:gd name="T6" fmla="*/ 1 w 17"/>
                <a:gd name="T7" fmla="*/ 11 h 56"/>
                <a:gd name="T8" fmla="*/ 2 w 17"/>
                <a:gd name="T9" fmla="*/ 19 h 56"/>
                <a:gd name="T10" fmla="*/ 6 w 17"/>
                <a:gd name="T11" fmla="*/ 54 h 56"/>
                <a:gd name="T12" fmla="*/ 12 w 17"/>
                <a:gd name="T13" fmla="*/ 52 h 56"/>
                <a:gd name="T14" fmla="*/ 15 w 17"/>
                <a:gd name="T15" fmla="*/ 9 h 56"/>
                <a:gd name="T16" fmla="*/ 7 w 17"/>
                <a:gd name="T17" fmla="*/ 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6">
                  <a:moveTo>
                    <a:pt x="7" y="5"/>
                  </a:moveTo>
                  <a:cubicBezTo>
                    <a:pt x="6" y="7"/>
                    <a:pt x="5" y="9"/>
                    <a:pt x="4" y="12"/>
                  </a:cubicBezTo>
                  <a:cubicBezTo>
                    <a:pt x="4" y="11"/>
                    <a:pt x="4" y="11"/>
                    <a:pt x="4" y="11"/>
                  </a:cubicBezTo>
                  <a:cubicBezTo>
                    <a:pt x="4" y="9"/>
                    <a:pt x="1" y="10"/>
                    <a:pt x="1" y="11"/>
                  </a:cubicBezTo>
                  <a:cubicBezTo>
                    <a:pt x="1" y="14"/>
                    <a:pt x="2" y="17"/>
                    <a:pt x="2" y="19"/>
                  </a:cubicBezTo>
                  <a:cubicBezTo>
                    <a:pt x="0" y="31"/>
                    <a:pt x="1" y="43"/>
                    <a:pt x="6" y="54"/>
                  </a:cubicBezTo>
                  <a:cubicBezTo>
                    <a:pt x="7" y="56"/>
                    <a:pt x="12" y="55"/>
                    <a:pt x="12" y="52"/>
                  </a:cubicBezTo>
                  <a:cubicBezTo>
                    <a:pt x="11" y="38"/>
                    <a:pt x="9" y="23"/>
                    <a:pt x="15" y="9"/>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11943052" y="6347018"/>
              <a:ext cx="33203" cy="158899"/>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12087722" y="6382592"/>
              <a:ext cx="61662" cy="177872"/>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39"/>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12182587" y="6453741"/>
              <a:ext cx="35574" cy="142298"/>
            </a:xfrm>
            <a:custGeom>
              <a:avLst/>
              <a:gdLst>
                <a:gd name="T0" fmla="*/ 0 w 8"/>
                <a:gd name="T1" fmla="*/ 5 h 32"/>
                <a:gd name="T2" fmla="*/ 1 w 8"/>
                <a:gd name="T3" fmla="*/ 28 h 32"/>
                <a:gd name="T4" fmla="*/ 7 w 8"/>
                <a:gd name="T5" fmla="*/ 28 h 32"/>
                <a:gd name="T6" fmla="*/ 8 w 8"/>
                <a:gd name="T7" fmla="*/ 5 h 32"/>
                <a:gd name="T8" fmla="*/ 0 w 8"/>
                <a:gd name="T9" fmla="*/ 5 h 32"/>
              </a:gdLst>
              <a:ahLst/>
              <a:cxnLst>
                <a:cxn ang="0">
                  <a:pos x="T0" y="T1"/>
                </a:cxn>
                <a:cxn ang="0">
                  <a:pos x="T2" y="T3"/>
                </a:cxn>
                <a:cxn ang="0">
                  <a:pos x="T4" y="T5"/>
                </a:cxn>
                <a:cxn ang="0">
                  <a:pos x="T6" y="T7"/>
                </a:cxn>
                <a:cxn ang="0">
                  <a:pos x="T8" y="T9"/>
                </a:cxn>
              </a:cxnLst>
              <a:rect l="0" t="0" r="r" b="b"/>
              <a:pathLst>
                <a:path w="8" h="32">
                  <a:moveTo>
                    <a:pt x="0" y="5"/>
                  </a:moveTo>
                  <a:cubicBezTo>
                    <a:pt x="0" y="13"/>
                    <a:pt x="0" y="20"/>
                    <a:pt x="1" y="28"/>
                  </a:cubicBezTo>
                  <a:cubicBezTo>
                    <a:pt x="2" y="32"/>
                    <a:pt x="7" y="32"/>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123810" y="6683790"/>
              <a:ext cx="12408377" cy="267994"/>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119067" y="6425282"/>
              <a:ext cx="12360944" cy="31542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07" name="组合 506"/>
          <p:cNvGrpSpPr/>
          <p:nvPr/>
        </p:nvGrpSpPr>
        <p:grpSpPr>
          <a:xfrm>
            <a:off x="1965964" y="2880095"/>
            <a:ext cx="1007992" cy="914400"/>
            <a:chOff x="1664391" y="1754376"/>
            <a:chExt cx="1007992" cy="914400"/>
          </a:xfrm>
        </p:grpSpPr>
        <p:sp>
          <p:nvSpPr>
            <p:cNvPr id="508" name="泪滴形 507"/>
            <p:cNvSpPr/>
            <p:nvPr/>
          </p:nvSpPr>
          <p:spPr>
            <a:xfrm rot="8100000">
              <a:off x="1664391" y="1754376"/>
              <a:ext cx="914400" cy="914400"/>
            </a:xfrm>
            <a:prstGeom prst="teardrop">
              <a:avLst/>
            </a:prstGeom>
            <a:solidFill>
              <a:srgbClr val="285B7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09" name="文本框 508"/>
            <p:cNvSpPr txBox="1"/>
            <p:nvPr/>
          </p:nvSpPr>
          <p:spPr>
            <a:xfrm>
              <a:off x="1710260" y="1917212"/>
              <a:ext cx="962123" cy="523220"/>
            </a:xfrm>
            <a:prstGeom prst="rect">
              <a:avLst/>
            </a:prstGeom>
            <a:noFill/>
          </p:spPr>
          <p:txBody>
            <a:bodyPr wrap="none" rtlCol="0">
              <a:spAutoFit/>
            </a:bodyPr>
            <a:lstStyle/>
            <a:p>
              <a:r>
                <a:rPr lang="en-US" altLang="zh-CN" sz="2800" b="1" dirty="0">
                  <a:solidFill>
                    <a:schemeClr val="bg1"/>
                  </a:solidFill>
                </a:rPr>
                <a:t>80%</a:t>
              </a:r>
              <a:endParaRPr lang="zh-CN" altLang="en-US" sz="2800" b="1" dirty="0">
                <a:solidFill>
                  <a:schemeClr val="bg1"/>
                </a:solidFill>
              </a:endParaRPr>
            </a:p>
          </p:txBody>
        </p:sp>
      </p:grpSp>
      <p:grpSp>
        <p:nvGrpSpPr>
          <p:cNvPr id="510" name="组合 509"/>
          <p:cNvGrpSpPr/>
          <p:nvPr/>
        </p:nvGrpSpPr>
        <p:grpSpPr>
          <a:xfrm>
            <a:off x="4368758" y="2230468"/>
            <a:ext cx="962123" cy="914400"/>
            <a:chOff x="2805909" y="1003945"/>
            <a:chExt cx="962123" cy="914400"/>
          </a:xfrm>
        </p:grpSpPr>
        <p:sp>
          <p:nvSpPr>
            <p:cNvPr id="511" name="泪滴形 510"/>
            <p:cNvSpPr/>
            <p:nvPr/>
          </p:nvSpPr>
          <p:spPr>
            <a:xfrm rot="8100000">
              <a:off x="2824241" y="1003945"/>
              <a:ext cx="914400" cy="914400"/>
            </a:xfrm>
            <a:prstGeom prst="teardrop">
              <a:avLst/>
            </a:prstGeom>
            <a:solidFill>
              <a:srgbClr val="72BE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2" name="文本框 511"/>
            <p:cNvSpPr txBox="1"/>
            <p:nvPr/>
          </p:nvSpPr>
          <p:spPr>
            <a:xfrm>
              <a:off x="2805909" y="1168757"/>
              <a:ext cx="962123" cy="523220"/>
            </a:xfrm>
            <a:prstGeom prst="rect">
              <a:avLst/>
            </a:prstGeom>
            <a:noFill/>
          </p:spPr>
          <p:txBody>
            <a:bodyPr wrap="none" rtlCol="0">
              <a:spAutoFit/>
            </a:bodyPr>
            <a:lstStyle/>
            <a:p>
              <a:r>
                <a:rPr lang="en-US" altLang="zh-CN" sz="2800" b="1" dirty="0">
                  <a:solidFill>
                    <a:schemeClr val="bg1"/>
                  </a:solidFill>
                </a:rPr>
                <a:t>90%</a:t>
              </a:r>
              <a:endParaRPr lang="zh-CN" altLang="en-US" sz="2800" b="1" dirty="0">
                <a:solidFill>
                  <a:schemeClr val="bg1"/>
                </a:solidFill>
              </a:endParaRPr>
            </a:p>
          </p:txBody>
        </p:sp>
      </p:grpSp>
      <p:grpSp>
        <p:nvGrpSpPr>
          <p:cNvPr id="513" name="组合 512"/>
          <p:cNvGrpSpPr/>
          <p:nvPr/>
        </p:nvGrpSpPr>
        <p:grpSpPr>
          <a:xfrm>
            <a:off x="6820791" y="2898225"/>
            <a:ext cx="1015728" cy="914400"/>
            <a:chOff x="5353143" y="2009704"/>
            <a:chExt cx="1015728" cy="914400"/>
          </a:xfrm>
        </p:grpSpPr>
        <p:sp>
          <p:nvSpPr>
            <p:cNvPr id="514" name="泪滴形 513"/>
            <p:cNvSpPr/>
            <p:nvPr/>
          </p:nvSpPr>
          <p:spPr>
            <a:xfrm rot="8100000">
              <a:off x="5353143" y="2009704"/>
              <a:ext cx="914400" cy="914400"/>
            </a:xfrm>
            <a:prstGeom prst="teardrop">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5" name="文本框 514"/>
            <p:cNvSpPr txBox="1"/>
            <p:nvPr/>
          </p:nvSpPr>
          <p:spPr>
            <a:xfrm>
              <a:off x="5406748" y="2174516"/>
              <a:ext cx="962123" cy="523220"/>
            </a:xfrm>
            <a:prstGeom prst="rect">
              <a:avLst/>
            </a:prstGeom>
            <a:noFill/>
          </p:spPr>
          <p:txBody>
            <a:bodyPr wrap="none" rtlCol="0">
              <a:spAutoFit/>
            </a:bodyPr>
            <a:lstStyle/>
            <a:p>
              <a:r>
                <a:rPr lang="en-US" altLang="zh-CN" sz="2800" b="1" dirty="0">
                  <a:solidFill>
                    <a:schemeClr val="bg1"/>
                  </a:solidFill>
                </a:rPr>
                <a:t>80%</a:t>
              </a:r>
              <a:endParaRPr lang="zh-CN" altLang="en-US" sz="2800" b="1" dirty="0">
                <a:solidFill>
                  <a:schemeClr val="bg1"/>
                </a:solidFill>
              </a:endParaRPr>
            </a:p>
          </p:txBody>
        </p:sp>
      </p:grpSp>
      <p:grpSp>
        <p:nvGrpSpPr>
          <p:cNvPr id="3" name="组合 2"/>
          <p:cNvGrpSpPr/>
          <p:nvPr/>
        </p:nvGrpSpPr>
        <p:grpSpPr>
          <a:xfrm>
            <a:off x="7786565" y="2214741"/>
            <a:ext cx="3318641" cy="1892872"/>
            <a:chOff x="7786565" y="2214741"/>
            <a:chExt cx="3318641" cy="1892872"/>
          </a:xfrm>
        </p:grpSpPr>
        <p:sp>
          <p:nvSpPr>
            <p:cNvPr id="520" name="文本框 519"/>
            <p:cNvSpPr txBox="1"/>
            <p:nvPr/>
          </p:nvSpPr>
          <p:spPr>
            <a:xfrm>
              <a:off x="7786565" y="2214741"/>
              <a:ext cx="3046472" cy="584775"/>
            </a:xfrm>
            <a:prstGeom prst="rect">
              <a:avLst/>
            </a:prstGeom>
            <a:noFill/>
          </p:spPr>
          <p:txBody>
            <a:bodyPr wrap="square" rtlCol="0">
              <a:spAutoFit/>
            </a:bodyPr>
            <a:lstStyle/>
            <a:p>
              <a:pPr algn="just">
                <a:spcBef>
                  <a:spcPct val="50000"/>
                </a:spcBef>
              </a:pPr>
              <a:r>
                <a:rPr lang="zh-CN" altLang="en-US" sz="3200" b="1" dirty="0">
                  <a:latin typeface="微软雅黑" panose="020B0503020204020204" pitchFamily="34" charset="-122"/>
                  <a:ea typeface="微软雅黑" panose="020B0503020204020204" pitchFamily="34" charset="-122"/>
                </a:rPr>
                <a:t>请输入</a:t>
              </a:r>
              <a:r>
                <a:rPr lang="zh-CN" altLang="en-US" sz="3200" dirty="0">
                  <a:latin typeface="微软雅黑" panose="020B0503020204020204" pitchFamily="34" charset="-122"/>
                  <a:ea typeface="微软雅黑" panose="020B0503020204020204" pitchFamily="34" charset="-122"/>
                </a:rPr>
                <a:t>文字</a:t>
              </a:r>
              <a:endParaRPr lang="en-US" altLang="zh-CN" sz="3200" dirty="0">
                <a:latin typeface="微软雅黑" panose="020B0503020204020204" pitchFamily="34" charset="-122"/>
                <a:ea typeface="微软雅黑" panose="020B0503020204020204" pitchFamily="34" charset="-122"/>
              </a:endParaRPr>
            </a:p>
          </p:txBody>
        </p:sp>
        <p:sp>
          <p:nvSpPr>
            <p:cNvPr id="521" name="文本框 520"/>
            <p:cNvSpPr txBox="1"/>
            <p:nvPr/>
          </p:nvSpPr>
          <p:spPr>
            <a:xfrm>
              <a:off x="7836519" y="2784174"/>
              <a:ext cx="3268687" cy="1323439"/>
            </a:xfrm>
            <a:prstGeom prst="rect">
              <a:avLst/>
            </a:prstGeom>
            <a:noFill/>
          </p:spPr>
          <p:txBody>
            <a:bodyPr wrap="square" rtlCol="0">
              <a:spAutoFit/>
            </a:bodyPr>
            <a:lstStyle/>
            <a:p>
              <a:pPr algn="just"/>
              <a:r>
                <a:rPr lang="zh-CN" altLang="en-US" sz="1600" dirty="0"/>
                <a:t>输入文字输入文字输入文字输入文字输入文字输入文字输入文字输入文字输入文字输入文字输入文字输入文字输入文字输入文字输入文字输入文字</a:t>
              </a:r>
            </a:p>
          </p:txBody>
        </p:sp>
      </p:grpSp>
      <p:grpSp>
        <p:nvGrpSpPr>
          <p:cNvPr id="522" name="组合 521"/>
          <p:cNvGrpSpPr/>
          <p:nvPr/>
        </p:nvGrpSpPr>
        <p:grpSpPr>
          <a:xfrm>
            <a:off x="3728307" y="761890"/>
            <a:ext cx="3268687" cy="1400430"/>
            <a:chOff x="7811542" y="2214741"/>
            <a:chExt cx="3268687" cy="1400430"/>
          </a:xfrm>
        </p:grpSpPr>
        <p:sp>
          <p:nvSpPr>
            <p:cNvPr id="523" name="文本框 522"/>
            <p:cNvSpPr txBox="1"/>
            <p:nvPr/>
          </p:nvSpPr>
          <p:spPr>
            <a:xfrm>
              <a:off x="7922649" y="2214741"/>
              <a:ext cx="3046472" cy="584775"/>
            </a:xfrm>
            <a:prstGeom prst="rect">
              <a:avLst/>
            </a:prstGeom>
            <a:noFill/>
          </p:spPr>
          <p:txBody>
            <a:bodyPr wrap="square" rtlCol="0">
              <a:spAutoFit/>
            </a:bodyPr>
            <a:lstStyle/>
            <a:p>
              <a:pPr algn="ctr">
                <a:spcBef>
                  <a:spcPct val="50000"/>
                </a:spcBef>
              </a:pPr>
              <a:r>
                <a:rPr lang="zh-CN" altLang="en-US" sz="3200" b="1" dirty="0">
                  <a:latin typeface="微软雅黑" panose="020B0503020204020204" pitchFamily="34" charset="-122"/>
                  <a:ea typeface="微软雅黑" panose="020B0503020204020204" pitchFamily="34" charset="-122"/>
                </a:rPr>
                <a:t>请输入</a:t>
              </a:r>
              <a:r>
                <a:rPr lang="zh-CN" altLang="en-US" sz="3200" dirty="0">
                  <a:latin typeface="微软雅黑" panose="020B0503020204020204" pitchFamily="34" charset="-122"/>
                  <a:ea typeface="微软雅黑" panose="020B0503020204020204" pitchFamily="34" charset="-122"/>
                </a:rPr>
                <a:t>文字</a:t>
              </a:r>
              <a:endParaRPr lang="en-US" altLang="zh-CN" sz="3200" dirty="0">
                <a:latin typeface="微软雅黑" panose="020B0503020204020204" pitchFamily="34" charset="-122"/>
                <a:ea typeface="微软雅黑" panose="020B0503020204020204" pitchFamily="34" charset="-122"/>
              </a:endParaRPr>
            </a:p>
          </p:txBody>
        </p:sp>
        <p:sp>
          <p:nvSpPr>
            <p:cNvPr id="524" name="文本框 523"/>
            <p:cNvSpPr txBox="1"/>
            <p:nvPr/>
          </p:nvSpPr>
          <p:spPr>
            <a:xfrm>
              <a:off x="7811542" y="2784174"/>
              <a:ext cx="3268687" cy="830997"/>
            </a:xfrm>
            <a:prstGeom prst="rect">
              <a:avLst/>
            </a:prstGeom>
            <a:noFill/>
          </p:spPr>
          <p:txBody>
            <a:bodyPr wrap="square" rtlCol="0">
              <a:spAutoFit/>
            </a:bodyPr>
            <a:lstStyle/>
            <a:p>
              <a:r>
                <a:rPr lang="zh-CN" altLang="en-US" sz="1600" dirty="0"/>
                <a:t>输入文字输入文字输入文字输入文字输入文字输入文字输入文字输入文字输入文字输入文字</a:t>
              </a:r>
            </a:p>
          </p:txBody>
        </p:sp>
      </p:grpSp>
      <p:grpSp>
        <p:nvGrpSpPr>
          <p:cNvPr id="525" name="组合 524"/>
          <p:cNvGrpSpPr/>
          <p:nvPr/>
        </p:nvGrpSpPr>
        <p:grpSpPr>
          <a:xfrm>
            <a:off x="377489" y="1622451"/>
            <a:ext cx="3268687" cy="1400430"/>
            <a:chOff x="7811542" y="2214741"/>
            <a:chExt cx="3268687" cy="1400430"/>
          </a:xfrm>
        </p:grpSpPr>
        <p:sp>
          <p:nvSpPr>
            <p:cNvPr id="526" name="文本框 525"/>
            <p:cNvSpPr txBox="1"/>
            <p:nvPr/>
          </p:nvSpPr>
          <p:spPr>
            <a:xfrm>
              <a:off x="7922649" y="2214741"/>
              <a:ext cx="3046472" cy="584775"/>
            </a:xfrm>
            <a:prstGeom prst="rect">
              <a:avLst/>
            </a:prstGeom>
            <a:noFill/>
          </p:spPr>
          <p:txBody>
            <a:bodyPr wrap="square" rtlCol="0">
              <a:spAutoFit/>
            </a:bodyPr>
            <a:lstStyle/>
            <a:p>
              <a:pPr algn="ctr">
                <a:spcBef>
                  <a:spcPct val="50000"/>
                </a:spcBef>
              </a:pPr>
              <a:r>
                <a:rPr lang="zh-CN" altLang="en-US" sz="3200" b="1" dirty="0">
                  <a:latin typeface="微软雅黑" panose="020B0503020204020204" pitchFamily="34" charset="-122"/>
                  <a:ea typeface="微软雅黑" panose="020B0503020204020204" pitchFamily="34" charset="-122"/>
                </a:rPr>
                <a:t>请输入</a:t>
              </a:r>
              <a:r>
                <a:rPr lang="zh-CN" altLang="en-US" sz="3200" dirty="0">
                  <a:latin typeface="微软雅黑" panose="020B0503020204020204" pitchFamily="34" charset="-122"/>
                  <a:ea typeface="微软雅黑" panose="020B0503020204020204" pitchFamily="34" charset="-122"/>
                </a:rPr>
                <a:t>文字</a:t>
              </a:r>
              <a:endParaRPr lang="en-US" altLang="zh-CN" sz="3200" dirty="0">
                <a:latin typeface="微软雅黑" panose="020B0503020204020204" pitchFamily="34" charset="-122"/>
                <a:ea typeface="微软雅黑" panose="020B0503020204020204" pitchFamily="34" charset="-122"/>
              </a:endParaRPr>
            </a:p>
          </p:txBody>
        </p:sp>
        <p:sp>
          <p:nvSpPr>
            <p:cNvPr id="527" name="文本框 526"/>
            <p:cNvSpPr txBox="1"/>
            <p:nvPr/>
          </p:nvSpPr>
          <p:spPr>
            <a:xfrm>
              <a:off x="7811542" y="2784174"/>
              <a:ext cx="3268687" cy="830997"/>
            </a:xfrm>
            <a:prstGeom prst="rect">
              <a:avLst/>
            </a:prstGeom>
            <a:noFill/>
          </p:spPr>
          <p:txBody>
            <a:bodyPr wrap="square" rtlCol="0">
              <a:spAutoFit/>
            </a:bodyPr>
            <a:lstStyle/>
            <a:p>
              <a:r>
                <a:rPr lang="zh-CN" altLang="en-US" sz="1600" dirty="0"/>
                <a:t>输入文字输入文字输入文字输入文字输入文字输入文字输入文字输入文字输入文字</a:t>
              </a:r>
            </a:p>
          </p:txBody>
        </p:sp>
      </p:grpSp>
    </p:spTree>
    <p:extLst>
      <p:ext uri="{BB962C8B-B14F-4D97-AF65-F5344CB8AC3E}">
        <p14:creationId xmlns:p14="http://schemas.microsoft.com/office/powerpoint/2010/main" val="198105914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6" name="组合 475"/>
          <p:cNvGrpSpPr/>
          <p:nvPr/>
        </p:nvGrpSpPr>
        <p:grpSpPr>
          <a:xfrm>
            <a:off x="2268416" y="628136"/>
            <a:ext cx="7821118" cy="3700093"/>
            <a:chOff x="1648185" y="1123951"/>
            <a:chExt cx="6117256" cy="2894012"/>
          </a:xfrm>
          <a:solidFill>
            <a:schemeClr val="tx1">
              <a:lumMod val="65000"/>
              <a:lumOff val="35000"/>
            </a:schemeClr>
          </a:solidFill>
        </p:grpSpPr>
        <p:sp>
          <p:nvSpPr>
            <p:cNvPr id="510" name="Freeform 6"/>
            <p:cNvSpPr>
              <a:spLocks/>
            </p:cNvSpPr>
            <p:nvPr/>
          </p:nvSpPr>
          <p:spPr bwMode="auto">
            <a:xfrm>
              <a:off x="2837189" y="1217456"/>
              <a:ext cx="46175" cy="24242"/>
            </a:xfrm>
            <a:custGeom>
              <a:avLst/>
              <a:gdLst>
                <a:gd name="T0" fmla="*/ 9 w 17"/>
                <a:gd name="T1" fmla="*/ 1 h 9"/>
                <a:gd name="T2" fmla="*/ 10 w 17"/>
                <a:gd name="T3" fmla="*/ 2 h 9"/>
                <a:gd name="T4" fmla="*/ 13 w 17"/>
                <a:gd name="T5" fmla="*/ 8 h 9"/>
                <a:gd name="T6" fmla="*/ 6 w 17"/>
                <a:gd name="T7" fmla="*/ 5 h 9"/>
                <a:gd name="T8" fmla="*/ 9 w 17"/>
                <a:gd name="T9" fmla="*/ 1 h 9"/>
              </a:gdLst>
              <a:ahLst/>
              <a:cxnLst>
                <a:cxn ang="0">
                  <a:pos x="T0" y="T1"/>
                </a:cxn>
                <a:cxn ang="0">
                  <a:pos x="T2" y="T3"/>
                </a:cxn>
                <a:cxn ang="0">
                  <a:pos x="T4" y="T5"/>
                </a:cxn>
                <a:cxn ang="0">
                  <a:pos x="T6" y="T7"/>
                </a:cxn>
                <a:cxn ang="0">
                  <a:pos x="T8" y="T9"/>
                </a:cxn>
              </a:cxnLst>
              <a:rect l="0" t="0" r="r" b="b"/>
              <a:pathLst>
                <a:path w="17" h="9">
                  <a:moveTo>
                    <a:pt x="9" y="1"/>
                  </a:moveTo>
                  <a:cubicBezTo>
                    <a:pt x="10" y="0"/>
                    <a:pt x="10" y="1"/>
                    <a:pt x="10" y="2"/>
                  </a:cubicBezTo>
                  <a:cubicBezTo>
                    <a:pt x="12" y="5"/>
                    <a:pt x="17" y="5"/>
                    <a:pt x="13" y="8"/>
                  </a:cubicBezTo>
                  <a:cubicBezTo>
                    <a:pt x="9" y="9"/>
                    <a:pt x="11" y="3"/>
                    <a:pt x="6" y="5"/>
                  </a:cubicBezTo>
                  <a:cubicBezTo>
                    <a:pt x="0" y="3"/>
                    <a:pt x="12" y="5"/>
                    <a:pt x="9"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1" name="Freeform 7"/>
            <p:cNvSpPr>
              <a:spLocks/>
            </p:cNvSpPr>
            <p:nvPr/>
          </p:nvSpPr>
          <p:spPr bwMode="auto">
            <a:xfrm>
              <a:off x="3455933" y="1217456"/>
              <a:ext cx="84270" cy="46175"/>
            </a:xfrm>
            <a:custGeom>
              <a:avLst/>
              <a:gdLst>
                <a:gd name="T0" fmla="*/ 29 w 31"/>
                <a:gd name="T1" fmla="*/ 12 h 17"/>
                <a:gd name="T2" fmla="*/ 18 w 31"/>
                <a:gd name="T3" fmla="*/ 15 h 17"/>
                <a:gd name="T4" fmla="*/ 3 w 31"/>
                <a:gd name="T5" fmla="*/ 15 h 17"/>
                <a:gd name="T6" fmla="*/ 0 w 31"/>
                <a:gd name="T7" fmla="*/ 12 h 17"/>
                <a:gd name="T8" fmla="*/ 23 w 31"/>
                <a:gd name="T9" fmla="*/ 1 h 17"/>
                <a:gd name="T10" fmla="*/ 28 w 31"/>
                <a:gd name="T11" fmla="*/ 4 h 17"/>
                <a:gd name="T12" fmla="*/ 25 w 31"/>
                <a:gd name="T13" fmla="*/ 5 h 17"/>
                <a:gd name="T14" fmla="*/ 29 w 31"/>
                <a:gd name="T15" fmla="*/ 12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17">
                  <a:moveTo>
                    <a:pt x="29" y="12"/>
                  </a:moveTo>
                  <a:cubicBezTo>
                    <a:pt x="25" y="13"/>
                    <a:pt x="18" y="11"/>
                    <a:pt x="18" y="15"/>
                  </a:cubicBezTo>
                  <a:cubicBezTo>
                    <a:pt x="15" y="13"/>
                    <a:pt x="9" y="17"/>
                    <a:pt x="3" y="15"/>
                  </a:cubicBezTo>
                  <a:cubicBezTo>
                    <a:pt x="3" y="13"/>
                    <a:pt x="2" y="13"/>
                    <a:pt x="0" y="12"/>
                  </a:cubicBezTo>
                  <a:cubicBezTo>
                    <a:pt x="3" y="4"/>
                    <a:pt x="11" y="0"/>
                    <a:pt x="23" y="1"/>
                  </a:cubicBezTo>
                  <a:cubicBezTo>
                    <a:pt x="22" y="5"/>
                    <a:pt x="27" y="2"/>
                    <a:pt x="28" y="4"/>
                  </a:cubicBezTo>
                  <a:cubicBezTo>
                    <a:pt x="29" y="5"/>
                    <a:pt x="25" y="5"/>
                    <a:pt x="25" y="5"/>
                  </a:cubicBezTo>
                  <a:cubicBezTo>
                    <a:pt x="25" y="7"/>
                    <a:pt x="31" y="6"/>
                    <a:pt x="29" y="1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2" name="Freeform 8"/>
            <p:cNvSpPr>
              <a:spLocks/>
            </p:cNvSpPr>
            <p:nvPr/>
          </p:nvSpPr>
          <p:spPr bwMode="auto">
            <a:xfrm>
              <a:off x="2973405" y="1222073"/>
              <a:ext cx="40403" cy="25396"/>
            </a:xfrm>
            <a:custGeom>
              <a:avLst/>
              <a:gdLst>
                <a:gd name="T0" fmla="*/ 15 w 15"/>
                <a:gd name="T1" fmla="*/ 2 h 9"/>
                <a:gd name="T2" fmla="*/ 14 w 15"/>
                <a:gd name="T3" fmla="*/ 7 h 9"/>
                <a:gd name="T4" fmla="*/ 8 w 15"/>
                <a:gd name="T5" fmla="*/ 9 h 9"/>
                <a:gd name="T6" fmla="*/ 0 w 15"/>
                <a:gd name="T7" fmla="*/ 5 h 9"/>
                <a:gd name="T8" fmla="*/ 9 w 15"/>
                <a:gd name="T9" fmla="*/ 5 h 9"/>
                <a:gd name="T10" fmla="*/ 15 w 15"/>
                <a:gd name="T11" fmla="*/ 2 h 9"/>
              </a:gdLst>
              <a:ahLst/>
              <a:cxnLst>
                <a:cxn ang="0">
                  <a:pos x="T0" y="T1"/>
                </a:cxn>
                <a:cxn ang="0">
                  <a:pos x="T2" y="T3"/>
                </a:cxn>
                <a:cxn ang="0">
                  <a:pos x="T4" y="T5"/>
                </a:cxn>
                <a:cxn ang="0">
                  <a:pos x="T6" y="T7"/>
                </a:cxn>
                <a:cxn ang="0">
                  <a:pos x="T8" y="T9"/>
                </a:cxn>
                <a:cxn ang="0">
                  <a:pos x="T10" y="T11"/>
                </a:cxn>
              </a:cxnLst>
              <a:rect l="0" t="0" r="r" b="b"/>
              <a:pathLst>
                <a:path w="15" h="9">
                  <a:moveTo>
                    <a:pt x="15" y="2"/>
                  </a:moveTo>
                  <a:cubicBezTo>
                    <a:pt x="14" y="3"/>
                    <a:pt x="14" y="5"/>
                    <a:pt x="14" y="7"/>
                  </a:cubicBezTo>
                  <a:cubicBezTo>
                    <a:pt x="11" y="7"/>
                    <a:pt x="10" y="8"/>
                    <a:pt x="8" y="9"/>
                  </a:cubicBezTo>
                  <a:cubicBezTo>
                    <a:pt x="5" y="8"/>
                    <a:pt x="0" y="9"/>
                    <a:pt x="0" y="5"/>
                  </a:cubicBezTo>
                  <a:cubicBezTo>
                    <a:pt x="5" y="5"/>
                    <a:pt x="6" y="1"/>
                    <a:pt x="9" y="5"/>
                  </a:cubicBezTo>
                  <a:cubicBezTo>
                    <a:pt x="12" y="4"/>
                    <a:pt x="11" y="0"/>
                    <a:pt x="15"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3" name="Freeform 9"/>
            <p:cNvSpPr>
              <a:spLocks/>
            </p:cNvSpPr>
            <p:nvPr/>
          </p:nvSpPr>
          <p:spPr bwMode="auto">
            <a:xfrm>
              <a:off x="2713671" y="1235925"/>
              <a:ext cx="51947" cy="27705"/>
            </a:xfrm>
            <a:custGeom>
              <a:avLst/>
              <a:gdLst>
                <a:gd name="T0" fmla="*/ 18 w 19"/>
                <a:gd name="T1" fmla="*/ 0 h 10"/>
                <a:gd name="T2" fmla="*/ 15 w 19"/>
                <a:gd name="T3" fmla="*/ 4 h 10"/>
                <a:gd name="T4" fmla="*/ 11 w 19"/>
                <a:gd name="T5" fmla="*/ 8 h 10"/>
                <a:gd name="T6" fmla="*/ 8 w 19"/>
                <a:gd name="T7" fmla="*/ 5 h 10"/>
                <a:gd name="T8" fmla="*/ 3 w 19"/>
                <a:gd name="T9" fmla="*/ 7 h 10"/>
                <a:gd name="T10" fmla="*/ 1 w 19"/>
                <a:gd name="T11" fmla="*/ 4 h 10"/>
                <a:gd name="T12" fmla="*/ 8 w 19"/>
                <a:gd name="T13" fmla="*/ 2 h 10"/>
                <a:gd name="T14" fmla="*/ 8 w 19"/>
                <a:gd name="T15" fmla="*/ 1 h 10"/>
                <a:gd name="T16" fmla="*/ 18 w 19"/>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0">
                  <a:moveTo>
                    <a:pt x="18" y="0"/>
                  </a:moveTo>
                  <a:cubicBezTo>
                    <a:pt x="19" y="3"/>
                    <a:pt x="15" y="2"/>
                    <a:pt x="15" y="4"/>
                  </a:cubicBezTo>
                  <a:cubicBezTo>
                    <a:pt x="15" y="5"/>
                    <a:pt x="13" y="8"/>
                    <a:pt x="11" y="8"/>
                  </a:cubicBezTo>
                  <a:cubicBezTo>
                    <a:pt x="8" y="10"/>
                    <a:pt x="9" y="6"/>
                    <a:pt x="8" y="5"/>
                  </a:cubicBezTo>
                  <a:cubicBezTo>
                    <a:pt x="7" y="5"/>
                    <a:pt x="5" y="7"/>
                    <a:pt x="3" y="7"/>
                  </a:cubicBezTo>
                  <a:cubicBezTo>
                    <a:pt x="3" y="7"/>
                    <a:pt x="2" y="3"/>
                    <a:pt x="1" y="4"/>
                  </a:cubicBezTo>
                  <a:cubicBezTo>
                    <a:pt x="0" y="0"/>
                    <a:pt x="6" y="4"/>
                    <a:pt x="8" y="2"/>
                  </a:cubicBezTo>
                  <a:cubicBezTo>
                    <a:pt x="8" y="2"/>
                    <a:pt x="8" y="1"/>
                    <a:pt x="8" y="1"/>
                  </a:cubicBezTo>
                  <a:cubicBezTo>
                    <a:pt x="12" y="0"/>
                    <a:pt x="13" y="1"/>
                    <a:pt x="18"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4" name="Freeform 10"/>
            <p:cNvSpPr>
              <a:spLocks/>
            </p:cNvSpPr>
            <p:nvPr/>
          </p:nvSpPr>
          <p:spPr bwMode="auto">
            <a:xfrm>
              <a:off x="2923767" y="1233617"/>
              <a:ext cx="41557" cy="13852"/>
            </a:xfrm>
            <a:custGeom>
              <a:avLst/>
              <a:gdLst>
                <a:gd name="T0" fmla="*/ 14 w 15"/>
                <a:gd name="T1" fmla="*/ 5 h 5"/>
                <a:gd name="T2" fmla="*/ 2 w 15"/>
                <a:gd name="T3" fmla="*/ 5 h 5"/>
                <a:gd name="T4" fmla="*/ 6 w 15"/>
                <a:gd name="T5" fmla="*/ 1 h 5"/>
                <a:gd name="T6" fmla="*/ 14 w 15"/>
                <a:gd name="T7" fmla="*/ 5 h 5"/>
              </a:gdLst>
              <a:ahLst/>
              <a:cxnLst>
                <a:cxn ang="0">
                  <a:pos x="T0" y="T1"/>
                </a:cxn>
                <a:cxn ang="0">
                  <a:pos x="T2" y="T3"/>
                </a:cxn>
                <a:cxn ang="0">
                  <a:pos x="T4" y="T5"/>
                </a:cxn>
                <a:cxn ang="0">
                  <a:pos x="T6" y="T7"/>
                </a:cxn>
              </a:cxnLst>
              <a:rect l="0" t="0" r="r" b="b"/>
              <a:pathLst>
                <a:path w="15" h="5">
                  <a:moveTo>
                    <a:pt x="14" y="5"/>
                  </a:moveTo>
                  <a:cubicBezTo>
                    <a:pt x="10" y="5"/>
                    <a:pt x="6" y="5"/>
                    <a:pt x="2" y="5"/>
                  </a:cubicBezTo>
                  <a:cubicBezTo>
                    <a:pt x="0" y="0"/>
                    <a:pt x="7" y="4"/>
                    <a:pt x="6" y="1"/>
                  </a:cubicBezTo>
                  <a:cubicBezTo>
                    <a:pt x="8" y="3"/>
                    <a:pt x="15" y="0"/>
                    <a:pt x="14"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5" name="Freeform 11"/>
            <p:cNvSpPr>
              <a:spLocks/>
            </p:cNvSpPr>
            <p:nvPr/>
          </p:nvSpPr>
          <p:spPr bwMode="auto">
            <a:xfrm>
              <a:off x="2861431" y="1249778"/>
              <a:ext cx="51947" cy="19625"/>
            </a:xfrm>
            <a:custGeom>
              <a:avLst/>
              <a:gdLst>
                <a:gd name="T0" fmla="*/ 13 w 19"/>
                <a:gd name="T1" fmla="*/ 0 h 7"/>
                <a:gd name="T2" fmla="*/ 13 w 19"/>
                <a:gd name="T3" fmla="*/ 6 h 7"/>
                <a:gd name="T4" fmla="*/ 0 w 19"/>
                <a:gd name="T5" fmla="*/ 5 h 7"/>
                <a:gd name="T6" fmla="*/ 13 w 19"/>
                <a:gd name="T7" fmla="*/ 0 h 7"/>
              </a:gdLst>
              <a:ahLst/>
              <a:cxnLst>
                <a:cxn ang="0">
                  <a:pos x="T0" y="T1"/>
                </a:cxn>
                <a:cxn ang="0">
                  <a:pos x="T2" y="T3"/>
                </a:cxn>
                <a:cxn ang="0">
                  <a:pos x="T4" y="T5"/>
                </a:cxn>
                <a:cxn ang="0">
                  <a:pos x="T6" y="T7"/>
                </a:cxn>
              </a:cxnLst>
              <a:rect l="0" t="0" r="r" b="b"/>
              <a:pathLst>
                <a:path w="19" h="7">
                  <a:moveTo>
                    <a:pt x="13" y="0"/>
                  </a:moveTo>
                  <a:cubicBezTo>
                    <a:pt x="19" y="3"/>
                    <a:pt x="13" y="2"/>
                    <a:pt x="13" y="6"/>
                  </a:cubicBezTo>
                  <a:cubicBezTo>
                    <a:pt x="9" y="6"/>
                    <a:pt x="2" y="7"/>
                    <a:pt x="0" y="5"/>
                  </a:cubicBezTo>
                  <a:cubicBezTo>
                    <a:pt x="2" y="1"/>
                    <a:pt x="10" y="4"/>
                    <a:pt x="13"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6" name="Freeform 12"/>
            <p:cNvSpPr>
              <a:spLocks/>
            </p:cNvSpPr>
            <p:nvPr/>
          </p:nvSpPr>
          <p:spPr bwMode="auto">
            <a:xfrm>
              <a:off x="6320166" y="1265939"/>
              <a:ext cx="25396" cy="16161"/>
            </a:xfrm>
            <a:custGeom>
              <a:avLst/>
              <a:gdLst>
                <a:gd name="T0" fmla="*/ 0 w 9"/>
                <a:gd name="T1" fmla="*/ 0 h 6"/>
                <a:gd name="T2" fmla="*/ 8 w 9"/>
                <a:gd name="T3" fmla="*/ 6 h 6"/>
                <a:gd name="T4" fmla="*/ 0 w 9"/>
                <a:gd name="T5" fmla="*/ 0 h 6"/>
              </a:gdLst>
              <a:ahLst/>
              <a:cxnLst>
                <a:cxn ang="0">
                  <a:pos x="T0" y="T1"/>
                </a:cxn>
                <a:cxn ang="0">
                  <a:pos x="T2" y="T3"/>
                </a:cxn>
                <a:cxn ang="0">
                  <a:pos x="T4" y="T5"/>
                </a:cxn>
              </a:cxnLst>
              <a:rect l="0" t="0" r="r" b="b"/>
              <a:pathLst>
                <a:path w="9" h="6">
                  <a:moveTo>
                    <a:pt x="0" y="0"/>
                  </a:moveTo>
                  <a:cubicBezTo>
                    <a:pt x="5" y="0"/>
                    <a:pt x="9" y="1"/>
                    <a:pt x="8" y="6"/>
                  </a:cubicBezTo>
                  <a:cubicBezTo>
                    <a:pt x="6" y="4"/>
                    <a:pt x="0" y="5"/>
                    <a:pt x="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7" name="Freeform 13"/>
            <p:cNvSpPr>
              <a:spLocks/>
            </p:cNvSpPr>
            <p:nvPr/>
          </p:nvSpPr>
          <p:spPr bwMode="auto">
            <a:xfrm>
              <a:off x="3482484" y="1263630"/>
              <a:ext cx="95813" cy="48484"/>
            </a:xfrm>
            <a:custGeom>
              <a:avLst/>
              <a:gdLst>
                <a:gd name="T0" fmla="*/ 31 w 35"/>
                <a:gd name="T1" fmla="*/ 4 h 18"/>
                <a:gd name="T2" fmla="*/ 34 w 35"/>
                <a:gd name="T3" fmla="*/ 12 h 18"/>
                <a:gd name="T4" fmla="*/ 19 w 35"/>
                <a:gd name="T5" fmla="*/ 16 h 18"/>
                <a:gd name="T6" fmla="*/ 16 w 35"/>
                <a:gd name="T7" fmla="*/ 15 h 18"/>
                <a:gd name="T8" fmla="*/ 10 w 35"/>
                <a:gd name="T9" fmla="*/ 15 h 18"/>
                <a:gd name="T10" fmla="*/ 10 w 35"/>
                <a:gd name="T11" fmla="*/ 12 h 18"/>
                <a:gd name="T12" fmla="*/ 6 w 35"/>
                <a:gd name="T13" fmla="*/ 13 h 18"/>
                <a:gd name="T14" fmla="*/ 8 w 35"/>
                <a:gd name="T15" fmla="*/ 10 h 18"/>
                <a:gd name="T16" fmla="*/ 2 w 35"/>
                <a:gd name="T17" fmla="*/ 9 h 18"/>
                <a:gd name="T18" fmla="*/ 5 w 35"/>
                <a:gd name="T19" fmla="*/ 6 h 18"/>
                <a:gd name="T20" fmla="*/ 9 w 35"/>
                <a:gd name="T21" fmla="*/ 3 h 18"/>
                <a:gd name="T22" fmla="*/ 22 w 35"/>
                <a:gd name="T23" fmla="*/ 1 h 18"/>
                <a:gd name="T24" fmla="*/ 22 w 35"/>
                <a:gd name="T25" fmla="*/ 4 h 18"/>
                <a:gd name="T26" fmla="*/ 31 w 35"/>
                <a:gd name="T27" fmla="*/ 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8">
                  <a:moveTo>
                    <a:pt x="31" y="4"/>
                  </a:moveTo>
                  <a:cubicBezTo>
                    <a:pt x="30" y="9"/>
                    <a:pt x="26" y="12"/>
                    <a:pt x="34" y="12"/>
                  </a:cubicBezTo>
                  <a:cubicBezTo>
                    <a:pt x="35" y="18"/>
                    <a:pt x="25" y="17"/>
                    <a:pt x="19" y="16"/>
                  </a:cubicBezTo>
                  <a:cubicBezTo>
                    <a:pt x="17" y="16"/>
                    <a:pt x="18" y="16"/>
                    <a:pt x="16" y="15"/>
                  </a:cubicBezTo>
                  <a:cubicBezTo>
                    <a:pt x="13" y="12"/>
                    <a:pt x="14" y="17"/>
                    <a:pt x="10" y="15"/>
                  </a:cubicBezTo>
                  <a:cubicBezTo>
                    <a:pt x="10" y="15"/>
                    <a:pt x="11" y="12"/>
                    <a:pt x="10" y="12"/>
                  </a:cubicBezTo>
                  <a:cubicBezTo>
                    <a:pt x="10" y="11"/>
                    <a:pt x="8" y="14"/>
                    <a:pt x="6" y="13"/>
                  </a:cubicBezTo>
                  <a:cubicBezTo>
                    <a:pt x="6" y="13"/>
                    <a:pt x="8" y="11"/>
                    <a:pt x="8" y="10"/>
                  </a:cubicBezTo>
                  <a:cubicBezTo>
                    <a:pt x="7" y="9"/>
                    <a:pt x="1" y="12"/>
                    <a:pt x="2" y="9"/>
                  </a:cubicBezTo>
                  <a:cubicBezTo>
                    <a:pt x="0" y="6"/>
                    <a:pt x="3" y="7"/>
                    <a:pt x="5" y="6"/>
                  </a:cubicBezTo>
                  <a:cubicBezTo>
                    <a:pt x="6" y="4"/>
                    <a:pt x="6" y="4"/>
                    <a:pt x="9" y="3"/>
                  </a:cubicBezTo>
                  <a:cubicBezTo>
                    <a:pt x="10" y="3"/>
                    <a:pt x="17" y="0"/>
                    <a:pt x="22" y="1"/>
                  </a:cubicBezTo>
                  <a:cubicBezTo>
                    <a:pt x="23" y="1"/>
                    <a:pt x="22" y="4"/>
                    <a:pt x="22" y="4"/>
                  </a:cubicBezTo>
                  <a:cubicBezTo>
                    <a:pt x="24" y="6"/>
                    <a:pt x="30" y="3"/>
                    <a:pt x="31"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8" name="Freeform 14"/>
            <p:cNvSpPr>
              <a:spLocks/>
            </p:cNvSpPr>
            <p:nvPr/>
          </p:nvSpPr>
          <p:spPr bwMode="auto">
            <a:xfrm>
              <a:off x="3447852" y="1265939"/>
              <a:ext cx="34631" cy="24242"/>
            </a:xfrm>
            <a:custGeom>
              <a:avLst/>
              <a:gdLst>
                <a:gd name="T0" fmla="*/ 13 w 13"/>
                <a:gd name="T1" fmla="*/ 5 h 9"/>
                <a:gd name="T2" fmla="*/ 9 w 13"/>
                <a:gd name="T3" fmla="*/ 5 h 9"/>
                <a:gd name="T4" fmla="*/ 7 w 13"/>
                <a:gd name="T5" fmla="*/ 8 h 9"/>
                <a:gd name="T6" fmla="*/ 0 w 13"/>
                <a:gd name="T7" fmla="*/ 5 h 9"/>
                <a:gd name="T8" fmla="*/ 13 w 13"/>
                <a:gd name="T9" fmla="*/ 5 h 9"/>
              </a:gdLst>
              <a:ahLst/>
              <a:cxnLst>
                <a:cxn ang="0">
                  <a:pos x="T0" y="T1"/>
                </a:cxn>
                <a:cxn ang="0">
                  <a:pos x="T2" y="T3"/>
                </a:cxn>
                <a:cxn ang="0">
                  <a:pos x="T4" y="T5"/>
                </a:cxn>
                <a:cxn ang="0">
                  <a:pos x="T6" y="T7"/>
                </a:cxn>
                <a:cxn ang="0">
                  <a:pos x="T8" y="T9"/>
                </a:cxn>
              </a:cxnLst>
              <a:rect l="0" t="0" r="r" b="b"/>
              <a:pathLst>
                <a:path w="13" h="9">
                  <a:moveTo>
                    <a:pt x="13" y="5"/>
                  </a:moveTo>
                  <a:cubicBezTo>
                    <a:pt x="12" y="7"/>
                    <a:pt x="10" y="5"/>
                    <a:pt x="9" y="5"/>
                  </a:cubicBezTo>
                  <a:cubicBezTo>
                    <a:pt x="7" y="5"/>
                    <a:pt x="7" y="7"/>
                    <a:pt x="7" y="8"/>
                  </a:cubicBezTo>
                  <a:cubicBezTo>
                    <a:pt x="3" y="9"/>
                    <a:pt x="4" y="4"/>
                    <a:pt x="0" y="5"/>
                  </a:cubicBezTo>
                  <a:cubicBezTo>
                    <a:pt x="2" y="0"/>
                    <a:pt x="9" y="3"/>
                    <a:pt x="13"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19" name="Freeform 15"/>
            <p:cNvSpPr>
              <a:spLocks/>
            </p:cNvSpPr>
            <p:nvPr/>
          </p:nvSpPr>
          <p:spPr bwMode="auto">
            <a:xfrm>
              <a:off x="6235897" y="1293644"/>
              <a:ext cx="95813" cy="51947"/>
            </a:xfrm>
            <a:custGeom>
              <a:avLst/>
              <a:gdLst>
                <a:gd name="T0" fmla="*/ 25 w 35"/>
                <a:gd name="T1" fmla="*/ 5 h 19"/>
                <a:gd name="T2" fmla="*/ 30 w 35"/>
                <a:gd name="T3" fmla="*/ 11 h 19"/>
                <a:gd name="T4" fmla="*/ 34 w 35"/>
                <a:gd name="T5" fmla="*/ 19 h 19"/>
                <a:gd name="T6" fmla="*/ 30 w 35"/>
                <a:gd name="T7" fmla="*/ 19 h 19"/>
                <a:gd name="T8" fmla="*/ 30 w 35"/>
                <a:gd name="T9" fmla="*/ 16 h 19"/>
                <a:gd name="T10" fmla="*/ 27 w 35"/>
                <a:gd name="T11" fmla="*/ 14 h 19"/>
                <a:gd name="T12" fmla="*/ 8 w 35"/>
                <a:gd name="T13" fmla="*/ 13 h 19"/>
                <a:gd name="T14" fmla="*/ 12 w 35"/>
                <a:gd name="T15" fmla="*/ 10 h 19"/>
                <a:gd name="T16" fmla="*/ 9 w 35"/>
                <a:gd name="T17" fmla="*/ 7 h 19"/>
                <a:gd name="T18" fmla="*/ 0 w 35"/>
                <a:gd name="T19" fmla="*/ 2 h 19"/>
                <a:gd name="T20" fmla="*/ 12 w 35"/>
                <a:gd name="T21" fmla="*/ 2 h 19"/>
                <a:gd name="T22" fmla="*/ 15 w 35"/>
                <a:gd name="T23" fmla="*/ 5 h 19"/>
                <a:gd name="T24" fmla="*/ 21 w 35"/>
                <a:gd name="T25" fmla="*/ 5 h 19"/>
                <a:gd name="T26" fmla="*/ 25 w 35"/>
                <a:gd name="T27"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19">
                  <a:moveTo>
                    <a:pt x="25" y="5"/>
                  </a:moveTo>
                  <a:cubicBezTo>
                    <a:pt x="27" y="7"/>
                    <a:pt x="28" y="9"/>
                    <a:pt x="30" y="11"/>
                  </a:cubicBezTo>
                  <a:cubicBezTo>
                    <a:pt x="31" y="13"/>
                    <a:pt x="35" y="15"/>
                    <a:pt x="34" y="19"/>
                  </a:cubicBezTo>
                  <a:cubicBezTo>
                    <a:pt x="33" y="18"/>
                    <a:pt x="30" y="19"/>
                    <a:pt x="30" y="19"/>
                  </a:cubicBezTo>
                  <a:cubicBezTo>
                    <a:pt x="29" y="18"/>
                    <a:pt x="30" y="16"/>
                    <a:pt x="30" y="16"/>
                  </a:cubicBezTo>
                  <a:cubicBezTo>
                    <a:pt x="29" y="15"/>
                    <a:pt x="26" y="18"/>
                    <a:pt x="27" y="14"/>
                  </a:cubicBezTo>
                  <a:cubicBezTo>
                    <a:pt x="18" y="14"/>
                    <a:pt x="12" y="14"/>
                    <a:pt x="8" y="13"/>
                  </a:cubicBezTo>
                  <a:cubicBezTo>
                    <a:pt x="7" y="9"/>
                    <a:pt x="10" y="10"/>
                    <a:pt x="12" y="10"/>
                  </a:cubicBezTo>
                  <a:cubicBezTo>
                    <a:pt x="12" y="8"/>
                    <a:pt x="9" y="9"/>
                    <a:pt x="9" y="7"/>
                  </a:cubicBezTo>
                  <a:cubicBezTo>
                    <a:pt x="3" y="5"/>
                    <a:pt x="1" y="9"/>
                    <a:pt x="0" y="2"/>
                  </a:cubicBezTo>
                  <a:cubicBezTo>
                    <a:pt x="4" y="0"/>
                    <a:pt x="8" y="1"/>
                    <a:pt x="12" y="2"/>
                  </a:cubicBezTo>
                  <a:cubicBezTo>
                    <a:pt x="14" y="3"/>
                    <a:pt x="15" y="3"/>
                    <a:pt x="15" y="5"/>
                  </a:cubicBezTo>
                  <a:cubicBezTo>
                    <a:pt x="17" y="7"/>
                    <a:pt x="21" y="1"/>
                    <a:pt x="21" y="5"/>
                  </a:cubicBezTo>
                  <a:cubicBezTo>
                    <a:pt x="21" y="7"/>
                    <a:pt x="26" y="7"/>
                    <a:pt x="25"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0" name="Freeform 16"/>
            <p:cNvSpPr>
              <a:spLocks/>
            </p:cNvSpPr>
            <p:nvPr/>
          </p:nvSpPr>
          <p:spPr bwMode="auto">
            <a:xfrm>
              <a:off x="3580605" y="1293644"/>
              <a:ext cx="95813" cy="48484"/>
            </a:xfrm>
            <a:custGeom>
              <a:avLst/>
              <a:gdLst>
                <a:gd name="T0" fmla="*/ 14 w 35"/>
                <a:gd name="T1" fmla="*/ 1 h 18"/>
                <a:gd name="T2" fmla="*/ 20 w 35"/>
                <a:gd name="T3" fmla="*/ 5 h 18"/>
                <a:gd name="T4" fmla="*/ 22 w 35"/>
                <a:gd name="T5" fmla="*/ 2 h 18"/>
                <a:gd name="T6" fmla="*/ 25 w 35"/>
                <a:gd name="T7" fmla="*/ 5 h 18"/>
                <a:gd name="T8" fmla="*/ 28 w 35"/>
                <a:gd name="T9" fmla="*/ 5 h 18"/>
                <a:gd name="T10" fmla="*/ 28 w 35"/>
                <a:gd name="T11" fmla="*/ 7 h 18"/>
                <a:gd name="T12" fmla="*/ 34 w 35"/>
                <a:gd name="T13" fmla="*/ 8 h 18"/>
                <a:gd name="T14" fmla="*/ 23 w 35"/>
                <a:gd name="T15" fmla="*/ 11 h 18"/>
                <a:gd name="T16" fmla="*/ 22 w 35"/>
                <a:gd name="T17" fmla="*/ 14 h 18"/>
                <a:gd name="T18" fmla="*/ 9 w 35"/>
                <a:gd name="T19" fmla="*/ 14 h 18"/>
                <a:gd name="T20" fmla="*/ 7 w 35"/>
                <a:gd name="T21" fmla="*/ 17 h 18"/>
                <a:gd name="T22" fmla="*/ 1 w 35"/>
                <a:gd name="T23" fmla="*/ 16 h 18"/>
                <a:gd name="T24" fmla="*/ 1 w 35"/>
                <a:gd name="T25" fmla="*/ 11 h 18"/>
                <a:gd name="T26" fmla="*/ 4 w 35"/>
                <a:gd name="T27" fmla="*/ 11 h 18"/>
                <a:gd name="T28" fmla="*/ 6 w 35"/>
                <a:gd name="T29" fmla="*/ 7 h 18"/>
                <a:gd name="T30" fmla="*/ 9 w 35"/>
                <a:gd name="T31" fmla="*/ 7 h 18"/>
                <a:gd name="T32" fmla="*/ 14 w 35"/>
                <a:gd name="T33" fmla="*/ 1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8">
                  <a:moveTo>
                    <a:pt x="14" y="1"/>
                  </a:moveTo>
                  <a:cubicBezTo>
                    <a:pt x="16" y="3"/>
                    <a:pt x="22" y="0"/>
                    <a:pt x="20" y="5"/>
                  </a:cubicBezTo>
                  <a:cubicBezTo>
                    <a:pt x="22" y="6"/>
                    <a:pt x="22" y="2"/>
                    <a:pt x="22" y="2"/>
                  </a:cubicBezTo>
                  <a:cubicBezTo>
                    <a:pt x="24" y="2"/>
                    <a:pt x="24" y="4"/>
                    <a:pt x="25" y="5"/>
                  </a:cubicBezTo>
                  <a:cubicBezTo>
                    <a:pt x="25" y="6"/>
                    <a:pt x="27" y="5"/>
                    <a:pt x="28" y="5"/>
                  </a:cubicBezTo>
                  <a:cubicBezTo>
                    <a:pt x="28" y="5"/>
                    <a:pt x="28" y="7"/>
                    <a:pt x="28" y="7"/>
                  </a:cubicBezTo>
                  <a:cubicBezTo>
                    <a:pt x="30" y="7"/>
                    <a:pt x="34" y="5"/>
                    <a:pt x="34" y="8"/>
                  </a:cubicBezTo>
                  <a:cubicBezTo>
                    <a:pt x="35" y="14"/>
                    <a:pt x="27" y="10"/>
                    <a:pt x="23" y="11"/>
                  </a:cubicBezTo>
                  <a:cubicBezTo>
                    <a:pt x="22" y="11"/>
                    <a:pt x="23" y="14"/>
                    <a:pt x="22" y="14"/>
                  </a:cubicBezTo>
                  <a:cubicBezTo>
                    <a:pt x="19" y="16"/>
                    <a:pt x="10" y="15"/>
                    <a:pt x="9" y="14"/>
                  </a:cubicBezTo>
                  <a:cubicBezTo>
                    <a:pt x="7" y="14"/>
                    <a:pt x="7" y="16"/>
                    <a:pt x="7" y="17"/>
                  </a:cubicBezTo>
                  <a:cubicBezTo>
                    <a:pt x="4" y="14"/>
                    <a:pt x="4" y="18"/>
                    <a:pt x="1" y="16"/>
                  </a:cubicBezTo>
                  <a:cubicBezTo>
                    <a:pt x="2" y="15"/>
                    <a:pt x="0" y="12"/>
                    <a:pt x="1" y="11"/>
                  </a:cubicBezTo>
                  <a:cubicBezTo>
                    <a:pt x="2" y="11"/>
                    <a:pt x="4" y="12"/>
                    <a:pt x="4" y="11"/>
                  </a:cubicBezTo>
                  <a:cubicBezTo>
                    <a:pt x="5" y="10"/>
                    <a:pt x="4" y="8"/>
                    <a:pt x="6" y="7"/>
                  </a:cubicBezTo>
                  <a:cubicBezTo>
                    <a:pt x="6" y="6"/>
                    <a:pt x="8" y="7"/>
                    <a:pt x="9" y="7"/>
                  </a:cubicBezTo>
                  <a:cubicBezTo>
                    <a:pt x="10" y="5"/>
                    <a:pt x="12" y="4"/>
                    <a:pt x="14"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1" name="Freeform 17"/>
            <p:cNvSpPr>
              <a:spLocks/>
            </p:cNvSpPr>
            <p:nvPr/>
          </p:nvSpPr>
          <p:spPr bwMode="auto">
            <a:xfrm>
              <a:off x="6069667" y="1328275"/>
              <a:ext cx="16161" cy="27705"/>
            </a:xfrm>
            <a:custGeom>
              <a:avLst/>
              <a:gdLst>
                <a:gd name="T0" fmla="*/ 6 w 6"/>
                <a:gd name="T1" fmla="*/ 6 h 10"/>
                <a:gd name="T2" fmla="*/ 6 w 6"/>
                <a:gd name="T3" fmla="*/ 6 h 10"/>
              </a:gdLst>
              <a:ahLst/>
              <a:cxnLst>
                <a:cxn ang="0">
                  <a:pos x="T0" y="T1"/>
                </a:cxn>
                <a:cxn ang="0">
                  <a:pos x="T2" y="T3"/>
                </a:cxn>
              </a:cxnLst>
              <a:rect l="0" t="0" r="r" b="b"/>
              <a:pathLst>
                <a:path w="6" h="10">
                  <a:moveTo>
                    <a:pt x="6" y="6"/>
                  </a:moveTo>
                  <a:cubicBezTo>
                    <a:pt x="3" y="10"/>
                    <a:pt x="0" y="0"/>
                    <a:pt x="6" y="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2" name="Freeform 18"/>
            <p:cNvSpPr>
              <a:spLocks/>
            </p:cNvSpPr>
            <p:nvPr/>
          </p:nvSpPr>
          <p:spPr bwMode="auto">
            <a:xfrm>
              <a:off x="6107762" y="1334047"/>
              <a:ext cx="51947" cy="33477"/>
            </a:xfrm>
            <a:custGeom>
              <a:avLst/>
              <a:gdLst>
                <a:gd name="T0" fmla="*/ 18 w 19"/>
                <a:gd name="T1" fmla="*/ 4 h 12"/>
                <a:gd name="T2" fmla="*/ 4 w 19"/>
                <a:gd name="T3" fmla="*/ 11 h 12"/>
                <a:gd name="T4" fmla="*/ 0 w 19"/>
                <a:gd name="T5" fmla="*/ 7 h 12"/>
                <a:gd name="T6" fmla="*/ 9 w 19"/>
                <a:gd name="T7" fmla="*/ 4 h 12"/>
                <a:gd name="T8" fmla="*/ 18 w 19"/>
                <a:gd name="T9" fmla="*/ 4 h 12"/>
              </a:gdLst>
              <a:ahLst/>
              <a:cxnLst>
                <a:cxn ang="0">
                  <a:pos x="T0" y="T1"/>
                </a:cxn>
                <a:cxn ang="0">
                  <a:pos x="T2" y="T3"/>
                </a:cxn>
                <a:cxn ang="0">
                  <a:pos x="T4" y="T5"/>
                </a:cxn>
                <a:cxn ang="0">
                  <a:pos x="T6" y="T7"/>
                </a:cxn>
                <a:cxn ang="0">
                  <a:pos x="T8" y="T9"/>
                </a:cxn>
              </a:cxnLst>
              <a:rect l="0" t="0" r="r" b="b"/>
              <a:pathLst>
                <a:path w="19" h="12">
                  <a:moveTo>
                    <a:pt x="18" y="4"/>
                  </a:moveTo>
                  <a:cubicBezTo>
                    <a:pt x="19" y="12"/>
                    <a:pt x="8" y="8"/>
                    <a:pt x="4" y="11"/>
                  </a:cubicBezTo>
                  <a:cubicBezTo>
                    <a:pt x="1" y="11"/>
                    <a:pt x="3" y="6"/>
                    <a:pt x="0" y="7"/>
                  </a:cubicBezTo>
                  <a:cubicBezTo>
                    <a:pt x="0" y="2"/>
                    <a:pt x="8" y="8"/>
                    <a:pt x="9" y="4"/>
                  </a:cubicBezTo>
                  <a:cubicBezTo>
                    <a:pt x="9" y="0"/>
                    <a:pt x="12" y="5"/>
                    <a:pt x="18"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3" name="Freeform 19"/>
            <p:cNvSpPr>
              <a:spLocks/>
            </p:cNvSpPr>
            <p:nvPr/>
          </p:nvSpPr>
          <p:spPr bwMode="auto">
            <a:xfrm>
              <a:off x="6394046" y="1339819"/>
              <a:ext cx="46175" cy="24242"/>
            </a:xfrm>
            <a:custGeom>
              <a:avLst/>
              <a:gdLst>
                <a:gd name="T0" fmla="*/ 15 w 17"/>
                <a:gd name="T1" fmla="*/ 3 h 9"/>
                <a:gd name="T2" fmla="*/ 15 w 17"/>
                <a:gd name="T3" fmla="*/ 6 h 9"/>
                <a:gd name="T4" fmla="*/ 10 w 17"/>
                <a:gd name="T5" fmla="*/ 7 h 9"/>
                <a:gd name="T6" fmla="*/ 9 w 17"/>
                <a:gd name="T7" fmla="*/ 9 h 9"/>
                <a:gd name="T8" fmla="*/ 4 w 17"/>
                <a:gd name="T9" fmla="*/ 7 h 9"/>
                <a:gd name="T10" fmla="*/ 3 w 17"/>
                <a:gd name="T11" fmla="*/ 9 h 9"/>
                <a:gd name="T12" fmla="*/ 1 w 17"/>
                <a:gd name="T13" fmla="*/ 7 h 9"/>
                <a:gd name="T14" fmla="*/ 15 w 17"/>
                <a:gd name="T15" fmla="*/ 3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9">
                  <a:moveTo>
                    <a:pt x="15" y="3"/>
                  </a:moveTo>
                  <a:cubicBezTo>
                    <a:pt x="17" y="4"/>
                    <a:pt x="16" y="5"/>
                    <a:pt x="15" y="6"/>
                  </a:cubicBezTo>
                  <a:cubicBezTo>
                    <a:pt x="13" y="7"/>
                    <a:pt x="12" y="7"/>
                    <a:pt x="10" y="7"/>
                  </a:cubicBezTo>
                  <a:cubicBezTo>
                    <a:pt x="9" y="8"/>
                    <a:pt x="9" y="9"/>
                    <a:pt x="9" y="9"/>
                  </a:cubicBezTo>
                  <a:cubicBezTo>
                    <a:pt x="8" y="9"/>
                    <a:pt x="6" y="7"/>
                    <a:pt x="4" y="7"/>
                  </a:cubicBezTo>
                  <a:cubicBezTo>
                    <a:pt x="5" y="7"/>
                    <a:pt x="4" y="9"/>
                    <a:pt x="3" y="9"/>
                  </a:cubicBezTo>
                  <a:cubicBezTo>
                    <a:pt x="2" y="9"/>
                    <a:pt x="2" y="9"/>
                    <a:pt x="1" y="7"/>
                  </a:cubicBezTo>
                  <a:cubicBezTo>
                    <a:pt x="0" y="0"/>
                    <a:pt x="14" y="8"/>
                    <a:pt x="15" y="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4" name="Freeform 20"/>
            <p:cNvSpPr>
              <a:spLocks/>
            </p:cNvSpPr>
            <p:nvPr/>
          </p:nvSpPr>
          <p:spPr bwMode="auto">
            <a:xfrm>
              <a:off x="6222044" y="1350208"/>
              <a:ext cx="27705" cy="13852"/>
            </a:xfrm>
            <a:custGeom>
              <a:avLst/>
              <a:gdLst>
                <a:gd name="T0" fmla="*/ 1 w 10"/>
                <a:gd name="T1" fmla="*/ 3 h 5"/>
                <a:gd name="T2" fmla="*/ 8 w 10"/>
                <a:gd name="T3" fmla="*/ 5 h 5"/>
                <a:gd name="T4" fmla="*/ 1 w 10"/>
                <a:gd name="T5" fmla="*/ 3 h 5"/>
              </a:gdLst>
              <a:ahLst/>
              <a:cxnLst>
                <a:cxn ang="0">
                  <a:pos x="T0" y="T1"/>
                </a:cxn>
                <a:cxn ang="0">
                  <a:pos x="T2" y="T3"/>
                </a:cxn>
                <a:cxn ang="0">
                  <a:pos x="T4" y="T5"/>
                </a:cxn>
              </a:cxnLst>
              <a:rect l="0" t="0" r="r" b="b"/>
              <a:pathLst>
                <a:path w="10" h="5">
                  <a:moveTo>
                    <a:pt x="1" y="3"/>
                  </a:moveTo>
                  <a:cubicBezTo>
                    <a:pt x="0" y="1"/>
                    <a:pt x="10" y="0"/>
                    <a:pt x="8" y="5"/>
                  </a:cubicBezTo>
                  <a:cubicBezTo>
                    <a:pt x="5" y="3"/>
                    <a:pt x="5" y="5"/>
                    <a:pt x="1" y="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5" name="Freeform 21"/>
            <p:cNvSpPr>
              <a:spLocks/>
            </p:cNvSpPr>
            <p:nvPr/>
          </p:nvSpPr>
          <p:spPr bwMode="auto">
            <a:xfrm>
              <a:off x="6478315" y="1355980"/>
              <a:ext cx="13852" cy="11544"/>
            </a:xfrm>
            <a:custGeom>
              <a:avLst/>
              <a:gdLst>
                <a:gd name="T0" fmla="*/ 0 w 5"/>
                <a:gd name="T1" fmla="*/ 0 h 4"/>
                <a:gd name="T2" fmla="*/ 5 w 5"/>
                <a:gd name="T3" fmla="*/ 4 h 4"/>
                <a:gd name="T4" fmla="*/ 0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3" y="0"/>
                    <a:pt x="5" y="1"/>
                    <a:pt x="5" y="4"/>
                  </a:cubicBezTo>
                  <a:cubicBezTo>
                    <a:pt x="3" y="4"/>
                    <a:pt x="2" y="4"/>
                    <a:pt x="0" y="4"/>
                  </a:cubicBezTo>
                  <a:cubicBezTo>
                    <a:pt x="0" y="3"/>
                    <a:pt x="0" y="1"/>
                    <a:pt x="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6" name="Freeform 22"/>
            <p:cNvSpPr>
              <a:spLocks/>
            </p:cNvSpPr>
            <p:nvPr/>
          </p:nvSpPr>
          <p:spPr bwMode="auto">
            <a:xfrm>
              <a:off x="6369804" y="1375604"/>
              <a:ext cx="286284" cy="86578"/>
            </a:xfrm>
            <a:custGeom>
              <a:avLst/>
              <a:gdLst>
                <a:gd name="T0" fmla="*/ 105 w 105"/>
                <a:gd name="T1" fmla="*/ 18 h 32"/>
                <a:gd name="T2" fmla="*/ 105 w 105"/>
                <a:gd name="T3" fmla="*/ 26 h 32"/>
                <a:gd name="T4" fmla="*/ 101 w 105"/>
                <a:gd name="T5" fmla="*/ 29 h 32"/>
                <a:gd name="T6" fmla="*/ 83 w 105"/>
                <a:gd name="T7" fmla="*/ 29 h 32"/>
                <a:gd name="T8" fmla="*/ 77 w 105"/>
                <a:gd name="T9" fmla="*/ 32 h 32"/>
                <a:gd name="T10" fmla="*/ 73 w 105"/>
                <a:gd name="T11" fmla="*/ 30 h 32"/>
                <a:gd name="T12" fmla="*/ 71 w 105"/>
                <a:gd name="T13" fmla="*/ 32 h 32"/>
                <a:gd name="T14" fmla="*/ 65 w 105"/>
                <a:gd name="T15" fmla="*/ 32 h 32"/>
                <a:gd name="T16" fmla="*/ 65 w 105"/>
                <a:gd name="T17" fmla="*/ 30 h 32"/>
                <a:gd name="T18" fmla="*/ 62 w 105"/>
                <a:gd name="T19" fmla="*/ 32 h 32"/>
                <a:gd name="T20" fmla="*/ 56 w 105"/>
                <a:gd name="T21" fmla="*/ 29 h 32"/>
                <a:gd name="T22" fmla="*/ 34 w 105"/>
                <a:gd name="T23" fmla="*/ 29 h 32"/>
                <a:gd name="T24" fmla="*/ 36 w 105"/>
                <a:gd name="T25" fmla="*/ 26 h 32"/>
                <a:gd name="T26" fmla="*/ 33 w 105"/>
                <a:gd name="T27" fmla="*/ 24 h 32"/>
                <a:gd name="T28" fmla="*/ 30 w 105"/>
                <a:gd name="T29" fmla="*/ 18 h 32"/>
                <a:gd name="T30" fmla="*/ 33 w 105"/>
                <a:gd name="T31" fmla="*/ 15 h 32"/>
                <a:gd name="T32" fmla="*/ 30 w 105"/>
                <a:gd name="T33" fmla="*/ 9 h 32"/>
                <a:gd name="T34" fmla="*/ 16 w 105"/>
                <a:gd name="T35" fmla="*/ 11 h 32"/>
                <a:gd name="T36" fmla="*/ 13 w 105"/>
                <a:gd name="T37" fmla="*/ 8 h 32"/>
                <a:gd name="T38" fmla="*/ 10 w 105"/>
                <a:gd name="T39" fmla="*/ 6 h 32"/>
                <a:gd name="T40" fmla="*/ 4 w 105"/>
                <a:gd name="T41" fmla="*/ 8 h 32"/>
                <a:gd name="T42" fmla="*/ 2 w 105"/>
                <a:gd name="T43" fmla="*/ 2 h 32"/>
                <a:gd name="T44" fmla="*/ 18 w 105"/>
                <a:gd name="T45" fmla="*/ 0 h 32"/>
                <a:gd name="T46" fmla="*/ 21 w 105"/>
                <a:gd name="T47" fmla="*/ 2 h 32"/>
                <a:gd name="T48" fmla="*/ 21 w 105"/>
                <a:gd name="T49" fmla="*/ 5 h 32"/>
                <a:gd name="T50" fmla="*/ 25 w 105"/>
                <a:gd name="T51" fmla="*/ 8 h 32"/>
                <a:gd name="T52" fmla="*/ 39 w 105"/>
                <a:gd name="T53" fmla="*/ 8 h 32"/>
                <a:gd name="T54" fmla="*/ 39 w 105"/>
                <a:gd name="T55" fmla="*/ 15 h 32"/>
                <a:gd name="T56" fmla="*/ 49 w 105"/>
                <a:gd name="T57" fmla="*/ 17 h 32"/>
                <a:gd name="T58" fmla="*/ 49 w 105"/>
                <a:gd name="T59" fmla="*/ 20 h 32"/>
                <a:gd name="T60" fmla="*/ 52 w 105"/>
                <a:gd name="T61" fmla="*/ 18 h 32"/>
                <a:gd name="T62" fmla="*/ 70 w 105"/>
                <a:gd name="T63" fmla="*/ 18 h 32"/>
                <a:gd name="T64" fmla="*/ 73 w 105"/>
                <a:gd name="T65" fmla="*/ 20 h 32"/>
                <a:gd name="T66" fmla="*/ 77 w 105"/>
                <a:gd name="T67" fmla="*/ 17 h 32"/>
                <a:gd name="T68" fmla="*/ 82 w 105"/>
                <a:gd name="T69" fmla="*/ 17 h 32"/>
                <a:gd name="T70" fmla="*/ 105 w 105"/>
                <a:gd name="T71"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5" h="32">
                  <a:moveTo>
                    <a:pt x="105" y="18"/>
                  </a:moveTo>
                  <a:cubicBezTo>
                    <a:pt x="105" y="21"/>
                    <a:pt x="105" y="23"/>
                    <a:pt x="105" y="26"/>
                  </a:cubicBezTo>
                  <a:cubicBezTo>
                    <a:pt x="103" y="26"/>
                    <a:pt x="101" y="27"/>
                    <a:pt x="101" y="29"/>
                  </a:cubicBezTo>
                  <a:cubicBezTo>
                    <a:pt x="94" y="29"/>
                    <a:pt x="88" y="28"/>
                    <a:pt x="83" y="29"/>
                  </a:cubicBezTo>
                  <a:cubicBezTo>
                    <a:pt x="81" y="29"/>
                    <a:pt x="79" y="31"/>
                    <a:pt x="77" y="32"/>
                  </a:cubicBezTo>
                  <a:cubicBezTo>
                    <a:pt x="75" y="32"/>
                    <a:pt x="75" y="30"/>
                    <a:pt x="73" y="30"/>
                  </a:cubicBezTo>
                  <a:cubicBezTo>
                    <a:pt x="73" y="30"/>
                    <a:pt x="72" y="31"/>
                    <a:pt x="71" y="32"/>
                  </a:cubicBezTo>
                  <a:cubicBezTo>
                    <a:pt x="71" y="32"/>
                    <a:pt x="66" y="32"/>
                    <a:pt x="65" y="32"/>
                  </a:cubicBezTo>
                  <a:cubicBezTo>
                    <a:pt x="65" y="31"/>
                    <a:pt x="65" y="30"/>
                    <a:pt x="65" y="30"/>
                  </a:cubicBezTo>
                  <a:cubicBezTo>
                    <a:pt x="64" y="30"/>
                    <a:pt x="62" y="32"/>
                    <a:pt x="62" y="32"/>
                  </a:cubicBezTo>
                  <a:cubicBezTo>
                    <a:pt x="59" y="31"/>
                    <a:pt x="59" y="29"/>
                    <a:pt x="56" y="29"/>
                  </a:cubicBezTo>
                  <a:cubicBezTo>
                    <a:pt x="50" y="28"/>
                    <a:pt x="43" y="32"/>
                    <a:pt x="34" y="29"/>
                  </a:cubicBezTo>
                  <a:cubicBezTo>
                    <a:pt x="34" y="27"/>
                    <a:pt x="36" y="27"/>
                    <a:pt x="36" y="26"/>
                  </a:cubicBezTo>
                  <a:cubicBezTo>
                    <a:pt x="35" y="24"/>
                    <a:pt x="34" y="25"/>
                    <a:pt x="33" y="24"/>
                  </a:cubicBezTo>
                  <a:cubicBezTo>
                    <a:pt x="31" y="22"/>
                    <a:pt x="33" y="19"/>
                    <a:pt x="30" y="18"/>
                  </a:cubicBezTo>
                  <a:cubicBezTo>
                    <a:pt x="30" y="17"/>
                    <a:pt x="33" y="17"/>
                    <a:pt x="33" y="15"/>
                  </a:cubicBezTo>
                  <a:cubicBezTo>
                    <a:pt x="33" y="12"/>
                    <a:pt x="29" y="13"/>
                    <a:pt x="30" y="9"/>
                  </a:cubicBezTo>
                  <a:cubicBezTo>
                    <a:pt x="27" y="12"/>
                    <a:pt x="21" y="10"/>
                    <a:pt x="16" y="11"/>
                  </a:cubicBezTo>
                  <a:cubicBezTo>
                    <a:pt x="13" y="12"/>
                    <a:pt x="14" y="9"/>
                    <a:pt x="13" y="8"/>
                  </a:cubicBezTo>
                  <a:cubicBezTo>
                    <a:pt x="13" y="7"/>
                    <a:pt x="10" y="8"/>
                    <a:pt x="10" y="6"/>
                  </a:cubicBezTo>
                  <a:cubicBezTo>
                    <a:pt x="9" y="7"/>
                    <a:pt x="7" y="8"/>
                    <a:pt x="4" y="8"/>
                  </a:cubicBezTo>
                  <a:cubicBezTo>
                    <a:pt x="9" y="3"/>
                    <a:pt x="0" y="7"/>
                    <a:pt x="2" y="2"/>
                  </a:cubicBezTo>
                  <a:cubicBezTo>
                    <a:pt x="8" y="3"/>
                    <a:pt x="13" y="1"/>
                    <a:pt x="18" y="0"/>
                  </a:cubicBezTo>
                  <a:cubicBezTo>
                    <a:pt x="17" y="2"/>
                    <a:pt x="20" y="1"/>
                    <a:pt x="21" y="2"/>
                  </a:cubicBezTo>
                  <a:cubicBezTo>
                    <a:pt x="21" y="2"/>
                    <a:pt x="20" y="4"/>
                    <a:pt x="21" y="5"/>
                  </a:cubicBezTo>
                  <a:cubicBezTo>
                    <a:pt x="22" y="6"/>
                    <a:pt x="26" y="4"/>
                    <a:pt x="25" y="8"/>
                  </a:cubicBezTo>
                  <a:cubicBezTo>
                    <a:pt x="29" y="4"/>
                    <a:pt x="33" y="9"/>
                    <a:pt x="39" y="8"/>
                  </a:cubicBezTo>
                  <a:cubicBezTo>
                    <a:pt x="38" y="13"/>
                    <a:pt x="41" y="12"/>
                    <a:pt x="39" y="15"/>
                  </a:cubicBezTo>
                  <a:cubicBezTo>
                    <a:pt x="41" y="16"/>
                    <a:pt x="45" y="15"/>
                    <a:pt x="49" y="17"/>
                  </a:cubicBezTo>
                  <a:cubicBezTo>
                    <a:pt x="50" y="17"/>
                    <a:pt x="42" y="20"/>
                    <a:pt x="49" y="20"/>
                  </a:cubicBezTo>
                  <a:cubicBezTo>
                    <a:pt x="50" y="20"/>
                    <a:pt x="50" y="18"/>
                    <a:pt x="52" y="18"/>
                  </a:cubicBezTo>
                  <a:cubicBezTo>
                    <a:pt x="56" y="18"/>
                    <a:pt x="64" y="17"/>
                    <a:pt x="70" y="18"/>
                  </a:cubicBezTo>
                  <a:cubicBezTo>
                    <a:pt x="71" y="18"/>
                    <a:pt x="73" y="20"/>
                    <a:pt x="73" y="20"/>
                  </a:cubicBezTo>
                  <a:cubicBezTo>
                    <a:pt x="76" y="19"/>
                    <a:pt x="70" y="17"/>
                    <a:pt x="77" y="17"/>
                  </a:cubicBezTo>
                  <a:cubicBezTo>
                    <a:pt x="79" y="17"/>
                    <a:pt x="80" y="17"/>
                    <a:pt x="82" y="17"/>
                  </a:cubicBezTo>
                  <a:cubicBezTo>
                    <a:pt x="88" y="16"/>
                    <a:pt x="97" y="16"/>
                    <a:pt x="105" y="1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7" name="Freeform 23"/>
            <p:cNvSpPr>
              <a:spLocks/>
            </p:cNvSpPr>
            <p:nvPr/>
          </p:nvSpPr>
          <p:spPr bwMode="auto">
            <a:xfrm>
              <a:off x="2789860" y="1375604"/>
              <a:ext cx="289748" cy="206633"/>
            </a:xfrm>
            <a:custGeom>
              <a:avLst/>
              <a:gdLst>
                <a:gd name="T0" fmla="*/ 87 w 106"/>
                <a:gd name="T1" fmla="*/ 2 h 76"/>
                <a:gd name="T2" fmla="*/ 104 w 106"/>
                <a:gd name="T3" fmla="*/ 0 h 76"/>
                <a:gd name="T4" fmla="*/ 103 w 106"/>
                <a:gd name="T5" fmla="*/ 8 h 76"/>
                <a:gd name="T6" fmla="*/ 84 w 106"/>
                <a:gd name="T7" fmla="*/ 11 h 76"/>
                <a:gd name="T8" fmla="*/ 81 w 106"/>
                <a:gd name="T9" fmla="*/ 14 h 76"/>
                <a:gd name="T10" fmla="*/ 78 w 106"/>
                <a:gd name="T11" fmla="*/ 14 h 76"/>
                <a:gd name="T12" fmla="*/ 75 w 106"/>
                <a:gd name="T13" fmla="*/ 17 h 76"/>
                <a:gd name="T14" fmla="*/ 72 w 106"/>
                <a:gd name="T15" fmla="*/ 15 h 76"/>
                <a:gd name="T16" fmla="*/ 66 w 106"/>
                <a:gd name="T17" fmla="*/ 17 h 76"/>
                <a:gd name="T18" fmla="*/ 60 w 106"/>
                <a:gd name="T19" fmla="*/ 18 h 76"/>
                <a:gd name="T20" fmla="*/ 58 w 106"/>
                <a:gd name="T21" fmla="*/ 21 h 76"/>
                <a:gd name="T22" fmla="*/ 51 w 106"/>
                <a:gd name="T23" fmla="*/ 26 h 76"/>
                <a:gd name="T24" fmla="*/ 47 w 106"/>
                <a:gd name="T25" fmla="*/ 29 h 76"/>
                <a:gd name="T26" fmla="*/ 44 w 106"/>
                <a:gd name="T27" fmla="*/ 32 h 76"/>
                <a:gd name="T28" fmla="*/ 42 w 106"/>
                <a:gd name="T29" fmla="*/ 34 h 76"/>
                <a:gd name="T30" fmla="*/ 35 w 106"/>
                <a:gd name="T31" fmla="*/ 37 h 76"/>
                <a:gd name="T32" fmla="*/ 33 w 106"/>
                <a:gd name="T33" fmla="*/ 39 h 76"/>
                <a:gd name="T34" fmla="*/ 27 w 106"/>
                <a:gd name="T35" fmla="*/ 42 h 76"/>
                <a:gd name="T36" fmla="*/ 24 w 106"/>
                <a:gd name="T37" fmla="*/ 48 h 76"/>
                <a:gd name="T38" fmla="*/ 26 w 106"/>
                <a:gd name="T39" fmla="*/ 57 h 76"/>
                <a:gd name="T40" fmla="*/ 21 w 106"/>
                <a:gd name="T41" fmla="*/ 60 h 76"/>
                <a:gd name="T42" fmla="*/ 24 w 106"/>
                <a:gd name="T43" fmla="*/ 66 h 76"/>
                <a:gd name="T44" fmla="*/ 23 w 106"/>
                <a:gd name="T45" fmla="*/ 67 h 76"/>
                <a:gd name="T46" fmla="*/ 24 w 106"/>
                <a:gd name="T47" fmla="*/ 69 h 76"/>
                <a:gd name="T48" fmla="*/ 26 w 106"/>
                <a:gd name="T49" fmla="*/ 67 h 76"/>
                <a:gd name="T50" fmla="*/ 30 w 106"/>
                <a:gd name="T51" fmla="*/ 70 h 76"/>
                <a:gd name="T52" fmla="*/ 29 w 106"/>
                <a:gd name="T53" fmla="*/ 76 h 76"/>
                <a:gd name="T54" fmla="*/ 15 w 106"/>
                <a:gd name="T55" fmla="*/ 76 h 76"/>
                <a:gd name="T56" fmla="*/ 17 w 106"/>
                <a:gd name="T57" fmla="*/ 73 h 76"/>
                <a:gd name="T58" fmla="*/ 13 w 106"/>
                <a:gd name="T59" fmla="*/ 72 h 76"/>
                <a:gd name="T60" fmla="*/ 10 w 106"/>
                <a:gd name="T61" fmla="*/ 69 h 76"/>
                <a:gd name="T62" fmla="*/ 7 w 106"/>
                <a:gd name="T63" fmla="*/ 69 h 76"/>
                <a:gd name="T64" fmla="*/ 2 w 106"/>
                <a:gd name="T65" fmla="*/ 69 h 76"/>
                <a:gd name="T66" fmla="*/ 1 w 106"/>
                <a:gd name="T67" fmla="*/ 58 h 76"/>
                <a:gd name="T68" fmla="*/ 8 w 106"/>
                <a:gd name="T69" fmla="*/ 55 h 76"/>
                <a:gd name="T70" fmla="*/ 7 w 106"/>
                <a:gd name="T71" fmla="*/ 54 h 76"/>
                <a:gd name="T72" fmla="*/ 8 w 106"/>
                <a:gd name="T73" fmla="*/ 51 h 76"/>
                <a:gd name="T74" fmla="*/ 15 w 106"/>
                <a:gd name="T75" fmla="*/ 48 h 76"/>
                <a:gd name="T76" fmla="*/ 15 w 106"/>
                <a:gd name="T77" fmla="*/ 42 h 76"/>
                <a:gd name="T78" fmla="*/ 20 w 106"/>
                <a:gd name="T79" fmla="*/ 40 h 76"/>
                <a:gd name="T80" fmla="*/ 23 w 106"/>
                <a:gd name="T81" fmla="*/ 36 h 76"/>
                <a:gd name="T82" fmla="*/ 23 w 106"/>
                <a:gd name="T83" fmla="*/ 29 h 76"/>
                <a:gd name="T84" fmla="*/ 35 w 106"/>
                <a:gd name="T85" fmla="*/ 24 h 76"/>
                <a:gd name="T86" fmla="*/ 36 w 106"/>
                <a:gd name="T87" fmla="*/ 21 h 76"/>
                <a:gd name="T88" fmla="*/ 38 w 106"/>
                <a:gd name="T89" fmla="*/ 23 h 76"/>
                <a:gd name="T90" fmla="*/ 41 w 106"/>
                <a:gd name="T91" fmla="*/ 20 h 76"/>
                <a:gd name="T92" fmla="*/ 42 w 106"/>
                <a:gd name="T93" fmla="*/ 17 h 76"/>
                <a:gd name="T94" fmla="*/ 50 w 106"/>
                <a:gd name="T95" fmla="*/ 15 h 76"/>
                <a:gd name="T96" fmla="*/ 58 w 106"/>
                <a:gd name="T97" fmla="*/ 14 h 76"/>
                <a:gd name="T98" fmla="*/ 60 w 106"/>
                <a:gd name="T99" fmla="*/ 12 h 76"/>
                <a:gd name="T100" fmla="*/ 63 w 106"/>
                <a:gd name="T101" fmla="*/ 14 h 76"/>
                <a:gd name="T102" fmla="*/ 64 w 106"/>
                <a:gd name="T103" fmla="*/ 11 h 76"/>
                <a:gd name="T104" fmla="*/ 66 w 106"/>
                <a:gd name="T105" fmla="*/ 11 h 76"/>
                <a:gd name="T106" fmla="*/ 76 w 106"/>
                <a:gd name="T107" fmla="*/ 9 h 76"/>
                <a:gd name="T108" fmla="*/ 79 w 106"/>
                <a:gd name="T109" fmla="*/ 8 h 76"/>
                <a:gd name="T110" fmla="*/ 81 w 106"/>
                <a:gd name="T111" fmla="*/ 6 h 76"/>
                <a:gd name="T112" fmla="*/ 87 w 106"/>
                <a:gd name="T113"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6" h="76">
                  <a:moveTo>
                    <a:pt x="87" y="2"/>
                  </a:moveTo>
                  <a:cubicBezTo>
                    <a:pt x="91" y="5"/>
                    <a:pt x="98" y="0"/>
                    <a:pt x="104" y="0"/>
                  </a:cubicBezTo>
                  <a:cubicBezTo>
                    <a:pt x="106" y="5"/>
                    <a:pt x="102" y="4"/>
                    <a:pt x="103" y="8"/>
                  </a:cubicBezTo>
                  <a:cubicBezTo>
                    <a:pt x="98" y="5"/>
                    <a:pt x="90" y="10"/>
                    <a:pt x="84" y="11"/>
                  </a:cubicBezTo>
                  <a:cubicBezTo>
                    <a:pt x="82" y="11"/>
                    <a:pt x="82" y="13"/>
                    <a:pt x="81" y="14"/>
                  </a:cubicBezTo>
                  <a:cubicBezTo>
                    <a:pt x="80" y="14"/>
                    <a:pt x="78" y="13"/>
                    <a:pt x="78" y="14"/>
                  </a:cubicBezTo>
                  <a:cubicBezTo>
                    <a:pt x="78" y="14"/>
                    <a:pt x="75" y="17"/>
                    <a:pt x="75" y="17"/>
                  </a:cubicBezTo>
                  <a:cubicBezTo>
                    <a:pt x="74" y="17"/>
                    <a:pt x="73" y="15"/>
                    <a:pt x="72" y="15"/>
                  </a:cubicBezTo>
                  <a:cubicBezTo>
                    <a:pt x="70" y="16"/>
                    <a:pt x="68" y="16"/>
                    <a:pt x="66" y="17"/>
                  </a:cubicBezTo>
                  <a:cubicBezTo>
                    <a:pt x="65" y="17"/>
                    <a:pt x="62" y="17"/>
                    <a:pt x="60" y="18"/>
                  </a:cubicBezTo>
                  <a:cubicBezTo>
                    <a:pt x="58" y="19"/>
                    <a:pt x="60" y="20"/>
                    <a:pt x="58" y="21"/>
                  </a:cubicBezTo>
                  <a:cubicBezTo>
                    <a:pt x="57" y="22"/>
                    <a:pt x="51" y="21"/>
                    <a:pt x="51" y="26"/>
                  </a:cubicBezTo>
                  <a:cubicBezTo>
                    <a:pt x="51" y="27"/>
                    <a:pt x="48" y="28"/>
                    <a:pt x="47" y="29"/>
                  </a:cubicBezTo>
                  <a:cubicBezTo>
                    <a:pt x="46" y="29"/>
                    <a:pt x="44" y="31"/>
                    <a:pt x="44" y="32"/>
                  </a:cubicBezTo>
                  <a:cubicBezTo>
                    <a:pt x="43" y="32"/>
                    <a:pt x="42" y="33"/>
                    <a:pt x="42" y="34"/>
                  </a:cubicBezTo>
                  <a:cubicBezTo>
                    <a:pt x="37" y="36"/>
                    <a:pt x="38" y="33"/>
                    <a:pt x="35" y="37"/>
                  </a:cubicBezTo>
                  <a:cubicBezTo>
                    <a:pt x="34" y="38"/>
                    <a:pt x="33" y="37"/>
                    <a:pt x="33" y="39"/>
                  </a:cubicBezTo>
                  <a:cubicBezTo>
                    <a:pt x="33" y="41"/>
                    <a:pt x="30" y="40"/>
                    <a:pt x="27" y="42"/>
                  </a:cubicBezTo>
                  <a:cubicBezTo>
                    <a:pt x="27" y="45"/>
                    <a:pt x="29" y="49"/>
                    <a:pt x="24" y="48"/>
                  </a:cubicBezTo>
                  <a:cubicBezTo>
                    <a:pt x="25" y="50"/>
                    <a:pt x="23" y="57"/>
                    <a:pt x="26" y="57"/>
                  </a:cubicBezTo>
                  <a:cubicBezTo>
                    <a:pt x="25" y="58"/>
                    <a:pt x="23" y="59"/>
                    <a:pt x="21" y="60"/>
                  </a:cubicBezTo>
                  <a:cubicBezTo>
                    <a:pt x="20" y="63"/>
                    <a:pt x="25" y="63"/>
                    <a:pt x="24" y="66"/>
                  </a:cubicBezTo>
                  <a:cubicBezTo>
                    <a:pt x="24" y="66"/>
                    <a:pt x="22" y="66"/>
                    <a:pt x="23" y="67"/>
                  </a:cubicBezTo>
                  <a:cubicBezTo>
                    <a:pt x="23" y="67"/>
                    <a:pt x="25" y="69"/>
                    <a:pt x="24" y="69"/>
                  </a:cubicBezTo>
                  <a:cubicBezTo>
                    <a:pt x="25" y="69"/>
                    <a:pt x="26" y="67"/>
                    <a:pt x="26" y="67"/>
                  </a:cubicBezTo>
                  <a:cubicBezTo>
                    <a:pt x="27" y="68"/>
                    <a:pt x="27" y="71"/>
                    <a:pt x="30" y="70"/>
                  </a:cubicBezTo>
                  <a:cubicBezTo>
                    <a:pt x="31" y="73"/>
                    <a:pt x="28" y="73"/>
                    <a:pt x="29" y="76"/>
                  </a:cubicBezTo>
                  <a:cubicBezTo>
                    <a:pt x="24" y="76"/>
                    <a:pt x="20" y="76"/>
                    <a:pt x="15" y="76"/>
                  </a:cubicBezTo>
                  <a:cubicBezTo>
                    <a:pt x="15" y="75"/>
                    <a:pt x="18" y="74"/>
                    <a:pt x="17" y="73"/>
                  </a:cubicBezTo>
                  <a:cubicBezTo>
                    <a:pt x="16" y="72"/>
                    <a:pt x="14" y="72"/>
                    <a:pt x="13" y="72"/>
                  </a:cubicBezTo>
                  <a:cubicBezTo>
                    <a:pt x="12" y="71"/>
                    <a:pt x="10" y="69"/>
                    <a:pt x="10" y="69"/>
                  </a:cubicBezTo>
                  <a:cubicBezTo>
                    <a:pt x="9" y="68"/>
                    <a:pt x="7" y="69"/>
                    <a:pt x="7" y="69"/>
                  </a:cubicBezTo>
                  <a:cubicBezTo>
                    <a:pt x="5" y="67"/>
                    <a:pt x="5" y="69"/>
                    <a:pt x="2" y="69"/>
                  </a:cubicBezTo>
                  <a:cubicBezTo>
                    <a:pt x="2" y="65"/>
                    <a:pt x="0" y="63"/>
                    <a:pt x="1" y="58"/>
                  </a:cubicBezTo>
                  <a:cubicBezTo>
                    <a:pt x="5" y="63"/>
                    <a:pt x="1" y="53"/>
                    <a:pt x="8" y="55"/>
                  </a:cubicBezTo>
                  <a:cubicBezTo>
                    <a:pt x="9" y="54"/>
                    <a:pt x="7" y="54"/>
                    <a:pt x="7" y="54"/>
                  </a:cubicBezTo>
                  <a:cubicBezTo>
                    <a:pt x="7" y="52"/>
                    <a:pt x="11" y="52"/>
                    <a:pt x="8" y="51"/>
                  </a:cubicBezTo>
                  <a:cubicBezTo>
                    <a:pt x="9" y="49"/>
                    <a:pt x="13" y="49"/>
                    <a:pt x="15" y="48"/>
                  </a:cubicBezTo>
                  <a:cubicBezTo>
                    <a:pt x="14" y="45"/>
                    <a:pt x="20" y="43"/>
                    <a:pt x="15" y="42"/>
                  </a:cubicBezTo>
                  <a:cubicBezTo>
                    <a:pt x="16" y="40"/>
                    <a:pt x="18" y="41"/>
                    <a:pt x="20" y="40"/>
                  </a:cubicBezTo>
                  <a:cubicBezTo>
                    <a:pt x="20" y="38"/>
                    <a:pt x="21" y="37"/>
                    <a:pt x="23" y="36"/>
                  </a:cubicBezTo>
                  <a:cubicBezTo>
                    <a:pt x="20" y="33"/>
                    <a:pt x="24" y="33"/>
                    <a:pt x="23" y="29"/>
                  </a:cubicBezTo>
                  <a:cubicBezTo>
                    <a:pt x="29" y="29"/>
                    <a:pt x="31" y="25"/>
                    <a:pt x="35" y="24"/>
                  </a:cubicBezTo>
                  <a:cubicBezTo>
                    <a:pt x="37" y="25"/>
                    <a:pt x="35" y="22"/>
                    <a:pt x="36" y="21"/>
                  </a:cubicBezTo>
                  <a:cubicBezTo>
                    <a:pt x="37" y="21"/>
                    <a:pt x="38" y="22"/>
                    <a:pt x="38" y="23"/>
                  </a:cubicBezTo>
                  <a:cubicBezTo>
                    <a:pt x="39" y="22"/>
                    <a:pt x="40" y="20"/>
                    <a:pt x="41" y="20"/>
                  </a:cubicBezTo>
                  <a:cubicBezTo>
                    <a:pt x="41" y="19"/>
                    <a:pt x="43" y="18"/>
                    <a:pt x="42" y="17"/>
                  </a:cubicBezTo>
                  <a:cubicBezTo>
                    <a:pt x="45" y="17"/>
                    <a:pt x="47" y="17"/>
                    <a:pt x="50" y="15"/>
                  </a:cubicBezTo>
                  <a:cubicBezTo>
                    <a:pt x="52" y="14"/>
                    <a:pt x="53" y="15"/>
                    <a:pt x="58" y="14"/>
                  </a:cubicBezTo>
                  <a:cubicBezTo>
                    <a:pt x="60" y="13"/>
                    <a:pt x="59" y="13"/>
                    <a:pt x="60" y="12"/>
                  </a:cubicBezTo>
                  <a:cubicBezTo>
                    <a:pt x="62" y="12"/>
                    <a:pt x="63" y="14"/>
                    <a:pt x="63" y="14"/>
                  </a:cubicBezTo>
                  <a:cubicBezTo>
                    <a:pt x="65" y="13"/>
                    <a:pt x="62" y="11"/>
                    <a:pt x="64" y="11"/>
                  </a:cubicBezTo>
                  <a:cubicBezTo>
                    <a:pt x="65" y="11"/>
                    <a:pt x="66" y="11"/>
                    <a:pt x="66" y="11"/>
                  </a:cubicBezTo>
                  <a:cubicBezTo>
                    <a:pt x="67" y="10"/>
                    <a:pt x="72" y="10"/>
                    <a:pt x="76" y="9"/>
                  </a:cubicBezTo>
                  <a:cubicBezTo>
                    <a:pt x="79" y="9"/>
                    <a:pt x="78" y="9"/>
                    <a:pt x="79" y="8"/>
                  </a:cubicBezTo>
                  <a:cubicBezTo>
                    <a:pt x="79" y="8"/>
                    <a:pt x="81" y="6"/>
                    <a:pt x="81" y="6"/>
                  </a:cubicBezTo>
                  <a:cubicBezTo>
                    <a:pt x="85" y="4"/>
                    <a:pt x="87" y="9"/>
                    <a:pt x="87"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8" name="Freeform 24"/>
            <p:cNvSpPr>
              <a:spLocks/>
            </p:cNvSpPr>
            <p:nvPr/>
          </p:nvSpPr>
          <p:spPr bwMode="auto">
            <a:xfrm>
              <a:off x="6295924" y="1385994"/>
              <a:ext cx="30014" cy="13852"/>
            </a:xfrm>
            <a:custGeom>
              <a:avLst/>
              <a:gdLst>
                <a:gd name="T0" fmla="*/ 8 w 11"/>
                <a:gd name="T1" fmla="*/ 1 h 5"/>
                <a:gd name="T2" fmla="*/ 11 w 11"/>
                <a:gd name="T3" fmla="*/ 1 h 5"/>
                <a:gd name="T4" fmla="*/ 8 w 11"/>
                <a:gd name="T5" fmla="*/ 1 h 5"/>
              </a:gdLst>
              <a:ahLst/>
              <a:cxnLst>
                <a:cxn ang="0">
                  <a:pos x="T0" y="T1"/>
                </a:cxn>
                <a:cxn ang="0">
                  <a:pos x="T2" y="T3"/>
                </a:cxn>
                <a:cxn ang="0">
                  <a:pos x="T4" y="T5"/>
                </a:cxn>
              </a:cxnLst>
              <a:rect l="0" t="0" r="r" b="b"/>
              <a:pathLst>
                <a:path w="11" h="5">
                  <a:moveTo>
                    <a:pt x="8" y="1"/>
                  </a:moveTo>
                  <a:cubicBezTo>
                    <a:pt x="9" y="1"/>
                    <a:pt x="10" y="1"/>
                    <a:pt x="11" y="1"/>
                  </a:cubicBezTo>
                  <a:cubicBezTo>
                    <a:pt x="11" y="5"/>
                    <a:pt x="0" y="0"/>
                    <a:pt x="8"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29" name="Freeform 25"/>
            <p:cNvSpPr>
              <a:spLocks/>
            </p:cNvSpPr>
            <p:nvPr/>
          </p:nvSpPr>
          <p:spPr bwMode="auto">
            <a:xfrm>
              <a:off x="4197040" y="1402155"/>
              <a:ext cx="90041" cy="68108"/>
            </a:xfrm>
            <a:custGeom>
              <a:avLst/>
              <a:gdLst>
                <a:gd name="T0" fmla="*/ 9 w 33"/>
                <a:gd name="T1" fmla="*/ 1 h 25"/>
                <a:gd name="T2" fmla="*/ 11 w 33"/>
                <a:gd name="T3" fmla="*/ 2 h 25"/>
                <a:gd name="T4" fmla="*/ 20 w 33"/>
                <a:gd name="T5" fmla="*/ 7 h 25"/>
                <a:gd name="T6" fmla="*/ 24 w 33"/>
                <a:gd name="T7" fmla="*/ 4 h 25"/>
                <a:gd name="T8" fmla="*/ 33 w 33"/>
                <a:gd name="T9" fmla="*/ 5 h 25"/>
                <a:gd name="T10" fmla="*/ 30 w 33"/>
                <a:gd name="T11" fmla="*/ 13 h 25"/>
                <a:gd name="T12" fmla="*/ 18 w 33"/>
                <a:gd name="T13" fmla="*/ 16 h 25"/>
                <a:gd name="T14" fmla="*/ 18 w 33"/>
                <a:gd name="T15" fmla="*/ 17 h 25"/>
                <a:gd name="T16" fmla="*/ 15 w 33"/>
                <a:gd name="T17" fmla="*/ 20 h 25"/>
                <a:gd name="T18" fmla="*/ 11 w 33"/>
                <a:gd name="T19" fmla="*/ 22 h 25"/>
                <a:gd name="T20" fmla="*/ 5 w 33"/>
                <a:gd name="T21" fmla="*/ 19 h 25"/>
                <a:gd name="T22" fmla="*/ 0 w 33"/>
                <a:gd name="T23" fmla="*/ 7 h 25"/>
                <a:gd name="T24" fmla="*/ 9 w 33"/>
                <a:gd name="T2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3" h="25">
                  <a:moveTo>
                    <a:pt x="9" y="1"/>
                  </a:moveTo>
                  <a:cubicBezTo>
                    <a:pt x="11" y="0"/>
                    <a:pt x="11" y="1"/>
                    <a:pt x="11" y="2"/>
                  </a:cubicBezTo>
                  <a:cubicBezTo>
                    <a:pt x="12" y="5"/>
                    <a:pt x="17" y="5"/>
                    <a:pt x="20" y="7"/>
                  </a:cubicBezTo>
                  <a:cubicBezTo>
                    <a:pt x="22" y="8"/>
                    <a:pt x="23" y="4"/>
                    <a:pt x="24" y="4"/>
                  </a:cubicBezTo>
                  <a:cubicBezTo>
                    <a:pt x="26" y="3"/>
                    <a:pt x="28" y="7"/>
                    <a:pt x="33" y="5"/>
                  </a:cubicBezTo>
                  <a:cubicBezTo>
                    <a:pt x="32" y="7"/>
                    <a:pt x="25" y="10"/>
                    <a:pt x="30" y="13"/>
                  </a:cubicBezTo>
                  <a:cubicBezTo>
                    <a:pt x="29" y="16"/>
                    <a:pt x="23" y="16"/>
                    <a:pt x="18" y="16"/>
                  </a:cubicBezTo>
                  <a:cubicBezTo>
                    <a:pt x="17" y="16"/>
                    <a:pt x="17" y="17"/>
                    <a:pt x="18" y="17"/>
                  </a:cubicBezTo>
                  <a:cubicBezTo>
                    <a:pt x="20" y="20"/>
                    <a:pt x="10" y="18"/>
                    <a:pt x="15" y="20"/>
                  </a:cubicBezTo>
                  <a:cubicBezTo>
                    <a:pt x="15" y="25"/>
                    <a:pt x="10" y="17"/>
                    <a:pt x="11" y="22"/>
                  </a:cubicBezTo>
                  <a:cubicBezTo>
                    <a:pt x="8" y="21"/>
                    <a:pt x="9" y="17"/>
                    <a:pt x="5" y="19"/>
                  </a:cubicBezTo>
                  <a:cubicBezTo>
                    <a:pt x="4" y="14"/>
                    <a:pt x="4" y="8"/>
                    <a:pt x="0" y="7"/>
                  </a:cubicBezTo>
                  <a:cubicBezTo>
                    <a:pt x="2" y="3"/>
                    <a:pt x="10" y="7"/>
                    <a:pt x="9"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0" name="Freeform 26"/>
            <p:cNvSpPr>
              <a:spLocks/>
            </p:cNvSpPr>
            <p:nvPr/>
          </p:nvSpPr>
          <p:spPr bwMode="auto">
            <a:xfrm>
              <a:off x="6001559" y="1413699"/>
              <a:ext cx="24242" cy="16161"/>
            </a:xfrm>
            <a:custGeom>
              <a:avLst/>
              <a:gdLst>
                <a:gd name="T0" fmla="*/ 5 w 9"/>
                <a:gd name="T1" fmla="*/ 0 h 6"/>
                <a:gd name="T2" fmla="*/ 6 w 9"/>
                <a:gd name="T3" fmla="*/ 6 h 6"/>
                <a:gd name="T4" fmla="*/ 0 w 9"/>
                <a:gd name="T5" fmla="*/ 4 h 6"/>
                <a:gd name="T6" fmla="*/ 5 w 9"/>
                <a:gd name="T7" fmla="*/ 0 h 6"/>
              </a:gdLst>
              <a:ahLst/>
              <a:cxnLst>
                <a:cxn ang="0">
                  <a:pos x="T0" y="T1"/>
                </a:cxn>
                <a:cxn ang="0">
                  <a:pos x="T2" y="T3"/>
                </a:cxn>
                <a:cxn ang="0">
                  <a:pos x="T4" y="T5"/>
                </a:cxn>
                <a:cxn ang="0">
                  <a:pos x="T6" y="T7"/>
                </a:cxn>
              </a:cxnLst>
              <a:rect l="0" t="0" r="r" b="b"/>
              <a:pathLst>
                <a:path w="9" h="6">
                  <a:moveTo>
                    <a:pt x="5" y="0"/>
                  </a:moveTo>
                  <a:cubicBezTo>
                    <a:pt x="9" y="1"/>
                    <a:pt x="6" y="2"/>
                    <a:pt x="6" y="6"/>
                  </a:cubicBezTo>
                  <a:cubicBezTo>
                    <a:pt x="5" y="5"/>
                    <a:pt x="3" y="4"/>
                    <a:pt x="0" y="4"/>
                  </a:cubicBezTo>
                  <a:cubicBezTo>
                    <a:pt x="0" y="1"/>
                    <a:pt x="5" y="3"/>
                    <a:pt x="5"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1" name="Freeform 27"/>
            <p:cNvSpPr>
              <a:spLocks/>
            </p:cNvSpPr>
            <p:nvPr/>
          </p:nvSpPr>
          <p:spPr bwMode="auto">
            <a:xfrm>
              <a:off x="4295162" y="1413699"/>
              <a:ext cx="41557" cy="34631"/>
            </a:xfrm>
            <a:custGeom>
              <a:avLst/>
              <a:gdLst>
                <a:gd name="T0" fmla="*/ 0 w 15"/>
                <a:gd name="T1" fmla="*/ 4 h 13"/>
                <a:gd name="T2" fmla="*/ 15 w 15"/>
                <a:gd name="T3" fmla="*/ 7 h 13"/>
                <a:gd name="T4" fmla="*/ 9 w 15"/>
                <a:gd name="T5" fmla="*/ 13 h 13"/>
                <a:gd name="T6" fmla="*/ 6 w 15"/>
                <a:gd name="T7" fmla="*/ 10 h 13"/>
                <a:gd name="T8" fmla="*/ 3 w 15"/>
                <a:gd name="T9" fmla="*/ 10 h 13"/>
                <a:gd name="T10" fmla="*/ 0 w 15"/>
                <a:gd name="T11" fmla="*/ 4 h 13"/>
              </a:gdLst>
              <a:ahLst/>
              <a:cxnLst>
                <a:cxn ang="0">
                  <a:pos x="T0" y="T1"/>
                </a:cxn>
                <a:cxn ang="0">
                  <a:pos x="T2" y="T3"/>
                </a:cxn>
                <a:cxn ang="0">
                  <a:pos x="T4" y="T5"/>
                </a:cxn>
                <a:cxn ang="0">
                  <a:pos x="T6" y="T7"/>
                </a:cxn>
                <a:cxn ang="0">
                  <a:pos x="T8" y="T9"/>
                </a:cxn>
                <a:cxn ang="0">
                  <a:pos x="T10" y="T11"/>
                </a:cxn>
              </a:cxnLst>
              <a:rect l="0" t="0" r="r" b="b"/>
              <a:pathLst>
                <a:path w="15" h="13">
                  <a:moveTo>
                    <a:pt x="0" y="4"/>
                  </a:moveTo>
                  <a:cubicBezTo>
                    <a:pt x="4" y="0"/>
                    <a:pt x="13" y="4"/>
                    <a:pt x="15" y="7"/>
                  </a:cubicBezTo>
                  <a:cubicBezTo>
                    <a:pt x="14" y="11"/>
                    <a:pt x="8" y="8"/>
                    <a:pt x="9" y="13"/>
                  </a:cubicBezTo>
                  <a:cubicBezTo>
                    <a:pt x="7" y="13"/>
                    <a:pt x="7" y="11"/>
                    <a:pt x="6" y="10"/>
                  </a:cubicBezTo>
                  <a:cubicBezTo>
                    <a:pt x="5" y="10"/>
                    <a:pt x="3" y="11"/>
                    <a:pt x="3" y="10"/>
                  </a:cubicBezTo>
                  <a:cubicBezTo>
                    <a:pt x="1" y="8"/>
                    <a:pt x="3" y="5"/>
                    <a:pt x="0"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2" name="Freeform 28"/>
            <p:cNvSpPr>
              <a:spLocks/>
            </p:cNvSpPr>
            <p:nvPr/>
          </p:nvSpPr>
          <p:spPr bwMode="auto">
            <a:xfrm>
              <a:off x="4347109" y="1424088"/>
              <a:ext cx="62336" cy="33477"/>
            </a:xfrm>
            <a:custGeom>
              <a:avLst/>
              <a:gdLst>
                <a:gd name="T0" fmla="*/ 2 w 23"/>
                <a:gd name="T1" fmla="*/ 2 h 12"/>
                <a:gd name="T2" fmla="*/ 5 w 23"/>
                <a:gd name="T3" fmla="*/ 2 h 12"/>
                <a:gd name="T4" fmla="*/ 12 w 23"/>
                <a:gd name="T5" fmla="*/ 5 h 12"/>
                <a:gd name="T6" fmla="*/ 20 w 23"/>
                <a:gd name="T7" fmla="*/ 8 h 12"/>
                <a:gd name="T8" fmla="*/ 22 w 23"/>
                <a:gd name="T9" fmla="*/ 11 h 12"/>
                <a:gd name="T10" fmla="*/ 5 w 23"/>
                <a:gd name="T11" fmla="*/ 8 h 12"/>
                <a:gd name="T12" fmla="*/ 2 w 23"/>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23" h="12">
                  <a:moveTo>
                    <a:pt x="2" y="2"/>
                  </a:moveTo>
                  <a:cubicBezTo>
                    <a:pt x="3" y="2"/>
                    <a:pt x="4" y="2"/>
                    <a:pt x="5" y="2"/>
                  </a:cubicBezTo>
                  <a:cubicBezTo>
                    <a:pt x="9" y="0"/>
                    <a:pt x="9" y="4"/>
                    <a:pt x="12" y="5"/>
                  </a:cubicBezTo>
                  <a:cubicBezTo>
                    <a:pt x="15" y="5"/>
                    <a:pt x="17" y="6"/>
                    <a:pt x="20" y="8"/>
                  </a:cubicBezTo>
                  <a:cubicBezTo>
                    <a:pt x="21" y="9"/>
                    <a:pt x="23" y="8"/>
                    <a:pt x="22" y="11"/>
                  </a:cubicBezTo>
                  <a:cubicBezTo>
                    <a:pt x="14" y="12"/>
                    <a:pt x="11" y="8"/>
                    <a:pt x="5" y="8"/>
                  </a:cubicBezTo>
                  <a:cubicBezTo>
                    <a:pt x="7" y="3"/>
                    <a:pt x="0" y="6"/>
                    <a:pt x="2"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3" name="Freeform 29"/>
            <p:cNvSpPr>
              <a:spLocks/>
            </p:cNvSpPr>
            <p:nvPr/>
          </p:nvSpPr>
          <p:spPr bwMode="auto">
            <a:xfrm>
              <a:off x="6273991" y="1476035"/>
              <a:ext cx="103894" cy="84270"/>
            </a:xfrm>
            <a:custGeom>
              <a:avLst/>
              <a:gdLst>
                <a:gd name="T0" fmla="*/ 13 w 38"/>
                <a:gd name="T1" fmla="*/ 6 h 31"/>
                <a:gd name="T2" fmla="*/ 13 w 38"/>
                <a:gd name="T3" fmla="*/ 5 h 31"/>
                <a:gd name="T4" fmla="*/ 29 w 38"/>
                <a:gd name="T5" fmla="*/ 0 h 31"/>
                <a:gd name="T6" fmla="*/ 32 w 38"/>
                <a:gd name="T7" fmla="*/ 6 h 31"/>
                <a:gd name="T8" fmla="*/ 29 w 38"/>
                <a:gd name="T9" fmla="*/ 11 h 31"/>
                <a:gd name="T10" fmla="*/ 37 w 38"/>
                <a:gd name="T11" fmla="*/ 12 h 31"/>
                <a:gd name="T12" fmla="*/ 38 w 38"/>
                <a:gd name="T13" fmla="*/ 24 h 31"/>
                <a:gd name="T14" fmla="*/ 34 w 38"/>
                <a:gd name="T15" fmla="*/ 24 h 31"/>
                <a:gd name="T16" fmla="*/ 34 w 38"/>
                <a:gd name="T17" fmla="*/ 27 h 31"/>
                <a:gd name="T18" fmla="*/ 29 w 38"/>
                <a:gd name="T19" fmla="*/ 27 h 31"/>
                <a:gd name="T20" fmla="*/ 25 w 38"/>
                <a:gd name="T21" fmla="*/ 30 h 31"/>
                <a:gd name="T22" fmla="*/ 20 w 38"/>
                <a:gd name="T23" fmla="*/ 26 h 31"/>
                <a:gd name="T24" fmla="*/ 16 w 38"/>
                <a:gd name="T25" fmla="*/ 21 h 31"/>
                <a:gd name="T26" fmla="*/ 13 w 38"/>
                <a:gd name="T27" fmla="*/ 18 h 31"/>
                <a:gd name="T28" fmla="*/ 5 w 38"/>
                <a:gd name="T29" fmla="*/ 17 h 31"/>
                <a:gd name="T30" fmla="*/ 1 w 38"/>
                <a:gd name="T31" fmla="*/ 14 h 31"/>
                <a:gd name="T32" fmla="*/ 16 w 38"/>
                <a:gd name="T33" fmla="*/ 15 h 31"/>
                <a:gd name="T34" fmla="*/ 17 w 38"/>
                <a:gd name="T35" fmla="*/ 9 h 31"/>
                <a:gd name="T36" fmla="*/ 11 w 38"/>
                <a:gd name="T37" fmla="*/ 5 h 31"/>
                <a:gd name="T38" fmla="*/ 13 w 38"/>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31">
                  <a:moveTo>
                    <a:pt x="13" y="6"/>
                  </a:moveTo>
                  <a:cubicBezTo>
                    <a:pt x="15" y="6"/>
                    <a:pt x="14" y="5"/>
                    <a:pt x="13" y="5"/>
                  </a:cubicBezTo>
                  <a:cubicBezTo>
                    <a:pt x="16" y="1"/>
                    <a:pt x="27" y="5"/>
                    <a:pt x="29" y="0"/>
                  </a:cubicBezTo>
                  <a:cubicBezTo>
                    <a:pt x="31" y="1"/>
                    <a:pt x="32" y="4"/>
                    <a:pt x="32" y="6"/>
                  </a:cubicBezTo>
                  <a:cubicBezTo>
                    <a:pt x="33" y="10"/>
                    <a:pt x="29" y="8"/>
                    <a:pt x="29" y="11"/>
                  </a:cubicBezTo>
                  <a:cubicBezTo>
                    <a:pt x="30" y="15"/>
                    <a:pt x="33" y="13"/>
                    <a:pt x="37" y="12"/>
                  </a:cubicBezTo>
                  <a:cubicBezTo>
                    <a:pt x="38" y="18"/>
                    <a:pt x="37" y="18"/>
                    <a:pt x="38" y="24"/>
                  </a:cubicBezTo>
                  <a:cubicBezTo>
                    <a:pt x="37" y="25"/>
                    <a:pt x="34" y="23"/>
                    <a:pt x="34" y="24"/>
                  </a:cubicBezTo>
                  <a:cubicBezTo>
                    <a:pt x="33" y="25"/>
                    <a:pt x="34" y="27"/>
                    <a:pt x="34" y="27"/>
                  </a:cubicBezTo>
                  <a:cubicBezTo>
                    <a:pt x="32" y="28"/>
                    <a:pt x="30" y="27"/>
                    <a:pt x="29" y="27"/>
                  </a:cubicBezTo>
                  <a:cubicBezTo>
                    <a:pt x="27" y="28"/>
                    <a:pt x="27" y="30"/>
                    <a:pt x="25" y="30"/>
                  </a:cubicBezTo>
                  <a:cubicBezTo>
                    <a:pt x="21" y="31"/>
                    <a:pt x="21" y="27"/>
                    <a:pt x="20" y="26"/>
                  </a:cubicBezTo>
                  <a:cubicBezTo>
                    <a:pt x="19" y="24"/>
                    <a:pt x="14" y="25"/>
                    <a:pt x="16" y="21"/>
                  </a:cubicBezTo>
                  <a:cubicBezTo>
                    <a:pt x="13" y="22"/>
                    <a:pt x="13" y="20"/>
                    <a:pt x="13" y="18"/>
                  </a:cubicBezTo>
                  <a:cubicBezTo>
                    <a:pt x="10" y="19"/>
                    <a:pt x="8" y="18"/>
                    <a:pt x="5" y="17"/>
                  </a:cubicBezTo>
                  <a:cubicBezTo>
                    <a:pt x="3" y="16"/>
                    <a:pt x="0" y="17"/>
                    <a:pt x="1" y="14"/>
                  </a:cubicBezTo>
                  <a:cubicBezTo>
                    <a:pt x="7" y="13"/>
                    <a:pt x="9" y="16"/>
                    <a:pt x="16" y="15"/>
                  </a:cubicBezTo>
                  <a:cubicBezTo>
                    <a:pt x="18" y="15"/>
                    <a:pt x="17" y="12"/>
                    <a:pt x="17" y="9"/>
                  </a:cubicBezTo>
                  <a:cubicBezTo>
                    <a:pt x="18" y="5"/>
                    <a:pt x="9" y="11"/>
                    <a:pt x="11" y="5"/>
                  </a:cubicBezTo>
                  <a:cubicBezTo>
                    <a:pt x="13" y="5"/>
                    <a:pt x="13" y="5"/>
                    <a:pt x="13" y="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4" name="Freeform 30"/>
            <p:cNvSpPr>
              <a:spLocks/>
            </p:cNvSpPr>
            <p:nvPr/>
          </p:nvSpPr>
          <p:spPr bwMode="auto">
            <a:xfrm>
              <a:off x="6639927" y="1484115"/>
              <a:ext cx="62336" cy="30014"/>
            </a:xfrm>
            <a:custGeom>
              <a:avLst/>
              <a:gdLst>
                <a:gd name="T0" fmla="*/ 0 w 23"/>
                <a:gd name="T1" fmla="*/ 2 h 11"/>
                <a:gd name="T2" fmla="*/ 6 w 23"/>
                <a:gd name="T3" fmla="*/ 0 h 11"/>
                <a:gd name="T4" fmla="*/ 23 w 23"/>
                <a:gd name="T5" fmla="*/ 5 h 11"/>
                <a:gd name="T6" fmla="*/ 21 w 23"/>
                <a:gd name="T7" fmla="*/ 11 h 11"/>
                <a:gd name="T8" fmla="*/ 5 w 23"/>
                <a:gd name="T9" fmla="*/ 5 h 11"/>
                <a:gd name="T10" fmla="*/ 0 w 23"/>
                <a:gd name="T11" fmla="*/ 2 h 11"/>
              </a:gdLst>
              <a:ahLst/>
              <a:cxnLst>
                <a:cxn ang="0">
                  <a:pos x="T0" y="T1"/>
                </a:cxn>
                <a:cxn ang="0">
                  <a:pos x="T2" y="T3"/>
                </a:cxn>
                <a:cxn ang="0">
                  <a:pos x="T4" y="T5"/>
                </a:cxn>
                <a:cxn ang="0">
                  <a:pos x="T6" y="T7"/>
                </a:cxn>
                <a:cxn ang="0">
                  <a:pos x="T8" y="T9"/>
                </a:cxn>
                <a:cxn ang="0">
                  <a:pos x="T10" y="T11"/>
                </a:cxn>
              </a:cxnLst>
              <a:rect l="0" t="0" r="r" b="b"/>
              <a:pathLst>
                <a:path w="23" h="11">
                  <a:moveTo>
                    <a:pt x="0" y="2"/>
                  </a:moveTo>
                  <a:cubicBezTo>
                    <a:pt x="1" y="0"/>
                    <a:pt x="4" y="0"/>
                    <a:pt x="6" y="0"/>
                  </a:cubicBezTo>
                  <a:cubicBezTo>
                    <a:pt x="12" y="1"/>
                    <a:pt x="18" y="4"/>
                    <a:pt x="23" y="5"/>
                  </a:cubicBezTo>
                  <a:cubicBezTo>
                    <a:pt x="23" y="8"/>
                    <a:pt x="21" y="8"/>
                    <a:pt x="21" y="11"/>
                  </a:cubicBezTo>
                  <a:cubicBezTo>
                    <a:pt x="13" y="10"/>
                    <a:pt x="10" y="9"/>
                    <a:pt x="5" y="5"/>
                  </a:cubicBezTo>
                  <a:cubicBezTo>
                    <a:pt x="4" y="4"/>
                    <a:pt x="3" y="1"/>
                    <a:pt x="0"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5" name="Freeform 31"/>
            <p:cNvSpPr>
              <a:spLocks/>
            </p:cNvSpPr>
            <p:nvPr/>
          </p:nvSpPr>
          <p:spPr bwMode="auto">
            <a:xfrm>
              <a:off x="4254759" y="1484115"/>
              <a:ext cx="40403" cy="16161"/>
            </a:xfrm>
            <a:custGeom>
              <a:avLst/>
              <a:gdLst>
                <a:gd name="T0" fmla="*/ 15 w 15"/>
                <a:gd name="T1" fmla="*/ 5 h 6"/>
                <a:gd name="T2" fmla="*/ 0 w 15"/>
                <a:gd name="T3" fmla="*/ 3 h 6"/>
                <a:gd name="T4" fmla="*/ 5 w 15"/>
                <a:gd name="T5" fmla="*/ 0 h 6"/>
                <a:gd name="T6" fmla="*/ 15 w 15"/>
                <a:gd name="T7" fmla="*/ 5 h 6"/>
              </a:gdLst>
              <a:ahLst/>
              <a:cxnLst>
                <a:cxn ang="0">
                  <a:pos x="T0" y="T1"/>
                </a:cxn>
                <a:cxn ang="0">
                  <a:pos x="T2" y="T3"/>
                </a:cxn>
                <a:cxn ang="0">
                  <a:pos x="T4" y="T5"/>
                </a:cxn>
                <a:cxn ang="0">
                  <a:pos x="T6" y="T7"/>
                </a:cxn>
              </a:cxnLst>
              <a:rect l="0" t="0" r="r" b="b"/>
              <a:pathLst>
                <a:path w="15" h="6">
                  <a:moveTo>
                    <a:pt x="15" y="5"/>
                  </a:moveTo>
                  <a:cubicBezTo>
                    <a:pt x="13" y="6"/>
                    <a:pt x="4" y="5"/>
                    <a:pt x="0" y="3"/>
                  </a:cubicBezTo>
                  <a:cubicBezTo>
                    <a:pt x="0" y="1"/>
                    <a:pt x="5" y="3"/>
                    <a:pt x="5" y="0"/>
                  </a:cubicBezTo>
                  <a:cubicBezTo>
                    <a:pt x="8" y="2"/>
                    <a:pt x="15" y="0"/>
                    <a:pt x="15"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6" name="Freeform 32"/>
            <p:cNvSpPr>
              <a:spLocks/>
            </p:cNvSpPr>
            <p:nvPr/>
          </p:nvSpPr>
          <p:spPr bwMode="auto">
            <a:xfrm>
              <a:off x="7084361" y="1574156"/>
              <a:ext cx="34631" cy="21933"/>
            </a:xfrm>
            <a:custGeom>
              <a:avLst/>
              <a:gdLst>
                <a:gd name="T0" fmla="*/ 12 w 13"/>
                <a:gd name="T1" fmla="*/ 6 h 8"/>
                <a:gd name="T2" fmla="*/ 0 w 13"/>
                <a:gd name="T3" fmla="*/ 3 h 8"/>
                <a:gd name="T4" fmla="*/ 12 w 13"/>
                <a:gd name="T5" fmla="*/ 6 h 8"/>
              </a:gdLst>
              <a:ahLst/>
              <a:cxnLst>
                <a:cxn ang="0">
                  <a:pos x="T0" y="T1"/>
                </a:cxn>
                <a:cxn ang="0">
                  <a:pos x="T2" y="T3"/>
                </a:cxn>
                <a:cxn ang="0">
                  <a:pos x="T4" y="T5"/>
                </a:cxn>
              </a:cxnLst>
              <a:rect l="0" t="0" r="r" b="b"/>
              <a:pathLst>
                <a:path w="13" h="8">
                  <a:moveTo>
                    <a:pt x="12" y="6"/>
                  </a:moveTo>
                  <a:cubicBezTo>
                    <a:pt x="6" y="8"/>
                    <a:pt x="6" y="2"/>
                    <a:pt x="0" y="3"/>
                  </a:cubicBezTo>
                  <a:cubicBezTo>
                    <a:pt x="3" y="0"/>
                    <a:pt x="13" y="2"/>
                    <a:pt x="12" y="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7" name="Freeform 33"/>
            <p:cNvSpPr>
              <a:spLocks/>
            </p:cNvSpPr>
            <p:nvPr/>
          </p:nvSpPr>
          <p:spPr bwMode="auto">
            <a:xfrm>
              <a:off x="7062428" y="1596090"/>
              <a:ext cx="46175" cy="27705"/>
            </a:xfrm>
            <a:custGeom>
              <a:avLst/>
              <a:gdLst>
                <a:gd name="T0" fmla="*/ 17 w 17"/>
                <a:gd name="T1" fmla="*/ 5 h 10"/>
                <a:gd name="T2" fmla="*/ 2 w 17"/>
                <a:gd name="T3" fmla="*/ 5 h 10"/>
                <a:gd name="T4" fmla="*/ 7 w 17"/>
                <a:gd name="T5" fmla="*/ 1 h 10"/>
                <a:gd name="T6" fmla="*/ 17 w 17"/>
                <a:gd name="T7" fmla="*/ 5 h 10"/>
              </a:gdLst>
              <a:ahLst/>
              <a:cxnLst>
                <a:cxn ang="0">
                  <a:pos x="T0" y="T1"/>
                </a:cxn>
                <a:cxn ang="0">
                  <a:pos x="T2" y="T3"/>
                </a:cxn>
                <a:cxn ang="0">
                  <a:pos x="T4" y="T5"/>
                </a:cxn>
                <a:cxn ang="0">
                  <a:pos x="T6" y="T7"/>
                </a:cxn>
              </a:cxnLst>
              <a:rect l="0" t="0" r="r" b="b"/>
              <a:pathLst>
                <a:path w="17" h="10">
                  <a:moveTo>
                    <a:pt x="17" y="5"/>
                  </a:moveTo>
                  <a:cubicBezTo>
                    <a:pt x="16" y="10"/>
                    <a:pt x="4" y="10"/>
                    <a:pt x="2" y="5"/>
                  </a:cubicBezTo>
                  <a:cubicBezTo>
                    <a:pt x="0" y="0"/>
                    <a:pt x="7" y="4"/>
                    <a:pt x="7" y="1"/>
                  </a:cubicBezTo>
                  <a:cubicBezTo>
                    <a:pt x="10" y="3"/>
                    <a:pt x="13" y="5"/>
                    <a:pt x="17"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8" name="Freeform 34"/>
            <p:cNvSpPr>
              <a:spLocks/>
            </p:cNvSpPr>
            <p:nvPr/>
          </p:nvSpPr>
          <p:spPr bwMode="auto">
            <a:xfrm>
              <a:off x="2729833" y="1615714"/>
              <a:ext cx="30014" cy="24242"/>
            </a:xfrm>
            <a:custGeom>
              <a:avLst/>
              <a:gdLst>
                <a:gd name="T0" fmla="*/ 5 w 11"/>
                <a:gd name="T1" fmla="*/ 0 h 9"/>
                <a:gd name="T2" fmla="*/ 11 w 11"/>
                <a:gd name="T3" fmla="*/ 6 h 9"/>
                <a:gd name="T4" fmla="*/ 3 w 11"/>
                <a:gd name="T5" fmla="*/ 9 h 9"/>
                <a:gd name="T6" fmla="*/ 2 w 11"/>
                <a:gd name="T7" fmla="*/ 1 h 9"/>
                <a:gd name="T8" fmla="*/ 5 w 11"/>
                <a:gd name="T9" fmla="*/ 0 h 9"/>
              </a:gdLst>
              <a:ahLst/>
              <a:cxnLst>
                <a:cxn ang="0">
                  <a:pos x="T0" y="T1"/>
                </a:cxn>
                <a:cxn ang="0">
                  <a:pos x="T2" y="T3"/>
                </a:cxn>
                <a:cxn ang="0">
                  <a:pos x="T4" y="T5"/>
                </a:cxn>
                <a:cxn ang="0">
                  <a:pos x="T6" y="T7"/>
                </a:cxn>
                <a:cxn ang="0">
                  <a:pos x="T8" y="T9"/>
                </a:cxn>
              </a:cxnLst>
              <a:rect l="0" t="0" r="r" b="b"/>
              <a:pathLst>
                <a:path w="11" h="9">
                  <a:moveTo>
                    <a:pt x="5" y="0"/>
                  </a:moveTo>
                  <a:cubicBezTo>
                    <a:pt x="9" y="0"/>
                    <a:pt x="11" y="2"/>
                    <a:pt x="11" y="6"/>
                  </a:cubicBezTo>
                  <a:cubicBezTo>
                    <a:pt x="7" y="6"/>
                    <a:pt x="4" y="5"/>
                    <a:pt x="3" y="9"/>
                  </a:cubicBezTo>
                  <a:cubicBezTo>
                    <a:pt x="0" y="9"/>
                    <a:pt x="3" y="3"/>
                    <a:pt x="2" y="1"/>
                  </a:cubicBezTo>
                  <a:cubicBezTo>
                    <a:pt x="4" y="2"/>
                    <a:pt x="5" y="1"/>
                    <a:pt x="5"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39" name="Freeform 35"/>
            <p:cNvSpPr>
              <a:spLocks/>
            </p:cNvSpPr>
            <p:nvPr/>
          </p:nvSpPr>
          <p:spPr bwMode="auto">
            <a:xfrm>
              <a:off x="6183950" y="1628412"/>
              <a:ext cx="27705" cy="21933"/>
            </a:xfrm>
            <a:custGeom>
              <a:avLst/>
              <a:gdLst>
                <a:gd name="T0" fmla="*/ 10 w 10"/>
                <a:gd name="T1" fmla="*/ 7 h 8"/>
                <a:gd name="T2" fmla="*/ 0 w 10"/>
                <a:gd name="T3" fmla="*/ 8 h 8"/>
                <a:gd name="T4" fmla="*/ 10 w 10"/>
                <a:gd name="T5" fmla="*/ 7 h 8"/>
              </a:gdLst>
              <a:ahLst/>
              <a:cxnLst>
                <a:cxn ang="0">
                  <a:pos x="T0" y="T1"/>
                </a:cxn>
                <a:cxn ang="0">
                  <a:pos x="T2" y="T3"/>
                </a:cxn>
                <a:cxn ang="0">
                  <a:pos x="T4" y="T5"/>
                </a:cxn>
              </a:cxnLst>
              <a:rect l="0" t="0" r="r" b="b"/>
              <a:pathLst>
                <a:path w="10" h="8">
                  <a:moveTo>
                    <a:pt x="10" y="7"/>
                  </a:moveTo>
                  <a:cubicBezTo>
                    <a:pt x="5" y="6"/>
                    <a:pt x="3" y="8"/>
                    <a:pt x="0" y="8"/>
                  </a:cubicBezTo>
                  <a:cubicBezTo>
                    <a:pt x="0" y="6"/>
                    <a:pt x="10" y="0"/>
                    <a:pt x="10"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0" name="Freeform 36"/>
            <p:cNvSpPr>
              <a:spLocks/>
            </p:cNvSpPr>
            <p:nvPr/>
          </p:nvSpPr>
          <p:spPr bwMode="auto">
            <a:xfrm>
              <a:off x="6691874" y="1648036"/>
              <a:ext cx="51947" cy="30014"/>
            </a:xfrm>
            <a:custGeom>
              <a:avLst/>
              <a:gdLst>
                <a:gd name="T0" fmla="*/ 15 w 19"/>
                <a:gd name="T1" fmla="*/ 1 h 11"/>
                <a:gd name="T2" fmla="*/ 17 w 19"/>
                <a:gd name="T3" fmla="*/ 10 h 11"/>
                <a:gd name="T4" fmla="*/ 2 w 19"/>
                <a:gd name="T5" fmla="*/ 7 h 11"/>
                <a:gd name="T6" fmla="*/ 5 w 19"/>
                <a:gd name="T7" fmla="*/ 1 h 11"/>
                <a:gd name="T8" fmla="*/ 15 w 19"/>
                <a:gd name="T9" fmla="*/ 1 h 11"/>
              </a:gdLst>
              <a:ahLst/>
              <a:cxnLst>
                <a:cxn ang="0">
                  <a:pos x="T0" y="T1"/>
                </a:cxn>
                <a:cxn ang="0">
                  <a:pos x="T2" y="T3"/>
                </a:cxn>
                <a:cxn ang="0">
                  <a:pos x="T4" y="T5"/>
                </a:cxn>
                <a:cxn ang="0">
                  <a:pos x="T6" y="T7"/>
                </a:cxn>
                <a:cxn ang="0">
                  <a:pos x="T8" y="T9"/>
                </a:cxn>
              </a:cxnLst>
              <a:rect l="0" t="0" r="r" b="b"/>
              <a:pathLst>
                <a:path w="19" h="11">
                  <a:moveTo>
                    <a:pt x="15" y="1"/>
                  </a:moveTo>
                  <a:cubicBezTo>
                    <a:pt x="17" y="3"/>
                    <a:pt x="19" y="8"/>
                    <a:pt x="17" y="10"/>
                  </a:cubicBezTo>
                  <a:cubicBezTo>
                    <a:pt x="11" y="10"/>
                    <a:pt x="4" y="11"/>
                    <a:pt x="2" y="7"/>
                  </a:cubicBezTo>
                  <a:cubicBezTo>
                    <a:pt x="0" y="2"/>
                    <a:pt x="7" y="6"/>
                    <a:pt x="5" y="1"/>
                  </a:cubicBezTo>
                  <a:cubicBezTo>
                    <a:pt x="9" y="0"/>
                    <a:pt x="15" y="4"/>
                    <a:pt x="15"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1" name="Freeform 37"/>
            <p:cNvSpPr>
              <a:spLocks/>
            </p:cNvSpPr>
            <p:nvPr/>
          </p:nvSpPr>
          <p:spPr bwMode="auto">
            <a:xfrm>
              <a:off x="6674558" y="1732306"/>
              <a:ext cx="57719" cy="27705"/>
            </a:xfrm>
            <a:custGeom>
              <a:avLst/>
              <a:gdLst>
                <a:gd name="T0" fmla="*/ 20 w 21"/>
                <a:gd name="T1" fmla="*/ 4 h 10"/>
                <a:gd name="T2" fmla="*/ 14 w 21"/>
                <a:gd name="T3" fmla="*/ 7 h 10"/>
                <a:gd name="T4" fmla="*/ 8 w 21"/>
                <a:gd name="T5" fmla="*/ 9 h 10"/>
                <a:gd name="T6" fmla="*/ 2 w 21"/>
                <a:gd name="T7" fmla="*/ 7 h 10"/>
                <a:gd name="T8" fmla="*/ 4 w 21"/>
                <a:gd name="T9" fmla="*/ 3 h 10"/>
                <a:gd name="T10" fmla="*/ 8 w 21"/>
                <a:gd name="T11" fmla="*/ 0 h 10"/>
                <a:gd name="T12" fmla="*/ 20 w 21"/>
                <a:gd name="T13" fmla="*/ 4 h 10"/>
              </a:gdLst>
              <a:ahLst/>
              <a:cxnLst>
                <a:cxn ang="0">
                  <a:pos x="T0" y="T1"/>
                </a:cxn>
                <a:cxn ang="0">
                  <a:pos x="T2" y="T3"/>
                </a:cxn>
                <a:cxn ang="0">
                  <a:pos x="T4" y="T5"/>
                </a:cxn>
                <a:cxn ang="0">
                  <a:pos x="T6" y="T7"/>
                </a:cxn>
                <a:cxn ang="0">
                  <a:pos x="T8" y="T9"/>
                </a:cxn>
                <a:cxn ang="0">
                  <a:pos x="T10" y="T11"/>
                </a:cxn>
                <a:cxn ang="0">
                  <a:pos x="T12" y="T13"/>
                </a:cxn>
              </a:cxnLst>
              <a:rect l="0" t="0" r="r" b="b"/>
              <a:pathLst>
                <a:path w="21" h="10">
                  <a:moveTo>
                    <a:pt x="20" y="4"/>
                  </a:moveTo>
                  <a:cubicBezTo>
                    <a:pt x="21" y="9"/>
                    <a:pt x="16" y="7"/>
                    <a:pt x="14" y="7"/>
                  </a:cubicBezTo>
                  <a:cubicBezTo>
                    <a:pt x="14" y="7"/>
                    <a:pt x="9" y="10"/>
                    <a:pt x="8" y="9"/>
                  </a:cubicBezTo>
                  <a:cubicBezTo>
                    <a:pt x="7" y="7"/>
                    <a:pt x="4" y="8"/>
                    <a:pt x="2" y="7"/>
                  </a:cubicBezTo>
                  <a:cubicBezTo>
                    <a:pt x="0" y="3"/>
                    <a:pt x="9" y="4"/>
                    <a:pt x="4" y="3"/>
                  </a:cubicBezTo>
                  <a:cubicBezTo>
                    <a:pt x="4" y="1"/>
                    <a:pt x="8" y="2"/>
                    <a:pt x="8" y="0"/>
                  </a:cubicBezTo>
                  <a:cubicBezTo>
                    <a:pt x="12" y="1"/>
                    <a:pt x="17" y="2"/>
                    <a:pt x="20"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2" name="Freeform 38"/>
            <p:cNvSpPr>
              <a:spLocks/>
            </p:cNvSpPr>
            <p:nvPr/>
          </p:nvSpPr>
          <p:spPr bwMode="auto">
            <a:xfrm>
              <a:off x="6674558" y="1776172"/>
              <a:ext cx="27705" cy="13852"/>
            </a:xfrm>
            <a:custGeom>
              <a:avLst/>
              <a:gdLst>
                <a:gd name="T0" fmla="*/ 8 w 10"/>
                <a:gd name="T1" fmla="*/ 5 h 5"/>
                <a:gd name="T2" fmla="*/ 2 w 10"/>
                <a:gd name="T3" fmla="*/ 5 h 5"/>
                <a:gd name="T4" fmla="*/ 8 w 10"/>
                <a:gd name="T5" fmla="*/ 5 h 5"/>
              </a:gdLst>
              <a:ahLst/>
              <a:cxnLst>
                <a:cxn ang="0">
                  <a:pos x="T0" y="T1"/>
                </a:cxn>
                <a:cxn ang="0">
                  <a:pos x="T2" y="T3"/>
                </a:cxn>
                <a:cxn ang="0">
                  <a:pos x="T4" y="T5"/>
                </a:cxn>
              </a:cxnLst>
              <a:rect l="0" t="0" r="r" b="b"/>
              <a:pathLst>
                <a:path w="10" h="5">
                  <a:moveTo>
                    <a:pt x="8" y="5"/>
                  </a:moveTo>
                  <a:cubicBezTo>
                    <a:pt x="5" y="2"/>
                    <a:pt x="6" y="5"/>
                    <a:pt x="2" y="5"/>
                  </a:cubicBezTo>
                  <a:cubicBezTo>
                    <a:pt x="0" y="0"/>
                    <a:pt x="10" y="0"/>
                    <a:pt x="8"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3" name="Freeform 39"/>
            <p:cNvSpPr>
              <a:spLocks/>
            </p:cNvSpPr>
            <p:nvPr/>
          </p:nvSpPr>
          <p:spPr bwMode="auto">
            <a:xfrm>
              <a:off x="6585672" y="1794642"/>
              <a:ext cx="32322" cy="19625"/>
            </a:xfrm>
            <a:custGeom>
              <a:avLst/>
              <a:gdLst>
                <a:gd name="T0" fmla="*/ 10 w 12"/>
                <a:gd name="T1" fmla="*/ 1 h 7"/>
                <a:gd name="T2" fmla="*/ 11 w 12"/>
                <a:gd name="T3" fmla="*/ 3 h 7"/>
                <a:gd name="T4" fmla="*/ 6 w 12"/>
                <a:gd name="T5" fmla="*/ 5 h 7"/>
                <a:gd name="T6" fmla="*/ 0 w 12"/>
                <a:gd name="T7" fmla="*/ 5 h 7"/>
                <a:gd name="T8" fmla="*/ 10 w 12"/>
                <a:gd name="T9" fmla="*/ 1 h 7"/>
              </a:gdLst>
              <a:ahLst/>
              <a:cxnLst>
                <a:cxn ang="0">
                  <a:pos x="T0" y="T1"/>
                </a:cxn>
                <a:cxn ang="0">
                  <a:pos x="T2" y="T3"/>
                </a:cxn>
                <a:cxn ang="0">
                  <a:pos x="T4" y="T5"/>
                </a:cxn>
                <a:cxn ang="0">
                  <a:pos x="T6" y="T7"/>
                </a:cxn>
                <a:cxn ang="0">
                  <a:pos x="T8" y="T9"/>
                </a:cxn>
              </a:cxnLst>
              <a:rect l="0" t="0" r="r" b="b"/>
              <a:pathLst>
                <a:path w="12" h="7">
                  <a:moveTo>
                    <a:pt x="10" y="1"/>
                  </a:moveTo>
                  <a:cubicBezTo>
                    <a:pt x="10" y="2"/>
                    <a:pt x="10" y="3"/>
                    <a:pt x="11" y="3"/>
                  </a:cubicBezTo>
                  <a:cubicBezTo>
                    <a:pt x="12" y="6"/>
                    <a:pt x="7" y="4"/>
                    <a:pt x="6" y="5"/>
                  </a:cubicBezTo>
                  <a:cubicBezTo>
                    <a:pt x="4" y="7"/>
                    <a:pt x="5" y="5"/>
                    <a:pt x="0" y="5"/>
                  </a:cubicBezTo>
                  <a:cubicBezTo>
                    <a:pt x="2" y="3"/>
                    <a:pt x="4" y="0"/>
                    <a:pt x="10"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4" name="Freeform 40"/>
            <p:cNvSpPr>
              <a:spLocks/>
            </p:cNvSpPr>
            <p:nvPr/>
          </p:nvSpPr>
          <p:spPr bwMode="auto">
            <a:xfrm>
              <a:off x="6645699" y="1811957"/>
              <a:ext cx="12698" cy="21933"/>
            </a:xfrm>
            <a:custGeom>
              <a:avLst/>
              <a:gdLst>
                <a:gd name="T0" fmla="*/ 1 w 5"/>
                <a:gd name="T1" fmla="*/ 0 h 8"/>
                <a:gd name="T2" fmla="*/ 4 w 5"/>
                <a:gd name="T3" fmla="*/ 6 h 8"/>
                <a:gd name="T4" fmla="*/ 1 w 5"/>
                <a:gd name="T5" fmla="*/ 0 h 8"/>
              </a:gdLst>
              <a:ahLst/>
              <a:cxnLst>
                <a:cxn ang="0">
                  <a:pos x="T0" y="T1"/>
                </a:cxn>
                <a:cxn ang="0">
                  <a:pos x="T2" y="T3"/>
                </a:cxn>
                <a:cxn ang="0">
                  <a:pos x="T4" y="T5"/>
                </a:cxn>
              </a:cxnLst>
              <a:rect l="0" t="0" r="r" b="b"/>
              <a:pathLst>
                <a:path w="5" h="8">
                  <a:moveTo>
                    <a:pt x="1" y="0"/>
                  </a:moveTo>
                  <a:cubicBezTo>
                    <a:pt x="4" y="1"/>
                    <a:pt x="5" y="3"/>
                    <a:pt x="4" y="6"/>
                  </a:cubicBezTo>
                  <a:cubicBezTo>
                    <a:pt x="0" y="8"/>
                    <a:pt x="2" y="3"/>
                    <a:pt x="1"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5" name="Freeform 41"/>
            <p:cNvSpPr>
              <a:spLocks/>
            </p:cNvSpPr>
            <p:nvPr/>
          </p:nvSpPr>
          <p:spPr bwMode="auto">
            <a:xfrm>
              <a:off x="1770548" y="1980495"/>
              <a:ext cx="73880" cy="87732"/>
            </a:xfrm>
            <a:custGeom>
              <a:avLst/>
              <a:gdLst>
                <a:gd name="T0" fmla="*/ 10 w 27"/>
                <a:gd name="T1" fmla="*/ 1 h 32"/>
                <a:gd name="T2" fmla="*/ 12 w 27"/>
                <a:gd name="T3" fmla="*/ 2 h 32"/>
                <a:gd name="T4" fmla="*/ 22 w 27"/>
                <a:gd name="T5" fmla="*/ 2 h 32"/>
                <a:gd name="T6" fmla="*/ 26 w 27"/>
                <a:gd name="T7" fmla="*/ 5 h 32"/>
                <a:gd name="T8" fmla="*/ 25 w 27"/>
                <a:gd name="T9" fmla="*/ 8 h 32"/>
                <a:gd name="T10" fmla="*/ 22 w 27"/>
                <a:gd name="T11" fmla="*/ 10 h 32"/>
                <a:gd name="T12" fmla="*/ 25 w 27"/>
                <a:gd name="T13" fmla="*/ 17 h 32"/>
                <a:gd name="T14" fmla="*/ 23 w 27"/>
                <a:gd name="T15" fmla="*/ 24 h 32"/>
                <a:gd name="T16" fmla="*/ 16 w 27"/>
                <a:gd name="T17" fmla="*/ 24 h 32"/>
                <a:gd name="T18" fmla="*/ 15 w 27"/>
                <a:gd name="T19" fmla="*/ 29 h 32"/>
                <a:gd name="T20" fmla="*/ 12 w 27"/>
                <a:gd name="T21" fmla="*/ 32 h 32"/>
                <a:gd name="T22" fmla="*/ 3 w 27"/>
                <a:gd name="T23" fmla="*/ 32 h 32"/>
                <a:gd name="T24" fmla="*/ 6 w 27"/>
                <a:gd name="T25" fmla="*/ 23 h 32"/>
                <a:gd name="T26" fmla="*/ 6 w 27"/>
                <a:gd name="T27" fmla="*/ 17 h 32"/>
                <a:gd name="T28" fmla="*/ 3 w 27"/>
                <a:gd name="T29" fmla="*/ 10 h 32"/>
                <a:gd name="T30" fmla="*/ 9 w 27"/>
                <a:gd name="T31" fmla="*/ 11 h 32"/>
                <a:gd name="T32" fmla="*/ 10 w 27"/>
                <a:gd name="T33" fmla="*/ 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32">
                  <a:moveTo>
                    <a:pt x="10" y="1"/>
                  </a:moveTo>
                  <a:cubicBezTo>
                    <a:pt x="11" y="0"/>
                    <a:pt x="11" y="1"/>
                    <a:pt x="12" y="2"/>
                  </a:cubicBezTo>
                  <a:cubicBezTo>
                    <a:pt x="12" y="5"/>
                    <a:pt x="18" y="1"/>
                    <a:pt x="22" y="2"/>
                  </a:cubicBezTo>
                  <a:cubicBezTo>
                    <a:pt x="23" y="4"/>
                    <a:pt x="24" y="5"/>
                    <a:pt x="26" y="5"/>
                  </a:cubicBezTo>
                  <a:cubicBezTo>
                    <a:pt x="27" y="7"/>
                    <a:pt x="26" y="8"/>
                    <a:pt x="25" y="8"/>
                  </a:cubicBezTo>
                  <a:cubicBezTo>
                    <a:pt x="25" y="10"/>
                    <a:pt x="23" y="9"/>
                    <a:pt x="22" y="10"/>
                  </a:cubicBezTo>
                  <a:cubicBezTo>
                    <a:pt x="22" y="13"/>
                    <a:pt x="25" y="14"/>
                    <a:pt x="25" y="17"/>
                  </a:cubicBezTo>
                  <a:cubicBezTo>
                    <a:pt x="25" y="19"/>
                    <a:pt x="23" y="21"/>
                    <a:pt x="23" y="24"/>
                  </a:cubicBezTo>
                  <a:cubicBezTo>
                    <a:pt x="21" y="24"/>
                    <a:pt x="18" y="24"/>
                    <a:pt x="16" y="24"/>
                  </a:cubicBezTo>
                  <a:cubicBezTo>
                    <a:pt x="14" y="24"/>
                    <a:pt x="15" y="28"/>
                    <a:pt x="15" y="29"/>
                  </a:cubicBezTo>
                  <a:cubicBezTo>
                    <a:pt x="14" y="30"/>
                    <a:pt x="10" y="29"/>
                    <a:pt x="12" y="32"/>
                  </a:cubicBezTo>
                  <a:cubicBezTo>
                    <a:pt x="9" y="32"/>
                    <a:pt x="6" y="32"/>
                    <a:pt x="3" y="32"/>
                  </a:cubicBezTo>
                  <a:cubicBezTo>
                    <a:pt x="4" y="29"/>
                    <a:pt x="0" y="22"/>
                    <a:pt x="6" y="23"/>
                  </a:cubicBezTo>
                  <a:cubicBezTo>
                    <a:pt x="6" y="19"/>
                    <a:pt x="3" y="20"/>
                    <a:pt x="6" y="17"/>
                  </a:cubicBezTo>
                  <a:cubicBezTo>
                    <a:pt x="7" y="12"/>
                    <a:pt x="2" y="14"/>
                    <a:pt x="3" y="10"/>
                  </a:cubicBezTo>
                  <a:cubicBezTo>
                    <a:pt x="6" y="9"/>
                    <a:pt x="7" y="11"/>
                    <a:pt x="9" y="11"/>
                  </a:cubicBezTo>
                  <a:cubicBezTo>
                    <a:pt x="12" y="10"/>
                    <a:pt x="9" y="4"/>
                    <a:pt x="10"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6" name="Freeform 42"/>
            <p:cNvSpPr>
              <a:spLocks/>
            </p:cNvSpPr>
            <p:nvPr/>
          </p:nvSpPr>
          <p:spPr bwMode="auto">
            <a:xfrm>
              <a:off x="5254680" y="1986268"/>
              <a:ext cx="21933" cy="18470"/>
            </a:xfrm>
            <a:custGeom>
              <a:avLst/>
              <a:gdLst>
                <a:gd name="T0" fmla="*/ 7 w 8"/>
                <a:gd name="T1" fmla="*/ 0 h 7"/>
                <a:gd name="T2" fmla="*/ 6 w 8"/>
                <a:gd name="T3" fmla="*/ 3 h 7"/>
                <a:gd name="T4" fmla="*/ 0 w 8"/>
                <a:gd name="T5" fmla="*/ 5 h 7"/>
                <a:gd name="T6" fmla="*/ 7 w 8"/>
                <a:gd name="T7" fmla="*/ 0 h 7"/>
              </a:gdLst>
              <a:ahLst/>
              <a:cxnLst>
                <a:cxn ang="0">
                  <a:pos x="T0" y="T1"/>
                </a:cxn>
                <a:cxn ang="0">
                  <a:pos x="T2" y="T3"/>
                </a:cxn>
                <a:cxn ang="0">
                  <a:pos x="T4" y="T5"/>
                </a:cxn>
                <a:cxn ang="0">
                  <a:pos x="T6" y="T7"/>
                </a:cxn>
              </a:cxnLst>
              <a:rect l="0" t="0" r="r" b="b"/>
              <a:pathLst>
                <a:path w="8" h="7">
                  <a:moveTo>
                    <a:pt x="7" y="0"/>
                  </a:moveTo>
                  <a:cubicBezTo>
                    <a:pt x="8" y="2"/>
                    <a:pt x="7" y="2"/>
                    <a:pt x="6" y="3"/>
                  </a:cubicBezTo>
                  <a:cubicBezTo>
                    <a:pt x="4" y="6"/>
                    <a:pt x="3" y="7"/>
                    <a:pt x="0" y="5"/>
                  </a:cubicBezTo>
                  <a:cubicBezTo>
                    <a:pt x="1" y="2"/>
                    <a:pt x="4" y="1"/>
                    <a:pt x="7"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7" name="Freeform 43"/>
            <p:cNvSpPr>
              <a:spLocks/>
            </p:cNvSpPr>
            <p:nvPr/>
          </p:nvSpPr>
          <p:spPr bwMode="auto">
            <a:xfrm>
              <a:off x="5781074" y="2002429"/>
              <a:ext cx="26551" cy="40403"/>
            </a:xfrm>
            <a:custGeom>
              <a:avLst/>
              <a:gdLst>
                <a:gd name="T0" fmla="*/ 3 w 10"/>
                <a:gd name="T1" fmla="*/ 0 h 15"/>
                <a:gd name="T2" fmla="*/ 10 w 10"/>
                <a:gd name="T3" fmla="*/ 10 h 15"/>
                <a:gd name="T4" fmla="*/ 4 w 10"/>
                <a:gd name="T5" fmla="*/ 8 h 15"/>
                <a:gd name="T6" fmla="*/ 3 w 10"/>
                <a:gd name="T7" fmla="*/ 0 h 15"/>
              </a:gdLst>
              <a:ahLst/>
              <a:cxnLst>
                <a:cxn ang="0">
                  <a:pos x="T0" y="T1"/>
                </a:cxn>
                <a:cxn ang="0">
                  <a:pos x="T2" y="T3"/>
                </a:cxn>
                <a:cxn ang="0">
                  <a:pos x="T4" y="T5"/>
                </a:cxn>
                <a:cxn ang="0">
                  <a:pos x="T6" y="T7"/>
                </a:cxn>
              </a:cxnLst>
              <a:rect l="0" t="0" r="r" b="b"/>
              <a:pathLst>
                <a:path w="10" h="15">
                  <a:moveTo>
                    <a:pt x="3" y="0"/>
                  </a:moveTo>
                  <a:cubicBezTo>
                    <a:pt x="5" y="3"/>
                    <a:pt x="6" y="9"/>
                    <a:pt x="10" y="10"/>
                  </a:cubicBezTo>
                  <a:cubicBezTo>
                    <a:pt x="8" y="15"/>
                    <a:pt x="4" y="10"/>
                    <a:pt x="4" y="8"/>
                  </a:cubicBezTo>
                  <a:cubicBezTo>
                    <a:pt x="0" y="7"/>
                    <a:pt x="1" y="2"/>
                    <a:pt x="3"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8" name="Freeform 44"/>
            <p:cNvSpPr>
              <a:spLocks/>
            </p:cNvSpPr>
            <p:nvPr/>
          </p:nvSpPr>
          <p:spPr bwMode="auto">
            <a:xfrm>
              <a:off x="4273229" y="1986268"/>
              <a:ext cx="41557" cy="188163"/>
            </a:xfrm>
            <a:custGeom>
              <a:avLst/>
              <a:gdLst>
                <a:gd name="T0" fmla="*/ 5 w 15"/>
                <a:gd name="T1" fmla="*/ 8 h 69"/>
                <a:gd name="T2" fmla="*/ 8 w 15"/>
                <a:gd name="T3" fmla="*/ 18 h 69"/>
                <a:gd name="T4" fmla="*/ 9 w 15"/>
                <a:gd name="T5" fmla="*/ 24 h 69"/>
                <a:gd name="T6" fmla="*/ 9 w 15"/>
                <a:gd name="T7" fmla="*/ 28 h 69"/>
                <a:gd name="T8" fmla="*/ 11 w 15"/>
                <a:gd name="T9" fmla="*/ 40 h 69"/>
                <a:gd name="T10" fmla="*/ 15 w 15"/>
                <a:gd name="T11" fmla="*/ 46 h 69"/>
                <a:gd name="T12" fmla="*/ 9 w 15"/>
                <a:gd name="T13" fmla="*/ 48 h 69"/>
                <a:gd name="T14" fmla="*/ 9 w 15"/>
                <a:gd name="T15" fmla="*/ 58 h 69"/>
                <a:gd name="T16" fmla="*/ 7 w 15"/>
                <a:gd name="T17" fmla="*/ 58 h 69"/>
                <a:gd name="T18" fmla="*/ 9 w 15"/>
                <a:gd name="T19" fmla="*/ 68 h 69"/>
                <a:gd name="T20" fmla="*/ 2 w 15"/>
                <a:gd name="T21" fmla="*/ 67 h 69"/>
                <a:gd name="T22" fmla="*/ 4 w 15"/>
                <a:gd name="T23" fmla="*/ 58 h 69"/>
                <a:gd name="T24" fmla="*/ 1 w 15"/>
                <a:gd name="T25" fmla="*/ 54 h 69"/>
                <a:gd name="T26" fmla="*/ 4 w 15"/>
                <a:gd name="T27" fmla="*/ 36 h 69"/>
                <a:gd name="T28" fmla="*/ 1 w 15"/>
                <a:gd name="T29" fmla="*/ 28 h 69"/>
                <a:gd name="T30" fmla="*/ 1 w 15"/>
                <a:gd name="T31" fmla="*/ 18 h 69"/>
                <a:gd name="T32" fmla="*/ 5 w 15"/>
                <a:gd name="T33" fmla="*/ 14 h 69"/>
                <a:gd name="T34" fmla="*/ 7 w 15"/>
                <a:gd name="T35" fmla="*/ 9 h 69"/>
                <a:gd name="T36" fmla="*/ 5 w 15"/>
                <a:gd name="T37" fmla="*/ 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 h="69">
                  <a:moveTo>
                    <a:pt x="5" y="8"/>
                  </a:moveTo>
                  <a:cubicBezTo>
                    <a:pt x="11" y="0"/>
                    <a:pt x="6" y="16"/>
                    <a:pt x="8" y="18"/>
                  </a:cubicBezTo>
                  <a:cubicBezTo>
                    <a:pt x="10" y="20"/>
                    <a:pt x="6" y="20"/>
                    <a:pt x="9" y="24"/>
                  </a:cubicBezTo>
                  <a:cubicBezTo>
                    <a:pt x="12" y="26"/>
                    <a:pt x="9" y="26"/>
                    <a:pt x="9" y="28"/>
                  </a:cubicBezTo>
                  <a:cubicBezTo>
                    <a:pt x="9" y="30"/>
                    <a:pt x="12" y="35"/>
                    <a:pt x="11" y="40"/>
                  </a:cubicBezTo>
                  <a:cubicBezTo>
                    <a:pt x="11" y="44"/>
                    <a:pt x="13" y="45"/>
                    <a:pt x="15" y="46"/>
                  </a:cubicBezTo>
                  <a:cubicBezTo>
                    <a:pt x="15" y="50"/>
                    <a:pt x="11" y="50"/>
                    <a:pt x="9" y="48"/>
                  </a:cubicBezTo>
                  <a:cubicBezTo>
                    <a:pt x="9" y="52"/>
                    <a:pt x="9" y="58"/>
                    <a:pt x="9" y="58"/>
                  </a:cubicBezTo>
                  <a:cubicBezTo>
                    <a:pt x="9" y="58"/>
                    <a:pt x="6" y="58"/>
                    <a:pt x="7" y="58"/>
                  </a:cubicBezTo>
                  <a:cubicBezTo>
                    <a:pt x="7" y="61"/>
                    <a:pt x="11" y="62"/>
                    <a:pt x="9" y="68"/>
                  </a:cubicBezTo>
                  <a:cubicBezTo>
                    <a:pt x="5" y="67"/>
                    <a:pt x="6" y="69"/>
                    <a:pt x="2" y="67"/>
                  </a:cubicBezTo>
                  <a:cubicBezTo>
                    <a:pt x="5" y="63"/>
                    <a:pt x="1" y="62"/>
                    <a:pt x="4" y="58"/>
                  </a:cubicBezTo>
                  <a:cubicBezTo>
                    <a:pt x="4" y="55"/>
                    <a:pt x="2" y="54"/>
                    <a:pt x="1" y="54"/>
                  </a:cubicBezTo>
                  <a:cubicBezTo>
                    <a:pt x="2" y="50"/>
                    <a:pt x="5" y="43"/>
                    <a:pt x="4" y="36"/>
                  </a:cubicBezTo>
                  <a:cubicBezTo>
                    <a:pt x="3" y="33"/>
                    <a:pt x="1" y="31"/>
                    <a:pt x="1" y="28"/>
                  </a:cubicBezTo>
                  <a:cubicBezTo>
                    <a:pt x="0" y="24"/>
                    <a:pt x="4" y="21"/>
                    <a:pt x="1" y="18"/>
                  </a:cubicBezTo>
                  <a:cubicBezTo>
                    <a:pt x="1" y="16"/>
                    <a:pt x="3" y="14"/>
                    <a:pt x="5" y="14"/>
                  </a:cubicBezTo>
                  <a:cubicBezTo>
                    <a:pt x="5" y="11"/>
                    <a:pt x="5" y="9"/>
                    <a:pt x="7" y="9"/>
                  </a:cubicBezTo>
                  <a:cubicBezTo>
                    <a:pt x="7" y="8"/>
                    <a:pt x="6" y="8"/>
                    <a:pt x="5"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49" name="Freeform 45"/>
            <p:cNvSpPr>
              <a:spLocks/>
            </p:cNvSpPr>
            <p:nvPr/>
          </p:nvSpPr>
          <p:spPr bwMode="auto">
            <a:xfrm>
              <a:off x="5222357" y="2004738"/>
              <a:ext cx="12698" cy="19625"/>
            </a:xfrm>
            <a:custGeom>
              <a:avLst/>
              <a:gdLst>
                <a:gd name="T0" fmla="*/ 2 w 5"/>
                <a:gd name="T1" fmla="*/ 1 h 7"/>
                <a:gd name="T2" fmla="*/ 0 w 5"/>
                <a:gd name="T3" fmla="*/ 5 h 7"/>
                <a:gd name="T4" fmla="*/ 0 w 5"/>
                <a:gd name="T5" fmla="*/ 2 h 7"/>
                <a:gd name="T6" fmla="*/ 2 w 5"/>
                <a:gd name="T7" fmla="*/ 1 h 7"/>
              </a:gdLst>
              <a:ahLst/>
              <a:cxnLst>
                <a:cxn ang="0">
                  <a:pos x="T0" y="T1"/>
                </a:cxn>
                <a:cxn ang="0">
                  <a:pos x="T2" y="T3"/>
                </a:cxn>
                <a:cxn ang="0">
                  <a:pos x="T4" y="T5"/>
                </a:cxn>
                <a:cxn ang="0">
                  <a:pos x="T6" y="T7"/>
                </a:cxn>
              </a:cxnLst>
              <a:rect l="0" t="0" r="r" b="b"/>
              <a:pathLst>
                <a:path w="5" h="7">
                  <a:moveTo>
                    <a:pt x="2" y="1"/>
                  </a:moveTo>
                  <a:cubicBezTo>
                    <a:pt x="5" y="0"/>
                    <a:pt x="4" y="7"/>
                    <a:pt x="0" y="5"/>
                  </a:cubicBezTo>
                  <a:cubicBezTo>
                    <a:pt x="0" y="4"/>
                    <a:pt x="0" y="3"/>
                    <a:pt x="0" y="2"/>
                  </a:cubicBezTo>
                  <a:cubicBezTo>
                    <a:pt x="1" y="2"/>
                    <a:pt x="2" y="2"/>
                    <a:pt x="2"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0" name="Freeform 46"/>
            <p:cNvSpPr>
              <a:spLocks/>
            </p:cNvSpPr>
            <p:nvPr/>
          </p:nvSpPr>
          <p:spPr bwMode="auto">
            <a:xfrm>
              <a:off x="6988548" y="2070536"/>
              <a:ext cx="120055" cy="103894"/>
            </a:xfrm>
            <a:custGeom>
              <a:avLst/>
              <a:gdLst>
                <a:gd name="T0" fmla="*/ 19 w 44"/>
                <a:gd name="T1" fmla="*/ 0 h 38"/>
                <a:gd name="T2" fmla="*/ 24 w 44"/>
                <a:gd name="T3" fmla="*/ 3 h 38"/>
                <a:gd name="T4" fmla="*/ 22 w 44"/>
                <a:gd name="T5" fmla="*/ 9 h 38"/>
                <a:gd name="T6" fmla="*/ 28 w 44"/>
                <a:gd name="T7" fmla="*/ 12 h 38"/>
                <a:gd name="T8" fmla="*/ 37 w 44"/>
                <a:gd name="T9" fmla="*/ 15 h 38"/>
                <a:gd name="T10" fmla="*/ 35 w 44"/>
                <a:gd name="T11" fmla="*/ 21 h 38"/>
                <a:gd name="T12" fmla="*/ 40 w 44"/>
                <a:gd name="T13" fmla="*/ 23 h 38"/>
                <a:gd name="T14" fmla="*/ 43 w 44"/>
                <a:gd name="T15" fmla="*/ 27 h 38"/>
                <a:gd name="T16" fmla="*/ 40 w 44"/>
                <a:gd name="T17" fmla="*/ 34 h 38"/>
                <a:gd name="T18" fmla="*/ 38 w 44"/>
                <a:gd name="T19" fmla="*/ 31 h 38"/>
                <a:gd name="T20" fmla="*/ 29 w 44"/>
                <a:gd name="T21" fmla="*/ 31 h 38"/>
                <a:gd name="T22" fmla="*/ 24 w 44"/>
                <a:gd name="T23" fmla="*/ 37 h 38"/>
                <a:gd name="T24" fmla="*/ 21 w 44"/>
                <a:gd name="T25" fmla="*/ 33 h 38"/>
                <a:gd name="T26" fmla="*/ 16 w 44"/>
                <a:gd name="T27" fmla="*/ 31 h 38"/>
                <a:gd name="T28" fmla="*/ 10 w 44"/>
                <a:gd name="T29" fmla="*/ 27 h 38"/>
                <a:gd name="T30" fmla="*/ 0 w 44"/>
                <a:gd name="T31" fmla="*/ 28 h 38"/>
                <a:gd name="T32" fmla="*/ 1 w 44"/>
                <a:gd name="T33" fmla="*/ 23 h 38"/>
                <a:gd name="T34" fmla="*/ 7 w 44"/>
                <a:gd name="T35" fmla="*/ 20 h 38"/>
                <a:gd name="T36" fmla="*/ 10 w 44"/>
                <a:gd name="T37" fmla="*/ 14 h 38"/>
                <a:gd name="T38" fmla="*/ 12 w 44"/>
                <a:gd name="T39" fmla="*/ 6 h 38"/>
                <a:gd name="T40" fmla="*/ 15 w 44"/>
                <a:gd name="T41" fmla="*/ 6 h 38"/>
                <a:gd name="T42" fmla="*/ 15 w 44"/>
                <a:gd name="T43" fmla="*/ 3 h 38"/>
                <a:gd name="T44" fmla="*/ 19 w 44"/>
                <a:gd name="T45"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38">
                  <a:moveTo>
                    <a:pt x="19" y="0"/>
                  </a:moveTo>
                  <a:cubicBezTo>
                    <a:pt x="21" y="1"/>
                    <a:pt x="21" y="3"/>
                    <a:pt x="24" y="3"/>
                  </a:cubicBezTo>
                  <a:cubicBezTo>
                    <a:pt x="23" y="6"/>
                    <a:pt x="19" y="6"/>
                    <a:pt x="22" y="9"/>
                  </a:cubicBezTo>
                  <a:cubicBezTo>
                    <a:pt x="21" y="13"/>
                    <a:pt x="26" y="11"/>
                    <a:pt x="28" y="12"/>
                  </a:cubicBezTo>
                  <a:cubicBezTo>
                    <a:pt x="29" y="13"/>
                    <a:pt x="31" y="17"/>
                    <a:pt x="37" y="15"/>
                  </a:cubicBezTo>
                  <a:cubicBezTo>
                    <a:pt x="37" y="19"/>
                    <a:pt x="40" y="20"/>
                    <a:pt x="35" y="21"/>
                  </a:cubicBezTo>
                  <a:cubicBezTo>
                    <a:pt x="35" y="23"/>
                    <a:pt x="39" y="22"/>
                    <a:pt x="40" y="23"/>
                  </a:cubicBezTo>
                  <a:cubicBezTo>
                    <a:pt x="41" y="23"/>
                    <a:pt x="39" y="29"/>
                    <a:pt x="43" y="27"/>
                  </a:cubicBezTo>
                  <a:cubicBezTo>
                    <a:pt x="44" y="32"/>
                    <a:pt x="39" y="30"/>
                    <a:pt x="40" y="34"/>
                  </a:cubicBezTo>
                  <a:cubicBezTo>
                    <a:pt x="38" y="34"/>
                    <a:pt x="39" y="33"/>
                    <a:pt x="38" y="31"/>
                  </a:cubicBezTo>
                  <a:cubicBezTo>
                    <a:pt x="33" y="32"/>
                    <a:pt x="34" y="33"/>
                    <a:pt x="29" y="31"/>
                  </a:cubicBezTo>
                  <a:cubicBezTo>
                    <a:pt x="28" y="34"/>
                    <a:pt x="23" y="33"/>
                    <a:pt x="24" y="37"/>
                  </a:cubicBezTo>
                  <a:cubicBezTo>
                    <a:pt x="21" y="38"/>
                    <a:pt x="22" y="34"/>
                    <a:pt x="21" y="33"/>
                  </a:cubicBezTo>
                  <a:cubicBezTo>
                    <a:pt x="20" y="32"/>
                    <a:pt x="17" y="32"/>
                    <a:pt x="16" y="31"/>
                  </a:cubicBezTo>
                  <a:cubicBezTo>
                    <a:pt x="15" y="30"/>
                    <a:pt x="14" y="28"/>
                    <a:pt x="10" y="27"/>
                  </a:cubicBezTo>
                  <a:cubicBezTo>
                    <a:pt x="6" y="26"/>
                    <a:pt x="5" y="30"/>
                    <a:pt x="0" y="28"/>
                  </a:cubicBezTo>
                  <a:cubicBezTo>
                    <a:pt x="1" y="27"/>
                    <a:pt x="1" y="25"/>
                    <a:pt x="1" y="23"/>
                  </a:cubicBezTo>
                  <a:cubicBezTo>
                    <a:pt x="6" y="24"/>
                    <a:pt x="2" y="18"/>
                    <a:pt x="7" y="20"/>
                  </a:cubicBezTo>
                  <a:cubicBezTo>
                    <a:pt x="5" y="16"/>
                    <a:pt x="9" y="15"/>
                    <a:pt x="10" y="14"/>
                  </a:cubicBezTo>
                  <a:cubicBezTo>
                    <a:pt x="11" y="12"/>
                    <a:pt x="10" y="9"/>
                    <a:pt x="12" y="6"/>
                  </a:cubicBezTo>
                  <a:cubicBezTo>
                    <a:pt x="12" y="6"/>
                    <a:pt x="14" y="7"/>
                    <a:pt x="15" y="6"/>
                  </a:cubicBezTo>
                  <a:cubicBezTo>
                    <a:pt x="15" y="6"/>
                    <a:pt x="14" y="4"/>
                    <a:pt x="15" y="3"/>
                  </a:cubicBezTo>
                  <a:cubicBezTo>
                    <a:pt x="16" y="2"/>
                    <a:pt x="19" y="3"/>
                    <a:pt x="1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1" name="Freeform 47"/>
            <p:cNvSpPr>
              <a:spLocks/>
            </p:cNvSpPr>
            <p:nvPr/>
          </p:nvSpPr>
          <p:spPr bwMode="auto">
            <a:xfrm>
              <a:off x="6922749" y="2102859"/>
              <a:ext cx="30014" cy="27705"/>
            </a:xfrm>
            <a:custGeom>
              <a:avLst/>
              <a:gdLst>
                <a:gd name="T0" fmla="*/ 0 w 11"/>
                <a:gd name="T1" fmla="*/ 0 h 10"/>
                <a:gd name="T2" fmla="*/ 11 w 11"/>
                <a:gd name="T3" fmla="*/ 5 h 10"/>
                <a:gd name="T4" fmla="*/ 0 w 11"/>
                <a:gd name="T5" fmla="*/ 0 h 10"/>
              </a:gdLst>
              <a:ahLst/>
              <a:cxnLst>
                <a:cxn ang="0">
                  <a:pos x="T0" y="T1"/>
                </a:cxn>
                <a:cxn ang="0">
                  <a:pos x="T2" y="T3"/>
                </a:cxn>
                <a:cxn ang="0">
                  <a:pos x="T4" y="T5"/>
                </a:cxn>
              </a:cxnLst>
              <a:rect l="0" t="0" r="r" b="b"/>
              <a:pathLst>
                <a:path w="11" h="10">
                  <a:moveTo>
                    <a:pt x="0" y="0"/>
                  </a:moveTo>
                  <a:cubicBezTo>
                    <a:pt x="5" y="0"/>
                    <a:pt x="6" y="5"/>
                    <a:pt x="11" y="5"/>
                  </a:cubicBezTo>
                  <a:cubicBezTo>
                    <a:pt x="9" y="10"/>
                    <a:pt x="0" y="5"/>
                    <a:pt x="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2" name="Freeform 48"/>
            <p:cNvSpPr>
              <a:spLocks/>
            </p:cNvSpPr>
            <p:nvPr/>
          </p:nvSpPr>
          <p:spPr bwMode="auto">
            <a:xfrm>
              <a:off x="4260531" y="2204444"/>
              <a:ext cx="84270" cy="60027"/>
            </a:xfrm>
            <a:custGeom>
              <a:avLst/>
              <a:gdLst>
                <a:gd name="T0" fmla="*/ 9 w 31"/>
                <a:gd name="T1" fmla="*/ 0 h 22"/>
                <a:gd name="T2" fmla="*/ 10 w 31"/>
                <a:gd name="T3" fmla="*/ 2 h 22"/>
                <a:gd name="T4" fmla="*/ 16 w 31"/>
                <a:gd name="T5" fmla="*/ 8 h 22"/>
                <a:gd name="T6" fmla="*/ 31 w 31"/>
                <a:gd name="T7" fmla="*/ 6 h 22"/>
                <a:gd name="T8" fmla="*/ 25 w 31"/>
                <a:gd name="T9" fmla="*/ 15 h 22"/>
                <a:gd name="T10" fmla="*/ 20 w 31"/>
                <a:gd name="T11" fmla="*/ 14 h 22"/>
                <a:gd name="T12" fmla="*/ 14 w 31"/>
                <a:gd name="T13" fmla="*/ 17 h 22"/>
                <a:gd name="T14" fmla="*/ 13 w 31"/>
                <a:gd name="T15" fmla="*/ 21 h 22"/>
                <a:gd name="T16" fmla="*/ 6 w 31"/>
                <a:gd name="T17" fmla="*/ 18 h 22"/>
                <a:gd name="T18" fmla="*/ 9 w 31"/>
                <a:gd name="T19"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22">
                  <a:moveTo>
                    <a:pt x="9" y="0"/>
                  </a:moveTo>
                  <a:cubicBezTo>
                    <a:pt x="10" y="0"/>
                    <a:pt x="10" y="1"/>
                    <a:pt x="10" y="2"/>
                  </a:cubicBezTo>
                  <a:cubicBezTo>
                    <a:pt x="10" y="5"/>
                    <a:pt x="16" y="4"/>
                    <a:pt x="16" y="8"/>
                  </a:cubicBezTo>
                  <a:cubicBezTo>
                    <a:pt x="21" y="6"/>
                    <a:pt x="25" y="8"/>
                    <a:pt x="31" y="6"/>
                  </a:cubicBezTo>
                  <a:cubicBezTo>
                    <a:pt x="31" y="11"/>
                    <a:pt x="25" y="11"/>
                    <a:pt x="25" y="15"/>
                  </a:cubicBezTo>
                  <a:cubicBezTo>
                    <a:pt x="22" y="15"/>
                    <a:pt x="22" y="14"/>
                    <a:pt x="20" y="14"/>
                  </a:cubicBezTo>
                  <a:cubicBezTo>
                    <a:pt x="17" y="13"/>
                    <a:pt x="15" y="20"/>
                    <a:pt x="14" y="17"/>
                  </a:cubicBezTo>
                  <a:cubicBezTo>
                    <a:pt x="13" y="17"/>
                    <a:pt x="13" y="19"/>
                    <a:pt x="13" y="21"/>
                  </a:cubicBezTo>
                  <a:cubicBezTo>
                    <a:pt x="9" y="22"/>
                    <a:pt x="9" y="13"/>
                    <a:pt x="6" y="18"/>
                  </a:cubicBezTo>
                  <a:cubicBezTo>
                    <a:pt x="0" y="14"/>
                    <a:pt x="4" y="3"/>
                    <a:pt x="9"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3" name="Freeform 49"/>
            <p:cNvSpPr>
              <a:spLocks/>
            </p:cNvSpPr>
            <p:nvPr/>
          </p:nvSpPr>
          <p:spPr bwMode="auto">
            <a:xfrm>
              <a:off x="4110462" y="2274861"/>
              <a:ext cx="162767" cy="145451"/>
            </a:xfrm>
            <a:custGeom>
              <a:avLst/>
              <a:gdLst>
                <a:gd name="T0" fmla="*/ 53 w 60"/>
                <a:gd name="T1" fmla="*/ 1 h 53"/>
                <a:gd name="T2" fmla="*/ 58 w 60"/>
                <a:gd name="T3" fmla="*/ 2 h 53"/>
                <a:gd name="T4" fmla="*/ 58 w 60"/>
                <a:gd name="T5" fmla="*/ 25 h 53"/>
                <a:gd name="T6" fmla="*/ 56 w 60"/>
                <a:gd name="T7" fmla="*/ 22 h 53"/>
                <a:gd name="T8" fmla="*/ 56 w 60"/>
                <a:gd name="T9" fmla="*/ 31 h 53"/>
                <a:gd name="T10" fmla="*/ 53 w 60"/>
                <a:gd name="T11" fmla="*/ 29 h 53"/>
                <a:gd name="T12" fmla="*/ 53 w 60"/>
                <a:gd name="T13" fmla="*/ 44 h 53"/>
                <a:gd name="T14" fmla="*/ 50 w 60"/>
                <a:gd name="T15" fmla="*/ 42 h 53"/>
                <a:gd name="T16" fmla="*/ 46 w 60"/>
                <a:gd name="T17" fmla="*/ 45 h 53"/>
                <a:gd name="T18" fmla="*/ 43 w 60"/>
                <a:gd name="T19" fmla="*/ 44 h 53"/>
                <a:gd name="T20" fmla="*/ 37 w 60"/>
                <a:gd name="T21" fmla="*/ 45 h 53"/>
                <a:gd name="T22" fmla="*/ 29 w 60"/>
                <a:gd name="T23" fmla="*/ 47 h 53"/>
                <a:gd name="T24" fmla="*/ 26 w 60"/>
                <a:gd name="T25" fmla="*/ 53 h 53"/>
                <a:gd name="T26" fmla="*/ 21 w 60"/>
                <a:gd name="T27" fmla="*/ 45 h 53"/>
                <a:gd name="T28" fmla="*/ 18 w 60"/>
                <a:gd name="T29" fmla="*/ 48 h 53"/>
                <a:gd name="T30" fmla="*/ 15 w 60"/>
                <a:gd name="T31" fmla="*/ 47 h 53"/>
                <a:gd name="T32" fmla="*/ 0 w 60"/>
                <a:gd name="T33" fmla="*/ 50 h 53"/>
                <a:gd name="T34" fmla="*/ 1 w 60"/>
                <a:gd name="T35" fmla="*/ 44 h 53"/>
                <a:gd name="T36" fmla="*/ 4 w 60"/>
                <a:gd name="T37" fmla="*/ 45 h 53"/>
                <a:gd name="T38" fmla="*/ 6 w 60"/>
                <a:gd name="T39" fmla="*/ 42 h 53"/>
                <a:gd name="T40" fmla="*/ 26 w 60"/>
                <a:gd name="T41" fmla="*/ 41 h 53"/>
                <a:gd name="T42" fmla="*/ 29 w 60"/>
                <a:gd name="T43" fmla="*/ 31 h 53"/>
                <a:gd name="T44" fmla="*/ 32 w 60"/>
                <a:gd name="T45" fmla="*/ 28 h 53"/>
                <a:gd name="T46" fmla="*/ 41 w 60"/>
                <a:gd name="T47" fmla="*/ 29 h 53"/>
                <a:gd name="T48" fmla="*/ 41 w 60"/>
                <a:gd name="T49" fmla="*/ 23 h 53"/>
                <a:gd name="T50" fmla="*/ 43 w 60"/>
                <a:gd name="T51" fmla="*/ 26 h 53"/>
                <a:gd name="T52" fmla="*/ 44 w 60"/>
                <a:gd name="T53" fmla="*/ 19 h 53"/>
                <a:gd name="T54" fmla="*/ 49 w 60"/>
                <a:gd name="T55" fmla="*/ 7 h 53"/>
                <a:gd name="T56" fmla="*/ 53 w 60"/>
                <a:gd name="T57"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53">
                  <a:moveTo>
                    <a:pt x="53" y="1"/>
                  </a:moveTo>
                  <a:cubicBezTo>
                    <a:pt x="56" y="0"/>
                    <a:pt x="56" y="2"/>
                    <a:pt x="58" y="2"/>
                  </a:cubicBezTo>
                  <a:cubicBezTo>
                    <a:pt x="57" y="13"/>
                    <a:pt x="60" y="18"/>
                    <a:pt x="58" y="25"/>
                  </a:cubicBezTo>
                  <a:cubicBezTo>
                    <a:pt x="56" y="25"/>
                    <a:pt x="56" y="23"/>
                    <a:pt x="56" y="22"/>
                  </a:cubicBezTo>
                  <a:cubicBezTo>
                    <a:pt x="52" y="23"/>
                    <a:pt x="57" y="28"/>
                    <a:pt x="56" y="31"/>
                  </a:cubicBezTo>
                  <a:cubicBezTo>
                    <a:pt x="55" y="30"/>
                    <a:pt x="55" y="29"/>
                    <a:pt x="53" y="29"/>
                  </a:cubicBezTo>
                  <a:cubicBezTo>
                    <a:pt x="53" y="34"/>
                    <a:pt x="53" y="39"/>
                    <a:pt x="53" y="44"/>
                  </a:cubicBezTo>
                  <a:cubicBezTo>
                    <a:pt x="52" y="44"/>
                    <a:pt x="52" y="42"/>
                    <a:pt x="50" y="42"/>
                  </a:cubicBezTo>
                  <a:cubicBezTo>
                    <a:pt x="47" y="41"/>
                    <a:pt x="47" y="45"/>
                    <a:pt x="46" y="45"/>
                  </a:cubicBezTo>
                  <a:cubicBezTo>
                    <a:pt x="45" y="46"/>
                    <a:pt x="44" y="44"/>
                    <a:pt x="43" y="44"/>
                  </a:cubicBezTo>
                  <a:cubicBezTo>
                    <a:pt x="42" y="44"/>
                    <a:pt x="38" y="45"/>
                    <a:pt x="37" y="45"/>
                  </a:cubicBezTo>
                  <a:cubicBezTo>
                    <a:pt x="36" y="45"/>
                    <a:pt x="33" y="48"/>
                    <a:pt x="29" y="47"/>
                  </a:cubicBezTo>
                  <a:cubicBezTo>
                    <a:pt x="27" y="47"/>
                    <a:pt x="29" y="52"/>
                    <a:pt x="26" y="53"/>
                  </a:cubicBezTo>
                  <a:cubicBezTo>
                    <a:pt x="23" y="52"/>
                    <a:pt x="21" y="50"/>
                    <a:pt x="21" y="45"/>
                  </a:cubicBezTo>
                  <a:cubicBezTo>
                    <a:pt x="18" y="44"/>
                    <a:pt x="18" y="48"/>
                    <a:pt x="18" y="48"/>
                  </a:cubicBezTo>
                  <a:cubicBezTo>
                    <a:pt x="16" y="49"/>
                    <a:pt x="15" y="47"/>
                    <a:pt x="15" y="47"/>
                  </a:cubicBezTo>
                  <a:cubicBezTo>
                    <a:pt x="10" y="48"/>
                    <a:pt x="4" y="52"/>
                    <a:pt x="0" y="50"/>
                  </a:cubicBezTo>
                  <a:cubicBezTo>
                    <a:pt x="1" y="48"/>
                    <a:pt x="1" y="46"/>
                    <a:pt x="1" y="44"/>
                  </a:cubicBezTo>
                  <a:cubicBezTo>
                    <a:pt x="3" y="43"/>
                    <a:pt x="4" y="45"/>
                    <a:pt x="4" y="45"/>
                  </a:cubicBezTo>
                  <a:cubicBezTo>
                    <a:pt x="6" y="45"/>
                    <a:pt x="5" y="42"/>
                    <a:pt x="6" y="42"/>
                  </a:cubicBezTo>
                  <a:cubicBezTo>
                    <a:pt x="11" y="42"/>
                    <a:pt x="20" y="43"/>
                    <a:pt x="26" y="41"/>
                  </a:cubicBezTo>
                  <a:cubicBezTo>
                    <a:pt x="24" y="34"/>
                    <a:pt x="31" y="36"/>
                    <a:pt x="29" y="31"/>
                  </a:cubicBezTo>
                  <a:cubicBezTo>
                    <a:pt x="32" y="33"/>
                    <a:pt x="33" y="32"/>
                    <a:pt x="32" y="28"/>
                  </a:cubicBezTo>
                  <a:cubicBezTo>
                    <a:pt x="35" y="31"/>
                    <a:pt x="38" y="26"/>
                    <a:pt x="41" y="29"/>
                  </a:cubicBezTo>
                  <a:cubicBezTo>
                    <a:pt x="42" y="28"/>
                    <a:pt x="40" y="24"/>
                    <a:pt x="41" y="23"/>
                  </a:cubicBezTo>
                  <a:cubicBezTo>
                    <a:pt x="43" y="22"/>
                    <a:pt x="43" y="26"/>
                    <a:pt x="43" y="26"/>
                  </a:cubicBezTo>
                  <a:cubicBezTo>
                    <a:pt x="44" y="26"/>
                    <a:pt x="48" y="25"/>
                    <a:pt x="44" y="19"/>
                  </a:cubicBezTo>
                  <a:cubicBezTo>
                    <a:pt x="50" y="17"/>
                    <a:pt x="47" y="11"/>
                    <a:pt x="49" y="7"/>
                  </a:cubicBezTo>
                  <a:cubicBezTo>
                    <a:pt x="50" y="5"/>
                    <a:pt x="55" y="4"/>
                    <a:pt x="53"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4" name="Freeform 50"/>
            <p:cNvSpPr>
              <a:spLocks/>
            </p:cNvSpPr>
            <p:nvPr/>
          </p:nvSpPr>
          <p:spPr bwMode="auto">
            <a:xfrm>
              <a:off x="2078766" y="2286404"/>
              <a:ext cx="27705" cy="32322"/>
            </a:xfrm>
            <a:custGeom>
              <a:avLst/>
              <a:gdLst>
                <a:gd name="T0" fmla="*/ 4 w 10"/>
                <a:gd name="T1" fmla="*/ 0 h 12"/>
                <a:gd name="T2" fmla="*/ 1 w 10"/>
                <a:gd name="T3" fmla="*/ 10 h 12"/>
                <a:gd name="T4" fmla="*/ 4 w 10"/>
                <a:gd name="T5" fmla="*/ 0 h 12"/>
              </a:gdLst>
              <a:ahLst/>
              <a:cxnLst>
                <a:cxn ang="0">
                  <a:pos x="T0" y="T1"/>
                </a:cxn>
                <a:cxn ang="0">
                  <a:pos x="T2" y="T3"/>
                </a:cxn>
                <a:cxn ang="0">
                  <a:pos x="T4" y="T5"/>
                </a:cxn>
              </a:cxnLst>
              <a:rect l="0" t="0" r="r" b="b"/>
              <a:pathLst>
                <a:path w="10" h="12">
                  <a:moveTo>
                    <a:pt x="4" y="0"/>
                  </a:moveTo>
                  <a:cubicBezTo>
                    <a:pt x="10" y="0"/>
                    <a:pt x="8" y="12"/>
                    <a:pt x="1" y="10"/>
                  </a:cubicBezTo>
                  <a:cubicBezTo>
                    <a:pt x="4" y="9"/>
                    <a:pt x="0" y="1"/>
                    <a:pt x="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5" name="Freeform 51"/>
            <p:cNvSpPr>
              <a:spLocks/>
            </p:cNvSpPr>
            <p:nvPr/>
          </p:nvSpPr>
          <p:spPr bwMode="auto">
            <a:xfrm>
              <a:off x="2149183" y="2332579"/>
              <a:ext cx="41557" cy="30014"/>
            </a:xfrm>
            <a:custGeom>
              <a:avLst/>
              <a:gdLst>
                <a:gd name="T0" fmla="*/ 12 w 15"/>
                <a:gd name="T1" fmla="*/ 2 h 11"/>
                <a:gd name="T2" fmla="*/ 15 w 15"/>
                <a:gd name="T3" fmla="*/ 10 h 11"/>
                <a:gd name="T4" fmla="*/ 7 w 15"/>
                <a:gd name="T5" fmla="*/ 10 h 11"/>
                <a:gd name="T6" fmla="*/ 7 w 15"/>
                <a:gd name="T7" fmla="*/ 8 h 11"/>
                <a:gd name="T8" fmla="*/ 2 w 15"/>
                <a:gd name="T9" fmla="*/ 7 h 11"/>
                <a:gd name="T10" fmla="*/ 12 w 15"/>
                <a:gd name="T11" fmla="*/ 2 h 11"/>
              </a:gdLst>
              <a:ahLst/>
              <a:cxnLst>
                <a:cxn ang="0">
                  <a:pos x="T0" y="T1"/>
                </a:cxn>
                <a:cxn ang="0">
                  <a:pos x="T2" y="T3"/>
                </a:cxn>
                <a:cxn ang="0">
                  <a:pos x="T4" y="T5"/>
                </a:cxn>
                <a:cxn ang="0">
                  <a:pos x="T6" y="T7"/>
                </a:cxn>
                <a:cxn ang="0">
                  <a:pos x="T8" y="T9"/>
                </a:cxn>
                <a:cxn ang="0">
                  <a:pos x="T10" y="T11"/>
                </a:cxn>
              </a:cxnLst>
              <a:rect l="0" t="0" r="r" b="b"/>
              <a:pathLst>
                <a:path w="15" h="11">
                  <a:moveTo>
                    <a:pt x="12" y="2"/>
                  </a:moveTo>
                  <a:cubicBezTo>
                    <a:pt x="14" y="3"/>
                    <a:pt x="15" y="6"/>
                    <a:pt x="15" y="10"/>
                  </a:cubicBezTo>
                  <a:cubicBezTo>
                    <a:pt x="13" y="9"/>
                    <a:pt x="8" y="11"/>
                    <a:pt x="7" y="10"/>
                  </a:cubicBezTo>
                  <a:cubicBezTo>
                    <a:pt x="7" y="9"/>
                    <a:pt x="8" y="8"/>
                    <a:pt x="7" y="8"/>
                  </a:cubicBezTo>
                  <a:cubicBezTo>
                    <a:pt x="5" y="8"/>
                    <a:pt x="2" y="9"/>
                    <a:pt x="2" y="7"/>
                  </a:cubicBezTo>
                  <a:cubicBezTo>
                    <a:pt x="0" y="0"/>
                    <a:pt x="12" y="7"/>
                    <a:pt x="12"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6" name="Freeform 52"/>
            <p:cNvSpPr>
              <a:spLocks/>
            </p:cNvSpPr>
            <p:nvPr/>
          </p:nvSpPr>
          <p:spPr bwMode="auto">
            <a:xfrm>
              <a:off x="2477025" y="2390298"/>
              <a:ext cx="30014" cy="12698"/>
            </a:xfrm>
            <a:custGeom>
              <a:avLst/>
              <a:gdLst>
                <a:gd name="T0" fmla="*/ 0 w 11"/>
                <a:gd name="T1" fmla="*/ 5 h 5"/>
                <a:gd name="T2" fmla="*/ 6 w 11"/>
                <a:gd name="T3" fmla="*/ 0 h 5"/>
                <a:gd name="T4" fmla="*/ 5 w 11"/>
                <a:gd name="T5" fmla="*/ 2 h 5"/>
                <a:gd name="T6" fmla="*/ 0 w 11"/>
                <a:gd name="T7" fmla="*/ 5 h 5"/>
              </a:gdLst>
              <a:ahLst/>
              <a:cxnLst>
                <a:cxn ang="0">
                  <a:pos x="T0" y="T1"/>
                </a:cxn>
                <a:cxn ang="0">
                  <a:pos x="T2" y="T3"/>
                </a:cxn>
                <a:cxn ang="0">
                  <a:pos x="T4" y="T5"/>
                </a:cxn>
                <a:cxn ang="0">
                  <a:pos x="T6" y="T7"/>
                </a:cxn>
              </a:cxnLst>
              <a:rect l="0" t="0" r="r" b="b"/>
              <a:pathLst>
                <a:path w="11" h="5">
                  <a:moveTo>
                    <a:pt x="0" y="5"/>
                  </a:moveTo>
                  <a:cubicBezTo>
                    <a:pt x="0" y="1"/>
                    <a:pt x="2" y="0"/>
                    <a:pt x="6" y="0"/>
                  </a:cubicBezTo>
                  <a:cubicBezTo>
                    <a:pt x="11" y="0"/>
                    <a:pt x="8" y="3"/>
                    <a:pt x="5" y="2"/>
                  </a:cubicBezTo>
                  <a:cubicBezTo>
                    <a:pt x="3" y="3"/>
                    <a:pt x="3" y="5"/>
                    <a:pt x="0" y="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7" name="Freeform 53"/>
            <p:cNvSpPr>
              <a:spLocks/>
            </p:cNvSpPr>
            <p:nvPr/>
          </p:nvSpPr>
          <p:spPr bwMode="auto">
            <a:xfrm>
              <a:off x="4123160" y="2414539"/>
              <a:ext cx="30014" cy="18470"/>
            </a:xfrm>
            <a:custGeom>
              <a:avLst/>
              <a:gdLst>
                <a:gd name="T0" fmla="*/ 10 w 11"/>
                <a:gd name="T1" fmla="*/ 0 h 7"/>
                <a:gd name="T2" fmla="*/ 7 w 11"/>
                <a:gd name="T3" fmla="*/ 6 h 7"/>
                <a:gd name="T4" fmla="*/ 1 w 11"/>
                <a:gd name="T5" fmla="*/ 2 h 7"/>
                <a:gd name="T6" fmla="*/ 10 w 11"/>
                <a:gd name="T7" fmla="*/ 0 h 7"/>
              </a:gdLst>
              <a:ahLst/>
              <a:cxnLst>
                <a:cxn ang="0">
                  <a:pos x="T0" y="T1"/>
                </a:cxn>
                <a:cxn ang="0">
                  <a:pos x="T2" y="T3"/>
                </a:cxn>
                <a:cxn ang="0">
                  <a:pos x="T4" y="T5"/>
                </a:cxn>
                <a:cxn ang="0">
                  <a:pos x="T6" y="T7"/>
                </a:cxn>
              </a:cxnLst>
              <a:rect l="0" t="0" r="r" b="b"/>
              <a:pathLst>
                <a:path w="11" h="7">
                  <a:moveTo>
                    <a:pt x="10" y="0"/>
                  </a:moveTo>
                  <a:cubicBezTo>
                    <a:pt x="11" y="5"/>
                    <a:pt x="5" y="1"/>
                    <a:pt x="7" y="6"/>
                  </a:cubicBezTo>
                  <a:cubicBezTo>
                    <a:pt x="3" y="7"/>
                    <a:pt x="0" y="6"/>
                    <a:pt x="1" y="2"/>
                  </a:cubicBezTo>
                  <a:cubicBezTo>
                    <a:pt x="5" y="6"/>
                    <a:pt x="5" y="0"/>
                    <a:pt x="1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8" name="Freeform 54"/>
            <p:cNvSpPr>
              <a:spLocks/>
            </p:cNvSpPr>
            <p:nvPr/>
          </p:nvSpPr>
          <p:spPr bwMode="auto">
            <a:xfrm>
              <a:off x="4072368" y="2414539"/>
              <a:ext cx="42712" cy="46175"/>
            </a:xfrm>
            <a:custGeom>
              <a:avLst/>
              <a:gdLst>
                <a:gd name="T0" fmla="*/ 14 w 16"/>
                <a:gd name="T1" fmla="*/ 3 h 17"/>
                <a:gd name="T2" fmla="*/ 14 w 16"/>
                <a:gd name="T3" fmla="*/ 14 h 17"/>
                <a:gd name="T4" fmla="*/ 5 w 16"/>
                <a:gd name="T5" fmla="*/ 15 h 17"/>
                <a:gd name="T6" fmla="*/ 0 w 16"/>
                <a:gd name="T7" fmla="*/ 9 h 17"/>
                <a:gd name="T8" fmla="*/ 14 w 16"/>
                <a:gd name="T9" fmla="*/ 3 h 17"/>
              </a:gdLst>
              <a:ahLst/>
              <a:cxnLst>
                <a:cxn ang="0">
                  <a:pos x="T0" y="T1"/>
                </a:cxn>
                <a:cxn ang="0">
                  <a:pos x="T2" y="T3"/>
                </a:cxn>
                <a:cxn ang="0">
                  <a:pos x="T4" y="T5"/>
                </a:cxn>
                <a:cxn ang="0">
                  <a:pos x="T6" y="T7"/>
                </a:cxn>
                <a:cxn ang="0">
                  <a:pos x="T8" y="T9"/>
                </a:cxn>
              </a:cxnLst>
              <a:rect l="0" t="0" r="r" b="b"/>
              <a:pathLst>
                <a:path w="16" h="17">
                  <a:moveTo>
                    <a:pt x="14" y="3"/>
                  </a:moveTo>
                  <a:cubicBezTo>
                    <a:pt x="16" y="8"/>
                    <a:pt x="9" y="11"/>
                    <a:pt x="14" y="14"/>
                  </a:cubicBezTo>
                  <a:cubicBezTo>
                    <a:pt x="14" y="17"/>
                    <a:pt x="8" y="14"/>
                    <a:pt x="5" y="15"/>
                  </a:cubicBezTo>
                  <a:cubicBezTo>
                    <a:pt x="5" y="9"/>
                    <a:pt x="6" y="7"/>
                    <a:pt x="0" y="9"/>
                  </a:cubicBezTo>
                  <a:cubicBezTo>
                    <a:pt x="0" y="2"/>
                    <a:pt x="8" y="0"/>
                    <a:pt x="14" y="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59" name="Freeform 55"/>
            <p:cNvSpPr>
              <a:spLocks/>
            </p:cNvSpPr>
            <p:nvPr/>
          </p:nvSpPr>
          <p:spPr bwMode="auto">
            <a:xfrm>
              <a:off x="3918837" y="2574997"/>
              <a:ext cx="27705" cy="41557"/>
            </a:xfrm>
            <a:custGeom>
              <a:avLst/>
              <a:gdLst>
                <a:gd name="T0" fmla="*/ 9 w 10"/>
                <a:gd name="T1" fmla="*/ 7 h 15"/>
                <a:gd name="T2" fmla="*/ 6 w 10"/>
                <a:gd name="T3" fmla="*/ 15 h 15"/>
                <a:gd name="T4" fmla="*/ 0 w 10"/>
                <a:gd name="T5" fmla="*/ 15 h 15"/>
                <a:gd name="T6" fmla="*/ 2 w 10"/>
                <a:gd name="T7" fmla="*/ 5 h 15"/>
                <a:gd name="T8" fmla="*/ 9 w 10"/>
                <a:gd name="T9" fmla="*/ 7 h 15"/>
              </a:gdLst>
              <a:ahLst/>
              <a:cxnLst>
                <a:cxn ang="0">
                  <a:pos x="T0" y="T1"/>
                </a:cxn>
                <a:cxn ang="0">
                  <a:pos x="T2" y="T3"/>
                </a:cxn>
                <a:cxn ang="0">
                  <a:pos x="T4" y="T5"/>
                </a:cxn>
                <a:cxn ang="0">
                  <a:pos x="T6" y="T7"/>
                </a:cxn>
                <a:cxn ang="0">
                  <a:pos x="T8" y="T9"/>
                </a:cxn>
              </a:cxnLst>
              <a:rect l="0" t="0" r="r" b="b"/>
              <a:pathLst>
                <a:path w="10" h="15">
                  <a:moveTo>
                    <a:pt x="9" y="7"/>
                  </a:moveTo>
                  <a:cubicBezTo>
                    <a:pt x="9" y="11"/>
                    <a:pt x="4" y="9"/>
                    <a:pt x="6" y="15"/>
                  </a:cubicBezTo>
                  <a:cubicBezTo>
                    <a:pt x="4" y="15"/>
                    <a:pt x="2" y="15"/>
                    <a:pt x="0" y="15"/>
                  </a:cubicBezTo>
                  <a:cubicBezTo>
                    <a:pt x="1" y="13"/>
                    <a:pt x="5" y="7"/>
                    <a:pt x="2" y="5"/>
                  </a:cubicBezTo>
                  <a:cubicBezTo>
                    <a:pt x="3" y="2"/>
                    <a:pt x="10" y="0"/>
                    <a:pt x="9"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0" name="Freeform 56"/>
            <p:cNvSpPr>
              <a:spLocks/>
            </p:cNvSpPr>
            <p:nvPr/>
          </p:nvSpPr>
          <p:spPr bwMode="auto">
            <a:xfrm>
              <a:off x="6149319" y="2594621"/>
              <a:ext cx="16161" cy="13852"/>
            </a:xfrm>
            <a:custGeom>
              <a:avLst/>
              <a:gdLst>
                <a:gd name="T0" fmla="*/ 0 w 6"/>
                <a:gd name="T1" fmla="*/ 2 h 5"/>
                <a:gd name="T2" fmla="*/ 5 w 6"/>
                <a:gd name="T3" fmla="*/ 1 h 5"/>
                <a:gd name="T4" fmla="*/ 4 w 6"/>
                <a:gd name="T5" fmla="*/ 5 h 5"/>
                <a:gd name="T6" fmla="*/ 1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cubicBezTo>
                    <a:pt x="0" y="0"/>
                    <a:pt x="3" y="1"/>
                    <a:pt x="5" y="1"/>
                  </a:cubicBezTo>
                  <a:cubicBezTo>
                    <a:pt x="6" y="3"/>
                    <a:pt x="4" y="3"/>
                    <a:pt x="4" y="5"/>
                  </a:cubicBezTo>
                  <a:cubicBezTo>
                    <a:pt x="3" y="5"/>
                    <a:pt x="2" y="5"/>
                    <a:pt x="1" y="5"/>
                  </a:cubicBezTo>
                  <a:cubicBezTo>
                    <a:pt x="1" y="4"/>
                    <a:pt x="1" y="3"/>
                    <a:pt x="0"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1" name="Freeform 57"/>
            <p:cNvSpPr>
              <a:spLocks/>
            </p:cNvSpPr>
            <p:nvPr/>
          </p:nvSpPr>
          <p:spPr bwMode="auto">
            <a:xfrm>
              <a:off x="6576437" y="2608474"/>
              <a:ext cx="163921" cy="64645"/>
            </a:xfrm>
            <a:custGeom>
              <a:avLst/>
              <a:gdLst>
                <a:gd name="T0" fmla="*/ 59 w 60"/>
                <a:gd name="T1" fmla="*/ 17 h 24"/>
                <a:gd name="T2" fmla="*/ 46 w 60"/>
                <a:gd name="T3" fmla="*/ 21 h 24"/>
                <a:gd name="T4" fmla="*/ 43 w 60"/>
                <a:gd name="T5" fmla="*/ 14 h 24"/>
                <a:gd name="T6" fmla="*/ 26 w 60"/>
                <a:gd name="T7" fmla="*/ 11 h 24"/>
                <a:gd name="T8" fmla="*/ 25 w 60"/>
                <a:gd name="T9" fmla="*/ 6 h 24"/>
                <a:gd name="T10" fmla="*/ 10 w 60"/>
                <a:gd name="T11" fmla="*/ 6 h 24"/>
                <a:gd name="T12" fmla="*/ 0 w 60"/>
                <a:gd name="T13" fmla="*/ 9 h 24"/>
                <a:gd name="T14" fmla="*/ 6 w 60"/>
                <a:gd name="T15" fmla="*/ 2 h 24"/>
                <a:gd name="T16" fmla="*/ 19 w 60"/>
                <a:gd name="T17" fmla="*/ 0 h 24"/>
                <a:gd name="T18" fmla="*/ 23 w 60"/>
                <a:gd name="T19" fmla="*/ 3 h 24"/>
                <a:gd name="T20" fmla="*/ 28 w 60"/>
                <a:gd name="T21" fmla="*/ 5 h 24"/>
                <a:gd name="T22" fmla="*/ 40 w 60"/>
                <a:gd name="T23" fmla="*/ 6 h 24"/>
                <a:gd name="T24" fmla="*/ 44 w 60"/>
                <a:gd name="T25" fmla="*/ 14 h 24"/>
                <a:gd name="T26" fmla="*/ 49 w 60"/>
                <a:gd name="T27" fmla="*/ 15 h 24"/>
                <a:gd name="T28" fmla="*/ 59 w 60"/>
                <a:gd name="T29"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4">
                  <a:moveTo>
                    <a:pt x="59" y="17"/>
                  </a:moveTo>
                  <a:cubicBezTo>
                    <a:pt x="60" y="24"/>
                    <a:pt x="47" y="16"/>
                    <a:pt x="46" y="21"/>
                  </a:cubicBezTo>
                  <a:cubicBezTo>
                    <a:pt x="43" y="21"/>
                    <a:pt x="45" y="15"/>
                    <a:pt x="43" y="14"/>
                  </a:cubicBezTo>
                  <a:cubicBezTo>
                    <a:pt x="38" y="12"/>
                    <a:pt x="32" y="12"/>
                    <a:pt x="26" y="11"/>
                  </a:cubicBezTo>
                  <a:cubicBezTo>
                    <a:pt x="26" y="10"/>
                    <a:pt x="25" y="8"/>
                    <a:pt x="25" y="6"/>
                  </a:cubicBezTo>
                  <a:cubicBezTo>
                    <a:pt x="19" y="7"/>
                    <a:pt x="15" y="6"/>
                    <a:pt x="10" y="6"/>
                  </a:cubicBezTo>
                  <a:cubicBezTo>
                    <a:pt x="6" y="7"/>
                    <a:pt x="4" y="11"/>
                    <a:pt x="0" y="9"/>
                  </a:cubicBezTo>
                  <a:cubicBezTo>
                    <a:pt x="0" y="5"/>
                    <a:pt x="6" y="7"/>
                    <a:pt x="6" y="2"/>
                  </a:cubicBezTo>
                  <a:cubicBezTo>
                    <a:pt x="10" y="1"/>
                    <a:pt x="17" y="4"/>
                    <a:pt x="19" y="0"/>
                  </a:cubicBezTo>
                  <a:cubicBezTo>
                    <a:pt x="25" y="2"/>
                    <a:pt x="17" y="2"/>
                    <a:pt x="23" y="3"/>
                  </a:cubicBezTo>
                  <a:cubicBezTo>
                    <a:pt x="23" y="3"/>
                    <a:pt x="28" y="5"/>
                    <a:pt x="28" y="5"/>
                  </a:cubicBezTo>
                  <a:cubicBezTo>
                    <a:pt x="29" y="6"/>
                    <a:pt x="34" y="7"/>
                    <a:pt x="40" y="6"/>
                  </a:cubicBezTo>
                  <a:cubicBezTo>
                    <a:pt x="38" y="12"/>
                    <a:pt x="47" y="7"/>
                    <a:pt x="44" y="14"/>
                  </a:cubicBezTo>
                  <a:cubicBezTo>
                    <a:pt x="46" y="12"/>
                    <a:pt x="48" y="12"/>
                    <a:pt x="49" y="15"/>
                  </a:cubicBezTo>
                  <a:cubicBezTo>
                    <a:pt x="52" y="16"/>
                    <a:pt x="58" y="13"/>
                    <a:pt x="59" y="1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2" name="Freeform 58"/>
            <p:cNvSpPr>
              <a:spLocks/>
            </p:cNvSpPr>
            <p:nvPr/>
          </p:nvSpPr>
          <p:spPr bwMode="auto">
            <a:xfrm>
              <a:off x="6770372" y="2665039"/>
              <a:ext cx="68108" cy="38095"/>
            </a:xfrm>
            <a:custGeom>
              <a:avLst/>
              <a:gdLst>
                <a:gd name="T0" fmla="*/ 1 w 25"/>
                <a:gd name="T1" fmla="*/ 0 h 14"/>
                <a:gd name="T2" fmla="*/ 13 w 25"/>
                <a:gd name="T3" fmla="*/ 2 h 14"/>
                <a:gd name="T4" fmla="*/ 19 w 25"/>
                <a:gd name="T5" fmla="*/ 3 h 14"/>
                <a:gd name="T6" fmla="*/ 25 w 25"/>
                <a:gd name="T7" fmla="*/ 6 h 14"/>
                <a:gd name="T8" fmla="*/ 4 w 25"/>
                <a:gd name="T9" fmla="*/ 9 h 14"/>
                <a:gd name="T10" fmla="*/ 7 w 25"/>
                <a:gd name="T11" fmla="*/ 8 h 14"/>
                <a:gd name="T12" fmla="*/ 1 w 25"/>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5" h="14">
                  <a:moveTo>
                    <a:pt x="1" y="0"/>
                  </a:moveTo>
                  <a:cubicBezTo>
                    <a:pt x="4" y="2"/>
                    <a:pt x="9" y="1"/>
                    <a:pt x="13" y="2"/>
                  </a:cubicBezTo>
                  <a:cubicBezTo>
                    <a:pt x="14" y="2"/>
                    <a:pt x="18" y="7"/>
                    <a:pt x="19" y="3"/>
                  </a:cubicBezTo>
                  <a:cubicBezTo>
                    <a:pt x="21" y="4"/>
                    <a:pt x="20" y="8"/>
                    <a:pt x="25" y="6"/>
                  </a:cubicBezTo>
                  <a:cubicBezTo>
                    <a:pt x="24" y="14"/>
                    <a:pt x="9" y="10"/>
                    <a:pt x="4" y="9"/>
                  </a:cubicBezTo>
                  <a:cubicBezTo>
                    <a:pt x="3" y="8"/>
                    <a:pt x="7" y="8"/>
                    <a:pt x="7" y="8"/>
                  </a:cubicBezTo>
                  <a:cubicBezTo>
                    <a:pt x="7" y="5"/>
                    <a:pt x="0" y="5"/>
                    <a:pt x="1"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3" name="Freeform 59"/>
            <p:cNvSpPr>
              <a:spLocks/>
            </p:cNvSpPr>
            <p:nvPr/>
          </p:nvSpPr>
          <p:spPr bwMode="auto">
            <a:xfrm>
              <a:off x="3728365" y="2670810"/>
              <a:ext cx="32322" cy="24242"/>
            </a:xfrm>
            <a:custGeom>
              <a:avLst/>
              <a:gdLst>
                <a:gd name="T0" fmla="*/ 11 w 12"/>
                <a:gd name="T1" fmla="*/ 0 h 9"/>
                <a:gd name="T2" fmla="*/ 8 w 12"/>
                <a:gd name="T3" fmla="*/ 9 h 9"/>
                <a:gd name="T4" fmla="*/ 0 w 12"/>
                <a:gd name="T5" fmla="*/ 3 h 9"/>
                <a:gd name="T6" fmla="*/ 3 w 12"/>
                <a:gd name="T7" fmla="*/ 0 h 9"/>
                <a:gd name="T8" fmla="*/ 11 w 12"/>
                <a:gd name="T9" fmla="*/ 0 h 9"/>
              </a:gdLst>
              <a:ahLst/>
              <a:cxnLst>
                <a:cxn ang="0">
                  <a:pos x="T0" y="T1"/>
                </a:cxn>
                <a:cxn ang="0">
                  <a:pos x="T2" y="T3"/>
                </a:cxn>
                <a:cxn ang="0">
                  <a:pos x="T4" y="T5"/>
                </a:cxn>
                <a:cxn ang="0">
                  <a:pos x="T6" y="T7"/>
                </a:cxn>
                <a:cxn ang="0">
                  <a:pos x="T8" y="T9"/>
                </a:cxn>
              </a:cxnLst>
              <a:rect l="0" t="0" r="r" b="b"/>
              <a:pathLst>
                <a:path w="12" h="9">
                  <a:moveTo>
                    <a:pt x="11" y="0"/>
                  </a:moveTo>
                  <a:cubicBezTo>
                    <a:pt x="12" y="5"/>
                    <a:pt x="7" y="4"/>
                    <a:pt x="8" y="9"/>
                  </a:cubicBezTo>
                  <a:cubicBezTo>
                    <a:pt x="4" y="8"/>
                    <a:pt x="0" y="7"/>
                    <a:pt x="0" y="3"/>
                  </a:cubicBezTo>
                  <a:cubicBezTo>
                    <a:pt x="3" y="3"/>
                    <a:pt x="3" y="1"/>
                    <a:pt x="3" y="0"/>
                  </a:cubicBezTo>
                  <a:cubicBezTo>
                    <a:pt x="6" y="0"/>
                    <a:pt x="8" y="0"/>
                    <a:pt x="11"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4" name="Freeform 60"/>
            <p:cNvSpPr>
              <a:spLocks/>
            </p:cNvSpPr>
            <p:nvPr/>
          </p:nvSpPr>
          <p:spPr bwMode="auto">
            <a:xfrm>
              <a:off x="6746129" y="2678891"/>
              <a:ext cx="24242" cy="19625"/>
            </a:xfrm>
            <a:custGeom>
              <a:avLst/>
              <a:gdLst>
                <a:gd name="T0" fmla="*/ 7 w 9"/>
                <a:gd name="T1" fmla="*/ 7 h 7"/>
                <a:gd name="T2" fmla="*/ 0 w 9"/>
                <a:gd name="T3" fmla="*/ 6 h 7"/>
                <a:gd name="T4" fmla="*/ 7 w 9"/>
                <a:gd name="T5" fmla="*/ 7 h 7"/>
              </a:gdLst>
              <a:ahLst/>
              <a:cxnLst>
                <a:cxn ang="0">
                  <a:pos x="T0" y="T1"/>
                </a:cxn>
                <a:cxn ang="0">
                  <a:pos x="T2" y="T3"/>
                </a:cxn>
                <a:cxn ang="0">
                  <a:pos x="T4" y="T5"/>
                </a:cxn>
              </a:cxnLst>
              <a:rect l="0" t="0" r="r" b="b"/>
              <a:pathLst>
                <a:path w="9" h="7">
                  <a:moveTo>
                    <a:pt x="7" y="7"/>
                  </a:moveTo>
                  <a:cubicBezTo>
                    <a:pt x="6" y="6"/>
                    <a:pt x="3" y="5"/>
                    <a:pt x="0" y="6"/>
                  </a:cubicBezTo>
                  <a:cubicBezTo>
                    <a:pt x="1" y="3"/>
                    <a:pt x="9" y="0"/>
                    <a:pt x="7"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5" name="Freeform 61"/>
            <p:cNvSpPr>
              <a:spLocks/>
            </p:cNvSpPr>
            <p:nvPr/>
          </p:nvSpPr>
          <p:spPr bwMode="auto">
            <a:xfrm>
              <a:off x="6678022" y="2684663"/>
              <a:ext cx="30014" cy="18470"/>
            </a:xfrm>
            <a:custGeom>
              <a:avLst/>
              <a:gdLst>
                <a:gd name="T0" fmla="*/ 1 w 11"/>
                <a:gd name="T1" fmla="*/ 2 h 7"/>
                <a:gd name="T2" fmla="*/ 10 w 11"/>
                <a:gd name="T3" fmla="*/ 5 h 7"/>
                <a:gd name="T4" fmla="*/ 1 w 11"/>
                <a:gd name="T5" fmla="*/ 2 h 7"/>
              </a:gdLst>
              <a:ahLst/>
              <a:cxnLst>
                <a:cxn ang="0">
                  <a:pos x="T0" y="T1"/>
                </a:cxn>
                <a:cxn ang="0">
                  <a:pos x="T2" y="T3"/>
                </a:cxn>
                <a:cxn ang="0">
                  <a:pos x="T4" y="T5"/>
                </a:cxn>
              </a:cxnLst>
              <a:rect l="0" t="0" r="r" b="b"/>
              <a:pathLst>
                <a:path w="11" h="7">
                  <a:moveTo>
                    <a:pt x="1" y="2"/>
                  </a:moveTo>
                  <a:cubicBezTo>
                    <a:pt x="4" y="3"/>
                    <a:pt x="11" y="0"/>
                    <a:pt x="10" y="5"/>
                  </a:cubicBezTo>
                  <a:cubicBezTo>
                    <a:pt x="7" y="4"/>
                    <a:pt x="0" y="7"/>
                    <a:pt x="1"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6" name="Freeform 62"/>
            <p:cNvSpPr>
              <a:spLocks/>
            </p:cNvSpPr>
            <p:nvPr/>
          </p:nvSpPr>
          <p:spPr bwMode="auto">
            <a:xfrm>
              <a:off x="3910756" y="2695052"/>
              <a:ext cx="43866" cy="76189"/>
            </a:xfrm>
            <a:custGeom>
              <a:avLst/>
              <a:gdLst>
                <a:gd name="T0" fmla="*/ 8 w 16"/>
                <a:gd name="T1" fmla="*/ 0 h 28"/>
                <a:gd name="T2" fmla="*/ 14 w 16"/>
                <a:gd name="T3" fmla="*/ 0 h 28"/>
                <a:gd name="T4" fmla="*/ 16 w 16"/>
                <a:gd name="T5" fmla="*/ 10 h 28"/>
                <a:gd name="T6" fmla="*/ 12 w 16"/>
                <a:gd name="T7" fmla="*/ 14 h 28"/>
                <a:gd name="T8" fmla="*/ 11 w 16"/>
                <a:gd name="T9" fmla="*/ 19 h 28"/>
                <a:gd name="T10" fmla="*/ 9 w 16"/>
                <a:gd name="T11" fmla="*/ 26 h 28"/>
                <a:gd name="T12" fmla="*/ 5 w 16"/>
                <a:gd name="T13" fmla="*/ 22 h 28"/>
                <a:gd name="T14" fmla="*/ 0 w 16"/>
                <a:gd name="T15" fmla="*/ 16 h 28"/>
                <a:gd name="T16" fmla="*/ 3 w 16"/>
                <a:gd name="T17" fmla="*/ 7 h 28"/>
                <a:gd name="T18" fmla="*/ 8 w 16"/>
                <a:gd name="T1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8">
                  <a:moveTo>
                    <a:pt x="8" y="0"/>
                  </a:moveTo>
                  <a:cubicBezTo>
                    <a:pt x="10" y="0"/>
                    <a:pt x="12" y="0"/>
                    <a:pt x="14" y="0"/>
                  </a:cubicBezTo>
                  <a:cubicBezTo>
                    <a:pt x="15" y="2"/>
                    <a:pt x="15" y="7"/>
                    <a:pt x="16" y="10"/>
                  </a:cubicBezTo>
                  <a:cubicBezTo>
                    <a:pt x="14" y="10"/>
                    <a:pt x="15" y="15"/>
                    <a:pt x="12" y="14"/>
                  </a:cubicBezTo>
                  <a:cubicBezTo>
                    <a:pt x="12" y="16"/>
                    <a:pt x="12" y="19"/>
                    <a:pt x="11" y="19"/>
                  </a:cubicBezTo>
                  <a:cubicBezTo>
                    <a:pt x="10" y="21"/>
                    <a:pt x="12" y="26"/>
                    <a:pt x="9" y="26"/>
                  </a:cubicBezTo>
                  <a:cubicBezTo>
                    <a:pt x="4" y="28"/>
                    <a:pt x="8" y="22"/>
                    <a:pt x="5" y="22"/>
                  </a:cubicBezTo>
                  <a:cubicBezTo>
                    <a:pt x="3" y="22"/>
                    <a:pt x="2" y="18"/>
                    <a:pt x="0" y="16"/>
                  </a:cubicBezTo>
                  <a:cubicBezTo>
                    <a:pt x="0" y="12"/>
                    <a:pt x="5" y="13"/>
                    <a:pt x="3" y="7"/>
                  </a:cubicBezTo>
                  <a:cubicBezTo>
                    <a:pt x="7" y="11"/>
                    <a:pt x="7" y="3"/>
                    <a:pt x="8"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7" name="Freeform 63"/>
            <p:cNvSpPr>
              <a:spLocks/>
            </p:cNvSpPr>
            <p:nvPr/>
          </p:nvSpPr>
          <p:spPr bwMode="auto">
            <a:xfrm>
              <a:off x="3954622" y="2760851"/>
              <a:ext cx="62336" cy="62336"/>
            </a:xfrm>
            <a:custGeom>
              <a:avLst/>
              <a:gdLst>
                <a:gd name="T0" fmla="*/ 12 w 23"/>
                <a:gd name="T1" fmla="*/ 2 h 23"/>
                <a:gd name="T2" fmla="*/ 17 w 23"/>
                <a:gd name="T3" fmla="*/ 7 h 23"/>
                <a:gd name="T4" fmla="*/ 15 w 23"/>
                <a:gd name="T5" fmla="*/ 8 h 23"/>
                <a:gd name="T6" fmla="*/ 17 w 23"/>
                <a:gd name="T7" fmla="*/ 11 h 23"/>
                <a:gd name="T8" fmla="*/ 23 w 23"/>
                <a:gd name="T9" fmla="*/ 18 h 23"/>
                <a:gd name="T10" fmla="*/ 20 w 23"/>
                <a:gd name="T11" fmla="*/ 23 h 23"/>
                <a:gd name="T12" fmla="*/ 15 w 23"/>
                <a:gd name="T13" fmla="*/ 23 h 23"/>
                <a:gd name="T14" fmla="*/ 8 w 23"/>
                <a:gd name="T15" fmla="*/ 16 h 23"/>
                <a:gd name="T16" fmla="*/ 11 w 23"/>
                <a:gd name="T17" fmla="*/ 13 h 23"/>
                <a:gd name="T18" fmla="*/ 0 w 23"/>
                <a:gd name="T19" fmla="*/ 4 h 23"/>
                <a:gd name="T20" fmla="*/ 12 w 23"/>
                <a:gd name="T21"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23">
                  <a:moveTo>
                    <a:pt x="12" y="2"/>
                  </a:moveTo>
                  <a:cubicBezTo>
                    <a:pt x="8" y="7"/>
                    <a:pt x="16" y="5"/>
                    <a:pt x="17" y="7"/>
                  </a:cubicBezTo>
                  <a:cubicBezTo>
                    <a:pt x="18" y="8"/>
                    <a:pt x="15" y="8"/>
                    <a:pt x="15" y="8"/>
                  </a:cubicBezTo>
                  <a:cubicBezTo>
                    <a:pt x="15" y="8"/>
                    <a:pt x="17" y="11"/>
                    <a:pt x="17" y="11"/>
                  </a:cubicBezTo>
                  <a:cubicBezTo>
                    <a:pt x="18" y="14"/>
                    <a:pt x="23" y="14"/>
                    <a:pt x="23" y="18"/>
                  </a:cubicBezTo>
                  <a:cubicBezTo>
                    <a:pt x="20" y="18"/>
                    <a:pt x="20" y="21"/>
                    <a:pt x="20" y="23"/>
                  </a:cubicBezTo>
                  <a:cubicBezTo>
                    <a:pt x="19" y="22"/>
                    <a:pt x="16" y="21"/>
                    <a:pt x="15" y="23"/>
                  </a:cubicBezTo>
                  <a:cubicBezTo>
                    <a:pt x="11" y="22"/>
                    <a:pt x="12" y="16"/>
                    <a:pt x="8" y="16"/>
                  </a:cubicBezTo>
                  <a:cubicBezTo>
                    <a:pt x="8" y="14"/>
                    <a:pt x="11" y="15"/>
                    <a:pt x="11" y="13"/>
                  </a:cubicBezTo>
                  <a:cubicBezTo>
                    <a:pt x="7" y="10"/>
                    <a:pt x="5" y="6"/>
                    <a:pt x="0" y="4"/>
                  </a:cubicBezTo>
                  <a:cubicBezTo>
                    <a:pt x="4" y="0"/>
                    <a:pt x="7" y="2"/>
                    <a:pt x="12"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8" name="Freeform 64"/>
            <p:cNvSpPr>
              <a:spLocks/>
            </p:cNvSpPr>
            <p:nvPr/>
          </p:nvSpPr>
          <p:spPr bwMode="auto">
            <a:xfrm>
              <a:off x="3932689" y="2787402"/>
              <a:ext cx="11544" cy="9235"/>
            </a:xfrm>
            <a:custGeom>
              <a:avLst/>
              <a:gdLst>
                <a:gd name="T0" fmla="*/ 0 w 4"/>
                <a:gd name="T1" fmla="*/ 0 h 3"/>
                <a:gd name="T2" fmla="*/ 4 w 4"/>
                <a:gd name="T3" fmla="*/ 0 h 3"/>
                <a:gd name="T4" fmla="*/ 4 w 4"/>
                <a:gd name="T5" fmla="*/ 3 h 3"/>
                <a:gd name="T6" fmla="*/ 0 w 4"/>
                <a:gd name="T7" fmla="*/ 3 h 3"/>
                <a:gd name="T8" fmla="*/ 0 w 4"/>
                <a:gd name="T9" fmla="*/ 0 h 3"/>
              </a:gdLst>
              <a:ahLst/>
              <a:cxnLst>
                <a:cxn ang="0">
                  <a:pos x="T0" y="T1"/>
                </a:cxn>
                <a:cxn ang="0">
                  <a:pos x="T2" y="T3"/>
                </a:cxn>
                <a:cxn ang="0">
                  <a:pos x="T4" y="T5"/>
                </a:cxn>
                <a:cxn ang="0">
                  <a:pos x="T6" y="T7"/>
                </a:cxn>
                <a:cxn ang="0">
                  <a:pos x="T8" y="T9"/>
                </a:cxn>
              </a:cxnLst>
              <a:rect l="0" t="0" r="r" b="b"/>
              <a:pathLst>
                <a:path w="4" h="3">
                  <a:moveTo>
                    <a:pt x="0" y="0"/>
                  </a:moveTo>
                  <a:cubicBezTo>
                    <a:pt x="1" y="0"/>
                    <a:pt x="3" y="0"/>
                    <a:pt x="4" y="0"/>
                  </a:cubicBezTo>
                  <a:cubicBezTo>
                    <a:pt x="4" y="1"/>
                    <a:pt x="4" y="2"/>
                    <a:pt x="4" y="3"/>
                  </a:cubicBezTo>
                  <a:cubicBezTo>
                    <a:pt x="3" y="3"/>
                    <a:pt x="1" y="3"/>
                    <a:pt x="0" y="3"/>
                  </a:cubicBezTo>
                  <a:cubicBezTo>
                    <a:pt x="0" y="2"/>
                    <a:pt x="0" y="1"/>
                    <a:pt x="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69" name="Freeform 65"/>
            <p:cNvSpPr>
              <a:spLocks/>
            </p:cNvSpPr>
            <p:nvPr/>
          </p:nvSpPr>
          <p:spPr bwMode="auto">
            <a:xfrm>
              <a:off x="3952313" y="2798946"/>
              <a:ext cx="32322" cy="48484"/>
            </a:xfrm>
            <a:custGeom>
              <a:avLst/>
              <a:gdLst>
                <a:gd name="T0" fmla="*/ 12 w 12"/>
                <a:gd name="T1" fmla="*/ 15 h 18"/>
                <a:gd name="T2" fmla="*/ 4 w 12"/>
                <a:gd name="T3" fmla="*/ 16 h 18"/>
                <a:gd name="T4" fmla="*/ 0 w 12"/>
                <a:gd name="T5" fmla="*/ 9 h 18"/>
                <a:gd name="T6" fmla="*/ 12 w 12"/>
                <a:gd name="T7" fmla="*/ 15 h 18"/>
              </a:gdLst>
              <a:ahLst/>
              <a:cxnLst>
                <a:cxn ang="0">
                  <a:pos x="T0" y="T1"/>
                </a:cxn>
                <a:cxn ang="0">
                  <a:pos x="T2" y="T3"/>
                </a:cxn>
                <a:cxn ang="0">
                  <a:pos x="T4" y="T5"/>
                </a:cxn>
                <a:cxn ang="0">
                  <a:pos x="T6" y="T7"/>
                </a:cxn>
              </a:cxnLst>
              <a:rect l="0" t="0" r="r" b="b"/>
              <a:pathLst>
                <a:path w="12" h="18">
                  <a:moveTo>
                    <a:pt x="12" y="15"/>
                  </a:moveTo>
                  <a:cubicBezTo>
                    <a:pt x="12" y="18"/>
                    <a:pt x="7" y="16"/>
                    <a:pt x="4" y="16"/>
                  </a:cubicBezTo>
                  <a:cubicBezTo>
                    <a:pt x="4" y="12"/>
                    <a:pt x="6" y="7"/>
                    <a:pt x="0" y="9"/>
                  </a:cubicBezTo>
                  <a:cubicBezTo>
                    <a:pt x="6" y="0"/>
                    <a:pt x="5" y="16"/>
                    <a:pt x="12" y="1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0" name="Freeform 66"/>
            <p:cNvSpPr>
              <a:spLocks/>
            </p:cNvSpPr>
            <p:nvPr/>
          </p:nvSpPr>
          <p:spPr bwMode="auto">
            <a:xfrm>
              <a:off x="3253918" y="2839348"/>
              <a:ext cx="35786" cy="60027"/>
            </a:xfrm>
            <a:custGeom>
              <a:avLst/>
              <a:gdLst>
                <a:gd name="T0" fmla="*/ 3 w 13"/>
                <a:gd name="T1" fmla="*/ 1 h 22"/>
                <a:gd name="T2" fmla="*/ 7 w 13"/>
                <a:gd name="T3" fmla="*/ 6 h 22"/>
                <a:gd name="T4" fmla="*/ 9 w 13"/>
                <a:gd name="T5" fmla="*/ 7 h 22"/>
                <a:gd name="T6" fmla="*/ 11 w 13"/>
                <a:gd name="T7" fmla="*/ 10 h 22"/>
                <a:gd name="T8" fmla="*/ 10 w 13"/>
                <a:gd name="T9" fmla="*/ 12 h 22"/>
                <a:gd name="T10" fmla="*/ 11 w 13"/>
                <a:gd name="T11" fmla="*/ 19 h 22"/>
                <a:gd name="T12" fmla="*/ 9 w 13"/>
                <a:gd name="T13" fmla="*/ 22 h 22"/>
                <a:gd name="T14" fmla="*/ 3 w 13"/>
                <a:gd name="T15" fmla="*/ 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22">
                  <a:moveTo>
                    <a:pt x="3" y="1"/>
                  </a:moveTo>
                  <a:cubicBezTo>
                    <a:pt x="6" y="0"/>
                    <a:pt x="6" y="5"/>
                    <a:pt x="7" y="6"/>
                  </a:cubicBezTo>
                  <a:cubicBezTo>
                    <a:pt x="8" y="7"/>
                    <a:pt x="8" y="6"/>
                    <a:pt x="9" y="7"/>
                  </a:cubicBezTo>
                  <a:cubicBezTo>
                    <a:pt x="9" y="9"/>
                    <a:pt x="11" y="9"/>
                    <a:pt x="11" y="10"/>
                  </a:cubicBezTo>
                  <a:cubicBezTo>
                    <a:pt x="12" y="12"/>
                    <a:pt x="10" y="11"/>
                    <a:pt x="10" y="12"/>
                  </a:cubicBezTo>
                  <a:cubicBezTo>
                    <a:pt x="10" y="13"/>
                    <a:pt x="13" y="15"/>
                    <a:pt x="11" y="19"/>
                  </a:cubicBezTo>
                  <a:cubicBezTo>
                    <a:pt x="9" y="19"/>
                    <a:pt x="9" y="20"/>
                    <a:pt x="9" y="22"/>
                  </a:cubicBezTo>
                  <a:cubicBezTo>
                    <a:pt x="0" y="19"/>
                    <a:pt x="1" y="11"/>
                    <a:pt x="3"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1" name="Freeform 67"/>
            <p:cNvSpPr>
              <a:spLocks/>
            </p:cNvSpPr>
            <p:nvPr/>
          </p:nvSpPr>
          <p:spPr bwMode="auto">
            <a:xfrm>
              <a:off x="3982327" y="2842812"/>
              <a:ext cx="42712" cy="64645"/>
            </a:xfrm>
            <a:custGeom>
              <a:avLst/>
              <a:gdLst>
                <a:gd name="T0" fmla="*/ 13 w 16"/>
                <a:gd name="T1" fmla="*/ 0 h 24"/>
                <a:gd name="T2" fmla="*/ 16 w 16"/>
                <a:gd name="T3" fmla="*/ 12 h 24"/>
                <a:gd name="T4" fmla="*/ 11 w 16"/>
                <a:gd name="T5" fmla="*/ 14 h 24"/>
                <a:gd name="T6" fmla="*/ 11 w 16"/>
                <a:gd name="T7" fmla="*/ 24 h 24"/>
                <a:gd name="T8" fmla="*/ 4 w 16"/>
                <a:gd name="T9" fmla="*/ 20 h 24"/>
                <a:gd name="T10" fmla="*/ 5 w 16"/>
                <a:gd name="T11" fmla="*/ 14 h 24"/>
                <a:gd name="T12" fmla="*/ 5 w 16"/>
                <a:gd name="T13" fmla="*/ 11 h 24"/>
                <a:gd name="T14" fmla="*/ 4 w 16"/>
                <a:gd name="T15" fmla="*/ 11 h 24"/>
                <a:gd name="T16" fmla="*/ 7 w 16"/>
                <a:gd name="T17" fmla="*/ 6 h 24"/>
                <a:gd name="T18" fmla="*/ 10 w 16"/>
                <a:gd name="T19" fmla="*/ 2 h 24"/>
                <a:gd name="T20" fmla="*/ 13 w 16"/>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4">
                  <a:moveTo>
                    <a:pt x="13" y="0"/>
                  </a:moveTo>
                  <a:cubicBezTo>
                    <a:pt x="13" y="5"/>
                    <a:pt x="12" y="11"/>
                    <a:pt x="16" y="12"/>
                  </a:cubicBezTo>
                  <a:cubicBezTo>
                    <a:pt x="15" y="14"/>
                    <a:pt x="13" y="13"/>
                    <a:pt x="11" y="14"/>
                  </a:cubicBezTo>
                  <a:cubicBezTo>
                    <a:pt x="14" y="16"/>
                    <a:pt x="10" y="19"/>
                    <a:pt x="11" y="24"/>
                  </a:cubicBezTo>
                  <a:cubicBezTo>
                    <a:pt x="7" y="24"/>
                    <a:pt x="8" y="20"/>
                    <a:pt x="4" y="20"/>
                  </a:cubicBezTo>
                  <a:cubicBezTo>
                    <a:pt x="3" y="17"/>
                    <a:pt x="5" y="16"/>
                    <a:pt x="5" y="14"/>
                  </a:cubicBezTo>
                  <a:cubicBezTo>
                    <a:pt x="5" y="12"/>
                    <a:pt x="3" y="11"/>
                    <a:pt x="5" y="11"/>
                  </a:cubicBezTo>
                  <a:cubicBezTo>
                    <a:pt x="5" y="9"/>
                    <a:pt x="4" y="10"/>
                    <a:pt x="4" y="11"/>
                  </a:cubicBezTo>
                  <a:cubicBezTo>
                    <a:pt x="0" y="10"/>
                    <a:pt x="4" y="5"/>
                    <a:pt x="7" y="6"/>
                  </a:cubicBezTo>
                  <a:cubicBezTo>
                    <a:pt x="7" y="4"/>
                    <a:pt x="9" y="3"/>
                    <a:pt x="10" y="2"/>
                  </a:cubicBezTo>
                  <a:cubicBezTo>
                    <a:pt x="11" y="1"/>
                    <a:pt x="11" y="0"/>
                    <a:pt x="13"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2" name="Freeform 68"/>
            <p:cNvSpPr>
              <a:spLocks/>
            </p:cNvSpPr>
            <p:nvPr/>
          </p:nvSpPr>
          <p:spPr bwMode="auto">
            <a:xfrm>
              <a:off x="3948850" y="2856664"/>
              <a:ext cx="33477" cy="26551"/>
            </a:xfrm>
            <a:custGeom>
              <a:avLst/>
              <a:gdLst>
                <a:gd name="T0" fmla="*/ 7 w 12"/>
                <a:gd name="T1" fmla="*/ 0 h 10"/>
                <a:gd name="T2" fmla="*/ 11 w 12"/>
                <a:gd name="T3" fmla="*/ 4 h 10"/>
                <a:gd name="T4" fmla="*/ 10 w 12"/>
                <a:gd name="T5" fmla="*/ 6 h 10"/>
                <a:gd name="T6" fmla="*/ 1 w 12"/>
                <a:gd name="T7" fmla="*/ 10 h 10"/>
                <a:gd name="T8" fmla="*/ 7 w 12"/>
                <a:gd name="T9" fmla="*/ 0 h 10"/>
              </a:gdLst>
              <a:ahLst/>
              <a:cxnLst>
                <a:cxn ang="0">
                  <a:pos x="T0" y="T1"/>
                </a:cxn>
                <a:cxn ang="0">
                  <a:pos x="T2" y="T3"/>
                </a:cxn>
                <a:cxn ang="0">
                  <a:pos x="T4" y="T5"/>
                </a:cxn>
                <a:cxn ang="0">
                  <a:pos x="T6" y="T7"/>
                </a:cxn>
                <a:cxn ang="0">
                  <a:pos x="T8" y="T9"/>
                </a:cxn>
              </a:cxnLst>
              <a:rect l="0" t="0" r="r" b="b"/>
              <a:pathLst>
                <a:path w="12" h="10">
                  <a:moveTo>
                    <a:pt x="7" y="0"/>
                  </a:moveTo>
                  <a:cubicBezTo>
                    <a:pt x="10" y="0"/>
                    <a:pt x="12" y="1"/>
                    <a:pt x="11" y="4"/>
                  </a:cubicBezTo>
                  <a:cubicBezTo>
                    <a:pt x="9" y="4"/>
                    <a:pt x="8" y="6"/>
                    <a:pt x="10" y="6"/>
                  </a:cubicBezTo>
                  <a:cubicBezTo>
                    <a:pt x="9" y="7"/>
                    <a:pt x="4" y="9"/>
                    <a:pt x="1" y="10"/>
                  </a:cubicBezTo>
                  <a:cubicBezTo>
                    <a:pt x="0" y="4"/>
                    <a:pt x="7" y="6"/>
                    <a:pt x="7"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3" name="Freeform 69"/>
            <p:cNvSpPr>
              <a:spLocks/>
            </p:cNvSpPr>
            <p:nvPr/>
          </p:nvSpPr>
          <p:spPr bwMode="auto">
            <a:xfrm>
              <a:off x="4042354" y="2959403"/>
              <a:ext cx="18470" cy="41557"/>
            </a:xfrm>
            <a:custGeom>
              <a:avLst/>
              <a:gdLst>
                <a:gd name="T0" fmla="*/ 1 w 7"/>
                <a:gd name="T1" fmla="*/ 0 h 15"/>
                <a:gd name="T2" fmla="*/ 7 w 7"/>
                <a:gd name="T3" fmla="*/ 5 h 15"/>
                <a:gd name="T4" fmla="*/ 0 w 7"/>
                <a:gd name="T5" fmla="*/ 14 h 15"/>
                <a:gd name="T6" fmla="*/ 3 w 7"/>
                <a:gd name="T7" fmla="*/ 12 h 15"/>
                <a:gd name="T8" fmla="*/ 1 w 7"/>
                <a:gd name="T9" fmla="*/ 0 h 15"/>
              </a:gdLst>
              <a:ahLst/>
              <a:cxnLst>
                <a:cxn ang="0">
                  <a:pos x="T0" y="T1"/>
                </a:cxn>
                <a:cxn ang="0">
                  <a:pos x="T2" y="T3"/>
                </a:cxn>
                <a:cxn ang="0">
                  <a:pos x="T4" y="T5"/>
                </a:cxn>
                <a:cxn ang="0">
                  <a:pos x="T6" y="T7"/>
                </a:cxn>
                <a:cxn ang="0">
                  <a:pos x="T8" y="T9"/>
                </a:cxn>
              </a:cxnLst>
              <a:rect l="0" t="0" r="r" b="b"/>
              <a:pathLst>
                <a:path w="7" h="15">
                  <a:moveTo>
                    <a:pt x="1" y="0"/>
                  </a:moveTo>
                  <a:cubicBezTo>
                    <a:pt x="5" y="0"/>
                    <a:pt x="2" y="6"/>
                    <a:pt x="7" y="5"/>
                  </a:cubicBezTo>
                  <a:cubicBezTo>
                    <a:pt x="6" y="9"/>
                    <a:pt x="6" y="15"/>
                    <a:pt x="0" y="14"/>
                  </a:cubicBezTo>
                  <a:cubicBezTo>
                    <a:pt x="0" y="12"/>
                    <a:pt x="1" y="13"/>
                    <a:pt x="3" y="12"/>
                  </a:cubicBezTo>
                  <a:cubicBezTo>
                    <a:pt x="0" y="7"/>
                    <a:pt x="0" y="8"/>
                    <a:pt x="1"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4" name="Freeform 70"/>
            <p:cNvSpPr>
              <a:spLocks/>
            </p:cNvSpPr>
            <p:nvPr/>
          </p:nvSpPr>
          <p:spPr bwMode="auto">
            <a:xfrm>
              <a:off x="3916528" y="2970947"/>
              <a:ext cx="81961" cy="26551"/>
            </a:xfrm>
            <a:custGeom>
              <a:avLst/>
              <a:gdLst>
                <a:gd name="T0" fmla="*/ 29 w 30"/>
                <a:gd name="T1" fmla="*/ 4 h 10"/>
                <a:gd name="T2" fmla="*/ 20 w 30"/>
                <a:gd name="T3" fmla="*/ 8 h 10"/>
                <a:gd name="T4" fmla="*/ 0 w 30"/>
                <a:gd name="T5" fmla="*/ 10 h 10"/>
                <a:gd name="T6" fmla="*/ 25 w 30"/>
                <a:gd name="T7" fmla="*/ 2 h 10"/>
                <a:gd name="T8" fmla="*/ 29 w 30"/>
                <a:gd name="T9" fmla="*/ 4 h 10"/>
              </a:gdLst>
              <a:ahLst/>
              <a:cxnLst>
                <a:cxn ang="0">
                  <a:pos x="T0" y="T1"/>
                </a:cxn>
                <a:cxn ang="0">
                  <a:pos x="T2" y="T3"/>
                </a:cxn>
                <a:cxn ang="0">
                  <a:pos x="T4" y="T5"/>
                </a:cxn>
                <a:cxn ang="0">
                  <a:pos x="T6" y="T7"/>
                </a:cxn>
                <a:cxn ang="0">
                  <a:pos x="T8" y="T9"/>
                </a:cxn>
              </a:cxnLst>
              <a:rect l="0" t="0" r="r" b="b"/>
              <a:pathLst>
                <a:path w="30" h="10">
                  <a:moveTo>
                    <a:pt x="29" y="4"/>
                  </a:moveTo>
                  <a:cubicBezTo>
                    <a:pt x="30" y="8"/>
                    <a:pt x="24" y="8"/>
                    <a:pt x="20" y="8"/>
                  </a:cubicBezTo>
                  <a:cubicBezTo>
                    <a:pt x="14" y="9"/>
                    <a:pt x="5" y="7"/>
                    <a:pt x="0" y="10"/>
                  </a:cubicBezTo>
                  <a:cubicBezTo>
                    <a:pt x="1" y="0"/>
                    <a:pt x="21" y="10"/>
                    <a:pt x="25" y="2"/>
                  </a:cubicBezTo>
                  <a:cubicBezTo>
                    <a:pt x="26" y="3"/>
                    <a:pt x="27" y="4"/>
                    <a:pt x="29"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5" name="Freeform 71"/>
            <p:cNvSpPr>
              <a:spLocks/>
            </p:cNvSpPr>
            <p:nvPr/>
          </p:nvSpPr>
          <p:spPr bwMode="auto">
            <a:xfrm>
              <a:off x="4093147" y="3003269"/>
              <a:ext cx="51947" cy="32322"/>
            </a:xfrm>
            <a:custGeom>
              <a:avLst/>
              <a:gdLst>
                <a:gd name="T0" fmla="*/ 19 w 19"/>
                <a:gd name="T1" fmla="*/ 8 h 12"/>
                <a:gd name="T2" fmla="*/ 16 w 19"/>
                <a:gd name="T3" fmla="*/ 11 h 12"/>
                <a:gd name="T4" fmla="*/ 7 w 19"/>
                <a:gd name="T5" fmla="*/ 11 h 12"/>
                <a:gd name="T6" fmla="*/ 6 w 19"/>
                <a:gd name="T7" fmla="*/ 10 h 12"/>
                <a:gd name="T8" fmla="*/ 0 w 19"/>
                <a:gd name="T9" fmla="*/ 5 h 12"/>
                <a:gd name="T10" fmla="*/ 7 w 19"/>
                <a:gd name="T11" fmla="*/ 2 h 12"/>
                <a:gd name="T12" fmla="*/ 12 w 19"/>
                <a:gd name="T13" fmla="*/ 1 h 12"/>
                <a:gd name="T14" fmla="*/ 12 w 19"/>
                <a:gd name="T15" fmla="*/ 2 h 12"/>
                <a:gd name="T16" fmla="*/ 13 w 19"/>
                <a:gd name="T17" fmla="*/ 1 h 12"/>
                <a:gd name="T18" fmla="*/ 19 w 19"/>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12">
                  <a:moveTo>
                    <a:pt x="19" y="8"/>
                  </a:moveTo>
                  <a:cubicBezTo>
                    <a:pt x="18" y="9"/>
                    <a:pt x="17" y="9"/>
                    <a:pt x="16" y="11"/>
                  </a:cubicBezTo>
                  <a:cubicBezTo>
                    <a:pt x="13" y="9"/>
                    <a:pt x="10" y="12"/>
                    <a:pt x="7" y="11"/>
                  </a:cubicBezTo>
                  <a:cubicBezTo>
                    <a:pt x="7" y="11"/>
                    <a:pt x="7" y="10"/>
                    <a:pt x="6" y="10"/>
                  </a:cubicBezTo>
                  <a:cubicBezTo>
                    <a:pt x="4" y="9"/>
                    <a:pt x="2" y="6"/>
                    <a:pt x="0" y="5"/>
                  </a:cubicBezTo>
                  <a:cubicBezTo>
                    <a:pt x="1" y="3"/>
                    <a:pt x="5" y="4"/>
                    <a:pt x="7" y="2"/>
                  </a:cubicBezTo>
                  <a:cubicBezTo>
                    <a:pt x="8" y="2"/>
                    <a:pt x="11" y="0"/>
                    <a:pt x="12" y="1"/>
                  </a:cubicBezTo>
                  <a:cubicBezTo>
                    <a:pt x="12" y="1"/>
                    <a:pt x="12" y="2"/>
                    <a:pt x="12" y="2"/>
                  </a:cubicBezTo>
                  <a:cubicBezTo>
                    <a:pt x="13" y="2"/>
                    <a:pt x="14" y="1"/>
                    <a:pt x="13" y="1"/>
                  </a:cubicBezTo>
                  <a:cubicBezTo>
                    <a:pt x="16" y="2"/>
                    <a:pt x="19" y="4"/>
                    <a:pt x="19" y="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6" name="Freeform 72"/>
            <p:cNvSpPr>
              <a:spLocks/>
            </p:cNvSpPr>
            <p:nvPr/>
          </p:nvSpPr>
          <p:spPr bwMode="auto">
            <a:xfrm>
              <a:off x="4120851" y="3022894"/>
              <a:ext cx="294365" cy="154686"/>
            </a:xfrm>
            <a:custGeom>
              <a:avLst/>
              <a:gdLst>
                <a:gd name="T0" fmla="*/ 36 w 108"/>
                <a:gd name="T1" fmla="*/ 28 h 57"/>
                <a:gd name="T2" fmla="*/ 30 w 108"/>
                <a:gd name="T3" fmla="*/ 25 h 57"/>
                <a:gd name="T4" fmla="*/ 27 w 108"/>
                <a:gd name="T5" fmla="*/ 19 h 57"/>
                <a:gd name="T6" fmla="*/ 11 w 108"/>
                <a:gd name="T7" fmla="*/ 14 h 57"/>
                <a:gd name="T8" fmla="*/ 2 w 108"/>
                <a:gd name="T9" fmla="*/ 14 h 57"/>
                <a:gd name="T10" fmla="*/ 0 w 108"/>
                <a:gd name="T11" fmla="*/ 8 h 57"/>
                <a:gd name="T12" fmla="*/ 5 w 108"/>
                <a:gd name="T13" fmla="*/ 8 h 57"/>
                <a:gd name="T14" fmla="*/ 9 w 108"/>
                <a:gd name="T15" fmla="*/ 7 h 57"/>
                <a:gd name="T16" fmla="*/ 17 w 108"/>
                <a:gd name="T17" fmla="*/ 10 h 57"/>
                <a:gd name="T18" fmla="*/ 22 w 108"/>
                <a:gd name="T19" fmla="*/ 6 h 57"/>
                <a:gd name="T20" fmla="*/ 34 w 108"/>
                <a:gd name="T21" fmla="*/ 1 h 57"/>
                <a:gd name="T22" fmla="*/ 37 w 108"/>
                <a:gd name="T23" fmla="*/ 4 h 57"/>
                <a:gd name="T24" fmla="*/ 49 w 108"/>
                <a:gd name="T25" fmla="*/ 8 h 57"/>
                <a:gd name="T26" fmla="*/ 52 w 108"/>
                <a:gd name="T27" fmla="*/ 7 h 57"/>
                <a:gd name="T28" fmla="*/ 55 w 108"/>
                <a:gd name="T29" fmla="*/ 10 h 57"/>
                <a:gd name="T30" fmla="*/ 63 w 108"/>
                <a:gd name="T31" fmla="*/ 10 h 57"/>
                <a:gd name="T32" fmla="*/ 68 w 108"/>
                <a:gd name="T33" fmla="*/ 13 h 57"/>
                <a:gd name="T34" fmla="*/ 68 w 108"/>
                <a:gd name="T35" fmla="*/ 17 h 57"/>
                <a:gd name="T36" fmla="*/ 71 w 108"/>
                <a:gd name="T37" fmla="*/ 16 h 57"/>
                <a:gd name="T38" fmla="*/ 73 w 108"/>
                <a:gd name="T39" fmla="*/ 20 h 57"/>
                <a:gd name="T40" fmla="*/ 80 w 108"/>
                <a:gd name="T41" fmla="*/ 25 h 57"/>
                <a:gd name="T42" fmla="*/ 92 w 108"/>
                <a:gd name="T43" fmla="*/ 29 h 57"/>
                <a:gd name="T44" fmla="*/ 91 w 108"/>
                <a:gd name="T45" fmla="*/ 34 h 57"/>
                <a:gd name="T46" fmla="*/ 95 w 108"/>
                <a:gd name="T47" fmla="*/ 37 h 57"/>
                <a:gd name="T48" fmla="*/ 95 w 108"/>
                <a:gd name="T49" fmla="*/ 40 h 57"/>
                <a:gd name="T50" fmla="*/ 101 w 108"/>
                <a:gd name="T51" fmla="*/ 46 h 57"/>
                <a:gd name="T52" fmla="*/ 108 w 108"/>
                <a:gd name="T53" fmla="*/ 53 h 57"/>
                <a:gd name="T54" fmla="*/ 98 w 108"/>
                <a:gd name="T55" fmla="*/ 53 h 57"/>
                <a:gd name="T56" fmla="*/ 89 w 108"/>
                <a:gd name="T57" fmla="*/ 47 h 57"/>
                <a:gd name="T58" fmla="*/ 86 w 108"/>
                <a:gd name="T59" fmla="*/ 44 h 57"/>
                <a:gd name="T60" fmla="*/ 85 w 108"/>
                <a:gd name="T61" fmla="*/ 43 h 57"/>
                <a:gd name="T62" fmla="*/ 80 w 108"/>
                <a:gd name="T63" fmla="*/ 38 h 57"/>
                <a:gd name="T64" fmla="*/ 68 w 108"/>
                <a:gd name="T65" fmla="*/ 37 h 57"/>
                <a:gd name="T66" fmla="*/ 63 w 108"/>
                <a:gd name="T67" fmla="*/ 50 h 57"/>
                <a:gd name="T68" fmla="*/ 54 w 108"/>
                <a:gd name="T69" fmla="*/ 47 h 57"/>
                <a:gd name="T70" fmla="*/ 49 w 108"/>
                <a:gd name="T71" fmla="*/ 46 h 57"/>
                <a:gd name="T72" fmla="*/ 43 w 108"/>
                <a:gd name="T73" fmla="*/ 38 h 57"/>
                <a:gd name="T74" fmla="*/ 37 w 108"/>
                <a:gd name="T75" fmla="*/ 44 h 57"/>
                <a:gd name="T76" fmla="*/ 33 w 108"/>
                <a:gd name="T77" fmla="*/ 41 h 57"/>
                <a:gd name="T78" fmla="*/ 37 w 108"/>
                <a:gd name="T79" fmla="*/ 37 h 57"/>
                <a:gd name="T80" fmla="*/ 40 w 108"/>
                <a:gd name="T81" fmla="*/ 31 h 57"/>
                <a:gd name="T82" fmla="*/ 39 w 108"/>
                <a:gd name="T83" fmla="*/ 34 h 57"/>
                <a:gd name="T84" fmla="*/ 36 w 108"/>
                <a:gd name="T85" fmla="*/ 2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8" h="57">
                  <a:moveTo>
                    <a:pt x="36" y="28"/>
                  </a:moveTo>
                  <a:cubicBezTo>
                    <a:pt x="33" y="28"/>
                    <a:pt x="34" y="24"/>
                    <a:pt x="30" y="25"/>
                  </a:cubicBezTo>
                  <a:cubicBezTo>
                    <a:pt x="29" y="23"/>
                    <a:pt x="28" y="21"/>
                    <a:pt x="27" y="19"/>
                  </a:cubicBezTo>
                  <a:cubicBezTo>
                    <a:pt x="21" y="18"/>
                    <a:pt x="14" y="18"/>
                    <a:pt x="11" y="14"/>
                  </a:cubicBezTo>
                  <a:cubicBezTo>
                    <a:pt x="6" y="16"/>
                    <a:pt x="7" y="15"/>
                    <a:pt x="2" y="14"/>
                  </a:cubicBezTo>
                  <a:cubicBezTo>
                    <a:pt x="2" y="12"/>
                    <a:pt x="2" y="9"/>
                    <a:pt x="0" y="8"/>
                  </a:cubicBezTo>
                  <a:cubicBezTo>
                    <a:pt x="1" y="6"/>
                    <a:pt x="3" y="9"/>
                    <a:pt x="5" y="8"/>
                  </a:cubicBezTo>
                  <a:cubicBezTo>
                    <a:pt x="7" y="8"/>
                    <a:pt x="8" y="7"/>
                    <a:pt x="9" y="7"/>
                  </a:cubicBezTo>
                  <a:cubicBezTo>
                    <a:pt x="12" y="7"/>
                    <a:pt x="14" y="10"/>
                    <a:pt x="17" y="10"/>
                  </a:cubicBezTo>
                  <a:cubicBezTo>
                    <a:pt x="20" y="12"/>
                    <a:pt x="21" y="7"/>
                    <a:pt x="22" y="6"/>
                  </a:cubicBezTo>
                  <a:cubicBezTo>
                    <a:pt x="26" y="3"/>
                    <a:pt x="31" y="4"/>
                    <a:pt x="34" y="1"/>
                  </a:cubicBezTo>
                  <a:cubicBezTo>
                    <a:pt x="37" y="0"/>
                    <a:pt x="36" y="3"/>
                    <a:pt x="37" y="4"/>
                  </a:cubicBezTo>
                  <a:cubicBezTo>
                    <a:pt x="40" y="6"/>
                    <a:pt x="49" y="3"/>
                    <a:pt x="49" y="8"/>
                  </a:cubicBezTo>
                  <a:cubicBezTo>
                    <a:pt x="51" y="10"/>
                    <a:pt x="52" y="7"/>
                    <a:pt x="52" y="7"/>
                  </a:cubicBezTo>
                  <a:cubicBezTo>
                    <a:pt x="54" y="7"/>
                    <a:pt x="54" y="10"/>
                    <a:pt x="55" y="10"/>
                  </a:cubicBezTo>
                  <a:cubicBezTo>
                    <a:pt x="57" y="11"/>
                    <a:pt x="60" y="9"/>
                    <a:pt x="63" y="10"/>
                  </a:cubicBezTo>
                  <a:cubicBezTo>
                    <a:pt x="63" y="10"/>
                    <a:pt x="64" y="15"/>
                    <a:pt x="68" y="13"/>
                  </a:cubicBezTo>
                  <a:cubicBezTo>
                    <a:pt x="70" y="15"/>
                    <a:pt x="69" y="15"/>
                    <a:pt x="68" y="17"/>
                  </a:cubicBezTo>
                  <a:cubicBezTo>
                    <a:pt x="70" y="18"/>
                    <a:pt x="71" y="17"/>
                    <a:pt x="71" y="16"/>
                  </a:cubicBezTo>
                  <a:cubicBezTo>
                    <a:pt x="73" y="16"/>
                    <a:pt x="73" y="19"/>
                    <a:pt x="73" y="20"/>
                  </a:cubicBezTo>
                  <a:cubicBezTo>
                    <a:pt x="74" y="23"/>
                    <a:pt x="78" y="23"/>
                    <a:pt x="80" y="25"/>
                  </a:cubicBezTo>
                  <a:cubicBezTo>
                    <a:pt x="82" y="26"/>
                    <a:pt x="87" y="29"/>
                    <a:pt x="92" y="29"/>
                  </a:cubicBezTo>
                  <a:cubicBezTo>
                    <a:pt x="93" y="32"/>
                    <a:pt x="91" y="32"/>
                    <a:pt x="91" y="34"/>
                  </a:cubicBezTo>
                  <a:cubicBezTo>
                    <a:pt x="91" y="35"/>
                    <a:pt x="94" y="35"/>
                    <a:pt x="95" y="37"/>
                  </a:cubicBezTo>
                  <a:cubicBezTo>
                    <a:pt x="96" y="37"/>
                    <a:pt x="95" y="39"/>
                    <a:pt x="95" y="40"/>
                  </a:cubicBezTo>
                  <a:cubicBezTo>
                    <a:pt x="97" y="41"/>
                    <a:pt x="99" y="43"/>
                    <a:pt x="101" y="46"/>
                  </a:cubicBezTo>
                  <a:cubicBezTo>
                    <a:pt x="103" y="48"/>
                    <a:pt x="105" y="52"/>
                    <a:pt x="108" y="53"/>
                  </a:cubicBezTo>
                  <a:cubicBezTo>
                    <a:pt x="106" y="57"/>
                    <a:pt x="100" y="53"/>
                    <a:pt x="98" y="53"/>
                  </a:cubicBezTo>
                  <a:cubicBezTo>
                    <a:pt x="95" y="52"/>
                    <a:pt x="93" y="51"/>
                    <a:pt x="89" y="47"/>
                  </a:cubicBezTo>
                  <a:cubicBezTo>
                    <a:pt x="88" y="46"/>
                    <a:pt x="87" y="45"/>
                    <a:pt x="86" y="44"/>
                  </a:cubicBezTo>
                  <a:cubicBezTo>
                    <a:pt x="85" y="43"/>
                    <a:pt x="85" y="44"/>
                    <a:pt x="85" y="43"/>
                  </a:cubicBezTo>
                  <a:cubicBezTo>
                    <a:pt x="85" y="42"/>
                    <a:pt x="81" y="38"/>
                    <a:pt x="80" y="38"/>
                  </a:cubicBezTo>
                  <a:cubicBezTo>
                    <a:pt x="77" y="37"/>
                    <a:pt x="72" y="39"/>
                    <a:pt x="68" y="37"/>
                  </a:cubicBezTo>
                  <a:cubicBezTo>
                    <a:pt x="65" y="40"/>
                    <a:pt x="64" y="45"/>
                    <a:pt x="63" y="50"/>
                  </a:cubicBezTo>
                  <a:cubicBezTo>
                    <a:pt x="62" y="48"/>
                    <a:pt x="56" y="49"/>
                    <a:pt x="54" y="47"/>
                  </a:cubicBezTo>
                  <a:cubicBezTo>
                    <a:pt x="52" y="46"/>
                    <a:pt x="55" y="43"/>
                    <a:pt x="49" y="46"/>
                  </a:cubicBezTo>
                  <a:cubicBezTo>
                    <a:pt x="52" y="38"/>
                    <a:pt x="42" y="44"/>
                    <a:pt x="43" y="38"/>
                  </a:cubicBezTo>
                  <a:cubicBezTo>
                    <a:pt x="40" y="39"/>
                    <a:pt x="36" y="39"/>
                    <a:pt x="37" y="44"/>
                  </a:cubicBezTo>
                  <a:cubicBezTo>
                    <a:pt x="36" y="43"/>
                    <a:pt x="36" y="41"/>
                    <a:pt x="33" y="41"/>
                  </a:cubicBezTo>
                  <a:cubicBezTo>
                    <a:pt x="33" y="39"/>
                    <a:pt x="36" y="38"/>
                    <a:pt x="37" y="37"/>
                  </a:cubicBezTo>
                  <a:cubicBezTo>
                    <a:pt x="39" y="35"/>
                    <a:pt x="41" y="35"/>
                    <a:pt x="40" y="31"/>
                  </a:cubicBezTo>
                  <a:cubicBezTo>
                    <a:pt x="39" y="30"/>
                    <a:pt x="39" y="34"/>
                    <a:pt x="39" y="34"/>
                  </a:cubicBezTo>
                  <a:cubicBezTo>
                    <a:pt x="36" y="33"/>
                    <a:pt x="37" y="24"/>
                    <a:pt x="36" y="28"/>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7" name="Freeform 73"/>
            <p:cNvSpPr>
              <a:spLocks/>
            </p:cNvSpPr>
            <p:nvPr/>
          </p:nvSpPr>
          <p:spPr bwMode="auto">
            <a:xfrm>
              <a:off x="4052744" y="3039055"/>
              <a:ext cx="30014" cy="26551"/>
            </a:xfrm>
            <a:custGeom>
              <a:avLst/>
              <a:gdLst>
                <a:gd name="T0" fmla="*/ 10 w 11"/>
                <a:gd name="T1" fmla="*/ 4 h 10"/>
                <a:gd name="T2" fmla="*/ 0 w 11"/>
                <a:gd name="T3" fmla="*/ 5 h 10"/>
                <a:gd name="T4" fmla="*/ 10 w 11"/>
                <a:gd name="T5" fmla="*/ 4 h 10"/>
              </a:gdLst>
              <a:ahLst/>
              <a:cxnLst>
                <a:cxn ang="0">
                  <a:pos x="T0" y="T1"/>
                </a:cxn>
                <a:cxn ang="0">
                  <a:pos x="T2" y="T3"/>
                </a:cxn>
                <a:cxn ang="0">
                  <a:pos x="T4" y="T5"/>
                </a:cxn>
              </a:cxnLst>
              <a:rect l="0" t="0" r="r" b="b"/>
              <a:pathLst>
                <a:path w="11" h="10">
                  <a:moveTo>
                    <a:pt x="10" y="4"/>
                  </a:moveTo>
                  <a:cubicBezTo>
                    <a:pt x="11" y="10"/>
                    <a:pt x="3" y="5"/>
                    <a:pt x="0" y="5"/>
                  </a:cubicBezTo>
                  <a:cubicBezTo>
                    <a:pt x="2" y="4"/>
                    <a:pt x="9" y="0"/>
                    <a:pt x="10"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8" name="Freeform 74"/>
            <p:cNvSpPr>
              <a:spLocks/>
            </p:cNvSpPr>
            <p:nvPr/>
          </p:nvSpPr>
          <p:spPr bwMode="auto">
            <a:xfrm>
              <a:off x="4014649" y="3047135"/>
              <a:ext cx="19625" cy="10390"/>
            </a:xfrm>
            <a:custGeom>
              <a:avLst/>
              <a:gdLst>
                <a:gd name="T0" fmla="*/ 1 w 7"/>
                <a:gd name="T1" fmla="*/ 2 h 4"/>
                <a:gd name="T2" fmla="*/ 5 w 7"/>
                <a:gd name="T3" fmla="*/ 4 h 4"/>
                <a:gd name="T4" fmla="*/ 2 w 7"/>
                <a:gd name="T5" fmla="*/ 4 h 4"/>
                <a:gd name="T6" fmla="*/ 1 w 7"/>
                <a:gd name="T7" fmla="*/ 2 h 4"/>
              </a:gdLst>
              <a:ahLst/>
              <a:cxnLst>
                <a:cxn ang="0">
                  <a:pos x="T0" y="T1"/>
                </a:cxn>
                <a:cxn ang="0">
                  <a:pos x="T2" y="T3"/>
                </a:cxn>
                <a:cxn ang="0">
                  <a:pos x="T4" y="T5"/>
                </a:cxn>
                <a:cxn ang="0">
                  <a:pos x="T6" y="T7"/>
                </a:cxn>
              </a:cxnLst>
              <a:rect l="0" t="0" r="r" b="b"/>
              <a:pathLst>
                <a:path w="7" h="4">
                  <a:moveTo>
                    <a:pt x="1" y="2"/>
                  </a:moveTo>
                  <a:cubicBezTo>
                    <a:pt x="0" y="0"/>
                    <a:pt x="7" y="0"/>
                    <a:pt x="5" y="4"/>
                  </a:cubicBezTo>
                  <a:cubicBezTo>
                    <a:pt x="4" y="4"/>
                    <a:pt x="3" y="4"/>
                    <a:pt x="2" y="4"/>
                  </a:cubicBezTo>
                  <a:cubicBezTo>
                    <a:pt x="3" y="3"/>
                    <a:pt x="2" y="3"/>
                    <a:pt x="1"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79" name="Freeform 75"/>
            <p:cNvSpPr>
              <a:spLocks/>
            </p:cNvSpPr>
            <p:nvPr/>
          </p:nvSpPr>
          <p:spPr bwMode="auto">
            <a:xfrm>
              <a:off x="4390975" y="3069069"/>
              <a:ext cx="60027" cy="43866"/>
            </a:xfrm>
            <a:custGeom>
              <a:avLst/>
              <a:gdLst>
                <a:gd name="T0" fmla="*/ 17 w 22"/>
                <a:gd name="T1" fmla="*/ 0 h 16"/>
                <a:gd name="T2" fmla="*/ 21 w 22"/>
                <a:gd name="T3" fmla="*/ 0 h 16"/>
                <a:gd name="T4" fmla="*/ 21 w 22"/>
                <a:gd name="T5" fmla="*/ 5 h 16"/>
                <a:gd name="T6" fmla="*/ 18 w 22"/>
                <a:gd name="T7" fmla="*/ 6 h 16"/>
                <a:gd name="T8" fmla="*/ 18 w 22"/>
                <a:gd name="T9" fmla="*/ 11 h 16"/>
                <a:gd name="T10" fmla="*/ 15 w 22"/>
                <a:gd name="T11" fmla="*/ 12 h 16"/>
                <a:gd name="T12" fmla="*/ 2 w 22"/>
                <a:gd name="T13" fmla="*/ 8 h 16"/>
                <a:gd name="T14" fmla="*/ 17 w 22"/>
                <a:gd name="T15" fmla="*/ 0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6">
                  <a:moveTo>
                    <a:pt x="17" y="0"/>
                  </a:moveTo>
                  <a:cubicBezTo>
                    <a:pt x="18" y="0"/>
                    <a:pt x="20" y="0"/>
                    <a:pt x="21" y="0"/>
                  </a:cubicBezTo>
                  <a:cubicBezTo>
                    <a:pt x="21" y="2"/>
                    <a:pt x="22" y="4"/>
                    <a:pt x="21" y="5"/>
                  </a:cubicBezTo>
                  <a:cubicBezTo>
                    <a:pt x="21" y="6"/>
                    <a:pt x="19" y="6"/>
                    <a:pt x="18" y="6"/>
                  </a:cubicBezTo>
                  <a:cubicBezTo>
                    <a:pt x="18" y="7"/>
                    <a:pt x="21" y="9"/>
                    <a:pt x="18" y="11"/>
                  </a:cubicBezTo>
                  <a:cubicBezTo>
                    <a:pt x="16" y="9"/>
                    <a:pt x="15" y="9"/>
                    <a:pt x="15" y="12"/>
                  </a:cubicBezTo>
                  <a:cubicBezTo>
                    <a:pt x="11" y="11"/>
                    <a:pt x="0" y="16"/>
                    <a:pt x="2" y="8"/>
                  </a:cubicBezTo>
                  <a:cubicBezTo>
                    <a:pt x="10" y="11"/>
                    <a:pt x="15" y="7"/>
                    <a:pt x="17"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0" name="Freeform 76"/>
            <p:cNvSpPr>
              <a:spLocks/>
            </p:cNvSpPr>
            <p:nvPr/>
          </p:nvSpPr>
          <p:spPr bwMode="auto">
            <a:xfrm>
              <a:off x="3866889" y="3134868"/>
              <a:ext cx="33477" cy="12698"/>
            </a:xfrm>
            <a:custGeom>
              <a:avLst/>
              <a:gdLst>
                <a:gd name="T0" fmla="*/ 12 w 12"/>
                <a:gd name="T1" fmla="*/ 0 h 5"/>
                <a:gd name="T2" fmla="*/ 0 w 12"/>
                <a:gd name="T3" fmla="*/ 5 h 5"/>
                <a:gd name="T4" fmla="*/ 12 w 12"/>
                <a:gd name="T5" fmla="*/ 0 h 5"/>
              </a:gdLst>
              <a:ahLst/>
              <a:cxnLst>
                <a:cxn ang="0">
                  <a:pos x="T0" y="T1"/>
                </a:cxn>
                <a:cxn ang="0">
                  <a:pos x="T2" y="T3"/>
                </a:cxn>
                <a:cxn ang="0">
                  <a:pos x="T4" y="T5"/>
                </a:cxn>
              </a:cxnLst>
              <a:rect l="0" t="0" r="r" b="b"/>
              <a:pathLst>
                <a:path w="12" h="5">
                  <a:moveTo>
                    <a:pt x="12" y="0"/>
                  </a:moveTo>
                  <a:cubicBezTo>
                    <a:pt x="9" y="3"/>
                    <a:pt x="6" y="5"/>
                    <a:pt x="0" y="5"/>
                  </a:cubicBezTo>
                  <a:cubicBezTo>
                    <a:pt x="0" y="0"/>
                    <a:pt x="7" y="0"/>
                    <a:pt x="12"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1" name="Freeform 77"/>
            <p:cNvSpPr>
              <a:spLocks/>
            </p:cNvSpPr>
            <p:nvPr/>
          </p:nvSpPr>
          <p:spPr bwMode="auto">
            <a:xfrm>
              <a:off x="3916528" y="3134868"/>
              <a:ext cx="32322" cy="8081"/>
            </a:xfrm>
            <a:custGeom>
              <a:avLst/>
              <a:gdLst>
                <a:gd name="T0" fmla="*/ 12 w 12"/>
                <a:gd name="T1" fmla="*/ 0 h 3"/>
                <a:gd name="T2" fmla="*/ 0 w 12"/>
                <a:gd name="T3" fmla="*/ 3 h 3"/>
                <a:gd name="T4" fmla="*/ 12 w 12"/>
                <a:gd name="T5" fmla="*/ 0 h 3"/>
              </a:gdLst>
              <a:ahLst/>
              <a:cxnLst>
                <a:cxn ang="0">
                  <a:pos x="T0" y="T1"/>
                </a:cxn>
                <a:cxn ang="0">
                  <a:pos x="T2" y="T3"/>
                </a:cxn>
                <a:cxn ang="0">
                  <a:pos x="T4" y="T5"/>
                </a:cxn>
              </a:cxnLst>
              <a:rect l="0" t="0" r="r" b="b"/>
              <a:pathLst>
                <a:path w="12" h="3">
                  <a:moveTo>
                    <a:pt x="12" y="0"/>
                  </a:moveTo>
                  <a:cubicBezTo>
                    <a:pt x="10" y="3"/>
                    <a:pt x="5" y="3"/>
                    <a:pt x="0" y="3"/>
                  </a:cubicBezTo>
                  <a:cubicBezTo>
                    <a:pt x="1" y="0"/>
                    <a:pt x="6" y="0"/>
                    <a:pt x="12"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2" name="Freeform 78"/>
            <p:cNvSpPr>
              <a:spLocks/>
            </p:cNvSpPr>
            <p:nvPr/>
          </p:nvSpPr>
          <p:spPr bwMode="auto">
            <a:xfrm>
              <a:off x="3976555" y="3131405"/>
              <a:ext cx="54256" cy="38095"/>
            </a:xfrm>
            <a:custGeom>
              <a:avLst/>
              <a:gdLst>
                <a:gd name="T0" fmla="*/ 19 w 20"/>
                <a:gd name="T1" fmla="*/ 1 h 14"/>
                <a:gd name="T2" fmla="*/ 18 w 20"/>
                <a:gd name="T3" fmla="*/ 7 h 14"/>
                <a:gd name="T4" fmla="*/ 15 w 20"/>
                <a:gd name="T5" fmla="*/ 7 h 14"/>
                <a:gd name="T6" fmla="*/ 1 w 20"/>
                <a:gd name="T7" fmla="*/ 13 h 14"/>
                <a:gd name="T8" fmla="*/ 6 w 20"/>
                <a:gd name="T9" fmla="*/ 9 h 14"/>
                <a:gd name="T10" fmla="*/ 9 w 20"/>
                <a:gd name="T11" fmla="*/ 6 h 14"/>
                <a:gd name="T12" fmla="*/ 12 w 20"/>
                <a:gd name="T13" fmla="*/ 3 h 14"/>
                <a:gd name="T14" fmla="*/ 19 w 20"/>
                <a:gd name="T15" fmla="*/ 1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4">
                  <a:moveTo>
                    <a:pt x="19" y="1"/>
                  </a:moveTo>
                  <a:cubicBezTo>
                    <a:pt x="20" y="4"/>
                    <a:pt x="19" y="6"/>
                    <a:pt x="18" y="7"/>
                  </a:cubicBezTo>
                  <a:cubicBezTo>
                    <a:pt x="17" y="7"/>
                    <a:pt x="15" y="6"/>
                    <a:pt x="15" y="7"/>
                  </a:cubicBezTo>
                  <a:cubicBezTo>
                    <a:pt x="13" y="9"/>
                    <a:pt x="8" y="14"/>
                    <a:pt x="1" y="13"/>
                  </a:cubicBezTo>
                  <a:cubicBezTo>
                    <a:pt x="0" y="10"/>
                    <a:pt x="4" y="10"/>
                    <a:pt x="6" y="9"/>
                  </a:cubicBezTo>
                  <a:cubicBezTo>
                    <a:pt x="7" y="8"/>
                    <a:pt x="8" y="6"/>
                    <a:pt x="9" y="6"/>
                  </a:cubicBezTo>
                  <a:cubicBezTo>
                    <a:pt x="10" y="5"/>
                    <a:pt x="12" y="4"/>
                    <a:pt x="12" y="3"/>
                  </a:cubicBezTo>
                  <a:cubicBezTo>
                    <a:pt x="16" y="4"/>
                    <a:pt x="16" y="0"/>
                    <a:pt x="19"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3" name="Freeform 79"/>
            <p:cNvSpPr>
              <a:spLocks/>
            </p:cNvSpPr>
            <p:nvPr/>
          </p:nvSpPr>
          <p:spPr bwMode="auto">
            <a:xfrm>
              <a:off x="4797314" y="3595463"/>
              <a:ext cx="27705" cy="40403"/>
            </a:xfrm>
            <a:custGeom>
              <a:avLst/>
              <a:gdLst>
                <a:gd name="T0" fmla="*/ 1 w 10"/>
                <a:gd name="T1" fmla="*/ 0 h 15"/>
                <a:gd name="T2" fmla="*/ 3 w 10"/>
                <a:gd name="T3" fmla="*/ 3 h 15"/>
                <a:gd name="T4" fmla="*/ 7 w 10"/>
                <a:gd name="T5" fmla="*/ 7 h 15"/>
                <a:gd name="T6" fmla="*/ 9 w 10"/>
                <a:gd name="T7" fmla="*/ 15 h 15"/>
                <a:gd name="T8" fmla="*/ 4 w 10"/>
                <a:gd name="T9" fmla="*/ 15 h 15"/>
                <a:gd name="T10" fmla="*/ 0 w 10"/>
                <a:gd name="T11" fmla="*/ 3 h 15"/>
                <a:gd name="T12" fmla="*/ 1 w 10"/>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0" h="15">
                  <a:moveTo>
                    <a:pt x="1" y="0"/>
                  </a:moveTo>
                  <a:cubicBezTo>
                    <a:pt x="3" y="0"/>
                    <a:pt x="2" y="2"/>
                    <a:pt x="3" y="3"/>
                  </a:cubicBezTo>
                  <a:cubicBezTo>
                    <a:pt x="1" y="5"/>
                    <a:pt x="9" y="5"/>
                    <a:pt x="7" y="7"/>
                  </a:cubicBezTo>
                  <a:cubicBezTo>
                    <a:pt x="5" y="10"/>
                    <a:pt x="10" y="8"/>
                    <a:pt x="9" y="15"/>
                  </a:cubicBezTo>
                  <a:cubicBezTo>
                    <a:pt x="6" y="15"/>
                    <a:pt x="5" y="12"/>
                    <a:pt x="4" y="15"/>
                  </a:cubicBezTo>
                  <a:cubicBezTo>
                    <a:pt x="2" y="13"/>
                    <a:pt x="1" y="7"/>
                    <a:pt x="0" y="3"/>
                  </a:cubicBezTo>
                  <a:cubicBezTo>
                    <a:pt x="1" y="3"/>
                    <a:pt x="1" y="1"/>
                    <a:pt x="1"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4" name="Freeform 80"/>
            <p:cNvSpPr>
              <a:spLocks/>
            </p:cNvSpPr>
            <p:nvPr/>
          </p:nvSpPr>
          <p:spPr bwMode="auto">
            <a:xfrm>
              <a:off x="4805395" y="3631248"/>
              <a:ext cx="62336" cy="90041"/>
            </a:xfrm>
            <a:custGeom>
              <a:avLst/>
              <a:gdLst>
                <a:gd name="T0" fmla="*/ 7 w 23"/>
                <a:gd name="T1" fmla="*/ 0 h 33"/>
                <a:gd name="T2" fmla="*/ 9 w 23"/>
                <a:gd name="T3" fmla="*/ 2 h 33"/>
                <a:gd name="T4" fmla="*/ 12 w 23"/>
                <a:gd name="T5" fmla="*/ 2 h 33"/>
                <a:gd name="T6" fmla="*/ 23 w 23"/>
                <a:gd name="T7" fmla="*/ 8 h 33"/>
                <a:gd name="T8" fmla="*/ 23 w 23"/>
                <a:gd name="T9" fmla="*/ 15 h 33"/>
                <a:gd name="T10" fmla="*/ 19 w 23"/>
                <a:gd name="T11" fmla="*/ 15 h 33"/>
                <a:gd name="T12" fmla="*/ 17 w 23"/>
                <a:gd name="T13" fmla="*/ 18 h 33"/>
                <a:gd name="T14" fmla="*/ 16 w 23"/>
                <a:gd name="T15" fmla="*/ 27 h 33"/>
                <a:gd name="T16" fmla="*/ 15 w 23"/>
                <a:gd name="T17" fmla="*/ 30 h 33"/>
                <a:gd name="T18" fmla="*/ 7 w 23"/>
                <a:gd name="T19" fmla="*/ 31 h 33"/>
                <a:gd name="T20" fmla="*/ 6 w 23"/>
                <a:gd name="T21" fmla="*/ 27 h 33"/>
                <a:gd name="T22" fmla="*/ 9 w 23"/>
                <a:gd name="T23" fmla="*/ 24 h 33"/>
                <a:gd name="T24" fmla="*/ 0 w 23"/>
                <a:gd name="T25" fmla="*/ 20 h 33"/>
                <a:gd name="T26" fmla="*/ 6 w 23"/>
                <a:gd name="T27" fmla="*/ 14 h 33"/>
                <a:gd name="T28" fmla="*/ 7 w 23"/>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33">
                  <a:moveTo>
                    <a:pt x="7" y="0"/>
                  </a:moveTo>
                  <a:cubicBezTo>
                    <a:pt x="8" y="0"/>
                    <a:pt x="9" y="1"/>
                    <a:pt x="9" y="2"/>
                  </a:cubicBezTo>
                  <a:cubicBezTo>
                    <a:pt x="8" y="5"/>
                    <a:pt x="12" y="2"/>
                    <a:pt x="12" y="2"/>
                  </a:cubicBezTo>
                  <a:cubicBezTo>
                    <a:pt x="16" y="4"/>
                    <a:pt x="15" y="10"/>
                    <a:pt x="23" y="8"/>
                  </a:cubicBezTo>
                  <a:cubicBezTo>
                    <a:pt x="23" y="10"/>
                    <a:pt x="23" y="13"/>
                    <a:pt x="23" y="15"/>
                  </a:cubicBezTo>
                  <a:cubicBezTo>
                    <a:pt x="22" y="15"/>
                    <a:pt x="20" y="15"/>
                    <a:pt x="19" y="15"/>
                  </a:cubicBezTo>
                  <a:cubicBezTo>
                    <a:pt x="19" y="17"/>
                    <a:pt x="19" y="18"/>
                    <a:pt x="17" y="18"/>
                  </a:cubicBezTo>
                  <a:cubicBezTo>
                    <a:pt x="21" y="22"/>
                    <a:pt x="16" y="23"/>
                    <a:pt x="16" y="27"/>
                  </a:cubicBezTo>
                  <a:cubicBezTo>
                    <a:pt x="16" y="28"/>
                    <a:pt x="11" y="29"/>
                    <a:pt x="15" y="30"/>
                  </a:cubicBezTo>
                  <a:cubicBezTo>
                    <a:pt x="15" y="33"/>
                    <a:pt x="9" y="31"/>
                    <a:pt x="7" y="31"/>
                  </a:cubicBezTo>
                  <a:cubicBezTo>
                    <a:pt x="8" y="29"/>
                    <a:pt x="6" y="29"/>
                    <a:pt x="6" y="27"/>
                  </a:cubicBezTo>
                  <a:cubicBezTo>
                    <a:pt x="5" y="25"/>
                    <a:pt x="7" y="24"/>
                    <a:pt x="9" y="24"/>
                  </a:cubicBezTo>
                  <a:cubicBezTo>
                    <a:pt x="6" y="22"/>
                    <a:pt x="5" y="18"/>
                    <a:pt x="0" y="20"/>
                  </a:cubicBezTo>
                  <a:cubicBezTo>
                    <a:pt x="0" y="15"/>
                    <a:pt x="4" y="16"/>
                    <a:pt x="6" y="14"/>
                  </a:cubicBezTo>
                  <a:cubicBezTo>
                    <a:pt x="6" y="6"/>
                    <a:pt x="6" y="6"/>
                    <a:pt x="7"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5" name="Freeform 81"/>
            <p:cNvSpPr>
              <a:spLocks/>
            </p:cNvSpPr>
            <p:nvPr/>
          </p:nvSpPr>
          <p:spPr bwMode="auto">
            <a:xfrm>
              <a:off x="4330947" y="3703974"/>
              <a:ext cx="57719" cy="60027"/>
            </a:xfrm>
            <a:custGeom>
              <a:avLst/>
              <a:gdLst>
                <a:gd name="T0" fmla="*/ 20 w 21"/>
                <a:gd name="T1" fmla="*/ 2 h 22"/>
                <a:gd name="T2" fmla="*/ 20 w 21"/>
                <a:gd name="T3" fmla="*/ 10 h 22"/>
                <a:gd name="T4" fmla="*/ 18 w 21"/>
                <a:gd name="T5" fmla="*/ 7 h 22"/>
                <a:gd name="T6" fmla="*/ 17 w 21"/>
                <a:gd name="T7" fmla="*/ 9 h 22"/>
                <a:gd name="T8" fmla="*/ 17 w 21"/>
                <a:gd name="T9" fmla="*/ 16 h 22"/>
                <a:gd name="T10" fmla="*/ 14 w 21"/>
                <a:gd name="T11" fmla="*/ 16 h 22"/>
                <a:gd name="T12" fmla="*/ 14 w 21"/>
                <a:gd name="T13" fmla="*/ 19 h 22"/>
                <a:gd name="T14" fmla="*/ 9 w 21"/>
                <a:gd name="T15" fmla="*/ 22 h 22"/>
                <a:gd name="T16" fmla="*/ 6 w 21"/>
                <a:gd name="T17" fmla="*/ 18 h 22"/>
                <a:gd name="T18" fmla="*/ 3 w 21"/>
                <a:gd name="T19" fmla="*/ 15 h 22"/>
                <a:gd name="T20" fmla="*/ 0 w 21"/>
                <a:gd name="T21" fmla="*/ 6 h 22"/>
                <a:gd name="T22" fmla="*/ 12 w 21"/>
                <a:gd name="T23" fmla="*/ 3 h 22"/>
                <a:gd name="T24" fmla="*/ 20 w 21"/>
                <a:gd name="T25" fmla="*/ 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20" y="2"/>
                  </a:moveTo>
                  <a:cubicBezTo>
                    <a:pt x="19" y="4"/>
                    <a:pt x="21" y="7"/>
                    <a:pt x="20" y="10"/>
                  </a:cubicBezTo>
                  <a:cubicBezTo>
                    <a:pt x="19" y="11"/>
                    <a:pt x="18" y="8"/>
                    <a:pt x="18" y="7"/>
                  </a:cubicBezTo>
                  <a:cubicBezTo>
                    <a:pt x="18" y="8"/>
                    <a:pt x="17" y="8"/>
                    <a:pt x="17" y="9"/>
                  </a:cubicBezTo>
                  <a:cubicBezTo>
                    <a:pt x="16" y="11"/>
                    <a:pt x="18" y="14"/>
                    <a:pt x="17" y="16"/>
                  </a:cubicBezTo>
                  <a:cubicBezTo>
                    <a:pt x="16" y="17"/>
                    <a:pt x="14" y="16"/>
                    <a:pt x="14" y="16"/>
                  </a:cubicBezTo>
                  <a:cubicBezTo>
                    <a:pt x="13" y="17"/>
                    <a:pt x="14" y="19"/>
                    <a:pt x="14" y="19"/>
                  </a:cubicBezTo>
                  <a:cubicBezTo>
                    <a:pt x="12" y="21"/>
                    <a:pt x="9" y="19"/>
                    <a:pt x="9" y="22"/>
                  </a:cubicBezTo>
                  <a:cubicBezTo>
                    <a:pt x="8" y="21"/>
                    <a:pt x="7" y="19"/>
                    <a:pt x="6" y="18"/>
                  </a:cubicBezTo>
                  <a:cubicBezTo>
                    <a:pt x="6" y="17"/>
                    <a:pt x="4" y="16"/>
                    <a:pt x="3" y="15"/>
                  </a:cubicBezTo>
                  <a:cubicBezTo>
                    <a:pt x="2" y="12"/>
                    <a:pt x="4" y="8"/>
                    <a:pt x="0" y="6"/>
                  </a:cubicBezTo>
                  <a:cubicBezTo>
                    <a:pt x="2" y="4"/>
                    <a:pt x="7" y="4"/>
                    <a:pt x="12" y="3"/>
                  </a:cubicBezTo>
                  <a:cubicBezTo>
                    <a:pt x="15" y="2"/>
                    <a:pt x="17" y="0"/>
                    <a:pt x="20"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6" name="Freeform 82"/>
            <p:cNvSpPr>
              <a:spLocks/>
            </p:cNvSpPr>
            <p:nvPr/>
          </p:nvSpPr>
          <p:spPr bwMode="auto">
            <a:xfrm>
              <a:off x="6773834" y="1123951"/>
              <a:ext cx="991607" cy="742262"/>
            </a:xfrm>
            <a:custGeom>
              <a:avLst/>
              <a:gdLst>
                <a:gd name="T0" fmla="*/ 258 w 364"/>
                <a:gd name="T1" fmla="*/ 30 h 272"/>
                <a:gd name="T2" fmla="*/ 273 w 364"/>
                <a:gd name="T3" fmla="*/ 32 h 272"/>
                <a:gd name="T4" fmla="*/ 294 w 364"/>
                <a:gd name="T5" fmla="*/ 27 h 272"/>
                <a:gd name="T6" fmla="*/ 306 w 364"/>
                <a:gd name="T7" fmla="*/ 29 h 272"/>
                <a:gd name="T8" fmla="*/ 304 w 364"/>
                <a:gd name="T9" fmla="*/ 33 h 272"/>
                <a:gd name="T10" fmla="*/ 343 w 364"/>
                <a:gd name="T11" fmla="*/ 26 h 272"/>
                <a:gd name="T12" fmla="*/ 363 w 364"/>
                <a:gd name="T13" fmla="*/ 30 h 272"/>
                <a:gd name="T14" fmla="*/ 337 w 364"/>
                <a:gd name="T15" fmla="*/ 43 h 272"/>
                <a:gd name="T16" fmla="*/ 329 w 364"/>
                <a:gd name="T17" fmla="*/ 54 h 272"/>
                <a:gd name="T18" fmla="*/ 316 w 364"/>
                <a:gd name="T19" fmla="*/ 69 h 272"/>
                <a:gd name="T20" fmla="*/ 319 w 364"/>
                <a:gd name="T21" fmla="*/ 82 h 272"/>
                <a:gd name="T22" fmla="*/ 310 w 364"/>
                <a:gd name="T23" fmla="*/ 95 h 272"/>
                <a:gd name="T24" fmla="*/ 320 w 364"/>
                <a:gd name="T25" fmla="*/ 113 h 272"/>
                <a:gd name="T26" fmla="*/ 311 w 364"/>
                <a:gd name="T27" fmla="*/ 126 h 272"/>
                <a:gd name="T28" fmla="*/ 301 w 364"/>
                <a:gd name="T29" fmla="*/ 138 h 272"/>
                <a:gd name="T30" fmla="*/ 316 w 364"/>
                <a:gd name="T31" fmla="*/ 165 h 272"/>
                <a:gd name="T32" fmla="*/ 292 w 364"/>
                <a:gd name="T33" fmla="*/ 162 h 272"/>
                <a:gd name="T34" fmla="*/ 291 w 364"/>
                <a:gd name="T35" fmla="*/ 171 h 272"/>
                <a:gd name="T36" fmla="*/ 280 w 364"/>
                <a:gd name="T37" fmla="*/ 186 h 272"/>
                <a:gd name="T38" fmla="*/ 257 w 364"/>
                <a:gd name="T39" fmla="*/ 192 h 272"/>
                <a:gd name="T40" fmla="*/ 245 w 364"/>
                <a:gd name="T41" fmla="*/ 199 h 272"/>
                <a:gd name="T42" fmla="*/ 237 w 364"/>
                <a:gd name="T43" fmla="*/ 208 h 272"/>
                <a:gd name="T44" fmla="*/ 205 w 364"/>
                <a:gd name="T45" fmla="*/ 217 h 272"/>
                <a:gd name="T46" fmla="*/ 196 w 364"/>
                <a:gd name="T47" fmla="*/ 230 h 272"/>
                <a:gd name="T48" fmla="*/ 187 w 364"/>
                <a:gd name="T49" fmla="*/ 242 h 272"/>
                <a:gd name="T50" fmla="*/ 184 w 364"/>
                <a:gd name="T51" fmla="*/ 254 h 272"/>
                <a:gd name="T52" fmla="*/ 165 w 364"/>
                <a:gd name="T53" fmla="*/ 266 h 272"/>
                <a:gd name="T54" fmla="*/ 144 w 364"/>
                <a:gd name="T55" fmla="*/ 255 h 272"/>
                <a:gd name="T56" fmla="*/ 132 w 364"/>
                <a:gd name="T57" fmla="*/ 241 h 272"/>
                <a:gd name="T58" fmla="*/ 125 w 364"/>
                <a:gd name="T59" fmla="*/ 230 h 272"/>
                <a:gd name="T60" fmla="*/ 119 w 364"/>
                <a:gd name="T61" fmla="*/ 208 h 272"/>
                <a:gd name="T62" fmla="*/ 122 w 364"/>
                <a:gd name="T63" fmla="*/ 201 h 272"/>
                <a:gd name="T64" fmla="*/ 132 w 364"/>
                <a:gd name="T65" fmla="*/ 189 h 272"/>
                <a:gd name="T66" fmla="*/ 126 w 364"/>
                <a:gd name="T67" fmla="*/ 174 h 272"/>
                <a:gd name="T68" fmla="*/ 129 w 364"/>
                <a:gd name="T69" fmla="*/ 162 h 272"/>
                <a:gd name="T70" fmla="*/ 114 w 364"/>
                <a:gd name="T71" fmla="*/ 158 h 272"/>
                <a:gd name="T72" fmla="*/ 104 w 364"/>
                <a:gd name="T73" fmla="*/ 138 h 272"/>
                <a:gd name="T74" fmla="*/ 94 w 364"/>
                <a:gd name="T75" fmla="*/ 118 h 272"/>
                <a:gd name="T76" fmla="*/ 67 w 364"/>
                <a:gd name="T77" fmla="*/ 104 h 272"/>
                <a:gd name="T78" fmla="*/ 30 w 364"/>
                <a:gd name="T79" fmla="*/ 106 h 272"/>
                <a:gd name="T80" fmla="*/ 30 w 364"/>
                <a:gd name="T81" fmla="*/ 97 h 272"/>
                <a:gd name="T82" fmla="*/ 15 w 364"/>
                <a:gd name="T83" fmla="*/ 84 h 272"/>
                <a:gd name="T84" fmla="*/ 22 w 364"/>
                <a:gd name="T85" fmla="*/ 70 h 272"/>
                <a:gd name="T86" fmla="*/ 40 w 364"/>
                <a:gd name="T87" fmla="*/ 63 h 272"/>
                <a:gd name="T88" fmla="*/ 43 w 364"/>
                <a:gd name="T89" fmla="*/ 54 h 272"/>
                <a:gd name="T90" fmla="*/ 39 w 364"/>
                <a:gd name="T91" fmla="*/ 48 h 272"/>
                <a:gd name="T92" fmla="*/ 52 w 364"/>
                <a:gd name="T93" fmla="*/ 43 h 272"/>
                <a:gd name="T94" fmla="*/ 67 w 364"/>
                <a:gd name="T95" fmla="*/ 29 h 272"/>
                <a:gd name="T96" fmla="*/ 111 w 364"/>
                <a:gd name="T97" fmla="*/ 23 h 272"/>
                <a:gd name="T98" fmla="*/ 132 w 364"/>
                <a:gd name="T99" fmla="*/ 29 h 272"/>
                <a:gd name="T100" fmla="*/ 151 w 364"/>
                <a:gd name="T101" fmla="*/ 18 h 272"/>
                <a:gd name="T102" fmla="*/ 169 w 364"/>
                <a:gd name="T103" fmla="*/ 20 h 272"/>
                <a:gd name="T104" fmla="*/ 175 w 364"/>
                <a:gd name="T105" fmla="*/ 9 h 272"/>
                <a:gd name="T106" fmla="*/ 209 w 364"/>
                <a:gd name="T107" fmla="*/ 2 h 272"/>
                <a:gd name="T108" fmla="*/ 257 w 364"/>
                <a:gd name="T109" fmla="*/ 1 h 272"/>
                <a:gd name="T110" fmla="*/ 292 w 364"/>
                <a:gd name="T111" fmla="*/ 12 h 272"/>
                <a:gd name="T112" fmla="*/ 304 w 364"/>
                <a:gd name="T113" fmla="*/ 21 h 272"/>
                <a:gd name="T114" fmla="*/ 254 w 364"/>
                <a:gd name="T115" fmla="*/ 23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64" h="272">
                  <a:moveTo>
                    <a:pt x="246" y="27"/>
                  </a:moveTo>
                  <a:cubicBezTo>
                    <a:pt x="247" y="29"/>
                    <a:pt x="249" y="28"/>
                    <a:pt x="249" y="30"/>
                  </a:cubicBezTo>
                  <a:cubicBezTo>
                    <a:pt x="251" y="32"/>
                    <a:pt x="253" y="29"/>
                    <a:pt x="254" y="29"/>
                  </a:cubicBezTo>
                  <a:cubicBezTo>
                    <a:pt x="256" y="29"/>
                    <a:pt x="256" y="30"/>
                    <a:pt x="258" y="30"/>
                  </a:cubicBezTo>
                  <a:cubicBezTo>
                    <a:pt x="259" y="30"/>
                    <a:pt x="260" y="29"/>
                    <a:pt x="261" y="29"/>
                  </a:cubicBezTo>
                  <a:cubicBezTo>
                    <a:pt x="263" y="28"/>
                    <a:pt x="264" y="29"/>
                    <a:pt x="266" y="29"/>
                  </a:cubicBezTo>
                  <a:cubicBezTo>
                    <a:pt x="271" y="28"/>
                    <a:pt x="278" y="25"/>
                    <a:pt x="282" y="27"/>
                  </a:cubicBezTo>
                  <a:cubicBezTo>
                    <a:pt x="281" y="30"/>
                    <a:pt x="274" y="28"/>
                    <a:pt x="273" y="32"/>
                  </a:cubicBezTo>
                  <a:cubicBezTo>
                    <a:pt x="273" y="35"/>
                    <a:pt x="276" y="32"/>
                    <a:pt x="276" y="32"/>
                  </a:cubicBezTo>
                  <a:cubicBezTo>
                    <a:pt x="279" y="32"/>
                    <a:pt x="279" y="34"/>
                    <a:pt x="283" y="32"/>
                  </a:cubicBezTo>
                  <a:cubicBezTo>
                    <a:pt x="284" y="31"/>
                    <a:pt x="285" y="31"/>
                    <a:pt x="286" y="30"/>
                  </a:cubicBezTo>
                  <a:cubicBezTo>
                    <a:pt x="287" y="30"/>
                    <a:pt x="294" y="27"/>
                    <a:pt x="294" y="27"/>
                  </a:cubicBezTo>
                  <a:cubicBezTo>
                    <a:pt x="297" y="31"/>
                    <a:pt x="292" y="26"/>
                    <a:pt x="295" y="26"/>
                  </a:cubicBezTo>
                  <a:cubicBezTo>
                    <a:pt x="296" y="26"/>
                    <a:pt x="299" y="26"/>
                    <a:pt x="300" y="26"/>
                  </a:cubicBezTo>
                  <a:cubicBezTo>
                    <a:pt x="300" y="25"/>
                    <a:pt x="303" y="23"/>
                    <a:pt x="307" y="24"/>
                  </a:cubicBezTo>
                  <a:cubicBezTo>
                    <a:pt x="307" y="26"/>
                    <a:pt x="307" y="28"/>
                    <a:pt x="306" y="29"/>
                  </a:cubicBezTo>
                  <a:cubicBezTo>
                    <a:pt x="305" y="30"/>
                    <a:pt x="303" y="31"/>
                    <a:pt x="303" y="32"/>
                  </a:cubicBezTo>
                  <a:cubicBezTo>
                    <a:pt x="301" y="33"/>
                    <a:pt x="300" y="37"/>
                    <a:pt x="297" y="36"/>
                  </a:cubicBezTo>
                  <a:cubicBezTo>
                    <a:pt x="298" y="41"/>
                    <a:pt x="300" y="35"/>
                    <a:pt x="303" y="36"/>
                  </a:cubicBezTo>
                  <a:cubicBezTo>
                    <a:pt x="304" y="37"/>
                    <a:pt x="303" y="34"/>
                    <a:pt x="304" y="33"/>
                  </a:cubicBezTo>
                  <a:cubicBezTo>
                    <a:pt x="306" y="32"/>
                    <a:pt x="311" y="34"/>
                    <a:pt x="311" y="30"/>
                  </a:cubicBezTo>
                  <a:cubicBezTo>
                    <a:pt x="315" y="35"/>
                    <a:pt x="324" y="28"/>
                    <a:pt x="326" y="32"/>
                  </a:cubicBezTo>
                  <a:cubicBezTo>
                    <a:pt x="328" y="30"/>
                    <a:pt x="329" y="29"/>
                    <a:pt x="331" y="27"/>
                  </a:cubicBezTo>
                  <a:cubicBezTo>
                    <a:pt x="336" y="29"/>
                    <a:pt x="338" y="26"/>
                    <a:pt x="343" y="26"/>
                  </a:cubicBezTo>
                  <a:cubicBezTo>
                    <a:pt x="342" y="26"/>
                    <a:pt x="344" y="27"/>
                    <a:pt x="344" y="27"/>
                  </a:cubicBezTo>
                  <a:cubicBezTo>
                    <a:pt x="345" y="27"/>
                    <a:pt x="351" y="26"/>
                    <a:pt x="352" y="27"/>
                  </a:cubicBezTo>
                  <a:cubicBezTo>
                    <a:pt x="353" y="29"/>
                    <a:pt x="352" y="27"/>
                    <a:pt x="354" y="27"/>
                  </a:cubicBezTo>
                  <a:cubicBezTo>
                    <a:pt x="357" y="28"/>
                    <a:pt x="360" y="31"/>
                    <a:pt x="363" y="30"/>
                  </a:cubicBezTo>
                  <a:cubicBezTo>
                    <a:pt x="364" y="33"/>
                    <a:pt x="362" y="32"/>
                    <a:pt x="360" y="33"/>
                  </a:cubicBezTo>
                  <a:cubicBezTo>
                    <a:pt x="360" y="34"/>
                    <a:pt x="358" y="36"/>
                    <a:pt x="357" y="36"/>
                  </a:cubicBezTo>
                  <a:cubicBezTo>
                    <a:pt x="354" y="38"/>
                    <a:pt x="348" y="37"/>
                    <a:pt x="347" y="42"/>
                  </a:cubicBezTo>
                  <a:cubicBezTo>
                    <a:pt x="343" y="42"/>
                    <a:pt x="339" y="41"/>
                    <a:pt x="337" y="43"/>
                  </a:cubicBezTo>
                  <a:cubicBezTo>
                    <a:pt x="339" y="46"/>
                    <a:pt x="341" y="47"/>
                    <a:pt x="335" y="46"/>
                  </a:cubicBezTo>
                  <a:cubicBezTo>
                    <a:pt x="335" y="48"/>
                    <a:pt x="338" y="48"/>
                    <a:pt x="340" y="48"/>
                  </a:cubicBezTo>
                  <a:cubicBezTo>
                    <a:pt x="337" y="52"/>
                    <a:pt x="330" y="51"/>
                    <a:pt x="329" y="57"/>
                  </a:cubicBezTo>
                  <a:cubicBezTo>
                    <a:pt x="327" y="57"/>
                    <a:pt x="330" y="54"/>
                    <a:pt x="329" y="54"/>
                  </a:cubicBezTo>
                  <a:cubicBezTo>
                    <a:pt x="328" y="53"/>
                    <a:pt x="325" y="56"/>
                    <a:pt x="322" y="57"/>
                  </a:cubicBezTo>
                  <a:cubicBezTo>
                    <a:pt x="322" y="58"/>
                    <a:pt x="324" y="58"/>
                    <a:pt x="325" y="58"/>
                  </a:cubicBezTo>
                  <a:cubicBezTo>
                    <a:pt x="321" y="61"/>
                    <a:pt x="323" y="61"/>
                    <a:pt x="322" y="66"/>
                  </a:cubicBezTo>
                  <a:cubicBezTo>
                    <a:pt x="322" y="67"/>
                    <a:pt x="317" y="68"/>
                    <a:pt x="316" y="69"/>
                  </a:cubicBezTo>
                  <a:cubicBezTo>
                    <a:pt x="315" y="69"/>
                    <a:pt x="317" y="72"/>
                    <a:pt x="316" y="73"/>
                  </a:cubicBezTo>
                  <a:cubicBezTo>
                    <a:pt x="315" y="74"/>
                    <a:pt x="312" y="74"/>
                    <a:pt x="310" y="75"/>
                  </a:cubicBezTo>
                  <a:cubicBezTo>
                    <a:pt x="311" y="77"/>
                    <a:pt x="313" y="77"/>
                    <a:pt x="313" y="79"/>
                  </a:cubicBezTo>
                  <a:cubicBezTo>
                    <a:pt x="314" y="82"/>
                    <a:pt x="317" y="81"/>
                    <a:pt x="319" y="82"/>
                  </a:cubicBezTo>
                  <a:cubicBezTo>
                    <a:pt x="319" y="82"/>
                    <a:pt x="318" y="85"/>
                    <a:pt x="319" y="85"/>
                  </a:cubicBezTo>
                  <a:cubicBezTo>
                    <a:pt x="320" y="86"/>
                    <a:pt x="322" y="85"/>
                    <a:pt x="323" y="86"/>
                  </a:cubicBezTo>
                  <a:cubicBezTo>
                    <a:pt x="323" y="89"/>
                    <a:pt x="325" y="90"/>
                    <a:pt x="325" y="92"/>
                  </a:cubicBezTo>
                  <a:cubicBezTo>
                    <a:pt x="320" y="94"/>
                    <a:pt x="316" y="93"/>
                    <a:pt x="310" y="95"/>
                  </a:cubicBezTo>
                  <a:cubicBezTo>
                    <a:pt x="314" y="99"/>
                    <a:pt x="317" y="103"/>
                    <a:pt x="325" y="103"/>
                  </a:cubicBezTo>
                  <a:cubicBezTo>
                    <a:pt x="324" y="105"/>
                    <a:pt x="326" y="106"/>
                    <a:pt x="328" y="106"/>
                  </a:cubicBezTo>
                  <a:cubicBezTo>
                    <a:pt x="329" y="109"/>
                    <a:pt x="325" y="108"/>
                    <a:pt x="325" y="110"/>
                  </a:cubicBezTo>
                  <a:cubicBezTo>
                    <a:pt x="325" y="112"/>
                    <a:pt x="323" y="113"/>
                    <a:pt x="320" y="113"/>
                  </a:cubicBezTo>
                  <a:cubicBezTo>
                    <a:pt x="319" y="119"/>
                    <a:pt x="326" y="115"/>
                    <a:pt x="325" y="121"/>
                  </a:cubicBezTo>
                  <a:cubicBezTo>
                    <a:pt x="322" y="120"/>
                    <a:pt x="322" y="122"/>
                    <a:pt x="323" y="122"/>
                  </a:cubicBezTo>
                  <a:cubicBezTo>
                    <a:pt x="322" y="126"/>
                    <a:pt x="319" y="121"/>
                    <a:pt x="316" y="122"/>
                  </a:cubicBezTo>
                  <a:cubicBezTo>
                    <a:pt x="313" y="122"/>
                    <a:pt x="315" y="127"/>
                    <a:pt x="311" y="126"/>
                  </a:cubicBezTo>
                  <a:cubicBezTo>
                    <a:pt x="311" y="129"/>
                    <a:pt x="313" y="130"/>
                    <a:pt x="314" y="131"/>
                  </a:cubicBezTo>
                  <a:cubicBezTo>
                    <a:pt x="314" y="133"/>
                    <a:pt x="311" y="132"/>
                    <a:pt x="309" y="132"/>
                  </a:cubicBezTo>
                  <a:cubicBezTo>
                    <a:pt x="304" y="133"/>
                    <a:pt x="301" y="136"/>
                    <a:pt x="297" y="137"/>
                  </a:cubicBezTo>
                  <a:cubicBezTo>
                    <a:pt x="297" y="139"/>
                    <a:pt x="300" y="138"/>
                    <a:pt x="301" y="138"/>
                  </a:cubicBezTo>
                  <a:cubicBezTo>
                    <a:pt x="303" y="139"/>
                    <a:pt x="303" y="144"/>
                    <a:pt x="307" y="143"/>
                  </a:cubicBezTo>
                  <a:cubicBezTo>
                    <a:pt x="308" y="146"/>
                    <a:pt x="305" y="146"/>
                    <a:pt x="304" y="147"/>
                  </a:cubicBezTo>
                  <a:cubicBezTo>
                    <a:pt x="303" y="149"/>
                    <a:pt x="306" y="154"/>
                    <a:pt x="303" y="155"/>
                  </a:cubicBezTo>
                  <a:cubicBezTo>
                    <a:pt x="305" y="160"/>
                    <a:pt x="315" y="158"/>
                    <a:pt x="316" y="165"/>
                  </a:cubicBezTo>
                  <a:cubicBezTo>
                    <a:pt x="314" y="165"/>
                    <a:pt x="310" y="166"/>
                    <a:pt x="310" y="164"/>
                  </a:cubicBezTo>
                  <a:cubicBezTo>
                    <a:pt x="308" y="164"/>
                    <a:pt x="309" y="165"/>
                    <a:pt x="310" y="165"/>
                  </a:cubicBezTo>
                  <a:cubicBezTo>
                    <a:pt x="306" y="169"/>
                    <a:pt x="304" y="169"/>
                    <a:pt x="297" y="168"/>
                  </a:cubicBezTo>
                  <a:cubicBezTo>
                    <a:pt x="299" y="162"/>
                    <a:pt x="290" y="168"/>
                    <a:pt x="292" y="162"/>
                  </a:cubicBezTo>
                  <a:cubicBezTo>
                    <a:pt x="288" y="161"/>
                    <a:pt x="288" y="165"/>
                    <a:pt x="283" y="164"/>
                  </a:cubicBezTo>
                  <a:cubicBezTo>
                    <a:pt x="285" y="165"/>
                    <a:pt x="285" y="167"/>
                    <a:pt x="282" y="166"/>
                  </a:cubicBezTo>
                  <a:cubicBezTo>
                    <a:pt x="282" y="169"/>
                    <a:pt x="291" y="169"/>
                    <a:pt x="283" y="169"/>
                  </a:cubicBezTo>
                  <a:cubicBezTo>
                    <a:pt x="285" y="172"/>
                    <a:pt x="288" y="171"/>
                    <a:pt x="291" y="171"/>
                  </a:cubicBezTo>
                  <a:cubicBezTo>
                    <a:pt x="294" y="171"/>
                    <a:pt x="298" y="173"/>
                    <a:pt x="303" y="172"/>
                  </a:cubicBezTo>
                  <a:cubicBezTo>
                    <a:pt x="300" y="177"/>
                    <a:pt x="296" y="181"/>
                    <a:pt x="292" y="184"/>
                  </a:cubicBezTo>
                  <a:cubicBezTo>
                    <a:pt x="289" y="184"/>
                    <a:pt x="286" y="185"/>
                    <a:pt x="283" y="186"/>
                  </a:cubicBezTo>
                  <a:cubicBezTo>
                    <a:pt x="283" y="186"/>
                    <a:pt x="281" y="185"/>
                    <a:pt x="280" y="186"/>
                  </a:cubicBezTo>
                  <a:cubicBezTo>
                    <a:pt x="279" y="188"/>
                    <a:pt x="280" y="186"/>
                    <a:pt x="277" y="186"/>
                  </a:cubicBezTo>
                  <a:cubicBezTo>
                    <a:pt x="273" y="186"/>
                    <a:pt x="270" y="189"/>
                    <a:pt x="264" y="189"/>
                  </a:cubicBezTo>
                  <a:cubicBezTo>
                    <a:pt x="262" y="189"/>
                    <a:pt x="264" y="191"/>
                    <a:pt x="264" y="190"/>
                  </a:cubicBezTo>
                  <a:cubicBezTo>
                    <a:pt x="262" y="194"/>
                    <a:pt x="261" y="191"/>
                    <a:pt x="257" y="192"/>
                  </a:cubicBezTo>
                  <a:cubicBezTo>
                    <a:pt x="257" y="193"/>
                    <a:pt x="258" y="193"/>
                    <a:pt x="260" y="193"/>
                  </a:cubicBezTo>
                  <a:cubicBezTo>
                    <a:pt x="260" y="195"/>
                    <a:pt x="249" y="196"/>
                    <a:pt x="251" y="192"/>
                  </a:cubicBezTo>
                  <a:cubicBezTo>
                    <a:pt x="250" y="192"/>
                    <a:pt x="245" y="192"/>
                    <a:pt x="245" y="193"/>
                  </a:cubicBezTo>
                  <a:cubicBezTo>
                    <a:pt x="244" y="195"/>
                    <a:pt x="246" y="198"/>
                    <a:pt x="245" y="199"/>
                  </a:cubicBezTo>
                  <a:cubicBezTo>
                    <a:pt x="245" y="199"/>
                    <a:pt x="241" y="197"/>
                    <a:pt x="240" y="199"/>
                  </a:cubicBezTo>
                  <a:cubicBezTo>
                    <a:pt x="240" y="200"/>
                    <a:pt x="243" y="202"/>
                    <a:pt x="242" y="204"/>
                  </a:cubicBezTo>
                  <a:cubicBezTo>
                    <a:pt x="240" y="205"/>
                    <a:pt x="240" y="204"/>
                    <a:pt x="237" y="204"/>
                  </a:cubicBezTo>
                  <a:cubicBezTo>
                    <a:pt x="237" y="205"/>
                    <a:pt x="237" y="207"/>
                    <a:pt x="237" y="208"/>
                  </a:cubicBezTo>
                  <a:cubicBezTo>
                    <a:pt x="236" y="208"/>
                    <a:pt x="235" y="208"/>
                    <a:pt x="234" y="208"/>
                  </a:cubicBezTo>
                  <a:cubicBezTo>
                    <a:pt x="233" y="208"/>
                    <a:pt x="234" y="210"/>
                    <a:pt x="233" y="211"/>
                  </a:cubicBezTo>
                  <a:cubicBezTo>
                    <a:pt x="231" y="212"/>
                    <a:pt x="225" y="211"/>
                    <a:pt x="226" y="215"/>
                  </a:cubicBezTo>
                  <a:cubicBezTo>
                    <a:pt x="220" y="217"/>
                    <a:pt x="213" y="217"/>
                    <a:pt x="205" y="217"/>
                  </a:cubicBezTo>
                  <a:cubicBezTo>
                    <a:pt x="202" y="219"/>
                    <a:pt x="200" y="226"/>
                    <a:pt x="196" y="223"/>
                  </a:cubicBezTo>
                  <a:cubicBezTo>
                    <a:pt x="196" y="224"/>
                    <a:pt x="198" y="225"/>
                    <a:pt x="197" y="227"/>
                  </a:cubicBezTo>
                  <a:cubicBezTo>
                    <a:pt x="197" y="228"/>
                    <a:pt x="195" y="227"/>
                    <a:pt x="194" y="227"/>
                  </a:cubicBezTo>
                  <a:cubicBezTo>
                    <a:pt x="194" y="228"/>
                    <a:pt x="196" y="229"/>
                    <a:pt x="196" y="230"/>
                  </a:cubicBezTo>
                  <a:cubicBezTo>
                    <a:pt x="196" y="230"/>
                    <a:pt x="194" y="231"/>
                    <a:pt x="194" y="232"/>
                  </a:cubicBezTo>
                  <a:cubicBezTo>
                    <a:pt x="194" y="233"/>
                    <a:pt x="190" y="237"/>
                    <a:pt x="193" y="238"/>
                  </a:cubicBezTo>
                  <a:cubicBezTo>
                    <a:pt x="193" y="239"/>
                    <a:pt x="191" y="238"/>
                    <a:pt x="190" y="239"/>
                  </a:cubicBezTo>
                  <a:cubicBezTo>
                    <a:pt x="189" y="240"/>
                    <a:pt x="187" y="241"/>
                    <a:pt x="187" y="242"/>
                  </a:cubicBezTo>
                  <a:cubicBezTo>
                    <a:pt x="187" y="243"/>
                    <a:pt x="187" y="245"/>
                    <a:pt x="187" y="245"/>
                  </a:cubicBezTo>
                  <a:cubicBezTo>
                    <a:pt x="185" y="247"/>
                    <a:pt x="187" y="248"/>
                    <a:pt x="186" y="251"/>
                  </a:cubicBezTo>
                  <a:cubicBezTo>
                    <a:pt x="185" y="251"/>
                    <a:pt x="183" y="251"/>
                    <a:pt x="183" y="251"/>
                  </a:cubicBezTo>
                  <a:cubicBezTo>
                    <a:pt x="182" y="252"/>
                    <a:pt x="184" y="253"/>
                    <a:pt x="184" y="254"/>
                  </a:cubicBezTo>
                  <a:cubicBezTo>
                    <a:pt x="184" y="256"/>
                    <a:pt x="183" y="256"/>
                    <a:pt x="183" y="258"/>
                  </a:cubicBezTo>
                  <a:cubicBezTo>
                    <a:pt x="182" y="259"/>
                    <a:pt x="184" y="262"/>
                    <a:pt x="184" y="261"/>
                  </a:cubicBezTo>
                  <a:cubicBezTo>
                    <a:pt x="182" y="266"/>
                    <a:pt x="180" y="269"/>
                    <a:pt x="175" y="272"/>
                  </a:cubicBezTo>
                  <a:cubicBezTo>
                    <a:pt x="170" y="271"/>
                    <a:pt x="168" y="268"/>
                    <a:pt x="165" y="266"/>
                  </a:cubicBezTo>
                  <a:cubicBezTo>
                    <a:pt x="160" y="271"/>
                    <a:pt x="152" y="262"/>
                    <a:pt x="153" y="263"/>
                  </a:cubicBezTo>
                  <a:cubicBezTo>
                    <a:pt x="152" y="262"/>
                    <a:pt x="151" y="266"/>
                    <a:pt x="151" y="266"/>
                  </a:cubicBezTo>
                  <a:cubicBezTo>
                    <a:pt x="150" y="265"/>
                    <a:pt x="150" y="263"/>
                    <a:pt x="148" y="261"/>
                  </a:cubicBezTo>
                  <a:cubicBezTo>
                    <a:pt x="147" y="260"/>
                    <a:pt x="143" y="260"/>
                    <a:pt x="144" y="255"/>
                  </a:cubicBezTo>
                  <a:cubicBezTo>
                    <a:pt x="143" y="253"/>
                    <a:pt x="140" y="252"/>
                    <a:pt x="138" y="251"/>
                  </a:cubicBezTo>
                  <a:cubicBezTo>
                    <a:pt x="138" y="250"/>
                    <a:pt x="140" y="250"/>
                    <a:pt x="141" y="249"/>
                  </a:cubicBezTo>
                  <a:cubicBezTo>
                    <a:pt x="141" y="246"/>
                    <a:pt x="137" y="247"/>
                    <a:pt x="135" y="245"/>
                  </a:cubicBezTo>
                  <a:cubicBezTo>
                    <a:pt x="134" y="244"/>
                    <a:pt x="134" y="241"/>
                    <a:pt x="132" y="241"/>
                  </a:cubicBezTo>
                  <a:cubicBezTo>
                    <a:pt x="130" y="244"/>
                    <a:pt x="132" y="238"/>
                    <a:pt x="132" y="239"/>
                  </a:cubicBezTo>
                  <a:cubicBezTo>
                    <a:pt x="132" y="237"/>
                    <a:pt x="130" y="239"/>
                    <a:pt x="129" y="238"/>
                  </a:cubicBezTo>
                  <a:cubicBezTo>
                    <a:pt x="128" y="236"/>
                    <a:pt x="130" y="233"/>
                    <a:pt x="128" y="233"/>
                  </a:cubicBezTo>
                  <a:cubicBezTo>
                    <a:pt x="125" y="233"/>
                    <a:pt x="127" y="227"/>
                    <a:pt x="125" y="230"/>
                  </a:cubicBezTo>
                  <a:cubicBezTo>
                    <a:pt x="123" y="229"/>
                    <a:pt x="123" y="227"/>
                    <a:pt x="120" y="227"/>
                  </a:cubicBezTo>
                  <a:cubicBezTo>
                    <a:pt x="121" y="225"/>
                    <a:pt x="123" y="225"/>
                    <a:pt x="123" y="223"/>
                  </a:cubicBezTo>
                  <a:cubicBezTo>
                    <a:pt x="123" y="221"/>
                    <a:pt x="120" y="222"/>
                    <a:pt x="117" y="221"/>
                  </a:cubicBezTo>
                  <a:cubicBezTo>
                    <a:pt x="116" y="216"/>
                    <a:pt x="117" y="213"/>
                    <a:pt x="119" y="208"/>
                  </a:cubicBezTo>
                  <a:cubicBezTo>
                    <a:pt x="115" y="206"/>
                    <a:pt x="122" y="203"/>
                    <a:pt x="116" y="204"/>
                  </a:cubicBezTo>
                  <a:cubicBezTo>
                    <a:pt x="115" y="202"/>
                    <a:pt x="118" y="203"/>
                    <a:pt x="119" y="202"/>
                  </a:cubicBezTo>
                  <a:cubicBezTo>
                    <a:pt x="119" y="202"/>
                    <a:pt x="119" y="199"/>
                    <a:pt x="119" y="199"/>
                  </a:cubicBezTo>
                  <a:cubicBezTo>
                    <a:pt x="120" y="199"/>
                    <a:pt x="120" y="201"/>
                    <a:pt x="122" y="201"/>
                  </a:cubicBezTo>
                  <a:cubicBezTo>
                    <a:pt x="122" y="198"/>
                    <a:pt x="122" y="195"/>
                    <a:pt x="122" y="192"/>
                  </a:cubicBezTo>
                  <a:cubicBezTo>
                    <a:pt x="124" y="192"/>
                    <a:pt x="126" y="191"/>
                    <a:pt x="126" y="189"/>
                  </a:cubicBezTo>
                  <a:cubicBezTo>
                    <a:pt x="128" y="189"/>
                    <a:pt x="127" y="191"/>
                    <a:pt x="128" y="192"/>
                  </a:cubicBezTo>
                  <a:cubicBezTo>
                    <a:pt x="129" y="191"/>
                    <a:pt x="129" y="188"/>
                    <a:pt x="132" y="189"/>
                  </a:cubicBezTo>
                  <a:cubicBezTo>
                    <a:pt x="133" y="187"/>
                    <a:pt x="131" y="186"/>
                    <a:pt x="131" y="186"/>
                  </a:cubicBezTo>
                  <a:cubicBezTo>
                    <a:pt x="131" y="184"/>
                    <a:pt x="135" y="184"/>
                    <a:pt x="135" y="183"/>
                  </a:cubicBezTo>
                  <a:cubicBezTo>
                    <a:pt x="136" y="180"/>
                    <a:pt x="130" y="179"/>
                    <a:pt x="134" y="175"/>
                  </a:cubicBezTo>
                  <a:cubicBezTo>
                    <a:pt x="127" y="179"/>
                    <a:pt x="136" y="172"/>
                    <a:pt x="126" y="174"/>
                  </a:cubicBezTo>
                  <a:cubicBezTo>
                    <a:pt x="125" y="169"/>
                    <a:pt x="131" y="169"/>
                    <a:pt x="135" y="169"/>
                  </a:cubicBezTo>
                  <a:cubicBezTo>
                    <a:pt x="135" y="168"/>
                    <a:pt x="132" y="168"/>
                    <a:pt x="132" y="166"/>
                  </a:cubicBezTo>
                  <a:cubicBezTo>
                    <a:pt x="132" y="165"/>
                    <a:pt x="130" y="166"/>
                    <a:pt x="129" y="165"/>
                  </a:cubicBezTo>
                  <a:cubicBezTo>
                    <a:pt x="129" y="165"/>
                    <a:pt x="129" y="163"/>
                    <a:pt x="129" y="162"/>
                  </a:cubicBezTo>
                  <a:cubicBezTo>
                    <a:pt x="129" y="161"/>
                    <a:pt x="126" y="159"/>
                    <a:pt x="125" y="159"/>
                  </a:cubicBezTo>
                  <a:cubicBezTo>
                    <a:pt x="124" y="159"/>
                    <a:pt x="122" y="155"/>
                    <a:pt x="120" y="153"/>
                  </a:cubicBezTo>
                  <a:cubicBezTo>
                    <a:pt x="118" y="155"/>
                    <a:pt x="117" y="158"/>
                    <a:pt x="116" y="153"/>
                  </a:cubicBezTo>
                  <a:cubicBezTo>
                    <a:pt x="114" y="153"/>
                    <a:pt x="115" y="156"/>
                    <a:pt x="114" y="158"/>
                  </a:cubicBezTo>
                  <a:cubicBezTo>
                    <a:pt x="112" y="158"/>
                    <a:pt x="109" y="158"/>
                    <a:pt x="107" y="158"/>
                  </a:cubicBezTo>
                  <a:cubicBezTo>
                    <a:pt x="102" y="151"/>
                    <a:pt x="105" y="147"/>
                    <a:pt x="107" y="140"/>
                  </a:cubicBezTo>
                  <a:cubicBezTo>
                    <a:pt x="106" y="139"/>
                    <a:pt x="105" y="137"/>
                    <a:pt x="105" y="135"/>
                  </a:cubicBezTo>
                  <a:cubicBezTo>
                    <a:pt x="104" y="135"/>
                    <a:pt x="104" y="137"/>
                    <a:pt x="104" y="138"/>
                  </a:cubicBezTo>
                  <a:cubicBezTo>
                    <a:pt x="100" y="139"/>
                    <a:pt x="105" y="130"/>
                    <a:pt x="100" y="132"/>
                  </a:cubicBezTo>
                  <a:cubicBezTo>
                    <a:pt x="101" y="130"/>
                    <a:pt x="101" y="129"/>
                    <a:pt x="100" y="126"/>
                  </a:cubicBezTo>
                  <a:cubicBezTo>
                    <a:pt x="99" y="125"/>
                    <a:pt x="97" y="125"/>
                    <a:pt x="95" y="125"/>
                  </a:cubicBezTo>
                  <a:cubicBezTo>
                    <a:pt x="94" y="122"/>
                    <a:pt x="94" y="120"/>
                    <a:pt x="94" y="118"/>
                  </a:cubicBezTo>
                  <a:cubicBezTo>
                    <a:pt x="93" y="115"/>
                    <a:pt x="89" y="115"/>
                    <a:pt x="91" y="112"/>
                  </a:cubicBezTo>
                  <a:cubicBezTo>
                    <a:pt x="88" y="113"/>
                    <a:pt x="87" y="111"/>
                    <a:pt x="86" y="110"/>
                  </a:cubicBezTo>
                  <a:cubicBezTo>
                    <a:pt x="86" y="110"/>
                    <a:pt x="84" y="111"/>
                    <a:pt x="83" y="110"/>
                  </a:cubicBezTo>
                  <a:cubicBezTo>
                    <a:pt x="81" y="108"/>
                    <a:pt x="70" y="109"/>
                    <a:pt x="67" y="104"/>
                  </a:cubicBezTo>
                  <a:cubicBezTo>
                    <a:pt x="61" y="107"/>
                    <a:pt x="49" y="101"/>
                    <a:pt x="46" y="104"/>
                  </a:cubicBezTo>
                  <a:cubicBezTo>
                    <a:pt x="44" y="107"/>
                    <a:pt x="44" y="104"/>
                    <a:pt x="42" y="104"/>
                  </a:cubicBezTo>
                  <a:cubicBezTo>
                    <a:pt x="38" y="105"/>
                    <a:pt x="35" y="107"/>
                    <a:pt x="31" y="107"/>
                  </a:cubicBezTo>
                  <a:cubicBezTo>
                    <a:pt x="32" y="107"/>
                    <a:pt x="31" y="106"/>
                    <a:pt x="30" y="106"/>
                  </a:cubicBezTo>
                  <a:cubicBezTo>
                    <a:pt x="28" y="106"/>
                    <a:pt x="27" y="106"/>
                    <a:pt x="25" y="106"/>
                  </a:cubicBezTo>
                  <a:cubicBezTo>
                    <a:pt x="26" y="103"/>
                    <a:pt x="24" y="102"/>
                    <a:pt x="22" y="101"/>
                  </a:cubicBezTo>
                  <a:cubicBezTo>
                    <a:pt x="22" y="99"/>
                    <a:pt x="26" y="101"/>
                    <a:pt x="27" y="100"/>
                  </a:cubicBezTo>
                  <a:cubicBezTo>
                    <a:pt x="27" y="99"/>
                    <a:pt x="23" y="95"/>
                    <a:pt x="30" y="97"/>
                  </a:cubicBezTo>
                  <a:cubicBezTo>
                    <a:pt x="27" y="93"/>
                    <a:pt x="16" y="98"/>
                    <a:pt x="14" y="94"/>
                  </a:cubicBezTo>
                  <a:cubicBezTo>
                    <a:pt x="17" y="86"/>
                    <a:pt x="26" y="94"/>
                    <a:pt x="31" y="88"/>
                  </a:cubicBezTo>
                  <a:cubicBezTo>
                    <a:pt x="28" y="85"/>
                    <a:pt x="19" y="87"/>
                    <a:pt x="15" y="88"/>
                  </a:cubicBezTo>
                  <a:cubicBezTo>
                    <a:pt x="13" y="86"/>
                    <a:pt x="15" y="86"/>
                    <a:pt x="15" y="84"/>
                  </a:cubicBezTo>
                  <a:cubicBezTo>
                    <a:pt x="14" y="83"/>
                    <a:pt x="14" y="84"/>
                    <a:pt x="14" y="85"/>
                  </a:cubicBezTo>
                  <a:cubicBezTo>
                    <a:pt x="12" y="85"/>
                    <a:pt x="12" y="83"/>
                    <a:pt x="12" y="82"/>
                  </a:cubicBezTo>
                  <a:cubicBezTo>
                    <a:pt x="6" y="83"/>
                    <a:pt x="4" y="81"/>
                    <a:pt x="0" y="79"/>
                  </a:cubicBezTo>
                  <a:cubicBezTo>
                    <a:pt x="3" y="69"/>
                    <a:pt x="15" y="72"/>
                    <a:pt x="22" y="70"/>
                  </a:cubicBezTo>
                  <a:cubicBezTo>
                    <a:pt x="25" y="70"/>
                    <a:pt x="24" y="70"/>
                    <a:pt x="25" y="69"/>
                  </a:cubicBezTo>
                  <a:cubicBezTo>
                    <a:pt x="25" y="69"/>
                    <a:pt x="27" y="67"/>
                    <a:pt x="27" y="67"/>
                  </a:cubicBezTo>
                  <a:cubicBezTo>
                    <a:pt x="31" y="65"/>
                    <a:pt x="37" y="67"/>
                    <a:pt x="39" y="66"/>
                  </a:cubicBezTo>
                  <a:cubicBezTo>
                    <a:pt x="40" y="65"/>
                    <a:pt x="39" y="64"/>
                    <a:pt x="40" y="63"/>
                  </a:cubicBezTo>
                  <a:cubicBezTo>
                    <a:pt x="41" y="62"/>
                    <a:pt x="44" y="62"/>
                    <a:pt x="45" y="61"/>
                  </a:cubicBezTo>
                  <a:cubicBezTo>
                    <a:pt x="46" y="60"/>
                    <a:pt x="47" y="59"/>
                    <a:pt x="49" y="57"/>
                  </a:cubicBezTo>
                  <a:cubicBezTo>
                    <a:pt x="51" y="52"/>
                    <a:pt x="44" y="56"/>
                    <a:pt x="46" y="51"/>
                  </a:cubicBezTo>
                  <a:cubicBezTo>
                    <a:pt x="43" y="49"/>
                    <a:pt x="44" y="54"/>
                    <a:pt x="43" y="54"/>
                  </a:cubicBezTo>
                  <a:cubicBezTo>
                    <a:pt x="42" y="54"/>
                    <a:pt x="36" y="51"/>
                    <a:pt x="31" y="52"/>
                  </a:cubicBezTo>
                  <a:cubicBezTo>
                    <a:pt x="30" y="48"/>
                    <a:pt x="35" y="51"/>
                    <a:pt x="36" y="49"/>
                  </a:cubicBezTo>
                  <a:cubicBezTo>
                    <a:pt x="36" y="49"/>
                    <a:pt x="36" y="48"/>
                    <a:pt x="36" y="48"/>
                  </a:cubicBezTo>
                  <a:cubicBezTo>
                    <a:pt x="36" y="48"/>
                    <a:pt x="38" y="48"/>
                    <a:pt x="39" y="48"/>
                  </a:cubicBezTo>
                  <a:cubicBezTo>
                    <a:pt x="39" y="48"/>
                    <a:pt x="40" y="45"/>
                    <a:pt x="40" y="45"/>
                  </a:cubicBezTo>
                  <a:cubicBezTo>
                    <a:pt x="42" y="44"/>
                    <a:pt x="41" y="46"/>
                    <a:pt x="42" y="46"/>
                  </a:cubicBezTo>
                  <a:cubicBezTo>
                    <a:pt x="42" y="47"/>
                    <a:pt x="47" y="45"/>
                    <a:pt x="46" y="42"/>
                  </a:cubicBezTo>
                  <a:cubicBezTo>
                    <a:pt x="49" y="42"/>
                    <a:pt x="49" y="44"/>
                    <a:pt x="52" y="43"/>
                  </a:cubicBezTo>
                  <a:cubicBezTo>
                    <a:pt x="54" y="43"/>
                    <a:pt x="52" y="42"/>
                    <a:pt x="52" y="42"/>
                  </a:cubicBezTo>
                  <a:cubicBezTo>
                    <a:pt x="53" y="40"/>
                    <a:pt x="56" y="41"/>
                    <a:pt x="55" y="38"/>
                  </a:cubicBezTo>
                  <a:cubicBezTo>
                    <a:pt x="59" y="38"/>
                    <a:pt x="62" y="38"/>
                    <a:pt x="66" y="38"/>
                  </a:cubicBezTo>
                  <a:cubicBezTo>
                    <a:pt x="69" y="37"/>
                    <a:pt x="66" y="31"/>
                    <a:pt x="67" y="29"/>
                  </a:cubicBezTo>
                  <a:cubicBezTo>
                    <a:pt x="72" y="30"/>
                    <a:pt x="77" y="31"/>
                    <a:pt x="82" y="29"/>
                  </a:cubicBezTo>
                  <a:cubicBezTo>
                    <a:pt x="82" y="27"/>
                    <a:pt x="80" y="27"/>
                    <a:pt x="79" y="27"/>
                  </a:cubicBezTo>
                  <a:cubicBezTo>
                    <a:pt x="80" y="25"/>
                    <a:pt x="85" y="26"/>
                    <a:pt x="88" y="24"/>
                  </a:cubicBezTo>
                  <a:cubicBezTo>
                    <a:pt x="91" y="22"/>
                    <a:pt x="103" y="24"/>
                    <a:pt x="111" y="23"/>
                  </a:cubicBezTo>
                  <a:cubicBezTo>
                    <a:pt x="114" y="23"/>
                    <a:pt x="114" y="21"/>
                    <a:pt x="116" y="21"/>
                  </a:cubicBezTo>
                  <a:cubicBezTo>
                    <a:pt x="120" y="21"/>
                    <a:pt x="123" y="23"/>
                    <a:pt x="126" y="21"/>
                  </a:cubicBezTo>
                  <a:cubicBezTo>
                    <a:pt x="125" y="23"/>
                    <a:pt x="127" y="26"/>
                    <a:pt x="128" y="26"/>
                  </a:cubicBezTo>
                  <a:cubicBezTo>
                    <a:pt x="130" y="23"/>
                    <a:pt x="128" y="25"/>
                    <a:pt x="132" y="29"/>
                  </a:cubicBezTo>
                  <a:cubicBezTo>
                    <a:pt x="135" y="28"/>
                    <a:pt x="130" y="24"/>
                    <a:pt x="137" y="26"/>
                  </a:cubicBezTo>
                  <a:cubicBezTo>
                    <a:pt x="134" y="23"/>
                    <a:pt x="139" y="20"/>
                    <a:pt x="132" y="20"/>
                  </a:cubicBezTo>
                  <a:cubicBezTo>
                    <a:pt x="133" y="17"/>
                    <a:pt x="144" y="12"/>
                    <a:pt x="144" y="18"/>
                  </a:cubicBezTo>
                  <a:cubicBezTo>
                    <a:pt x="149" y="19"/>
                    <a:pt x="148" y="16"/>
                    <a:pt x="151" y="18"/>
                  </a:cubicBezTo>
                  <a:cubicBezTo>
                    <a:pt x="153" y="19"/>
                    <a:pt x="154" y="20"/>
                    <a:pt x="156" y="21"/>
                  </a:cubicBezTo>
                  <a:cubicBezTo>
                    <a:pt x="158" y="22"/>
                    <a:pt x="162" y="23"/>
                    <a:pt x="168" y="24"/>
                  </a:cubicBezTo>
                  <a:cubicBezTo>
                    <a:pt x="168" y="23"/>
                    <a:pt x="166" y="23"/>
                    <a:pt x="165" y="23"/>
                  </a:cubicBezTo>
                  <a:cubicBezTo>
                    <a:pt x="165" y="21"/>
                    <a:pt x="167" y="20"/>
                    <a:pt x="169" y="20"/>
                  </a:cubicBezTo>
                  <a:cubicBezTo>
                    <a:pt x="167" y="16"/>
                    <a:pt x="161" y="16"/>
                    <a:pt x="156" y="15"/>
                  </a:cubicBezTo>
                  <a:cubicBezTo>
                    <a:pt x="156" y="11"/>
                    <a:pt x="162" y="13"/>
                    <a:pt x="166" y="12"/>
                  </a:cubicBezTo>
                  <a:cubicBezTo>
                    <a:pt x="167" y="9"/>
                    <a:pt x="164" y="10"/>
                    <a:pt x="162" y="9"/>
                  </a:cubicBezTo>
                  <a:cubicBezTo>
                    <a:pt x="165" y="3"/>
                    <a:pt x="171" y="9"/>
                    <a:pt x="175" y="9"/>
                  </a:cubicBezTo>
                  <a:cubicBezTo>
                    <a:pt x="178" y="10"/>
                    <a:pt x="178" y="8"/>
                    <a:pt x="181" y="8"/>
                  </a:cubicBezTo>
                  <a:cubicBezTo>
                    <a:pt x="189" y="8"/>
                    <a:pt x="193" y="11"/>
                    <a:pt x="199" y="8"/>
                  </a:cubicBezTo>
                  <a:cubicBezTo>
                    <a:pt x="201" y="7"/>
                    <a:pt x="204" y="7"/>
                    <a:pt x="208" y="6"/>
                  </a:cubicBezTo>
                  <a:cubicBezTo>
                    <a:pt x="210" y="6"/>
                    <a:pt x="209" y="4"/>
                    <a:pt x="209" y="2"/>
                  </a:cubicBezTo>
                  <a:cubicBezTo>
                    <a:pt x="212" y="2"/>
                    <a:pt x="214" y="2"/>
                    <a:pt x="217" y="2"/>
                  </a:cubicBezTo>
                  <a:cubicBezTo>
                    <a:pt x="219" y="2"/>
                    <a:pt x="219" y="1"/>
                    <a:pt x="221" y="1"/>
                  </a:cubicBezTo>
                  <a:cubicBezTo>
                    <a:pt x="224" y="0"/>
                    <a:pt x="228" y="3"/>
                    <a:pt x="234" y="2"/>
                  </a:cubicBezTo>
                  <a:cubicBezTo>
                    <a:pt x="239" y="1"/>
                    <a:pt x="248" y="0"/>
                    <a:pt x="257" y="1"/>
                  </a:cubicBezTo>
                  <a:cubicBezTo>
                    <a:pt x="259" y="1"/>
                    <a:pt x="259" y="2"/>
                    <a:pt x="261" y="2"/>
                  </a:cubicBezTo>
                  <a:cubicBezTo>
                    <a:pt x="270" y="4"/>
                    <a:pt x="277" y="1"/>
                    <a:pt x="277" y="8"/>
                  </a:cubicBezTo>
                  <a:cubicBezTo>
                    <a:pt x="282" y="9"/>
                    <a:pt x="281" y="6"/>
                    <a:pt x="285" y="6"/>
                  </a:cubicBezTo>
                  <a:cubicBezTo>
                    <a:pt x="285" y="11"/>
                    <a:pt x="290" y="10"/>
                    <a:pt x="292" y="12"/>
                  </a:cubicBezTo>
                  <a:cubicBezTo>
                    <a:pt x="296" y="14"/>
                    <a:pt x="296" y="10"/>
                    <a:pt x="300" y="11"/>
                  </a:cubicBezTo>
                  <a:cubicBezTo>
                    <a:pt x="298" y="16"/>
                    <a:pt x="305" y="13"/>
                    <a:pt x="309" y="14"/>
                  </a:cubicBezTo>
                  <a:cubicBezTo>
                    <a:pt x="306" y="17"/>
                    <a:pt x="306" y="15"/>
                    <a:pt x="307" y="20"/>
                  </a:cubicBezTo>
                  <a:cubicBezTo>
                    <a:pt x="305" y="18"/>
                    <a:pt x="304" y="18"/>
                    <a:pt x="304" y="21"/>
                  </a:cubicBezTo>
                  <a:cubicBezTo>
                    <a:pt x="288" y="22"/>
                    <a:pt x="269" y="23"/>
                    <a:pt x="258" y="24"/>
                  </a:cubicBezTo>
                  <a:cubicBezTo>
                    <a:pt x="257" y="24"/>
                    <a:pt x="257" y="25"/>
                    <a:pt x="257" y="26"/>
                  </a:cubicBezTo>
                  <a:cubicBezTo>
                    <a:pt x="255" y="25"/>
                    <a:pt x="256" y="24"/>
                    <a:pt x="257" y="24"/>
                  </a:cubicBezTo>
                  <a:cubicBezTo>
                    <a:pt x="257" y="23"/>
                    <a:pt x="254" y="22"/>
                    <a:pt x="254" y="23"/>
                  </a:cubicBezTo>
                  <a:cubicBezTo>
                    <a:pt x="253" y="23"/>
                    <a:pt x="254" y="26"/>
                    <a:pt x="254" y="26"/>
                  </a:cubicBezTo>
                  <a:cubicBezTo>
                    <a:pt x="251" y="27"/>
                    <a:pt x="248" y="25"/>
                    <a:pt x="246" y="2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7" name="Freeform 83"/>
            <p:cNvSpPr>
              <a:spLocks/>
            </p:cNvSpPr>
            <p:nvPr/>
          </p:nvSpPr>
          <p:spPr bwMode="auto">
            <a:xfrm>
              <a:off x="6473697" y="1145884"/>
              <a:ext cx="487145" cy="262043"/>
            </a:xfrm>
            <a:custGeom>
              <a:avLst/>
              <a:gdLst>
                <a:gd name="T0" fmla="*/ 167 w 179"/>
                <a:gd name="T1" fmla="*/ 9 h 96"/>
                <a:gd name="T2" fmla="*/ 177 w 179"/>
                <a:gd name="T3" fmla="*/ 15 h 96"/>
                <a:gd name="T4" fmla="*/ 173 w 179"/>
                <a:gd name="T5" fmla="*/ 18 h 96"/>
                <a:gd name="T6" fmla="*/ 165 w 179"/>
                <a:gd name="T7" fmla="*/ 21 h 96"/>
                <a:gd name="T8" fmla="*/ 144 w 179"/>
                <a:gd name="T9" fmla="*/ 25 h 96"/>
                <a:gd name="T10" fmla="*/ 153 w 179"/>
                <a:gd name="T11" fmla="*/ 28 h 96"/>
                <a:gd name="T12" fmla="*/ 135 w 179"/>
                <a:gd name="T13" fmla="*/ 35 h 96"/>
                <a:gd name="T14" fmla="*/ 130 w 179"/>
                <a:gd name="T15" fmla="*/ 38 h 96"/>
                <a:gd name="T16" fmla="*/ 121 w 179"/>
                <a:gd name="T17" fmla="*/ 43 h 96"/>
                <a:gd name="T18" fmla="*/ 106 w 179"/>
                <a:gd name="T19" fmla="*/ 49 h 96"/>
                <a:gd name="T20" fmla="*/ 101 w 179"/>
                <a:gd name="T21" fmla="*/ 53 h 96"/>
                <a:gd name="T22" fmla="*/ 91 w 179"/>
                <a:gd name="T23" fmla="*/ 55 h 96"/>
                <a:gd name="T24" fmla="*/ 97 w 179"/>
                <a:gd name="T25" fmla="*/ 64 h 96"/>
                <a:gd name="T26" fmla="*/ 87 w 179"/>
                <a:gd name="T27" fmla="*/ 71 h 96"/>
                <a:gd name="T28" fmla="*/ 79 w 179"/>
                <a:gd name="T29" fmla="*/ 76 h 96"/>
                <a:gd name="T30" fmla="*/ 66 w 179"/>
                <a:gd name="T31" fmla="*/ 84 h 96"/>
                <a:gd name="T32" fmla="*/ 70 w 179"/>
                <a:gd name="T33" fmla="*/ 92 h 96"/>
                <a:gd name="T34" fmla="*/ 58 w 179"/>
                <a:gd name="T35" fmla="*/ 95 h 96"/>
                <a:gd name="T36" fmla="*/ 36 w 179"/>
                <a:gd name="T37" fmla="*/ 90 h 96"/>
                <a:gd name="T38" fmla="*/ 29 w 179"/>
                <a:gd name="T39" fmla="*/ 92 h 96"/>
                <a:gd name="T40" fmla="*/ 18 w 179"/>
                <a:gd name="T41" fmla="*/ 84 h 96"/>
                <a:gd name="T42" fmla="*/ 29 w 179"/>
                <a:gd name="T43" fmla="*/ 76 h 96"/>
                <a:gd name="T44" fmla="*/ 41 w 179"/>
                <a:gd name="T45" fmla="*/ 76 h 96"/>
                <a:gd name="T46" fmla="*/ 20 w 179"/>
                <a:gd name="T47" fmla="*/ 71 h 96"/>
                <a:gd name="T48" fmla="*/ 32 w 179"/>
                <a:gd name="T49" fmla="*/ 62 h 96"/>
                <a:gd name="T50" fmla="*/ 42 w 179"/>
                <a:gd name="T51" fmla="*/ 62 h 96"/>
                <a:gd name="T52" fmla="*/ 42 w 179"/>
                <a:gd name="T53" fmla="*/ 56 h 96"/>
                <a:gd name="T54" fmla="*/ 39 w 179"/>
                <a:gd name="T55" fmla="*/ 49 h 96"/>
                <a:gd name="T56" fmla="*/ 32 w 179"/>
                <a:gd name="T57" fmla="*/ 46 h 96"/>
                <a:gd name="T58" fmla="*/ 48 w 179"/>
                <a:gd name="T59" fmla="*/ 44 h 96"/>
                <a:gd name="T60" fmla="*/ 54 w 179"/>
                <a:gd name="T61" fmla="*/ 41 h 96"/>
                <a:gd name="T62" fmla="*/ 66 w 179"/>
                <a:gd name="T63" fmla="*/ 33 h 96"/>
                <a:gd name="T64" fmla="*/ 41 w 179"/>
                <a:gd name="T65" fmla="*/ 37 h 96"/>
                <a:gd name="T66" fmla="*/ 23 w 179"/>
                <a:gd name="T67" fmla="*/ 33 h 96"/>
                <a:gd name="T68" fmla="*/ 5 w 179"/>
                <a:gd name="T69" fmla="*/ 28 h 96"/>
                <a:gd name="T70" fmla="*/ 2 w 179"/>
                <a:gd name="T71" fmla="*/ 19 h 96"/>
                <a:gd name="T72" fmla="*/ 32 w 179"/>
                <a:gd name="T73" fmla="*/ 12 h 96"/>
                <a:gd name="T74" fmla="*/ 52 w 179"/>
                <a:gd name="T75" fmla="*/ 7 h 96"/>
                <a:gd name="T76" fmla="*/ 78 w 179"/>
                <a:gd name="T77" fmla="*/ 3 h 96"/>
                <a:gd name="T78" fmla="*/ 103 w 179"/>
                <a:gd name="T79" fmla="*/ 1 h 96"/>
                <a:gd name="T80" fmla="*/ 116 w 179"/>
                <a:gd name="T81" fmla="*/ 1 h 96"/>
                <a:gd name="T82" fmla="*/ 141 w 179"/>
                <a:gd name="T83" fmla="*/ 1 h 96"/>
                <a:gd name="T84" fmla="*/ 167 w 179"/>
                <a:gd name="T85" fmla="*/ 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9" h="96">
                  <a:moveTo>
                    <a:pt x="167" y="3"/>
                  </a:moveTo>
                  <a:cubicBezTo>
                    <a:pt x="164" y="6"/>
                    <a:pt x="167" y="5"/>
                    <a:pt x="167" y="9"/>
                  </a:cubicBezTo>
                  <a:cubicBezTo>
                    <a:pt x="171" y="9"/>
                    <a:pt x="174" y="9"/>
                    <a:pt x="178" y="9"/>
                  </a:cubicBezTo>
                  <a:cubicBezTo>
                    <a:pt x="179" y="11"/>
                    <a:pt x="177" y="12"/>
                    <a:pt x="177" y="15"/>
                  </a:cubicBezTo>
                  <a:cubicBezTo>
                    <a:pt x="176" y="15"/>
                    <a:pt x="173" y="14"/>
                    <a:pt x="173" y="15"/>
                  </a:cubicBezTo>
                  <a:cubicBezTo>
                    <a:pt x="172" y="15"/>
                    <a:pt x="173" y="18"/>
                    <a:pt x="173" y="18"/>
                  </a:cubicBezTo>
                  <a:cubicBezTo>
                    <a:pt x="170" y="19"/>
                    <a:pt x="167" y="19"/>
                    <a:pt x="167" y="18"/>
                  </a:cubicBezTo>
                  <a:cubicBezTo>
                    <a:pt x="165" y="17"/>
                    <a:pt x="166" y="20"/>
                    <a:pt x="165" y="21"/>
                  </a:cubicBezTo>
                  <a:cubicBezTo>
                    <a:pt x="163" y="22"/>
                    <a:pt x="159" y="19"/>
                    <a:pt x="159" y="22"/>
                  </a:cubicBezTo>
                  <a:cubicBezTo>
                    <a:pt x="154" y="22"/>
                    <a:pt x="147" y="20"/>
                    <a:pt x="144" y="25"/>
                  </a:cubicBezTo>
                  <a:cubicBezTo>
                    <a:pt x="146" y="29"/>
                    <a:pt x="152" y="25"/>
                    <a:pt x="153" y="24"/>
                  </a:cubicBezTo>
                  <a:cubicBezTo>
                    <a:pt x="155" y="24"/>
                    <a:pt x="153" y="26"/>
                    <a:pt x="153" y="28"/>
                  </a:cubicBezTo>
                  <a:cubicBezTo>
                    <a:pt x="148" y="28"/>
                    <a:pt x="145" y="30"/>
                    <a:pt x="140" y="31"/>
                  </a:cubicBezTo>
                  <a:cubicBezTo>
                    <a:pt x="138" y="32"/>
                    <a:pt x="136" y="33"/>
                    <a:pt x="135" y="35"/>
                  </a:cubicBezTo>
                  <a:cubicBezTo>
                    <a:pt x="134" y="36"/>
                    <a:pt x="132" y="35"/>
                    <a:pt x="131" y="35"/>
                  </a:cubicBezTo>
                  <a:cubicBezTo>
                    <a:pt x="129" y="36"/>
                    <a:pt x="131" y="38"/>
                    <a:pt x="130" y="38"/>
                  </a:cubicBezTo>
                  <a:cubicBezTo>
                    <a:pt x="128" y="40"/>
                    <a:pt x="125" y="37"/>
                    <a:pt x="125" y="40"/>
                  </a:cubicBezTo>
                  <a:cubicBezTo>
                    <a:pt x="125" y="42"/>
                    <a:pt x="121" y="40"/>
                    <a:pt x="121" y="43"/>
                  </a:cubicBezTo>
                  <a:cubicBezTo>
                    <a:pt x="120" y="46"/>
                    <a:pt x="117" y="44"/>
                    <a:pt x="115" y="46"/>
                  </a:cubicBezTo>
                  <a:cubicBezTo>
                    <a:pt x="113" y="48"/>
                    <a:pt x="109" y="47"/>
                    <a:pt x="106" y="49"/>
                  </a:cubicBezTo>
                  <a:cubicBezTo>
                    <a:pt x="105" y="49"/>
                    <a:pt x="106" y="50"/>
                    <a:pt x="104" y="50"/>
                  </a:cubicBezTo>
                  <a:cubicBezTo>
                    <a:pt x="101" y="51"/>
                    <a:pt x="103" y="52"/>
                    <a:pt x="101" y="53"/>
                  </a:cubicBezTo>
                  <a:cubicBezTo>
                    <a:pt x="101" y="53"/>
                    <a:pt x="100" y="53"/>
                    <a:pt x="100" y="53"/>
                  </a:cubicBezTo>
                  <a:cubicBezTo>
                    <a:pt x="99" y="53"/>
                    <a:pt x="96" y="56"/>
                    <a:pt x="91" y="55"/>
                  </a:cubicBezTo>
                  <a:cubicBezTo>
                    <a:pt x="91" y="57"/>
                    <a:pt x="97" y="58"/>
                    <a:pt x="91" y="58"/>
                  </a:cubicBezTo>
                  <a:cubicBezTo>
                    <a:pt x="92" y="61"/>
                    <a:pt x="98" y="58"/>
                    <a:pt x="97" y="64"/>
                  </a:cubicBezTo>
                  <a:cubicBezTo>
                    <a:pt x="94" y="60"/>
                    <a:pt x="94" y="64"/>
                    <a:pt x="94" y="68"/>
                  </a:cubicBezTo>
                  <a:cubicBezTo>
                    <a:pt x="91" y="64"/>
                    <a:pt x="89" y="69"/>
                    <a:pt x="87" y="71"/>
                  </a:cubicBezTo>
                  <a:cubicBezTo>
                    <a:pt x="84" y="73"/>
                    <a:pt x="80" y="71"/>
                    <a:pt x="78" y="74"/>
                  </a:cubicBezTo>
                  <a:cubicBezTo>
                    <a:pt x="77" y="75"/>
                    <a:pt x="79" y="75"/>
                    <a:pt x="79" y="76"/>
                  </a:cubicBezTo>
                  <a:cubicBezTo>
                    <a:pt x="79" y="77"/>
                    <a:pt x="74" y="78"/>
                    <a:pt x="78" y="78"/>
                  </a:cubicBezTo>
                  <a:cubicBezTo>
                    <a:pt x="76" y="83"/>
                    <a:pt x="67" y="80"/>
                    <a:pt x="66" y="84"/>
                  </a:cubicBezTo>
                  <a:cubicBezTo>
                    <a:pt x="68" y="87"/>
                    <a:pt x="72" y="88"/>
                    <a:pt x="78" y="87"/>
                  </a:cubicBezTo>
                  <a:cubicBezTo>
                    <a:pt x="79" y="92"/>
                    <a:pt x="70" y="88"/>
                    <a:pt x="70" y="92"/>
                  </a:cubicBezTo>
                  <a:cubicBezTo>
                    <a:pt x="70" y="94"/>
                    <a:pt x="69" y="92"/>
                    <a:pt x="67" y="92"/>
                  </a:cubicBezTo>
                  <a:cubicBezTo>
                    <a:pt x="64" y="92"/>
                    <a:pt x="62" y="96"/>
                    <a:pt x="58" y="95"/>
                  </a:cubicBezTo>
                  <a:cubicBezTo>
                    <a:pt x="57" y="93"/>
                    <a:pt x="55" y="93"/>
                    <a:pt x="55" y="90"/>
                  </a:cubicBezTo>
                  <a:cubicBezTo>
                    <a:pt x="48" y="89"/>
                    <a:pt x="43" y="92"/>
                    <a:pt x="36" y="90"/>
                  </a:cubicBezTo>
                  <a:cubicBezTo>
                    <a:pt x="36" y="90"/>
                    <a:pt x="34" y="89"/>
                    <a:pt x="35" y="89"/>
                  </a:cubicBezTo>
                  <a:cubicBezTo>
                    <a:pt x="32" y="89"/>
                    <a:pt x="31" y="91"/>
                    <a:pt x="29" y="92"/>
                  </a:cubicBezTo>
                  <a:cubicBezTo>
                    <a:pt x="22" y="93"/>
                    <a:pt x="16" y="90"/>
                    <a:pt x="8" y="89"/>
                  </a:cubicBezTo>
                  <a:cubicBezTo>
                    <a:pt x="11" y="86"/>
                    <a:pt x="13" y="84"/>
                    <a:pt x="18" y="84"/>
                  </a:cubicBezTo>
                  <a:cubicBezTo>
                    <a:pt x="21" y="84"/>
                    <a:pt x="19" y="78"/>
                    <a:pt x="21" y="77"/>
                  </a:cubicBezTo>
                  <a:cubicBezTo>
                    <a:pt x="26" y="78"/>
                    <a:pt x="25" y="75"/>
                    <a:pt x="29" y="76"/>
                  </a:cubicBezTo>
                  <a:cubicBezTo>
                    <a:pt x="29" y="81"/>
                    <a:pt x="34" y="80"/>
                    <a:pt x="39" y="80"/>
                  </a:cubicBezTo>
                  <a:cubicBezTo>
                    <a:pt x="42" y="79"/>
                    <a:pt x="37" y="78"/>
                    <a:pt x="41" y="76"/>
                  </a:cubicBezTo>
                  <a:cubicBezTo>
                    <a:pt x="40" y="72"/>
                    <a:pt x="32" y="76"/>
                    <a:pt x="35" y="70"/>
                  </a:cubicBezTo>
                  <a:cubicBezTo>
                    <a:pt x="29" y="71"/>
                    <a:pt x="26" y="73"/>
                    <a:pt x="20" y="71"/>
                  </a:cubicBezTo>
                  <a:cubicBezTo>
                    <a:pt x="21" y="68"/>
                    <a:pt x="24" y="67"/>
                    <a:pt x="27" y="67"/>
                  </a:cubicBezTo>
                  <a:cubicBezTo>
                    <a:pt x="29" y="65"/>
                    <a:pt x="30" y="64"/>
                    <a:pt x="32" y="62"/>
                  </a:cubicBezTo>
                  <a:cubicBezTo>
                    <a:pt x="33" y="62"/>
                    <a:pt x="34" y="62"/>
                    <a:pt x="35" y="61"/>
                  </a:cubicBezTo>
                  <a:cubicBezTo>
                    <a:pt x="38" y="60"/>
                    <a:pt x="40" y="61"/>
                    <a:pt x="42" y="62"/>
                  </a:cubicBezTo>
                  <a:cubicBezTo>
                    <a:pt x="44" y="61"/>
                    <a:pt x="46" y="60"/>
                    <a:pt x="47" y="58"/>
                  </a:cubicBezTo>
                  <a:cubicBezTo>
                    <a:pt x="47" y="55"/>
                    <a:pt x="43" y="57"/>
                    <a:pt x="42" y="56"/>
                  </a:cubicBezTo>
                  <a:cubicBezTo>
                    <a:pt x="42" y="56"/>
                    <a:pt x="41" y="52"/>
                    <a:pt x="41" y="52"/>
                  </a:cubicBezTo>
                  <a:cubicBezTo>
                    <a:pt x="40" y="51"/>
                    <a:pt x="39" y="50"/>
                    <a:pt x="39" y="49"/>
                  </a:cubicBezTo>
                  <a:cubicBezTo>
                    <a:pt x="38" y="50"/>
                    <a:pt x="37" y="50"/>
                    <a:pt x="35" y="50"/>
                  </a:cubicBezTo>
                  <a:cubicBezTo>
                    <a:pt x="35" y="47"/>
                    <a:pt x="34" y="46"/>
                    <a:pt x="32" y="46"/>
                  </a:cubicBezTo>
                  <a:cubicBezTo>
                    <a:pt x="33" y="43"/>
                    <a:pt x="34" y="41"/>
                    <a:pt x="39" y="41"/>
                  </a:cubicBezTo>
                  <a:cubicBezTo>
                    <a:pt x="43" y="41"/>
                    <a:pt x="42" y="46"/>
                    <a:pt x="48" y="44"/>
                  </a:cubicBezTo>
                  <a:cubicBezTo>
                    <a:pt x="48" y="46"/>
                    <a:pt x="48" y="47"/>
                    <a:pt x="49" y="47"/>
                  </a:cubicBezTo>
                  <a:cubicBezTo>
                    <a:pt x="54" y="49"/>
                    <a:pt x="52" y="43"/>
                    <a:pt x="54" y="41"/>
                  </a:cubicBezTo>
                  <a:cubicBezTo>
                    <a:pt x="61" y="40"/>
                    <a:pt x="68" y="38"/>
                    <a:pt x="72" y="33"/>
                  </a:cubicBezTo>
                  <a:cubicBezTo>
                    <a:pt x="71" y="29"/>
                    <a:pt x="69" y="35"/>
                    <a:pt x="66" y="33"/>
                  </a:cubicBezTo>
                  <a:cubicBezTo>
                    <a:pt x="64" y="34"/>
                    <a:pt x="60" y="34"/>
                    <a:pt x="58" y="37"/>
                  </a:cubicBezTo>
                  <a:cubicBezTo>
                    <a:pt x="54" y="36"/>
                    <a:pt x="47" y="37"/>
                    <a:pt x="41" y="37"/>
                  </a:cubicBezTo>
                  <a:cubicBezTo>
                    <a:pt x="37" y="37"/>
                    <a:pt x="35" y="34"/>
                    <a:pt x="30" y="37"/>
                  </a:cubicBezTo>
                  <a:cubicBezTo>
                    <a:pt x="29" y="32"/>
                    <a:pt x="25" y="38"/>
                    <a:pt x="23" y="33"/>
                  </a:cubicBezTo>
                  <a:cubicBezTo>
                    <a:pt x="20" y="35"/>
                    <a:pt x="17" y="31"/>
                    <a:pt x="11" y="33"/>
                  </a:cubicBezTo>
                  <a:cubicBezTo>
                    <a:pt x="12" y="28"/>
                    <a:pt x="6" y="30"/>
                    <a:pt x="5" y="28"/>
                  </a:cubicBezTo>
                  <a:cubicBezTo>
                    <a:pt x="4" y="24"/>
                    <a:pt x="8" y="25"/>
                    <a:pt x="9" y="24"/>
                  </a:cubicBezTo>
                  <a:cubicBezTo>
                    <a:pt x="10" y="19"/>
                    <a:pt x="0" y="25"/>
                    <a:pt x="2" y="19"/>
                  </a:cubicBezTo>
                  <a:cubicBezTo>
                    <a:pt x="9" y="17"/>
                    <a:pt x="20" y="16"/>
                    <a:pt x="30" y="15"/>
                  </a:cubicBezTo>
                  <a:cubicBezTo>
                    <a:pt x="32" y="15"/>
                    <a:pt x="31" y="13"/>
                    <a:pt x="32" y="12"/>
                  </a:cubicBezTo>
                  <a:cubicBezTo>
                    <a:pt x="39" y="13"/>
                    <a:pt x="45" y="10"/>
                    <a:pt x="49" y="12"/>
                  </a:cubicBezTo>
                  <a:cubicBezTo>
                    <a:pt x="51" y="11"/>
                    <a:pt x="52" y="9"/>
                    <a:pt x="52" y="7"/>
                  </a:cubicBezTo>
                  <a:cubicBezTo>
                    <a:pt x="61" y="7"/>
                    <a:pt x="69" y="4"/>
                    <a:pt x="76" y="6"/>
                  </a:cubicBezTo>
                  <a:cubicBezTo>
                    <a:pt x="78" y="6"/>
                    <a:pt x="77" y="4"/>
                    <a:pt x="78" y="3"/>
                  </a:cubicBezTo>
                  <a:cubicBezTo>
                    <a:pt x="84" y="3"/>
                    <a:pt x="92" y="2"/>
                    <a:pt x="95" y="4"/>
                  </a:cubicBezTo>
                  <a:cubicBezTo>
                    <a:pt x="96" y="2"/>
                    <a:pt x="102" y="4"/>
                    <a:pt x="103" y="1"/>
                  </a:cubicBezTo>
                  <a:cubicBezTo>
                    <a:pt x="107" y="3"/>
                    <a:pt x="112" y="3"/>
                    <a:pt x="118" y="3"/>
                  </a:cubicBezTo>
                  <a:cubicBezTo>
                    <a:pt x="118" y="2"/>
                    <a:pt x="117" y="1"/>
                    <a:pt x="116" y="1"/>
                  </a:cubicBezTo>
                  <a:cubicBezTo>
                    <a:pt x="116" y="0"/>
                    <a:pt x="118" y="1"/>
                    <a:pt x="118" y="1"/>
                  </a:cubicBezTo>
                  <a:cubicBezTo>
                    <a:pt x="124" y="2"/>
                    <a:pt x="135" y="0"/>
                    <a:pt x="141" y="1"/>
                  </a:cubicBezTo>
                  <a:cubicBezTo>
                    <a:pt x="142" y="1"/>
                    <a:pt x="141" y="4"/>
                    <a:pt x="141" y="4"/>
                  </a:cubicBezTo>
                  <a:cubicBezTo>
                    <a:pt x="153" y="5"/>
                    <a:pt x="154" y="2"/>
                    <a:pt x="167" y="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8" name="Freeform 84"/>
            <p:cNvSpPr>
              <a:spLocks/>
            </p:cNvSpPr>
            <p:nvPr/>
          </p:nvSpPr>
          <p:spPr bwMode="auto">
            <a:xfrm>
              <a:off x="2247305" y="1244006"/>
              <a:ext cx="139679" cy="51947"/>
            </a:xfrm>
            <a:custGeom>
              <a:avLst/>
              <a:gdLst>
                <a:gd name="T0" fmla="*/ 13 w 51"/>
                <a:gd name="T1" fmla="*/ 2 h 19"/>
                <a:gd name="T2" fmla="*/ 13 w 51"/>
                <a:gd name="T3" fmla="*/ 4 h 19"/>
                <a:gd name="T4" fmla="*/ 17 w 51"/>
                <a:gd name="T5" fmla="*/ 8 h 19"/>
                <a:gd name="T6" fmla="*/ 22 w 51"/>
                <a:gd name="T7" fmla="*/ 5 h 19"/>
                <a:gd name="T8" fmla="*/ 29 w 51"/>
                <a:gd name="T9" fmla="*/ 8 h 19"/>
                <a:gd name="T10" fmla="*/ 43 w 51"/>
                <a:gd name="T11" fmla="*/ 5 h 19"/>
                <a:gd name="T12" fmla="*/ 48 w 51"/>
                <a:gd name="T13" fmla="*/ 8 h 19"/>
                <a:gd name="T14" fmla="*/ 46 w 51"/>
                <a:gd name="T15" fmla="*/ 14 h 19"/>
                <a:gd name="T16" fmla="*/ 32 w 51"/>
                <a:gd name="T17" fmla="*/ 16 h 19"/>
                <a:gd name="T18" fmla="*/ 23 w 51"/>
                <a:gd name="T19" fmla="*/ 19 h 19"/>
                <a:gd name="T20" fmla="*/ 8 w 51"/>
                <a:gd name="T21" fmla="*/ 8 h 19"/>
                <a:gd name="T22" fmla="*/ 1 w 51"/>
                <a:gd name="T23" fmla="*/ 7 h 19"/>
                <a:gd name="T24" fmla="*/ 13 w 51"/>
                <a:gd name="T25" fmla="*/ 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19">
                  <a:moveTo>
                    <a:pt x="13" y="2"/>
                  </a:moveTo>
                  <a:cubicBezTo>
                    <a:pt x="15" y="3"/>
                    <a:pt x="14" y="4"/>
                    <a:pt x="13" y="4"/>
                  </a:cubicBezTo>
                  <a:cubicBezTo>
                    <a:pt x="12" y="7"/>
                    <a:pt x="20" y="3"/>
                    <a:pt x="17" y="8"/>
                  </a:cubicBezTo>
                  <a:cubicBezTo>
                    <a:pt x="21" y="9"/>
                    <a:pt x="19" y="6"/>
                    <a:pt x="22" y="5"/>
                  </a:cubicBezTo>
                  <a:cubicBezTo>
                    <a:pt x="25" y="8"/>
                    <a:pt x="29" y="2"/>
                    <a:pt x="29" y="8"/>
                  </a:cubicBezTo>
                  <a:cubicBezTo>
                    <a:pt x="33" y="7"/>
                    <a:pt x="38" y="7"/>
                    <a:pt x="43" y="5"/>
                  </a:cubicBezTo>
                  <a:cubicBezTo>
                    <a:pt x="42" y="9"/>
                    <a:pt x="50" y="4"/>
                    <a:pt x="48" y="8"/>
                  </a:cubicBezTo>
                  <a:cubicBezTo>
                    <a:pt x="51" y="13"/>
                    <a:pt x="39" y="11"/>
                    <a:pt x="46" y="14"/>
                  </a:cubicBezTo>
                  <a:cubicBezTo>
                    <a:pt x="44" y="18"/>
                    <a:pt x="36" y="15"/>
                    <a:pt x="32" y="16"/>
                  </a:cubicBezTo>
                  <a:cubicBezTo>
                    <a:pt x="29" y="16"/>
                    <a:pt x="26" y="18"/>
                    <a:pt x="23" y="19"/>
                  </a:cubicBezTo>
                  <a:cubicBezTo>
                    <a:pt x="17" y="16"/>
                    <a:pt x="12" y="14"/>
                    <a:pt x="8" y="8"/>
                  </a:cubicBezTo>
                  <a:cubicBezTo>
                    <a:pt x="6" y="8"/>
                    <a:pt x="1" y="10"/>
                    <a:pt x="1" y="7"/>
                  </a:cubicBezTo>
                  <a:cubicBezTo>
                    <a:pt x="0" y="0"/>
                    <a:pt x="12" y="7"/>
                    <a:pt x="13"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89" name="Freeform 85"/>
            <p:cNvSpPr>
              <a:spLocks/>
            </p:cNvSpPr>
            <p:nvPr/>
          </p:nvSpPr>
          <p:spPr bwMode="auto">
            <a:xfrm>
              <a:off x="6099681" y="1315577"/>
              <a:ext cx="62336" cy="16161"/>
            </a:xfrm>
            <a:custGeom>
              <a:avLst/>
              <a:gdLst>
                <a:gd name="T0" fmla="*/ 22 w 23"/>
                <a:gd name="T1" fmla="*/ 0 h 6"/>
                <a:gd name="T2" fmla="*/ 13 w 23"/>
                <a:gd name="T3" fmla="*/ 5 h 6"/>
                <a:gd name="T4" fmla="*/ 10 w 23"/>
                <a:gd name="T5" fmla="*/ 6 h 6"/>
                <a:gd name="T6" fmla="*/ 4 w 23"/>
                <a:gd name="T7" fmla="*/ 6 h 6"/>
                <a:gd name="T8" fmla="*/ 7 w 23"/>
                <a:gd name="T9" fmla="*/ 2 h 6"/>
                <a:gd name="T10" fmla="*/ 22 w 23"/>
                <a:gd name="T11" fmla="*/ 0 h 6"/>
              </a:gdLst>
              <a:ahLst/>
              <a:cxnLst>
                <a:cxn ang="0">
                  <a:pos x="T0" y="T1"/>
                </a:cxn>
                <a:cxn ang="0">
                  <a:pos x="T2" y="T3"/>
                </a:cxn>
                <a:cxn ang="0">
                  <a:pos x="T4" y="T5"/>
                </a:cxn>
                <a:cxn ang="0">
                  <a:pos x="T6" y="T7"/>
                </a:cxn>
                <a:cxn ang="0">
                  <a:pos x="T8" y="T9"/>
                </a:cxn>
                <a:cxn ang="0">
                  <a:pos x="T10" y="T11"/>
                </a:cxn>
              </a:cxnLst>
              <a:rect l="0" t="0" r="r" b="b"/>
              <a:pathLst>
                <a:path w="23" h="6">
                  <a:moveTo>
                    <a:pt x="22" y="0"/>
                  </a:moveTo>
                  <a:cubicBezTo>
                    <a:pt x="23" y="5"/>
                    <a:pt x="17" y="4"/>
                    <a:pt x="13" y="5"/>
                  </a:cubicBezTo>
                  <a:cubicBezTo>
                    <a:pt x="12" y="5"/>
                    <a:pt x="12" y="6"/>
                    <a:pt x="10" y="6"/>
                  </a:cubicBezTo>
                  <a:cubicBezTo>
                    <a:pt x="8" y="6"/>
                    <a:pt x="5" y="4"/>
                    <a:pt x="4" y="6"/>
                  </a:cubicBezTo>
                  <a:cubicBezTo>
                    <a:pt x="0" y="6"/>
                    <a:pt x="7" y="1"/>
                    <a:pt x="7" y="2"/>
                  </a:cubicBezTo>
                  <a:cubicBezTo>
                    <a:pt x="10" y="5"/>
                    <a:pt x="17" y="0"/>
                    <a:pt x="22"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0" name="Freeform 86"/>
            <p:cNvSpPr>
              <a:spLocks/>
            </p:cNvSpPr>
            <p:nvPr/>
          </p:nvSpPr>
          <p:spPr bwMode="auto">
            <a:xfrm>
              <a:off x="6353643" y="1315577"/>
              <a:ext cx="60027" cy="38095"/>
            </a:xfrm>
            <a:custGeom>
              <a:avLst/>
              <a:gdLst>
                <a:gd name="T0" fmla="*/ 10 w 22"/>
                <a:gd name="T1" fmla="*/ 0 h 14"/>
                <a:gd name="T2" fmla="*/ 8 w 22"/>
                <a:gd name="T3" fmla="*/ 2 h 14"/>
                <a:gd name="T4" fmla="*/ 15 w 22"/>
                <a:gd name="T5" fmla="*/ 6 h 14"/>
                <a:gd name="T6" fmla="*/ 18 w 22"/>
                <a:gd name="T7" fmla="*/ 5 h 14"/>
                <a:gd name="T8" fmla="*/ 9 w 22"/>
                <a:gd name="T9" fmla="*/ 14 h 14"/>
                <a:gd name="T10" fmla="*/ 0 w 22"/>
                <a:gd name="T11" fmla="*/ 3 h 14"/>
                <a:gd name="T12" fmla="*/ 10 w 22"/>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22" h="14">
                  <a:moveTo>
                    <a:pt x="10" y="0"/>
                  </a:moveTo>
                  <a:cubicBezTo>
                    <a:pt x="10" y="2"/>
                    <a:pt x="9" y="1"/>
                    <a:pt x="8" y="2"/>
                  </a:cubicBezTo>
                  <a:cubicBezTo>
                    <a:pt x="7" y="6"/>
                    <a:pt x="17" y="0"/>
                    <a:pt x="15" y="6"/>
                  </a:cubicBezTo>
                  <a:cubicBezTo>
                    <a:pt x="17" y="6"/>
                    <a:pt x="18" y="6"/>
                    <a:pt x="18" y="5"/>
                  </a:cubicBezTo>
                  <a:cubicBezTo>
                    <a:pt x="22" y="9"/>
                    <a:pt x="10" y="10"/>
                    <a:pt x="9" y="14"/>
                  </a:cubicBezTo>
                  <a:cubicBezTo>
                    <a:pt x="5" y="11"/>
                    <a:pt x="6" y="4"/>
                    <a:pt x="0" y="3"/>
                  </a:cubicBezTo>
                  <a:cubicBezTo>
                    <a:pt x="2" y="0"/>
                    <a:pt x="8" y="2"/>
                    <a:pt x="1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1" name="Freeform 87"/>
            <p:cNvSpPr>
              <a:spLocks noEditPoints="1"/>
            </p:cNvSpPr>
            <p:nvPr/>
          </p:nvSpPr>
          <p:spPr bwMode="auto">
            <a:xfrm>
              <a:off x="1648185" y="1355980"/>
              <a:ext cx="3415790" cy="2241791"/>
            </a:xfrm>
            <a:custGeom>
              <a:avLst/>
              <a:gdLst>
                <a:gd name="T0" fmla="*/ 744 w 1253"/>
                <a:gd name="T1" fmla="*/ 58 h 822"/>
                <a:gd name="T2" fmla="*/ 879 w 1253"/>
                <a:gd name="T3" fmla="*/ 58 h 822"/>
                <a:gd name="T4" fmla="*/ 992 w 1253"/>
                <a:gd name="T5" fmla="*/ 68 h 822"/>
                <a:gd name="T6" fmla="*/ 1138 w 1253"/>
                <a:gd name="T7" fmla="*/ 92 h 822"/>
                <a:gd name="T8" fmla="*/ 1253 w 1253"/>
                <a:gd name="T9" fmla="*/ 129 h 822"/>
                <a:gd name="T10" fmla="*/ 1180 w 1253"/>
                <a:gd name="T11" fmla="*/ 147 h 822"/>
                <a:gd name="T12" fmla="*/ 1087 w 1253"/>
                <a:gd name="T13" fmla="*/ 218 h 822"/>
                <a:gd name="T14" fmla="*/ 1050 w 1253"/>
                <a:gd name="T15" fmla="*/ 240 h 822"/>
                <a:gd name="T16" fmla="*/ 1098 w 1253"/>
                <a:gd name="T17" fmla="*/ 166 h 822"/>
                <a:gd name="T18" fmla="*/ 992 w 1253"/>
                <a:gd name="T19" fmla="*/ 197 h 822"/>
                <a:gd name="T20" fmla="*/ 958 w 1253"/>
                <a:gd name="T21" fmla="*/ 249 h 822"/>
                <a:gd name="T22" fmla="*/ 898 w 1253"/>
                <a:gd name="T23" fmla="*/ 330 h 822"/>
                <a:gd name="T24" fmla="*/ 860 w 1253"/>
                <a:gd name="T25" fmla="*/ 350 h 822"/>
                <a:gd name="T26" fmla="*/ 844 w 1253"/>
                <a:gd name="T27" fmla="*/ 369 h 822"/>
                <a:gd name="T28" fmla="*/ 790 w 1253"/>
                <a:gd name="T29" fmla="*/ 467 h 822"/>
                <a:gd name="T30" fmla="*/ 761 w 1253"/>
                <a:gd name="T31" fmla="*/ 536 h 822"/>
                <a:gd name="T32" fmla="*/ 712 w 1253"/>
                <a:gd name="T33" fmla="*/ 545 h 822"/>
                <a:gd name="T34" fmla="*/ 701 w 1253"/>
                <a:gd name="T35" fmla="*/ 548 h 822"/>
                <a:gd name="T36" fmla="*/ 675 w 1253"/>
                <a:gd name="T37" fmla="*/ 479 h 822"/>
                <a:gd name="T38" fmla="*/ 590 w 1253"/>
                <a:gd name="T39" fmla="*/ 523 h 822"/>
                <a:gd name="T40" fmla="*/ 529 w 1253"/>
                <a:gd name="T41" fmla="*/ 461 h 822"/>
                <a:gd name="T42" fmla="*/ 417 w 1253"/>
                <a:gd name="T43" fmla="*/ 443 h 822"/>
                <a:gd name="T44" fmla="*/ 443 w 1253"/>
                <a:gd name="T45" fmla="*/ 491 h 822"/>
                <a:gd name="T46" fmla="*/ 360 w 1253"/>
                <a:gd name="T47" fmla="*/ 495 h 822"/>
                <a:gd name="T48" fmla="*/ 311 w 1253"/>
                <a:gd name="T49" fmla="*/ 434 h 822"/>
                <a:gd name="T50" fmla="*/ 350 w 1253"/>
                <a:gd name="T51" fmla="*/ 514 h 822"/>
                <a:gd name="T52" fmla="*/ 374 w 1253"/>
                <a:gd name="T53" fmla="*/ 596 h 822"/>
                <a:gd name="T54" fmla="*/ 328 w 1253"/>
                <a:gd name="T55" fmla="*/ 714 h 822"/>
                <a:gd name="T56" fmla="*/ 280 w 1253"/>
                <a:gd name="T57" fmla="*/ 806 h 822"/>
                <a:gd name="T58" fmla="*/ 188 w 1253"/>
                <a:gd name="T59" fmla="*/ 735 h 822"/>
                <a:gd name="T60" fmla="*/ 178 w 1253"/>
                <a:gd name="T61" fmla="*/ 627 h 822"/>
                <a:gd name="T62" fmla="*/ 37 w 1253"/>
                <a:gd name="T63" fmla="*/ 559 h 822"/>
                <a:gd name="T64" fmla="*/ 5 w 1253"/>
                <a:gd name="T65" fmla="*/ 468 h 822"/>
                <a:gd name="T66" fmla="*/ 129 w 1253"/>
                <a:gd name="T67" fmla="*/ 370 h 822"/>
                <a:gd name="T68" fmla="*/ 209 w 1253"/>
                <a:gd name="T69" fmla="*/ 408 h 822"/>
                <a:gd name="T70" fmla="*/ 301 w 1253"/>
                <a:gd name="T71" fmla="*/ 408 h 822"/>
                <a:gd name="T72" fmla="*/ 246 w 1253"/>
                <a:gd name="T73" fmla="*/ 347 h 822"/>
                <a:gd name="T74" fmla="*/ 203 w 1253"/>
                <a:gd name="T75" fmla="*/ 320 h 822"/>
                <a:gd name="T76" fmla="*/ 206 w 1253"/>
                <a:gd name="T77" fmla="*/ 344 h 822"/>
                <a:gd name="T78" fmla="*/ 126 w 1253"/>
                <a:gd name="T79" fmla="*/ 325 h 822"/>
                <a:gd name="T80" fmla="*/ 92 w 1253"/>
                <a:gd name="T81" fmla="*/ 323 h 822"/>
                <a:gd name="T82" fmla="*/ 126 w 1253"/>
                <a:gd name="T83" fmla="*/ 262 h 822"/>
                <a:gd name="T84" fmla="*/ 171 w 1253"/>
                <a:gd name="T85" fmla="*/ 233 h 822"/>
                <a:gd name="T86" fmla="*/ 252 w 1253"/>
                <a:gd name="T87" fmla="*/ 197 h 822"/>
                <a:gd name="T88" fmla="*/ 249 w 1253"/>
                <a:gd name="T89" fmla="*/ 157 h 822"/>
                <a:gd name="T90" fmla="*/ 221 w 1253"/>
                <a:gd name="T91" fmla="*/ 190 h 822"/>
                <a:gd name="T92" fmla="*/ 145 w 1253"/>
                <a:gd name="T93" fmla="*/ 200 h 822"/>
                <a:gd name="T94" fmla="*/ 181 w 1253"/>
                <a:gd name="T95" fmla="*/ 133 h 822"/>
                <a:gd name="T96" fmla="*/ 282 w 1253"/>
                <a:gd name="T97" fmla="*/ 84 h 822"/>
                <a:gd name="T98" fmla="*/ 316 w 1253"/>
                <a:gd name="T99" fmla="*/ 123 h 822"/>
                <a:gd name="T100" fmla="*/ 374 w 1253"/>
                <a:gd name="T101" fmla="*/ 107 h 822"/>
                <a:gd name="T102" fmla="*/ 474 w 1253"/>
                <a:gd name="T103" fmla="*/ 101 h 822"/>
                <a:gd name="T104" fmla="*/ 525 w 1253"/>
                <a:gd name="T105" fmla="*/ 67 h 822"/>
                <a:gd name="T106" fmla="*/ 560 w 1253"/>
                <a:gd name="T107" fmla="*/ 104 h 822"/>
                <a:gd name="T108" fmla="*/ 584 w 1253"/>
                <a:gd name="T109" fmla="*/ 65 h 822"/>
                <a:gd name="T110" fmla="*/ 707 w 1253"/>
                <a:gd name="T111" fmla="*/ 15 h 822"/>
                <a:gd name="T112" fmla="*/ 297 w 1253"/>
                <a:gd name="T113" fmla="*/ 298 h 822"/>
                <a:gd name="T114" fmla="*/ 357 w 1253"/>
                <a:gd name="T115" fmla="*/ 338 h 822"/>
                <a:gd name="T116" fmla="*/ 423 w 1253"/>
                <a:gd name="T117" fmla="*/ 328 h 822"/>
                <a:gd name="T118" fmla="*/ 402 w 1253"/>
                <a:gd name="T119" fmla="*/ 359 h 822"/>
                <a:gd name="T120" fmla="*/ 298 w 1253"/>
                <a:gd name="T121" fmla="*/ 606 h 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53" h="822">
                  <a:moveTo>
                    <a:pt x="755" y="9"/>
                  </a:moveTo>
                  <a:cubicBezTo>
                    <a:pt x="755" y="11"/>
                    <a:pt x="757" y="10"/>
                    <a:pt x="759" y="10"/>
                  </a:cubicBezTo>
                  <a:cubicBezTo>
                    <a:pt x="759" y="12"/>
                    <a:pt x="756" y="12"/>
                    <a:pt x="755" y="12"/>
                  </a:cubicBezTo>
                  <a:cubicBezTo>
                    <a:pt x="761" y="18"/>
                    <a:pt x="767" y="9"/>
                    <a:pt x="778" y="12"/>
                  </a:cubicBezTo>
                  <a:cubicBezTo>
                    <a:pt x="781" y="15"/>
                    <a:pt x="785" y="18"/>
                    <a:pt x="790" y="19"/>
                  </a:cubicBezTo>
                  <a:cubicBezTo>
                    <a:pt x="791" y="21"/>
                    <a:pt x="790" y="23"/>
                    <a:pt x="790" y="25"/>
                  </a:cubicBezTo>
                  <a:cubicBezTo>
                    <a:pt x="791" y="27"/>
                    <a:pt x="794" y="27"/>
                    <a:pt x="793" y="30"/>
                  </a:cubicBezTo>
                  <a:cubicBezTo>
                    <a:pt x="790" y="29"/>
                    <a:pt x="790" y="32"/>
                    <a:pt x="790" y="34"/>
                  </a:cubicBezTo>
                  <a:cubicBezTo>
                    <a:pt x="789" y="33"/>
                    <a:pt x="787" y="32"/>
                    <a:pt x="784" y="33"/>
                  </a:cubicBezTo>
                  <a:cubicBezTo>
                    <a:pt x="782" y="33"/>
                    <a:pt x="784" y="35"/>
                    <a:pt x="783" y="36"/>
                  </a:cubicBezTo>
                  <a:cubicBezTo>
                    <a:pt x="782" y="36"/>
                    <a:pt x="781" y="34"/>
                    <a:pt x="780" y="34"/>
                  </a:cubicBezTo>
                  <a:cubicBezTo>
                    <a:pt x="779" y="34"/>
                    <a:pt x="775" y="37"/>
                    <a:pt x="771" y="36"/>
                  </a:cubicBezTo>
                  <a:cubicBezTo>
                    <a:pt x="769" y="35"/>
                    <a:pt x="770" y="38"/>
                    <a:pt x="769" y="39"/>
                  </a:cubicBezTo>
                  <a:cubicBezTo>
                    <a:pt x="769" y="39"/>
                    <a:pt x="767" y="38"/>
                    <a:pt x="766" y="39"/>
                  </a:cubicBezTo>
                  <a:cubicBezTo>
                    <a:pt x="766" y="40"/>
                    <a:pt x="769" y="41"/>
                    <a:pt x="766" y="44"/>
                  </a:cubicBezTo>
                  <a:cubicBezTo>
                    <a:pt x="766" y="42"/>
                    <a:pt x="758" y="45"/>
                    <a:pt x="762" y="46"/>
                  </a:cubicBezTo>
                  <a:cubicBezTo>
                    <a:pt x="759" y="49"/>
                    <a:pt x="754" y="47"/>
                    <a:pt x="750" y="49"/>
                  </a:cubicBezTo>
                  <a:cubicBezTo>
                    <a:pt x="748" y="50"/>
                    <a:pt x="746" y="54"/>
                    <a:pt x="743" y="53"/>
                  </a:cubicBezTo>
                  <a:cubicBezTo>
                    <a:pt x="743" y="55"/>
                    <a:pt x="743" y="58"/>
                    <a:pt x="741" y="58"/>
                  </a:cubicBezTo>
                  <a:cubicBezTo>
                    <a:pt x="742" y="60"/>
                    <a:pt x="743" y="58"/>
                    <a:pt x="744" y="58"/>
                  </a:cubicBezTo>
                  <a:cubicBezTo>
                    <a:pt x="749" y="58"/>
                    <a:pt x="750" y="55"/>
                    <a:pt x="753" y="53"/>
                  </a:cubicBezTo>
                  <a:cubicBezTo>
                    <a:pt x="755" y="53"/>
                    <a:pt x="756" y="55"/>
                    <a:pt x="758" y="55"/>
                  </a:cubicBezTo>
                  <a:cubicBezTo>
                    <a:pt x="759" y="55"/>
                    <a:pt x="759" y="52"/>
                    <a:pt x="761" y="52"/>
                  </a:cubicBezTo>
                  <a:cubicBezTo>
                    <a:pt x="764" y="50"/>
                    <a:pt x="767" y="52"/>
                    <a:pt x="771" y="50"/>
                  </a:cubicBezTo>
                  <a:cubicBezTo>
                    <a:pt x="773" y="50"/>
                    <a:pt x="770" y="48"/>
                    <a:pt x="772" y="47"/>
                  </a:cubicBezTo>
                  <a:cubicBezTo>
                    <a:pt x="773" y="47"/>
                    <a:pt x="775" y="48"/>
                    <a:pt x="775" y="47"/>
                  </a:cubicBezTo>
                  <a:cubicBezTo>
                    <a:pt x="776" y="47"/>
                    <a:pt x="777" y="44"/>
                    <a:pt x="777" y="44"/>
                  </a:cubicBezTo>
                  <a:cubicBezTo>
                    <a:pt x="777" y="44"/>
                    <a:pt x="781" y="46"/>
                    <a:pt x="783" y="46"/>
                  </a:cubicBezTo>
                  <a:cubicBezTo>
                    <a:pt x="786" y="46"/>
                    <a:pt x="786" y="45"/>
                    <a:pt x="790" y="44"/>
                  </a:cubicBezTo>
                  <a:cubicBezTo>
                    <a:pt x="790" y="46"/>
                    <a:pt x="790" y="47"/>
                    <a:pt x="790" y="49"/>
                  </a:cubicBezTo>
                  <a:cubicBezTo>
                    <a:pt x="792" y="47"/>
                    <a:pt x="793" y="48"/>
                    <a:pt x="793" y="50"/>
                  </a:cubicBezTo>
                  <a:cubicBezTo>
                    <a:pt x="801" y="49"/>
                    <a:pt x="814" y="51"/>
                    <a:pt x="826" y="50"/>
                  </a:cubicBezTo>
                  <a:cubicBezTo>
                    <a:pt x="825" y="57"/>
                    <a:pt x="836" y="52"/>
                    <a:pt x="835" y="59"/>
                  </a:cubicBezTo>
                  <a:cubicBezTo>
                    <a:pt x="836" y="57"/>
                    <a:pt x="838" y="59"/>
                    <a:pt x="841" y="59"/>
                  </a:cubicBezTo>
                  <a:cubicBezTo>
                    <a:pt x="845" y="59"/>
                    <a:pt x="851" y="58"/>
                    <a:pt x="852" y="59"/>
                  </a:cubicBezTo>
                  <a:cubicBezTo>
                    <a:pt x="855" y="59"/>
                    <a:pt x="853" y="53"/>
                    <a:pt x="855" y="52"/>
                  </a:cubicBezTo>
                  <a:cubicBezTo>
                    <a:pt x="860" y="53"/>
                    <a:pt x="865" y="52"/>
                    <a:pt x="870" y="53"/>
                  </a:cubicBezTo>
                  <a:cubicBezTo>
                    <a:pt x="870" y="53"/>
                    <a:pt x="870" y="55"/>
                    <a:pt x="870" y="55"/>
                  </a:cubicBezTo>
                  <a:cubicBezTo>
                    <a:pt x="873" y="55"/>
                    <a:pt x="875" y="54"/>
                    <a:pt x="878" y="55"/>
                  </a:cubicBezTo>
                  <a:cubicBezTo>
                    <a:pt x="878" y="55"/>
                    <a:pt x="879" y="57"/>
                    <a:pt x="879" y="58"/>
                  </a:cubicBezTo>
                  <a:cubicBezTo>
                    <a:pt x="881" y="59"/>
                    <a:pt x="885" y="57"/>
                    <a:pt x="887" y="59"/>
                  </a:cubicBezTo>
                  <a:cubicBezTo>
                    <a:pt x="886" y="62"/>
                    <a:pt x="886" y="66"/>
                    <a:pt x="882" y="65"/>
                  </a:cubicBezTo>
                  <a:cubicBezTo>
                    <a:pt x="882" y="68"/>
                    <a:pt x="885" y="69"/>
                    <a:pt x="888" y="68"/>
                  </a:cubicBezTo>
                  <a:cubicBezTo>
                    <a:pt x="887" y="77"/>
                    <a:pt x="894" y="77"/>
                    <a:pt x="897" y="81"/>
                  </a:cubicBezTo>
                  <a:cubicBezTo>
                    <a:pt x="900" y="80"/>
                    <a:pt x="902" y="79"/>
                    <a:pt x="904" y="77"/>
                  </a:cubicBezTo>
                  <a:cubicBezTo>
                    <a:pt x="905" y="76"/>
                    <a:pt x="905" y="73"/>
                    <a:pt x="906" y="73"/>
                  </a:cubicBezTo>
                  <a:cubicBezTo>
                    <a:pt x="907" y="72"/>
                    <a:pt x="909" y="73"/>
                    <a:pt x="909" y="71"/>
                  </a:cubicBezTo>
                  <a:cubicBezTo>
                    <a:pt x="913" y="70"/>
                    <a:pt x="912" y="74"/>
                    <a:pt x="913" y="76"/>
                  </a:cubicBezTo>
                  <a:cubicBezTo>
                    <a:pt x="917" y="76"/>
                    <a:pt x="920" y="76"/>
                    <a:pt x="924" y="76"/>
                  </a:cubicBezTo>
                  <a:cubicBezTo>
                    <a:pt x="925" y="74"/>
                    <a:pt x="929" y="75"/>
                    <a:pt x="928" y="71"/>
                  </a:cubicBezTo>
                  <a:cubicBezTo>
                    <a:pt x="933" y="73"/>
                    <a:pt x="944" y="68"/>
                    <a:pt x="944" y="74"/>
                  </a:cubicBezTo>
                  <a:cubicBezTo>
                    <a:pt x="949" y="74"/>
                    <a:pt x="947" y="69"/>
                    <a:pt x="953" y="71"/>
                  </a:cubicBezTo>
                  <a:cubicBezTo>
                    <a:pt x="953" y="70"/>
                    <a:pt x="951" y="70"/>
                    <a:pt x="950" y="70"/>
                  </a:cubicBezTo>
                  <a:cubicBezTo>
                    <a:pt x="952" y="68"/>
                    <a:pt x="951" y="66"/>
                    <a:pt x="953" y="65"/>
                  </a:cubicBezTo>
                  <a:cubicBezTo>
                    <a:pt x="957" y="65"/>
                    <a:pt x="956" y="60"/>
                    <a:pt x="962" y="62"/>
                  </a:cubicBezTo>
                  <a:cubicBezTo>
                    <a:pt x="964" y="62"/>
                    <a:pt x="962" y="60"/>
                    <a:pt x="962" y="61"/>
                  </a:cubicBezTo>
                  <a:cubicBezTo>
                    <a:pt x="965" y="57"/>
                    <a:pt x="969" y="60"/>
                    <a:pt x="974" y="59"/>
                  </a:cubicBezTo>
                  <a:cubicBezTo>
                    <a:pt x="973" y="67"/>
                    <a:pt x="982" y="57"/>
                    <a:pt x="980" y="64"/>
                  </a:cubicBezTo>
                  <a:cubicBezTo>
                    <a:pt x="987" y="64"/>
                    <a:pt x="991" y="63"/>
                    <a:pt x="996" y="62"/>
                  </a:cubicBezTo>
                  <a:cubicBezTo>
                    <a:pt x="997" y="66"/>
                    <a:pt x="990" y="63"/>
                    <a:pt x="992" y="68"/>
                  </a:cubicBezTo>
                  <a:cubicBezTo>
                    <a:pt x="993" y="71"/>
                    <a:pt x="998" y="70"/>
                    <a:pt x="1001" y="70"/>
                  </a:cubicBezTo>
                  <a:cubicBezTo>
                    <a:pt x="1006" y="70"/>
                    <a:pt x="1011" y="70"/>
                    <a:pt x="1015" y="68"/>
                  </a:cubicBezTo>
                  <a:cubicBezTo>
                    <a:pt x="1017" y="74"/>
                    <a:pt x="1024" y="74"/>
                    <a:pt x="1026" y="79"/>
                  </a:cubicBezTo>
                  <a:cubicBezTo>
                    <a:pt x="1029" y="77"/>
                    <a:pt x="1030" y="80"/>
                    <a:pt x="1033" y="80"/>
                  </a:cubicBezTo>
                  <a:cubicBezTo>
                    <a:pt x="1042" y="81"/>
                    <a:pt x="1053" y="79"/>
                    <a:pt x="1061" y="80"/>
                  </a:cubicBezTo>
                  <a:cubicBezTo>
                    <a:pt x="1065" y="81"/>
                    <a:pt x="1068" y="85"/>
                    <a:pt x="1072" y="83"/>
                  </a:cubicBezTo>
                  <a:cubicBezTo>
                    <a:pt x="1071" y="86"/>
                    <a:pt x="1073" y="86"/>
                    <a:pt x="1075" y="86"/>
                  </a:cubicBezTo>
                  <a:cubicBezTo>
                    <a:pt x="1075" y="88"/>
                    <a:pt x="1075" y="90"/>
                    <a:pt x="1075" y="92"/>
                  </a:cubicBezTo>
                  <a:cubicBezTo>
                    <a:pt x="1074" y="95"/>
                    <a:pt x="1080" y="92"/>
                    <a:pt x="1081" y="93"/>
                  </a:cubicBezTo>
                  <a:cubicBezTo>
                    <a:pt x="1082" y="95"/>
                    <a:pt x="1081" y="93"/>
                    <a:pt x="1084" y="93"/>
                  </a:cubicBezTo>
                  <a:cubicBezTo>
                    <a:pt x="1084" y="93"/>
                    <a:pt x="1084" y="95"/>
                    <a:pt x="1085" y="95"/>
                  </a:cubicBezTo>
                  <a:cubicBezTo>
                    <a:pt x="1087" y="95"/>
                    <a:pt x="1103" y="97"/>
                    <a:pt x="1104" y="95"/>
                  </a:cubicBezTo>
                  <a:cubicBezTo>
                    <a:pt x="1104" y="95"/>
                    <a:pt x="1104" y="93"/>
                    <a:pt x="1104" y="93"/>
                  </a:cubicBezTo>
                  <a:cubicBezTo>
                    <a:pt x="1106" y="93"/>
                    <a:pt x="1108" y="95"/>
                    <a:pt x="1109" y="95"/>
                  </a:cubicBezTo>
                  <a:cubicBezTo>
                    <a:pt x="1110" y="94"/>
                    <a:pt x="1113" y="92"/>
                    <a:pt x="1113" y="95"/>
                  </a:cubicBezTo>
                  <a:cubicBezTo>
                    <a:pt x="1116" y="92"/>
                    <a:pt x="1121" y="91"/>
                    <a:pt x="1125" y="90"/>
                  </a:cubicBezTo>
                  <a:cubicBezTo>
                    <a:pt x="1124" y="95"/>
                    <a:pt x="1126" y="97"/>
                    <a:pt x="1127" y="101"/>
                  </a:cubicBezTo>
                  <a:cubicBezTo>
                    <a:pt x="1133" y="101"/>
                    <a:pt x="1135" y="103"/>
                    <a:pt x="1140" y="101"/>
                  </a:cubicBezTo>
                  <a:cubicBezTo>
                    <a:pt x="1140" y="98"/>
                    <a:pt x="1139" y="98"/>
                    <a:pt x="1137" y="98"/>
                  </a:cubicBezTo>
                  <a:cubicBezTo>
                    <a:pt x="1138" y="96"/>
                    <a:pt x="1139" y="94"/>
                    <a:pt x="1138" y="92"/>
                  </a:cubicBezTo>
                  <a:cubicBezTo>
                    <a:pt x="1142" y="89"/>
                    <a:pt x="1151" y="90"/>
                    <a:pt x="1153" y="93"/>
                  </a:cubicBezTo>
                  <a:cubicBezTo>
                    <a:pt x="1160" y="94"/>
                    <a:pt x="1166" y="93"/>
                    <a:pt x="1173" y="93"/>
                  </a:cubicBezTo>
                  <a:cubicBezTo>
                    <a:pt x="1175" y="94"/>
                    <a:pt x="1179" y="97"/>
                    <a:pt x="1180" y="93"/>
                  </a:cubicBezTo>
                  <a:cubicBezTo>
                    <a:pt x="1183" y="95"/>
                    <a:pt x="1183" y="97"/>
                    <a:pt x="1187" y="98"/>
                  </a:cubicBezTo>
                  <a:cubicBezTo>
                    <a:pt x="1189" y="98"/>
                    <a:pt x="1190" y="101"/>
                    <a:pt x="1190" y="101"/>
                  </a:cubicBezTo>
                  <a:cubicBezTo>
                    <a:pt x="1191" y="101"/>
                    <a:pt x="1192" y="100"/>
                    <a:pt x="1192" y="99"/>
                  </a:cubicBezTo>
                  <a:cubicBezTo>
                    <a:pt x="1194" y="100"/>
                    <a:pt x="1192" y="101"/>
                    <a:pt x="1193" y="102"/>
                  </a:cubicBezTo>
                  <a:cubicBezTo>
                    <a:pt x="1194" y="103"/>
                    <a:pt x="1196" y="102"/>
                    <a:pt x="1196" y="102"/>
                  </a:cubicBezTo>
                  <a:cubicBezTo>
                    <a:pt x="1197" y="103"/>
                    <a:pt x="1200" y="104"/>
                    <a:pt x="1204" y="105"/>
                  </a:cubicBezTo>
                  <a:cubicBezTo>
                    <a:pt x="1206" y="106"/>
                    <a:pt x="1210" y="107"/>
                    <a:pt x="1213" y="108"/>
                  </a:cubicBezTo>
                  <a:cubicBezTo>
                    <a:pt x="1213" y="108"/>
                    <a:pt x="1214" y="111"/>
                    <a:pt x="1214" y="111"/>
                  </a:cubicBezTo>
                  <a:cubicBezTo>
                    <a:pt x="1215" y="111"/>
                    <a:pt x="1216" y="111"/>
                    <a:pt x="1217" y="111"/>
                  </a:cubicBezTo>
                  <a:cubicBezTo>
                    <a:pt x="1218" y="112"/>
                    <a:pt x="1217" y="114"/>
                    <a:pt x="1217" y="114"/>
                  </a:cubicBezTo>
                  <a:cubicBezTo>
                    <a:pt x="1217" y="115"/>
                    <a:pt x="1220" y="114"/>
                    <a:pt x="1220" y="114"/>
                  </a:cubicBezTo>
                  <a:cubicBezTo>
                    <a:pt x="1221" y="116"/>
                    <a:pt x="1218" y="121"/>
                    <a:pt x="1224" y="119"/>
                  </a:cubicBezTo>
                  <a:cubicBezTo>
                    <a:pt x="1224" y="122"/>
                    <a:pt x="1224" y="125"/>
                    <a:pt x="1224" y="129"/>
                  </a:cubicBezTo>
                  <a:cubicBezTo>
                    <a:pt x="1230" y="129"/>
                    <a:pt x="1234" y="127"/>
                    <a:pt x="1235" y="123"/>
                  </a:cubicBezTo>
                  <a:cubicBezTo>
                    <a:pt x="1239" y="125"/>
                    <a:pt x="1244" y="124"/>
                    <a:pt x="1248" y="126"/>
                  </a:cubicBezTo>
                  <a:cubicBezTo>
                    <a:pt x="1249" y="126"/>
                    <a:pt x="1248" y="129"/>
                    <a:pt x="1248" y="129"/>
                  </a:cubicBezTo>
                  <a:cubicBezTo>
                    <a:pt x="1249" y="130"/>
                    <a:pt x="1252" y="128"/>
                    <a:pt x="1253" y="129"/>
                  </a:cubicBezTo>
                  <a:cubicBezTo>
                    <a:pt x="1252" y="130"/>
                    <a:pt x="1249" y="130"/>
                    <a:pt x="1250" y="133"/>
                  </a:cubicBezTo>
                  <a:cubicBezTo>
                    <a:pt x="1247" y="134"/>
                    <a:pt x="1247" y="132"/>
                    <a:pt x="1245" y="132"/>
                  </a:cubicBezTo>
                  <a:cubicBezTo>
                    <a:pt x="1244" y="133"/>
                    <a:pt x="1244" y="135"/>
                    <a:pt x="1241" y="135"/>
                  </a:cubicBezTo>
                  <a:cubicBezTo>
                    <a:pt x="1241" y="137"/>
                    <a:pt x="1245" y="136"/>
                    <a:pt x="1244" y="141"/>
                  </a:cubicBezTo>
                  <a:cubicBezTo>
                    <a:pt x="1238" y="136"/>
                    <a:pt x="1243" y="143"/>
                    <a:pt x="1239" y="144"/>
                  </a:cubicBezTo>
                  <a:cubicBezTo>
                    <a:pt x="1238" y="144"/>
                    <a:pt x="1237" y="145"/>
                    <a:pt x="1236" y="147"/>
                  </a:cubicBezTo>
                  <a:cubicBezTo>
                    <a:pt x="1234" y="146"/>
                    <a:pt x="1233" y="146"/>
                    <a:pt x="1232" y="145"/>
                  </a:cubicBezTo>
                  <a:cubicBezTo>
                    <a:pt x="1231" y="145"/>
                    <a:pt x="1230" y="143"/>
                    <a:pt x="1229" y="142"/>
                  </a:cubicBezTo>
                  <a:cubicBezTo>
                    <a:pt x="1227" y="141"/>
                    <a:pt x="1225" y="142"/>
                    <a:pt x="1223" y="141"/>
                  </a:cubicBezTo>
                  <a:cubicBezTo>
                    <a:pt x="1222" y="140"/>
                    <a:pt x="1221" y="138"/>
                    <a:pt x="1220" y="138"/>
                  </a:cubicBezTo>
                  <a:cubicBezTo>
                    <a:pt x="1218" y="137"/>
                    <a:pt x="1216" y="138"/>
                    <a:pt x="1214" y="138"/>
                  </a:cubicBezTo>
                  <a:cubicBezTo>
                    <a:pt x="1214" y="138"/>
                    <a:pt x="1214" y="136"/>
                    <a:pt x="1213" y="136"/>
                  </a:cubicBezTo>
                  <a:cubicBezTo>
                    <a:pt x="1211" y="136"/>
                    <a:pt x="1209" y="131"/>
                    <a:pt x="1207" y="135"/>
                  </a:cubicBezTo>
                  <a:cubicBezTo>
                    <a:pt x="1205" y="135"/>
                    <a:pt x="1205" y="132"/>
                    <a:pt x="1205" y="130"/>
                  </a:cubicBezTo>
                  <a:cubicBezTo>
                    <a:pt x="1202" y="130"/>
                    <a:pt x="1199" y="130"/>
                    <a:pt x="1196" y="130"/>
                  </a:cubicBezTo>
                  <a:cubicBezTo>
                    <a:pt x="1193" y="131"/>
                    <a:pt x="1196" y="134"/>
                    <a:pt x="1196" y="133"/>
                  </a:cubicBezTo>
                  <a:cubicBezTo>
                    <a:pt x="1196" y="135"/>
                    <a:pt x="1193" y="136"/>
                    <a:pt x="1193" y="139"/>
                  </a:cubicBezTo>
                  <a:cubicBezTo>
                    <a:pt x="1187" y="139"/>
                    <a:pt x="1186" y="144"/>
                    <a:pt x="1178" y="142"/>
                  </a:cubicBezTo>
                  <a:cubicBezTo>
                    <a:pt x="1177" y="143"/>
                    <a:pt x="1177" y="146"/>
                    <a:pt x="1174" y="145"/>
                  </a:cubicBezTo>
                  <a:cubicBezTo>
                    <a:pt x="1175" y="147"/>
                    <a:pt x="1178" y="146"/>
                    <a:pt x="1180" y="147"/>
                  </a:cubicBezTo>
                  <a:cubicBezTo>
                    <a:pt x="1182" y="147"/>
                    <a:pt x="1182" y="149"/>
                    <a:pt x="1184" y="150"/>
                  </a:cubicBezTo>
                  <a:cubicBezTo>
                    <a:pt x="1183" y="154"/>
                    <a:pt x="1183" y="153"/>
                    <a:pt x="1186" y="156"/>
                  </a:cubicBezTo>
                  <a:cubicBezTo>
                    <a:pt x="1187" y="159"/>
                    <a:pt x="1191" y="159"/>
                    <a:pt x="1193" y="162"/>
                  </a:cubicBezTo>
                  <a:cubicBezTo>
                    <a:pt x="1193" y="162"/>
                    <a:pt x="1189" y="166"/>
                    <a:pt x="1189" y="166"/>
                  </a:cubicBezTo>
                  <a:cubicBezTo>
                    <a:pt x="1185" y="167"/>
                    <a:pt x="1185" y="163"/>
                    <a:pt x="1183" y="163"/>
                  </a:cubicBezTo>
                  <a:cubicBezTo>
                    <a:pt x="1183" y="163"/>
                    <a:pt x="1185" y="166"/>
                    <a:pt x="1183" y="166"/>
                  </a:cubicBezTo>
                  <a:cubicBezTo>
                    <a:pt x="1179" y="166"/>
                    <a:pt x="1171" y="166"/>
                    <a:pt x="1167" y="167"/>
                  </a:cubicBezTo>
                  <a:cubicBezTo>
                    <a:pt x="1164" y="168"/>
                    <a:pt x="1159" y="170"/>
                    <a:pt x="1159" y="173"/>
                  </a:cubicBezTo>
                  <a:cubicBezTo>
                    <a:pt x="1153" y="172"/>
                    <a:pt x="1152" y="177"/>
                    <a:pt x="1147" y="178"/>
                  </a:cubicBezTo>
                  <a:cubicBezTo>
                    <a:pt x="1146" y="179"/>
                    <a:pt x="1146" y="180"/>
                    <a:pt x="1144" y="181"/>
                  </a:cubicBezTo>
                  <a:cubicBezTo>
                    <a:pt x="1143" y="182"/>
                    <a:pt x="1141" y="184"/>
                    <a:pt x="1140" y="184"/>
                  </a:cubicBezTo>
                  <a:cubicBezTo>
                    <a:pt x="1139" y="184"/>
                    <a:pt x="1137" y="185"/>
                    <a:pt x="1137" y="187"/>
                  </a:cubicBezTo>
                  <a:cubicBezTo>
                    <a:pt x="1132" y="186"/>
                    <a:pt x="1124" y="189"/>
                    <a:pt x="1122" y="185"/>
                  </a:cubicBezTo>
                  <a:cubicBezTo>
                    <a:pt x="1121" y="187"/>
                    <a:pt x="1117" y="186"/>
                    <a:pt x="1118" y="190"/>
                  </a:cubicBezTo>
                  <a:cubicBezTo>
                    <a:pt x="1109" y="190"/>
                    <a:pt x="1108" y="190"/>
                    <a:pt x="1100" y="190"/>
                  </a:cubicBezTo>
                  <a:cubicBezTo>
                    <a:pt x="1099" y="190"/>
                    <a:pt x="1098" y="191"/>
                    <a:pt x="1097" y="191"/>
                  </a:cubicBezTo>
                  <a:cubicBezTo>
                    <a:pt x="1096" y="192"/>
                    <a:pt x="1093" y="193"/>
                    <a:pt x="1093" y="196"/>
                  </a:cubicBezTo>
                  <a:cubicBezTo>
                    <a:pt x="1092" y="200"/>
                    <a:pt x="1086" y="198"/>
                    <a:pt x="1087" y="205"/>
                  </a:cubicBezTo>
                  <a:cubicBezTo>
                    <a:pt x="1086" y="209"/>
                    <a:pt x="1090" y="209"/>
                    <a:pt x="1093" y="210"/>
                  </a:cubicBezTo>
                  <a:cubicBezTo>
                    <a:pt x="1092" y="214"/>
                    <a:pt x="1091" y="218"/>
                    <a:pt x="1087" y="218"/>
                  </a:cubicBezTo>
                  <a:cubicBezTo>
                    <a:pt x="1087" y="221"/>
                    <a:pt x="1086" y="222"/>
                    <a:pt x="1084" y="222"/>
                  </a:cubicBezTo>
                  <a:cubicBezTo>
                    <a:pt x="1084" y="224"/>
                    <a:pt x="1084" y="226"/>
                    <a:pt x="1084" y="228"/>
                  </a:cubicBezTo>
                  <a:cubicBezTo>
                    <a:pt x="1084" y="231"/>
                    <a:pt x="1086" y="227"/>
                    <a:pt x="1087" y="230"/>
                  </a:cubicBezTo>
                  <a:cubicBezTo>
                    <a:pt x="1088" y="233"/>
                    <a:pt x="1084" y="232"/>
                    <a:pt x="1084" y="233"/>
                  </a:cubicBezTo>
                  <a:cubicBezTo>
                    <a:pt x="1083" y="233"/>
                    <a:pt x="1083" y="237"/>
                    <a:pt x="1082" y="237"/>
                  </a:cubicBezTo>
                  <a:cubicBezTo>
                    <a:pt x="1081" y="238"/>
                    <a:pt x="1076" y="237"/>
                    <a:pt x="1075" y="239"/>
                  </a:cubicBezTo>
                  <a:cubicBezTo>
                    <a:pt x="1074" y="240"/>
                    <a:pt x="1076" y="244"/>
                    <a:pt x="1075" y="245"/>
                  </a:cubicBezTo>
                  <a:cubicBezTo>
                    <a:pt x="1073" y="245"/>
                    <a:pt x="1074" y="242"/>
                    <a:pt x="1073" y="242"/>
                  </a:cubicBezTo>
                  <a:cubicBezTo>
                    <a:pt x="1072" y="241"/>
                    <a:pt x="1069" y="243"/>
                    <a:pt x="1072" y="249"/>
                  </a:cubicBezTo>
                  <a:cubicBezTo>
                    <a:pt x="1069" y="248"/>
                    <a:pt x="1070" y="251"/>
                    <a:pt x="1069" y="252"/>
                  </a:cubicBezTo>
                  <a:cubicBezTo>
                    <a:pt x="1068" y="252"/>
                    <a:pt x="1066" y="251"/>
                    <a:pt x="1066" y="252"/>
                  </a:cubicBezTo>
                  <a:cubicBezTo>
                    <a:pt x="1065" y="253"/>
                    <a:pt x="1066" y="256"/>
                    <a:pt x="1063" y="255"/>
                  </a:cubicBezTo>
                  <a:cubicBezTo>
                    <a:pt x="1063" y="258"/>
                    <a:pt x="1061" y="258"/>
                    <a:pt x="1061" y="261"/>
                  </a:cubicBezTo>
                  <a:cubicBezTo>
                    <a:pt x="1059" y="261"/>
                    <a:pt x="1056" y="260"/>
                    <a:pt x="1055" y="262"/>
                  </a:cubicBezTo>
                  <a:cubicBezTo>
                    <a:pt x="1053" y="262"/>
                    <a:pt x="1056" y="260"/>
                    <a:pt x="1055" y="258"/>
                  </a:cubicBezTo>
                  <a:cubicBezTo>
                    <a:pt x="1056" y="258"/>
                    <a:pt x="1054" y="257"/>
                    <a:pt x="1054" y="256"/>
                  </a:cubicBezTo>
                  <a:cubicBezTo>
                    <a:pt x="1054" y="255"/>
                    <a:pt x="1054" y="254"/>
                    <a:pt x="1054" y="253"/>
                  </a:cubicBezTo>
                  <a:cubicBezTo>
                    <a:pt x="1053" y="253"/>
                    <a:pt x="1052" y="251"/>
                    <a:pt x="1051" y="250"/>
                  </a:cubicBezTo>
                  <a:cubicBezTo>
                    <a:pt x="1050" y="250"/>
                    <a:pt x="1050" y="249"/>
                    <a:pt x="1048" y="249"/>
                  </a:cubicBezTo>
                  <a:cubicBezTo>
                    <a:pt x="1050" y="247"/>
                    <a:pt x="1050" y="243"/>
                    <a:pt x="1050" y="240"/>
                  </a:cubicBezTo>
                  <a:cubicBezTo>
                    <a:pt x="1049" y="238"/>
                    <a:pt x="1048" y="238"/>
                    <a:pt x="1048" y="236"/>
                  </a:cubicBezTo>
                  <a:cubicBezTo>
                    <a:pt x="1047" y="230"/>
                    <a:pt x="1049" y="224"/>
                    <a:pt x="1048" y="219"/>
                  </a:cubicBezTo>
                  <a:cubicBezTo>
                    <a:pt x="1053" y="224"/>
                    <a:pt x="1049" y="217"/>
                    <a:pt x="1051" y="213"/>
                  </a:cubicBezTo>
                  <a:cubicBezTo>
                    <a:pt x="1051" y="213"/>
                    <a:pt x="1053" y="218"/>
                    <a:pt x="1054" y="215"/>
                  </a:cubicBezTo>
                  <a:cubicBezTo>
                    <a:pt x="1054" y="214"/>
                    <a:pt x="1054" y="213"/>
                    <a:pt x="1054" y="212"/>
                  </a:cubicBezTo>
                  <a:cubicBezTo>
                    <a:pt x="1055" y="210"/>
                    <a:pt x="1061" y="206"/>
                    <a:pt x="1063" y="205"/>
                  </a:cubicBezTo>
                  <a:cubicBezTo>
                    <a:pt x="1063" y="204"/>
                    <a:pt x="1065" y="204"/>
                    <a:pt x="1064" y="203"/>
                  </a:cubicBezTo>
                  <a:cubicBezTo>
                    <a:pt x="1062" y="201"/>
                    <a:pt x="1065" y="202"/>
                    <a:pt x="1067" y="202"/>
                  </a:cubicBezTo>
                  <a:cubicBezTo>
                    <a:pt x="1070" y="200"/>
                    <a:pt x="1071" y="198"/>
                    <a:pt x="1070" y="194"/>
                  </a:cubicBezTo>
                  <a:cubicBezTo>
                    <a:pt x="1071" y="194"/>
                    <a:pt x="1076" y="192"/>
                    <a:pt x="1075" y="191"/>
                  </a:cubicBezTo>
                  <a:cubicBezTo>
                    <a:pt x="1075" y="191"/>
                    <a:pt x="1073" y="191"/>
                    <a:pt x="1073" y="191"/>
                  </a:cubicBezTo>
                  <a:cubicBezTo>
                    <a:pt x="1073" y="191"/>
                    <a:pt x="1075" y="188"/>
                    <a:pt x="1075" y="188"/>
                  </a:cubicBezTo>
                  <a:cubicBezTo>
                    <a:pt x="1076" y="188"/>
                    <a:pt x="1078" y="192"/>
                    <a:pt x="1078" y="185"/>
                  </a:cubicBezTo>
                  <a:cubicBezTo>
                    <a:pt x="1080" y="185"/>
                    <a:pt x="1083" y="185"/>
                    <a:pt x="1085" y="184"/>
                  </a:cubicBezTo>
                  <a:cubicBezTo>
                    <a:pt x="1086" y="183"/>
                    <a:pt x="1086" y="181"/>
                    <a:pt x="1087" y="181"/>
                  </a:cubicBezTo>
                  <a:cubicBezTo>
                    <a:pt x="1087" y="180"/>
                    <a:pt x="1089" y="181"/>
                    <a:pt x="1090" y="181"/>
                  </a:cubicBezTo>
                  <a:cubicBezTo>
                    <a:pt x="1090" y="180"/>
                    <a:pt x="1092" y="179"/>
                    <a:pt x="1093" y="178"/>
                  </a:cubicBezTo>
                  <a:cubicBezTo>
                    <a:pt x="1093" y="177"/>
                    <a:pt x="1094" y="178"/>
                    <a:pt x="1094" y="176"/>
                  </a:cubicBezTo>
                  <a:cubicBezTo>
                    <a:pt x="1094" y="175"/>
                    <a:pt x="1096" y="170"/>
                    <a:pt x="1098" y="173"/>
                  </a:cubicBezTo>
                  <a:cubicBezTo>
                    <a:pt x="1098" y="171"/>
                    <a:pt x="1098" y="168"/>
                    <a:pt x="1098" y="166"/>
                  </a:cubicBezTo>
                  <a:cubicBezTo>
                    <a:pt x="1095" y="165"/>
                    <a:pt x="1093" y="166"/>
                    <a:pt x="1091" y="167"/>
                  </a:cubicBezTo>
                  <a:cubicBezTo>
                    <a:pt x="1090" y="169"/>
                    <a:pt x="1089" y="169"/>
                    <a:pt x="1088" y="170"/>
                  </a:cubicBezTo>
                  <a:cubicBezTo>
                    <a:pt x="1087" y="171"/>
                    <a:pt x="1087" y="170"/>
                    <a:pt x="1087" y="172"/>
                  </a:cubicBezTo>
                  <a:cubicBezTo>
                    <a:pt x="1086" y="175"/>
                    <a:pt x="1081" y="174"/>
                    <a:pt x="1081" y="178"/>
                  </a:cubicBezTo>
                  <a:cubicBezTo>
                    <a:pt x="1078" y="177"/>
                    <a:pt x="1076" y="178"/>
                    <a:pt x="1076" y="181"/>
                  </a:cubicBezTo>
                  <a:cubicBezTo>
                    <a:pt x="1074" y="181"/>
                    <a:pt x="1075" y="178"/>
                    <a:pt x="1075" y="178"/>
                  </a:cubicBezTo>
                  <a:cubicBezTo>
                    <a:pt x="1074" y="178"/>
                    <a:pt x="1072" y="178"/>
                    <a:pt x="1072" y="178"/>
                  </a:cubicBezTo>
                  <a:cubicBezTo>
                    <a:pt x="1071" y="177"/>
                    <a:pt x="1072" y="175"/>
                    <a:pt x="1072" y="173"/>
                  </a:cubicBezTo>
                  <a:cubicBezTo>
                    <a:pt x="1066" y="174"/>
                    <a:pt x="1061" y="172"/>
                    <a:pt x="1057" y="173"/>
                  </a:cubicBezTo>
                  <a:cubicBezTo>
                    <a:pt x="1055" y="174"/>
                    <a:pt x="1057" y="176"/>
                    <a:pt x="1055" y="176"/>
                  </a:cubicBezTo>
                  <a:cubicBezTo>
                    <a:pt x="1053" y="178"/>
                    <a:pt x="1051" y="177"/>
                    <a:pt x="1050" y="178"/>
                  </a:cubicBezTo>
                  <a:cubicBezTo>
                    <a:pt x="1047" y="179"/>
                    <a:pt x="1047" y="180"/>
                    <a:pt x="1045" y="182"/>
                  </a:cubicBezTo>
                  <a:cubicBezTo>
                    <a:pt x="1044" y="184"/>
                    <a:pt x="1043" y="185"/>
                    <a:pt x="1041" y="185"/>
                  </a:cubicBezTo>
                  <a:cubicBezTo>
                    <a:pt x="1039" y="189"/>
                    <a:pt x="1043" y="189"/>
                    <a:pt x="1042" y="193"/>
                  </a:cubicBezTo>
                  <a:cubicBezTo>
                    <a:pt x="1040" y="193"/>
                    <a:pt x="1039" y="195"/>
                    <a:pt x="1039" y="197"/>
                  </a:cubicBezTo>
                  <a:cubicBezTo>
                    <a:pt x="1033" y="196"/>
                    <a:pt x="1032" y="199"/>
                    <a:pt x="1026" y="199"/>
                  </a:cubicBezTo>
                  <a:cubicBezTo>
                    <a:pt x="1024" y="197"/>
                    <a:pt x="1025" y="196"/>
                    <a:pt x="1026" y="194"/>
                  </a:cubicBezTo>
                  <a:cubicBezTo>
                    <a:pt x="1023" y="195"/>
                    <a:pt x="1023" y="193"/>
                    <a:pt x="1023" y="191"/>
                  </a:cubicBezTo>
                  <a:cubicBezTo>
                    <a:pt x="1021" y="191"/>
                    <a:pt x="1017" y="192"/>
                    <a:pt x="1017" y="190"/>
                  </a:cubicBezTo>
                  <a:cubicBezTo>
                    <a:pt x="1010" y="194"/>
                    <a:pt x="1001" y="196"/>
                    <a:pt x="992" y="197"/>
                  </a:cubicBezTo>
                  <a:cubicBezTo>
                    <a:pt x="991" y="195"/>
                    <a:pt x="987" y="196"/>
                    <a:pt x="989" y="191"/>
                  </a:cubicBezTo>
                  <a:cubicBezTo>
                    <a:pt x="987" y="191"/>
                    <a:pt x="985" y="191"/>
                    <a:pt x="983" y="191"/>
                  </a:cubicBezTo>
                  <a:cubicBezTo>
                    <a:pt x="977" y="193"/>
                    <a:pt x="972" y="194"/>
                    <a:pt x="967" y="197"/>
                  </a:cubicBezTo>
                  <a:cubicBezTo>
                    <a:pt x="963" y="199"/>
                    <a:pt x="959" y="203"/>
                    <a:pt x="955" y="205"/>
                  </a:cubicBezTo>
                  <a:cubicBezTo>
                    <a:pt x="955" y="207"/>
                    <a:pt x="954" y="209"/>
                    <a:pt x="952" y="209"/>
                  </a:cubicBezTo>
                  <a:cubicBezTo>
                    <a:pt x="953" y="213"/>
                    <a:pt x="950" y="213"/>
                    <a:pt x="950" y="216"/>
                  </a:cubicBezTo>
                  <a:cubicBezTo>
                    <a:pt x="947" y="214"/>
                    <a:pt x="944" y="222"/>
                    <a:pt x="943" y="221"/>
                  </a:cubicBezTo>
                  <a:cubicBezTo>
                    <a:pt x="940" y="218"/>
                    <a:pt x="942" y="222"/>
                    <a:pt x="938" y="222"/>
                  </a:cubicBezTo>
                  <a:cubicBezTo>
                    <a:pt x="936" y="222"/>
                    <a:pt x="936" y="223"/>
                    <a:pt x="935" y="225"/>
                  </a:cubicBezTo>
                  <a:cubicBezTo>
                    <a:pt x="928" y="223"/>
                    <a:pt x="931" y="230"/>
                    <a:pt x="925" y="230"/>
                  </a:cubicBezTo>
                  <a:cubicBezTo>
                    <a:pt x="926" y="231"/>
                    <a:pt x="930" y="237"/>
                    <a:pt x="931" y="234"/>
                  </a:cubicBezTo>
                  <a:cubicBezTo>
                    <a:pt x="933" y="235"/>
                    <a:pt x="932" y="238"/>
                    <a:pt x="932" y="240"/>
                  </a:cubicBezTo>
                  <a:cubicBezTo>
                    <a:pt x="935" y="239"/>
                    <a:pt x="937" y="242"/>
                    <a:pt x="937" y="242"/>
                  </a:cubicBezTo>
                  <a:cubicBezTo>
                    <a:pt x="938" y="242"/>
                    <a:pt x="940" y="239"/>
                    <a:pt x="943" y="240"/>
                  </a:cubicBezTo>
                  <a:cubicBezTo>
                    <a:pt x="943" y="240"/>
                    <a:pt x="945" y="241"/>
                    <a:pt x="944" y="242"/>
                  </a:cubicBezTo>
                  <a:cubicBezTo>
                    <a:pt x="946" y="241"/>
                    <a:pt x="948" y="237"/>
                    <a:pt x="949" y="240"/>
                  </a:cubicBezTo>
                  <a:cubicBezTo>
                    <a:pt x="950" y="240"/>
                    <a:pt x="950" y="238"/>
                    <a:pt x="950" y="237"/>
                  </a:cubicBezTo>
                  <a:cubicBezTo>
                    <a:pt x="953" y="238"/>
                    <a:pt x="953" y="248"/>
                    <a:pt x="956" y="243"/>
                  </a:cubicBezTo>
                  <a:cubicBezTo>
                    <a:pt x="960" y="242"/>
                    <a:pt x="955" y="250"/>
                    <a:pt x="961" y="247"/>
                  </a:cubicBezTo>
                  <a:cubicBezTo>
                    <a:pt x="961" y="249"/>
                    <a:pt x="958" y="248"/>
                    <a:pt x="958" y="249"/>
                  </a:cubicBezTo>
                  <a:cubicBezTo>
                    <a:pt x="957" y="249"/>
                    <a:pt x="960" y="253"/>
                    <a:pt x="959" y="255"/>
                  </a:cubicBezTo>
                  <a:cubicBezTo>
                    <a:pt x="959" y="255"/>
                    <a:pt x="958" y="255"/>
                    <a:pt x="958" y="256"/>
                  </a:cubicBezTo>
                  <a:cubicBezTo>
                    <a:pt x="958" y="257"/>
                    <a:pt x="956" y="258"/>
                    <a:pt x="956" y="259"/>
                  </a:cubicBezTo>
                  <a:cubicBezTo>
                    <a:pt x="955" y="264"/>
                    <a:pt x="958" y="273"/>
                    <a:pt x="953" y="268"/>
                  </a:cubicBezTo>
                  <a:cubicBezTo>
                    <a:pt x="955" y="281"/>
                    <a:pt x="948" y="287"/>
                    <a:pt x="946" y="296"/>
                  </a:cubicBezTo>
                  <a:cubicBezTo>
                    <a:pt x="944" y="298"/>
                    <a:pt x="943" y="297"/>
                    <a:pt x="941" y="296"/>
                  </a:cubicBezTo>
                  <a:cubicBezTo>
                    <a:pt x="941" y="298"/>
                    <a:pt x="942" y="300"/>
                    <a:pt x="941" y="301"/>
                  </a:cubicBezTo>
                  <a:cubicBezTo>
                    <a:pt x="941" y="302"/>
                    <a:pt x="938" y="301"/>
                    <a:pt x="937" y="302"/>
                  </a:cubicBezTo>
                  <a:cubicBezTo>
                    <a:pt x="936" y="303"/>
                    <a:pt x="937" y="305"/>
                    <a:pt x="937" y="305"/>
                  </a:cubicBezTo>
                  <a:cubicBezTo>
                    <a:pt x="936" y="306"/>
                    <a:pt x="934" y="305"/>
                    <a:pt x="934" y="305"/>
                  </a:cubicBezTo>
                  <a:cubicBezTo>
                    <a:pt x="933" y="306"/>
                    <a:pt x="935" y="307"/>
                    <a:pt x="935" y="307"/>
                  </a:cubicBezTo>
                  <a:cubicBezTo>
                    <a:pt x="934" y="308"/>
                    <a:pt x="932" y="308"/>
                    <a:pt x="931" y="310"/>
                  </a:cubicBezTo>
                  <a:cubicBezTo>
                    <a:pt x="930" y="311"/>
                    <a:pt x="930" y="313"/>
                    <a:pt x="929" y="314"/>
                  </a:cubicBezTo>
                  <a:cubicBezTo>
                    <a:pt x="928" y="315"/>
                    <a:pt x="926" y="315"/>
                    <a:pt x="925" y="316"/>
                  </a:cubicBezTo>
                  <a:cubicBezTo>
                    <a:pt x="924" y="317"/>
                    <a:pt x="925" y="319"/>
                    <a:pt x="924" y="320"/>
                  </a:cubicBezTo>
                  <a:cubicBezTo>
                    <a:pt x="923" y="321"/>
                    <a:pt x="921" y="320"/>
                    <a:pt x="921" y="320"/>
                  </a:cubicBezTo>
                  <a:cubicBezTo>
                    <a:pt x="920" y="320"/>
                    <a:pt x="920" y="324"/>
                    <a:pt x="919" y="323"/>
                  </a:cubicBezTo>
                  <a:cubicBezTo>
                    <a:pt x="918" y="322"/>
                    <a:pt x="917" y="321"/>
                    <a:pt x="916" y="326"/>
                  </a:cubicBezTo>
                  <a:cubicBezTo>
                    <a:pt x="909" y="327"/>
                    <a:pt x="909" y="326"/>
                    <a:pt x="901" y="326"/>
                  </a:cubicBezTo>
                  <a:cubicBezTo>
                    <a:pt x="901" y="327"/>
                    <a:pt x="895" y="330"/>
                    <a:pt x="898" y="330"/>
                  </a:cubicBezTo>
                  <a:cubicBezTo>
                    <a:pt x="900" y="334"/>
                    <a:pt x="888" y="331"/>
                    <a:pt x="894" y="333"/>
                  </a:cubicBezTo>
                  <a:cubicBezTo>
                    <a:pt x="894" y="335"/>
                    <a:pt x="891" y="335"/>
                    <a:pt x="891" y="333"/>
                  </a:cubicBezTo>
                  <a:cubicBezTo>
                    <a:pt x="887" y="337"/>
                    <a:pt x="889" y="340"/>
                    <a:pt x="889" y="345"/>
                  </a:cubicBezTo>
                  <a:cubicBezTo>
                    <a:pt x="885" y="346"/>
                    <a:pt x="887" y="346"/>
                    <a:pt x="882" y="345"/>
                  </a:cubicBezTo>
                  <a:cubicBezTo>
                    <a:pt x="884" y="347"/>
                    <a:pt x="883" y="348"/>
                    <a:pt x="881" y="348"/>
                  </a:cubicBezTo>
                  <a:cubicBezTo>
                    <a:pt x="880" y="351"/>
                    <a:pt x="882" y="364"/>
                    <a:pt x="884" y="360"/>
                  </a:cubicBezTo>
                  <a:cubicBezTo>
                    <a:pt x="887" y="360"/>
                    <a:pt x="884" y="372"/>
                    <a:pt x="888" y="372"/>
                  </a:cubicBezTo>
                  <a:cubicBezTo>
                    <a:pt x="892" y="372"/>
                    <a:pt x="887" y="376"/>
                    <a:pt x="891" y="378"/>
                  </a:cubicBezTo>
                  <a:cubicBezTo>
                    <a:pt x="890" y="378"/>
                    <a:pt x="890" y="381"/>
                    <a:pt x="889" y="381"/>
                  </a:cubicBezTo>
                  <a:cubicBezTo>
                    <a:pt x="888" y="381"/>
                    <a:pt x="886" y="379"/>
                    <a:pt x="887" y="379"/>
                  </a:cubicBezTo>
                  <a:cubicBezTo>
                    <a:pt x="885" y="380"/>
                    <a:pt x="886" y="382"/>
                    <a:pt x="885" y="382"/>
                  </a:cubicBezTo>
                  <a:cubicBezTo>
                    <a:pt x="884" y="383"/>
                    <a:pt x="882" y="382"/>
                    <a:pt x="881" y="382"/>
                  </a:cubicBezTo>
                  <a:cubicBezTo>
                    <a:pt x="877" y="383"/>
                    <a:pt x="873" y="386"/>
                    <a:pt x="870" y="384"/>
                  </a:cubicBezTo>
                  <a:cubicBezTo>
                    <a:pt x="869" y="381"/>
                    <a:pt x="871" y="380"/>
                    <a:pt x="872" y="378"/>
                  </a:cubicBezTo>
                  <a:cubicBezTo>
                    <a:pt x="872" y="375"/>
                    <a:pt x="870" y="370"/>
                    <a:pt x="873" y="369"/>
                  </a:cubicBezTo>
                  <a:cubicBezTo>
                    <a:pt x="873" y="367"/>
                    <a:pt x="869" y="368"/>
                    <a:pt x="870" y="363"/>
                  </a:cubicBezTo>
                  <a:cubicBezTo>
                    <a:pt x="867" y="361"/>
                    <a:pt x="864" y="364"/>
                    <a:pt x="861" y="360"/>
                  </a:cubicBezTo>
                  <a:cubicBezTo>
                    <a:pt x="860" y="356"/>
                    <a:pt x="866" y="358"/>
                    <a:pt x="864" y="353"/>
                  </a:cubicBezTo>
                  <a:cubicBezTo>
                    <a:pt x="864" y="351"/>
                    <a:pt x="863" y="352"/>
                    <a:pt x="863" y="353"/>
                  </a:cubicBezTo>
                  <a:cubicBezTo>
                    <a:pt x="861" y="353"/>
                    <a:pt x="861" y="351"/>
                    <a:pt x="860" y="350"/>
                  </a:cubicBezTo>
                  <a:cubicBezTo>
                    <a:pt x="859" y="349"/>
                    <a:pt x="857" y="348"/>
                    <a:pt x="857" y="347"/>
                  </a:cubicBezTo>
                  <a:cubicBezTo>
                    <a:pt x="856" y="348"/>
                    <a:pt x="854" y="348"/>
                    <a:pt x="852" y="348"/>
                  </a:cubicBezTo>
                  <a:cubicBezTo>
                    <a:pt x="851" y="349"/>
                    <a:pt x="852" y="350"/>
                    <a:pt x="852" y="350"/>
                  </a:cubicBezTo>
                  <a:cubicBezTo>
                    <a:pt x="852" y="354"/>
                    <a:pt x="848" y="346"/>
                    <a:pt x="849" y="353"/>
                  </a:cubicBezTo>
                  <a:cubicBezTo>
                    <a:pt x="845" y="350"/>
                    <a:pt x="846" y="356"/>
                    <a:pt x="841" y="353"/>
                  </a:cubicBezTo>
                  <a:cubicBezTo>
                    <a:pt x="845" y="349"/>
                    <a:pt x="841" y="347"/>
                    <a:pt x="845" y="344"/>
                  </a:cubicBezTo>
                  <a:cubicBezTo>
                    <a:pt x="847" y="342"/>
                    <a:pt x="838" y="343"/>
                    <a:pt x="838" y="345"/>
                  </a:cubicBezTo>
                  <a:cubicBezTo>
                    <a:pt x="837" y="349"/>
                    <a:pt x="836" y="344"/>
                    <a:pt x="836" y="344"/>
                  </a:cubicBezTo>
                  <a:cubicBezTo>
                    <a:pt x="833" y="344"/>
                    <a:pt x="834" y="348"/>
                    <a:pt x="832" y="348"/>
                  </a:cubicBezTo>
                  <a:cubicBezTo>
                    <a:pt x="831" y="348"/>
                    <a:pt x="828" y="351"/>
                    <a:pt x="827" y="351"/>
                  </a:cubicBezTo>
                  <a:cubicBezTo>
                    <a:pt x="826" y="352"/>
                    <a:pt x="826" y="352"/>
                    <a:pt x="826" y="354"/>
                  </a:cubicBezTo>
                  <a:cubicBezTo>
                    <a:pt x="820" y="353"/>
                    <a:pt x="821" y="353"/>
                    <a:pt x="815" y="354"/>
                  </a:cubicBezTo>
                  <a:cubicBezTo>
                    <a:pt x="817" y="354"/>
                    <a:pt x="816" y="358"/>
                    <a:pt x="817" y="359"/>
                  </a:cubicBezTo>
                  <a:cubicBezTo>
                    <a:pt x="818" y="359"/>
                    <a:pt x="820" y="358"/>
                    <a:pt x="821" y="359"/>
                  </a:cubicBezTo>
                  <a:cubicBezTo>
                    <a:pt x="822" y="359"/>
                    <a:pt x="821" y="361"/>
                    <a:pt x="821" y="362"/>
                  </a:cubicBezTo>
                  <a:cubicBezTo>
                    <a:pt x="822" y="362"/>
                    <a:pt x="825" y="361"/>
                    <a:pt x="826" y="362"/>
                  </a:cubicBezTo>
                  <a:cubicBezTo>
                    <a:pt x="826" y="362"/>
                    <a:pt x="825" y="364"/>
                    <a:pt x="826" y="365"/>
                  </a:cubicBezTo>
                  <a:cubicBezTo>
                    <a:pt x="827" y="366"/>
                    <a:pt x="829" y="365"/>
                    <a:pt x="830" y="366"/>
                  </a:cubicBezTo>
                  <a:cubicBezTo>
                    <a:pt x="832" y="366"/>
                    <a:pt x="831" y="363"/>
                    <a:pt x="833" y="363"/>
                  </a:cubicBezTo>
                  <a:cubicBezTo>
                    <a:pt x="839" y="362"/>
                    <a:pt x="843" y="364"/>
                    <a:pt x="844" y="369"/>
                  </a:cubicBezTo>
                  <a:cubicBezTo>
                    <a:pt x="842" y="371"/>
                    <a:pt x="838" y="371"/>
                    <a:pt x="836" y="369"/>
                  </a:cubicBezTo>
                  <a:cubicBezTo>
                    <a:pt x="835" y="371"/>
                    <a:pt x="834" y="373"/>
                    <a:pt x="835" y="376"/>
                  </a:cubicBezTo>
                  <a:cubicBezTo>
                    <a:pt x="832" y="376"/>
                    <a:pt x="832" y="378"/>
                    <a:pt x="833" y="378"/>
                  </a:cubicBezTo>
                  <a:cubicBezTo>
                    <a:pt x="833" y="380"/>
                    <a:pt x="829" y="379"/>
                    <a:pt x="827" y="379"/>
                  </a:cubicBezTo>
                  <a:cubicBezTo>
                    <a:pt x="829" y="385"/>
                    <a:pt x="835" y="387"/>
                    <a:pt x="835" y="394"/>
                  </a:cubicBezTo>
                  <a:cubicBezTo>
                    <a:pt x="838" y="390"/>
                    <a:pt x="836" y="393"/>
                    <a:pt x="839" y="396"/>
                  </a:cubicBezTo>
                  <a:cubicBezTo>
                    <a:pt x="839" y="401"/>
                    <a:pt x="840" y="409"/>
                    <a:pt x="838" y="412"/>
                  </a:cubicBezTo>
                  <a:cubicBezTo>
                    <a:pt x="840" y="415"/>
                    <a:pt x="841" y="420"/>
                    <a:pt x="841" y="427"/>
                  </a:cubicBezTo>
                  <a:cubicBezTo>
                    <a:pt x="836" y="424"/>
                    <a:pt x="839" y="434"/>
                    <a:pt x="836" y="431"/>
                  </a:cubicBezTo>
                  <a:cubicBezTo>
                    <a:pt x="834" y="429"/>
                    <a:pt x="836" y="431"/>
                    <a:pt x="835" y="433"/>
                  </a:cubicBezTo>
                  <a:cubicBezTo>
                    <a:pt x="834" y="434"/>
                    <a:pt x="830" y="434"/>
                    <a:pt x="832" y="439"/>
                  </a:cubicBezTo>
                  <a:cubicBezTo>
                    <a:pt x="827" y="437"/>
                    <a:pt x="831" y="443"/>
                    <a:pt x="826" y="442"/>
                  </a:cubicBezTo>
                  <a:cubicBezTo>
                    <a:pt x="830" y="445"/>
                    <a:pt x="820" y="447"/>
                    <a:pt x="821" y="449"/>
                  </a:cubicBezTo>
                  <a:cubicBezTo>
                    <a:pt x="824" y="452"/>
                    <a:pt x="821" y="449"/>
                    <a:pt x="818" y="452"/>
                  </a:cubicBezTo>
                  <a:cubicBezTo>
                    <a:pt x="817" y="453"/>
                    <a:pt x="818" y="455"/>
                    <a:pt x="817" y="456"/>
                  </a:cubicBezTo>
                  <a:cubicBezTo>
                    <a:pt x="816" y="457"/>
                    <a:pt x="814" y="456"/>
                    <a:pt x="814" y="456"/>
                  </a:cubicBezTo>
                  <a:cubicBezTo>
                    <a:pt x="813" y="457"/>
                    <a:pt x="814" y="459"/>
                    <a:pt x="814" y="459"/>
                  </a:cubicBezTo>
                  <a:cubicBezTo>
                    <a:pt x="812" y="461"/>
                    <a:pt x="808" y="458"/>
                    <a:pt x="809" y="462"/>
                  </a:cubicBezTo>
                  <a:cubicBezTo>
                    <a:pt x="800" y="463"/>
                    <a:pt x="801" y="464"/>
                    <a:pt x="792" y="462"/>
                  </a:cubicBezTo>
                  <a:cubicBezTo>
                    <a:pt x="790" y="463"/>
                    <a:pt x="790" y="465"/>
                    <a:pt x="790" y="467"/>
                  </a:cubicBezTo>
                  <a:cubicBezTo>
                    <a:pt x="786" y="464"/>
                    <a:pt x="782" y="471"/>
                    <a:pt x="781" y="470"/>
                  </a:cubicBezTo>
                  <a:cubicBezTo>
                    <a:pt x="779" y="467"/>
                    <a:pt x="781" y="471"/>
                    <a:pt x="775" y="471"/>
                  </a:cubicBezTo>
                  <a:cubicBezTo>
                    <a:pt x="773" y="472"/>
                    <a:pt x="777" y="474"/>
                    <a:pt x="774" y="474"/>
                  </a:cubicBezTo>
                  <a:cubicBezTo>
                    <a:pt x="771" y="478"/>
                    <a:pt x="769" y="472"/>
                    <a:pt x="765" y="471"/>
                  </a:cubicBezTo>
                  <a:cubicBezTo>
                    <a:pt x="760" y="470"/>
                    <a:pt x="760" y="473"/>
                    <a:pt x="756" y="473"/>
                  </a:cubicBezTo>
                  <a:cubicBezTo>
                    <a:pt x="754" y="474"/>
                    <a:pt x="753" y="476"/>
                    <a:pt x="753" y="479"/>
                  </a:cubicBezTo>
                  <a:cubicBezTo>
                    <a:pt x="748" y="477"/>
                    <a:pt x="749" y="481"/>
                    <a:pt x="746" y="482"/>
                  </a:cubicBezTo>
                  <a:cubicBezTo>
                    <a:pt x="744" y="486"/>
                    <a:pt x="748" y="484"/>
                    <a:pt x="749" y="488"/>
                  </a:cubicBezTo>
                  <a:cubicBezTo>
                    <a:pt x="749" y="489"/>
                    <a:pt x="749" y="490"/>
                    <a:pt x="750" y="491"/>
                  </a:cubicBezTo>
                  <a:cubicBezTo>
                    <a:pt x="752" y="491"/>
                    <a:pt x="751" y="493"/>
                    <a:pt x="752" y="494"/>
                  </a:cubicBezTo>
                  <a:cubicBezTo>
                    <a:pt x="753" y="495"/>
                    <a:pt x="755" y="494"/>
                    <a:pt x="756" y="495"/>
                  </a:cubicBezTo>
                  <a:cubicBezTo>
                    <a:pt x="757" y="495"/>
                    <a:pt x="756" y="498"/>
                    <a:pt x="756" y="498"/>
                  </a:cubicBezTo>
                  <a:cubicBezTo>
                    <a:pt x="757" y="498"/>
                    <a:pt x="759" y="497"/>
                    <a:pt x="759" y="498"/>
                  </a:cubicBezTo>
                  <a:cubicBezTo>
                    <a:pt x="760" y="499"/>
                    <a:pt x="760" y="503"/>
                    <a:pt x="762" y="505"/>
                  </a:cubicBezTo>
                  <a:cubicBezTo>
                    <a:pt x="763" y="507"/>
                    <a:pt x="766" y="510"/>
                    <a:pt x="766" y="510"/>
                  </a:cubicBezTo>
                  <a:cubicBezTo>
                    <a:pt x="767" y="511"/>
                    <a:pt x="766" y="514"/>
                    <a:pt x="766" y="516"/>
                  </a:cubicBezTo>
                  <a:cubicBezTo>
                    <a:pt x="767" y="518"/>
                    <a:pt x="768" y="519"/>
                    <a:pt x="768" y="522"/>
                  </a:cubicBezTo>
                  <a:cubicBezTo>
                    <a:pt x="768" y="524"/>
                    <a:pt x="767" y="524"/>
                    <a:pt x="766" y="526"/>
                  </a:cubicBezTo>
                  <a:cubicBezTo>
                    <a:pt x="766" y="529"/>
                    <a:pt x="767" y="532"/>
                    <a:pt x="763" y="529"/>
                  </a:cubicBezTo>
                  <a:cubicBezTo>
                    <a:pt x="766" y="535"/>
                    <a:pt x="759" y="532"/>
                    <a:pt x="761" y="536"/>
                  </a:cubicBezTo>
                  <a:cubicBezTo>
                    <a:pt x="755" y="534"/>
                    <a:pt x="756" y="540"/>
                    <a:pt x="752" y="539"/>
                  </a:cubicBezTo>
                  <a:cubicBezTo>
                    <a:pt x="750" y="539"/>
                    <a:pt x="751" y="542"/>
                    <a:pt x="750" y="542"/>
                  </a:cubicBezTo>
                  <a:cubicBezTo>
                    <a:pt x="750" y="543"/>
                    <a:pt x="746" y="543"/>
                    <a:pt x="747" y="544"/>
                  </a:cubicBezTo>
                  <a:cubicBezTo>
                    <a:pt x="748" y="545"/>
                    <a:pt x="748" y="544"/>
                    <a:pt x="747" y="545"/>
                  </a:cubicBezTo>
                  <a:cubicBezTo>
                    <a:pt x="746" y="547"/>
                    <a:pt x="745" y="549"/>
                    <a:pt x="743" y="548"/>
                  </a:cubicBezTo>
                  <a:cubicBezTo>
                    <a:pt x="744" y="541"/>
                    <a:pt x="740" y="547"/>
                    <a:pt x="740" y="544"/>
                  </a:cubicBezTo>
                  <a:cubicBezTo>
                    <a:pt x="740" y="542"/>
                    <a:pt x="739" y="540"/>
                    <a:pt x="737" y="538"/>
                  </a:cubicBezTo>
                  <a:cubicBezTo>
                    <a:pt x="736" y="537"/>
                    <a:pt x="734" y="538"/>
                    <a:pt x="734" y="538"/>
                  </a:cubicBezTo>
                  <a:cubicBezTo>
                    <a:pt x="733" y="537"/>
                    <a:pt x="734" y="535"/>
                    <a:pt x="734" y="535"/>
                  </a:cubicBezTo>
                  <a:cubicBezTo>
                    <a:pt x="733" y="534"/>
                    <a:pt x="729" y="535"/>
                    <a:pt x="728" y="533"/>
                  </a:cubicBezTo>
                  <a:cubicBezTo>
                    <a:pt x="728" y="533"/>
                    <a:pt x="728" y="531"/>
                    <a:pt x="728" y="531"/>
                  </a:cubicBezTo>
                  <a:cubicBezTo>
                    <a:pt x="727" y="530"/>
                    <a:pt x="725" y="531"/>
                    <a:pt x="723" y="531"/>
                  </a:cubicBezTo>
                  <a:cubicBezTo>
                    <a:pt x="722" y="531"/>
                    <a:pt x="723" y="527"/>
                    <a:pt x="722" y="526"/>
                  </a:cubicBezTo>
                  <a:cubicBezTo>
                    <a:pt x="721" y="526"/>
                    <a:pt x="720" y="527"/>
                    <a:pt x="721" y="528"/>
                  </a:cubicBezTo>
                  <a:cubicBezTo>
                    <a:pt x="718" y="525"/>
                    <a:pt x="719" y="525"/>
                    <a:pt x="716" y="522"/>
                  </a:cubicBezTo>
                  <a:cubicBezTo>
                    <a:pt x="712" y="520"/>
                    <a:pt x="713" y="527"/>
                    <a:pt x="712" y="529"/>
                  </a:cubicBezTo>
                  <a:cubicBezTo>
                    <a:pt x="711" y="530"/>
                    <a:pt x="709" y="530"/>
                    <a:pt x="709" y="531"/>
                  </a:cubicBezTo>
                  <a:cubicBezTo>
                    <a:pt x="708" y="533"/>
                    <a:pt x="710" y="537"/>
                    <a:pt x="707" y="539"/>
                  </a:cubicBezTo>
                  <a:cubicBezTo>
                    <a:pt x="708" y="541"/>
                    <a:pt x="709" y="542"/>
                    <a:pt x="709" y="544"/>
                  </a:cubicBezTo>
                  <a:cubicBezTo>
                    <a:pt x="709" y="546"/>
                    <a:pt x="711" y="548"/>
                    <a:pt x="712" y="545"/>
                  </a:cubicBezTo>
                  <a:cubicBezTo>
                    <a:pt x="715" y="549"/>
                    <a:pt x="713" y="551"/>
                    <a:pt x="713" y="556"/>
                  </a:cubicBezTo>
                  <a:cubicBezTo>
                    <a:pt x="713" y="557"/>
                    <a:pt x="715" y="557"/>
                    <a:pt x="715" y="559"/>
                  </a:cubicBezTo>
                  <a:cubicBezTo>
                    <a:pt x="716" y="559"/>
                    <a:pt x="717" y="561"/>
                    <a:pt x="718" y="562"/>
                  </a:cubicBezTo>
                  <a:cubicBezTo>
                    <a:pt x="720" y="563"/>
                    <a:pt x="722" y="564"/>
                    <a:pt x="725" y="566"/>
                  </a:cubicBezTo>
                  <a:cubicBezTo>
                    <a:pt x="726" y="567"/>
                    <a:pt x="725" y="568"/>
                    <a:pt x="726" y="568"/>
                  </a:cubicBezTo>
                  <a:cubicBezTo>
                    <a:pt x="728" y="568"/>
                    <a:pt x="728" y="569"/>
                    <a:pt x="728" y="571"/>
                  </a:cubicBezTo>
                  <a:cubicBezTo>
                    <a:pt x="728" y="572"/>
                    <a:pt x="730" y="571"/>
                    <a:pt x="731" y="572"/>
                  </a:cubicBezTo>
                  <a:cubicBezTo>
                    <a:pt x="732" y="573"/>
                    <a:pt x="730" y="576"/>
                    <a:pt x="731" y="578"/>
                  </a:cubicBezTo>
                  <a:cubicBezTo>
                    <a:pt x="731" y="579"/>
                    <a:pt x="734" y="581"/>
                    <a:pt x="734" y="581"/>
                  </a:cubicBezTo>
                  <a:cubicBezTo>
                    <a:pt x="734" y="582"/>
                    <a:pt x="730" y="586"/>
                    <a:pt x="735" y="587"/>
                  </a:cubicBezTo>
                  <a:cubicBezTo>
                    <a:pt x="735" y="590"/>
                    <a:pt x="732" y="589"/>
                    <a:pt x="729" y="588"/>
                  </a:cubicBezTo>
                  <a:cubicBezTo>
                    <a:pt x="727" y="588"/>
                    <a:pt x="723" y="588"/>
                    <a:pt x="722" y="587"/>
                  </a:cubicBezTo>
                  <a:cubicBezTo>
                    <a:pt x="723" y="587"/>
                    <a:pt x="724" y="580"/>
                    <a:pt x="721" y="585"/>
                  </a:cubicBezTo>
                  <a:cubicBezTo>
                    <a:pt x="718" y="584"/>
                    <a:pt x="719" y="580"/>
                    <a:pt x="718" y="578"/>
                  </a:cubicBezTo>
                  <a:cubicBezTo>
                    <a:pt x="717" y="576"/>
                    <a:pt x="715" y="576"/>
                    <a:pt x="713" y="574"/>
                  </a:cubicBezTo>
                  <a:cubicBezTo>
                    <a:pt x="713" y="571"/>
                    <a:pt x="713" y="569"/>
                    <a:pt x="715" y="569"/>
                  </a:cubicBezTo>
                  <a:cubicBezTo>
                    <a:pt x="712" y="566"/>
                    <a:pt x="711" y="562"/>
                    <a:pt x="707" y="560"/>
                  </a:cubicBezTo>
                  <a:cubicBezTo>
                    <a:pt x="707" y="558"/>
                    <a:pt x="705" y="556"/>
                    <a:pt x="707" y="556"/>
                  </a:cubicBezTo>
                  <a:cubicBezTo>
                    <a:pt x="706" y="554"/>
                    <a:pt x="704" y="553"/>
                    <a:pt x="703" y="553"/>
                  </a:cubicBezTo>
                  <a:cubicBezTo>
                    <a:pt x="703" y="551"/>
                    <a:pt x="703" y="549"/>
                    <a:pt x="701" y="548"/>
                  </a:cubicBezTo>
                  <a:cubicBezTo>
                    <a:pt x="701" y="545"/>
                    <a:pt x="702" y="544"/>
                    <a:pt x="703" y="542"/>
                  </a:cubicBezTo>
                  <a:cubicBezTo>
                    <a:pt x="703" y="540"/>
                    <a:pt x="702" y="539"/>
                    <a:pt x="700" y="538"/>
                  </a:cubicBezTo>
                  <a:cubicBezTo>
                    <a:pt x="701" y="537"/>
                    <a:pt x="702" y="535"/>
                    <a:pt x="700" y="535"/>
                  </a:cubicBezTo>
                  <a:cubicBezTo>
                    <a:pt x="700" y="533"/>
                    <a:pt x="703" y="534"/>
                    <a:pt x="706" y="533"/>
                  </a:cubicBezTo>
                  <a:cubicBezTo>
                    <a:pt x="705" y="532"/>
                    <a:pt x="704" y="532"/>
                    <a:pt x="704" y="531"/>
                  </a:cubicBezTo>
                  <a:cubicBezTo>
                    <a:pt x="704" y="529"/>
                    <a:pt x="706" y="529"/>
                    <a:pt x="706" y="528"/>
                  </a:cubicBezTo>
                  <a:cubicBezTo>
                    <a:pt x="705" y="526"/>
                    <a:pt x="703" y="523"/>
                    <a:pt x="703" y="520"/>
                  </a:cubicBezTo>
                  <a:cubicBezTo>
                    <a:pt x="702" y="517"/>
                    <a:pt x="703" y="513"/>
                    <a:pt x="703" y="511"/>
                  </a:cubicBezTo>
                  <a:cubicBezTo>
                    <a:pt x="702" y="509"/>
                    <a:pt x="701" y="510"/>
                    <a:pt x="700" y="508"/>
                  </a:cubicBezTo>
                  <a:cubicBezTo>
                    <a:pt x="699" y="507"/>
                    <a:pt x="699" y="505"/>
                    <a:pt x="698" y="504"/>
                  </a:cubicBezTo>
                  <a:cubicBezTo>
                    <a:pt x="697" y="501"/>
                    <a:pt x="696" y="499"/>
                    <a:pt x="694" y="498"/>
                  </a:cubicBezTo>
                  <a:cubicBezTo>
                    <a:pt x="689" y="497"/>
                    <a:pt x="692" y="503"/>
                    <a:pt x="688" y="499"/>
                  </a:cubicBezTo>
                  <a:cubicBezTo>
                    <a:pt x="686" y="499"/>
                    <a:pt x="687" y="503"/>
                    <a:pt x="686" y="504"/>
                  </a:cubicBezTo>
                  <a:cubicBezTo>
                    <a:pt x="686" y="504"/>
                    <a:pt x="684" y="503"/>
                    <a:pt x="683" y="504"/>
                  </a:cubicBezTo>
                  <a:cubicBezTo>
                    <a:pt x="683" y="505"/>
                    <a:pt x="684" y="507"/>
                    <a:pt x="682" y="507"/>
                  </a:cubicBezTo>
                  <a:cubicBezTo>
                    <a:pt x="678" y="507"/>
                    <a:pt x="678" y="506"/>
                    <a:pt x="678" y="502"/>
                  </a:cubicBezTo>
                  <a:cubicBezTo>
                    <a:pt x="677" y="501"/>
                    <a:pt x="676" y="501"/>
                    <a:pt x="676" y="501"/>
                  </a:cubicBezTo>
                  <a:cubicBezTo>
                    <a:pt x="675" y="499"/>
                    <a:pt x="677" y="499"/>
                    <a:pt x="678" y="498"/>
                  </a:cubicBezTo>
                  <a:cubicBezTo>
                    <a:pt x="678" y="497"/>
                    <a:pt x="674" y="490"/>
                    <a:pt x="678" y="488"/>
                  </a:cubicBezTo>
                  <a:cubicBezTo>
                    <a:pt x="676" y="486"/>
                    <a:pt x="673" y="485"/>
                    <a:pt x="675" y="479"/>
                  </a:cubicBezTo>
                  <a:cubicBezTo>
                    <a:pt x="673" y="479"/>
                    <a:pt x="673" y="480"/>
                    <a:pt x="673" y="482"/>
                  </a:cubicBezTo>
                  <a:cubicBezTo>
                    <a:pt x="671" y="481"/>
                    <a:pt x="672" y="475"/>
                    <a:pt x="670" y="473"/>
                  </a:cubicBezTo>
                  <a:cubicBezTo>
                    <a:pt x="669" y="472"/>
                    <a:pt x="668" y="471"/>
                    <a:pt x="667" y="470"/>
                  </a:cubicBezTo>
                  <a:cubicBezTo>
                    <a:pt x="667" y="469"/>
                    <a:pt x="666" y="467"/>
                    <a:pt x="666" y="467"/>
                  </a:cubicBezTo>
                  <a:cubicBezTo>
                    <a:pt x="664" y="466"/>
                    <a:pt x="660" y="466"/>
                    <a:pt x="661" y="462"/>
                  </a:cubicBezTo>
                  <a:cubicBezTo>
                    <a:pt x="656" y="462"/>
                    <a:pt x="655" y="465"/>
                    <a:pt x="652" y="467"/>
                  </a:cubicBezTo>
                  <a:cubicBezTo>
                    <a:pt x="650" y="467"/>
                    <a:pt x="648" y="467"/>
                    <a:pt x="648" y="468"/>
                  </a:cubicBezTo>
                  <a:cubicBezTo>
                    <a:pt x="644" y="468"/>
                    <a:pt x="641" y="468"/>
                    <a:pt x="638" y="468"/>
                  </a:cubicBezTo>
                  <a:cubicBezTo>
                    <a:pt x="637" y="469"/>
                    <a:pt x="635" y="470"/>
                    <a:pt x="635" y="471"/>
                  </a:cubicBezTo>
                  <a:cubicBezTo>
                    <a:pt x="634" y="472"/>
                    <a:pt x="633" y="471"/>
                    <a:pt x="633" y="473"/>
                  </a:cubicBezTo>
                  <a:cubicBezTo>
                    <a:pt x="633" y="474"/>
                    <a:pt x="630" y="475"/>
                    <a:pt x="629" y="476"/>
                  </a:cubicBezTo>
                  <a:cubicBezTo>
                    <a:pt x="626" y="479"/>
                    <a:pt x="622" y="484"/>
                    <a:pt x="617" y="486"/>
                  </a:cubicBezTo>
                  <a:cubicBezTo>
                    <a:pt x="613" y="489"/>
                    <a:pt x="612" y="494"/>
                    <a:pt x="606" y="495"/>
                  </a:cubicBezTo>
                  <a:cubicBezTo>
                    <a:pt x="609" y="498"/>
                    <a:pt x="608" y="498"/>
                    <a:pt x="603" y="498"/>
                  </a:cubicBezTo>
                  <a:cubicBezTo>
                    <a:pt x="603" y="500"/>
                    <a:pt x="604" y="501"/>
                    <a:pt x="605" y="501"/>
                  </a:cubicBezTo>
                  <a:cubicBezTo>
                    <a:pt x="605" y="503"/>
                    <a:pt x="602" y="502"/>
                    <a:pt x="602" y="501"/>
                  </a:cubicBezTo>
                  <a:cubicBezTo>
                    <a:pt x="600" y="502"/>
                    <a:pt x="601" y="506"/>
                    <a:pt x="596" y="504"/>
                  </a:cubicBezTo>
                  <a:cubicBezTo>
                    <a:pt x="595" y="505"/>
                    <a:pt x="594" y="507"/>
                    <a:pt x="592" y="507"/>
                  </a:cubicBezTo>
                  <a:cubicBezTo>
                    <a:pt x="591" y="509"/>
                    <a:pt x="593" y="509"/>
                    <a:pt x="593" y="511"/>
                  </a:cubicBezTo>
                  <a:cubicBezTo>
                    <a:pt x="593" y="514"/>
                    <a:pt x="591" y="518"/>
                    <a:pt x="590" y="523"/>
                  </a:cubicBezTo>
                  <a:cubicBezTo>
                    <a:pt x="589" y="530"/>
                    <a:pt x="590" y="537"/>
                    <a:pt x="589" y="539"/>
                  </a:cubicBezTo>
                  <a:cubicBezTo>
                    <a:pt x="588" y="540"/>
                    <a:pt x="586" y="539"/>
                    <a:pt x="586" y="539"/>
                  </a:cubicBezTo>
                  <a:cubicBezTo>
                    <a:pt x="584" y="541"/>
                    <a:pt x="585" y="544"/>
                    <a:pt x="584" y="545"/>
                  </a:cubicBezTo>
                  <a:cubicBezTo>
                    <a:pt x="583" y="547"/>
                    <a:pt x="580" y="546"/>
                    <a:pt x="578" y="547"/>
                  </a:cubicBezTo>
                  <a:cubicBezTo>
                    <a:pt x="577" y="548"/>
                    <a:pt x="577" y="551"/>
                    <a:pt x="574" y="550"/>
                  </a:cubicBezTo>
                  <a:cubicBezTo>
                    <a:pt x="570" y="546"/>
                    <a:pt x="568" y="541"/>
                    <a:pt x="566" y="535"/>
                  </a:cubicBezTo>
                  <a:cubicBezTo>
                    <a:pt x="565" y="534"/>
                    <a:pt x="564" y="533"/>
                    <a:pt x="563" y="532"/>
                  </a:cubicBezTo>
                  <a:cubicBezTo>
                    <a:pt x="563" y="531"/>
                    <a:pt x="562" y="530"/>
                    <a:pt x="560" y="531"/>
                  </a:cubicBezTo>
                  <a:cubicBezTo>
                    <a:pt x="559" y="526"/>
                    <a:pt x="563" y="526"/>
                    <a:pt x="563" y="523"/>
                  </a:cubicBezTo>
                  <a:cubicBezTo>
                    <a:pt x="563" y="521"/>
                    <a:pt x="560" y="519"/>
                    <a:pt x="559" y="517"/>
                  </a:cubicBezTo>
                  <a:cubicBezTo>
                    <a:pt x="558" y="516"/>
                    <a:pt x="557" y="513"/>
                    <a:pt x="555" y="513"/>
                  </a:cubicBezTo>
                  <a:cubicBezTo>
                    <a:pt x="554" y="510"/>
                    <a:pt x="553" y="507"/>
                    <a:pt x="552" y="504"/>
                  </a:cubicBezTo>
                  <a:cubicBezTo>
                    <a:pt x="550" y="501"/>
                    <a:pt x="550" y="491"/>
                    <a:pt x="549" y="483"/>
                  </a:cubicBezTo>
                  <a:cubicBezTo>
                    <a:pt x="548" y="479"/>
                    <a:pt x="547" y="471"/>
                    <a:pt x="546" y="465"/>
                  </a:cubicBezTo>
                  <a:cubicBezTo>
                    <a:pt x="543" y="466"/>
                    <a:pt x="539" y="472"/>
                    <a:pt x="543" y="473"/>
                  </a:cubicBezTo>
                  <a:cubicBezTo>
                    <a:pt x="542" y="477"/>
                    <a:pt x="537" y="473"/>
                    <a:pt x="535" y="473"/>
                  </a:cubicBezTo>
                  <a:cubicBezTo>
                    <a:pt x="534" y="473"/>
                    <a:pt x="533" y="473"/>
                    <a:pt x="532" y="473"/>
                  </a:cubicBezTo>
                  <a:cubicBezTo>
                    <a:pt x="530" y="472"/>
                    <a:pt x="529" y="466"/>
                    <a:pt x="526" y="468"/>
                  </a:cubicBezTo>
                  <a:cubicBezTo>
                    <a:pt x="526" y="466"/>
                    <a:pt x="528" y="466"/>
                    <a:pt x="529" y="465"/>
                  </a:cubicBezTo>
                  <a:cubicBezTo>
                    <a:pt x="528" y="463"/>
                    <a:pt x="529" y="463"/>
                    <a:pt x="529" y="461"/>
                  </a:cubicBezTo>
                  <a:cubicBezTo>
                    <a:pt x="529" y="458"/>
                    <a:pt x="525" y="460"/>
                    <a:pt x="523" y="459"/>
                  </a:cubicBezTo>
                  <a:cubicBezTo>
                    <a:pt x="522" y="459"/>
                    <a:pt x="520" y="452"/>
                    <a:pt x="519" y="456"/>
                  </a:cubicBezTo>
                  <a:cubicBezTo>
                    <a:pt x="516" y="456"/>
                    <a:pt x="517" y="451"/>
                    <a:pt x="517" y="452"/>
                  </a:cubicBezTo>
                  <a:cubicBezTo>
                    <a:pt x="517" y="450"/>
                    <a:pt x="514" y="451"/>
                    <a:pt x="515" y="448"/>
                  </a:cubicBezTo>
                  <a:cubicBezTo>
                    <a:pt x="513" y="447"/>
                    <a:pt x="509" y="449"/>
                    <a:pt x="509" y="448"/>
                  </a:cubicBezTo>
                  <a:cubicBezTo>
                    <a:pt x="508" y="447"/>
                    <a:pt x="509" y="445"/>
                    <a:pt x="509" y="445"/>
                  </a:cubicBezTo>
                  <a:cubicBezTo>
                    <a:pt x="505" y="444"/>
                    <a:pt x="502" y="446"/>
                    <a:pt x="500" y="446"/>
                  </a:cubicBezTo>
                  <a:cubicBezTo>
                    <a:pt x="499" y="446"/>
                    <a:pt x="498" y="446"/>
                    <a:pt x="497" y="446"/>
                  </a:cubicBezTo>
                  <a:cubicBezTo>
                    <a:pt x="495" y="446"/>
                    <a:pt x="494" y="444"/>
                    <a:pt x="494" y="448"/>
                  </a:cubicBezTo>
                  <a:cubicBezTo>
                    <a:pt x="480" y="448"/>
                    <a:pt x="469" y="447"/>
                    <a:pt x="458" y="445"/>
                  </a:cubicBezTo>
                  <a:cubicBezTo>
                    <a:pt x="459" y="441"/>
                    <a:pt x="455" y="442"/>
                    <a:pt x="455" y="440"/>
                  </a:cubicBezTo>
                  <a:cubicBezTo>
                    <a:pt x="455" y="437"/>
                    <a:pt x="448" y="443"/>
                    <a:pt x="452" y="437"/>
                  </a:cubicBezTo>
                  <a:cubicBezTo>
                    <a:pt x="451" y="437"/>
                    <a:pt x="450" y="437"/>
                    <a:pt x="449" y="436"/>
                  </a:cubicBezTo>
                  <a:cubicBezTo>
                    <a:pt x="446" y="438"/>
                    <a:pt x="434" y="435"/>
                    <a:pt x="430" y="434"/>
                  </a:cubicBezTo>
                  <a:cubicBezTo>
                    <a:pt x="428" y="434"/>
                    <a:pt x="427" y="434"/>
                    <a:pt x="427" y="431"/>
                  </a:cubicBezTo>
                  <a:cubicBezTo>
                    <a:pt x="421" y="433"/>
                    <a:pt x="422" y="426"/>
                    <a:pt x="417" y="427"/>
                  </a:cubicBezTo>
                  <a:cubicBezTo>
                    <a:pt x="416" y="421"/>
                    <a:pt x="413" y="418"/>
                    <a:pt x="411" y="413"/>
                  </a:cubicBezTo>
                  <a:cubicBezTo>
                    <a:pt x="398" y="411"/>
                    <a:pt x="398" y="418"/>
                    <a:pt x="399" y="425"/>
                  </a:cubicBezTo>
                  <a:cubicBezTo>
                    <a:pt x="399" y="428"/>
                    <a:pt x="405" y="430"/>
                    <a:pt x="409" y="436"/>
                  </a:cubicBezTo>
                  <a:cubicBezTo>
                    <a:pt x="410" y="437"/>
                    <a:pt x="413" y="445"/>
                    <a:pt x="417" y="443"/>
                  </a:cubicBezTo>
                  <a:cubicBezTo>
                    <a:pt x="416" y="447"/>
                    <a:pt x="419" y="446"/>
                    <a:pt x="418" y="451"/>
                  </a:cubicBezTo>
                  <a:cubicBezTo>
                    <a:pt x="422" y="451"/>
                    <a:pt x="430" y="449"/>
                    <a:pt x="426" y="454"/>
                  </a:cubicBezTo>
                  <a:cubicBezTo>
                    <a:pt x="429" y="455"/>
                    <a:pt x="428" y="451"/>
                    <a:pt x="429" y="451"/>
                  </a:cubicBezTo>
                  <a:cubicBezTo>
                    <a:pt x="430" y="449"/>
                    <a:pt x="434" y="450"/>
                    <a:pt x="434" y="448"/>
                  </a:cubicBezTo>
                  <a:cubicBezTo>
                    <a:pt x="435" y="446"/>
                    <a:pt x="436" y="446"/>
                    <a:pt x="437" y="446"/>
                  </a:cubicBezTo>
                  <a:cubicBezTo>
                    <a:pt x="439" y="446"/>
                    <a:pt x="438" y="444"/>
                    <a:pt x="439" y="443"/>
                  </a:cubicBezTo>
                  <a:cubicBezTo>
                    <a:pt x="441" y="442"/>
                    <a:pt x="445" y="442"/>
                    <a:pt x="448" y="442"/>
                  </a:cubicBezTo>
                  <a:cubicBezTo>
                    <a:pt x="448" y="442"/>
                    <a:pt x="446" y="444"/>
                    <a:pt x="446" y="445"/>
                  </a:cubicBezTo>
                  <a:cubicBezTo>
                    <a:pt x="447" y="445"/>
                    <a:pt x="449" y="444"/>
                    <a:pt x="449" y="445"/>
                  </a:cubicBezTo>
                  <a:cubicBezTo>
                    <a:pt x="450" y="447"/>
                    <a:pt x="449" y="449"/>
                    <a:pt x="451" y="451"/>
                  </a:cubicBezTo>
                  <a:cubicBezTo>
                    <a:pt x="450" y="454"/>
                    <a:pt x="455" y="452"/>
                    <a:pt x="455" y="455"/>
                  </a:cubicBezTo>
                  <a:cubicBezTo>
                    <a:pt x="455" y="459"/>
                    <a:pt x="458" y="456"/>
                    <a:pt x="461" y="458"/>
                  </a:cubicBezTo>
                  <a:cubicBezTo>
                    <a:pt x="463" y="459"/>
                    <a:pt x="462" y="462"/>
                    <a:pt x="466" y="462"/>
                  </a:cubicBezTo>
                  <a:cubicBezTo>
                    <a:pt x="462" y="466"/>
                    <a:pt x="466" y="470"/>
                    <a:pt x="466" y="474"/>
                  </a:cubicBezTo>
                  <a:cubicBezTo>
                    <a:pt x="464" y="474"/>
                    <a:pt x="463" y="474"/>
                    <a:pt x="461" y="474"/>
                  </a:cubicBezTo>
                  <a:cubicBezTo>
                    <a:pt x="463" y="480"/>
                    <a:pt x="457" y="478"/>
                    <a:pt x="458" y="483"/>
                  </a:cubicBezTo>
                  <a:cubicBezTo>
                    <a:pt x="455" y="483"/>
                    <a:pt x="454" y="483"/>
                    <a:pt x="454" y="486"/>
                  </a:cubicBezTo>
                  <a:cubicBezTo>
                    <a:pt x="452" y="486"/>
                    <a:pt x="450" y="486"/>
                    <a:pt x="448" y="486"/>
                  </a:cubicBezTo>
                  <a:cubicBezTo>
                    <a:pt x="446" y="486"/>
                    <a:pt x="447" y="489"/>
                    <a:pt x="446" y="491"/>
                  </a:cubicBezTo>
                  <a:cubicBezTo>
                    <a:pt x="446" y="491"/>
                    <a:pt x="444" y="490"/>
                    <a:pt x="443" y="491"/>
                  </a:cubicBezTo>
                  <a:cubicBezTo>
                    <a:pt x="443" y="491"/>
                    <a:pt x="444" y="494"/>
                    <a:pt x="443" y="495"/>
                  </a:cubicBezTo>
                  <a:cubicBezTo>
                    <a:pt x="440" y="494"/>
                    <a:pt x="439" y="495"/>
                    <a:pt x="439" y="498"/>
                  </a:cubicBezTo>
                  <a:cubicBezTo>
                    <a:pt x="436" y="498"/>
                    <a:pt x="435" y="498"/>
                    <a:pt x="433" y="499"/>
                  </a:cubicBezTo>
                  <a:cubicBezTo>
                    <a:pt x="430" y="501"/>
                    <a:pt x="431" y="501"/>
                    <a:pt x="427" y="502"/>
                  </a:cubicBezTo>
                  <a:cubicBezTo>
                    <a:pt x="425" y="503"/>
                    <a:pt x="418" y="505"/>
                    <a:pt x="418" y="510"/>
                  </a:cubicBezTo>
                  <a:cubicBezTo>
                    <a:pt x="416" y="510"/>
                    <a:pt x="414" y="509"/>
                    <a:pt x="412" y="510"/>
                  </a:cubicBezTo>
                  <a:cubicBezTo>
                    <a:pt x="411" y="511"/>
                    <a:pt x="412" y="512"/>
                    <a:pt x="411" y="513"/>
                  </a:cubicBezTo>
                  <a:cubicBezTo>
                    <a:pt x="410" y="513"/>
                    <a:pt x="409" y="513"/>
                    <a:pt x="408" y="513"/>
                  </a:cubicBezTo>
                  <a:cubicBezTo>
                    <a:pt x="408" y="513"/>
                    <a:pt x="403" y="514"/>
                    <a:pt x="403" y="514"/>
                  </a:cubicBezTo>
                  <a:cubicBezTo>
                    <a:pt x="401" y="517"/>
                    <a:pt x="389" y="516"/>
                    <a:pt x="384" y="519"/>
                  </a:cubicBezTo>
                  <a:cubicBezTo>
                    <a:pt x="379" y="519"/>
                    <a:pt x="388" y="521"/>
                    <a:pt x="381" y="522"/>
                  </a:cubicBezTo>
                  <a:cubicBezTo>
                    <a:pt x="380" y="522"/>
                    <a:pt x="379" y="521"/>
                    <a:pt x="378" y="522"/>
                  </a:cubicBezTo>
                  <a:cubicBezTo>
                    <a:pt x="377" y="522"/>
                    <a:pt x="377" y="525"/>
                    <a:pt x="374" y="525"/>
                  </a:cubicBezTo>
                  <a:cubicBezTo>
                    <a:pt x="375" y="521"/>
                    <a:pt x="371" y="523"/>
                    <a:pt x="371" y="522"/>
                  </a:cubicBezTo>
                  <a:cubicBezTo>
                    <a:pt x="370" y="520"/>
                    <a:pt x="372" y="515"/>
                    <a:pt x="368" y="516"/>
                  </a:cubicBezTo>
                  <a:cubicBezTo>
                    <a:pt x="367" y="513"/>
                    <a:pt x="369" y="513"/>
                    <a:pt x="369" y="511"/>
                  </a:cubicBezTo>
                  <a:cubicBezTo>
                    <a:pt x="368" y="510"/>
                    <a:pt x="365" y="509"/>
                    <a:pt x="368" y="508"/>
                  </a:cubicBezTo>
                  <a:cubicBezTo>
                    <a:pt x="367" y="506"/>
                    <a:pt x="366" y="505"/>
                    <a:pt x="363" y="505"/>
                  </a:cubicBezTo>
                  <a:cubicBezTo>
                    <a:pt x="365" y="501"/>
                    <a:pt x="361" y="497"/>
                    <a:pt x="363" y="496"/>
                  </a:cubicBezTo>
                  <a:cubicBezTo>
                    <a:pt x="364" y="495"/>
                    <a:pt x="361" y="496"/>
                    <a:pt x="360" y="495"/>
                  </a:cubicBezTo>
                  <a:cubicBezTo>
                    <a:pt x="359" y="494"/>
                    <a:pt x="360" y="490"/>
                    <a:pt x="360" y="491"/>
                  </a:cubicBezTo>
                  <a:cubicBezTo>
                    <a:pt x="360" y="490"/>
                    <a:pt x="358" y="488"/>
                    <a:pt x="357" y="488"/>
                  </a:cubicBezTo>
                  <a:cubicBezTo>
                    <a:pt x="357" y="487"/>
                    <a:pt x="358" y="486"/>
                    <a:pt x="356" y="486"/>
                  </a:cubicBezTo>
                  <a:cubicBezTo>
                    <a:pt x="355" y="486"/>
                    <a:pt x="354" y="481"/>
                    <a:pt x="353" y="482"/>
                  </a:cubicBezTo>
                  <a:cubicBezTo>
                    <a:pt x="353" y="482"/>
                    <a:pt x="353" y="483"/>
                    <a:pt x="353" y="483"/>
                  </a:cubicBezTo>
                  <a:cubicBezTo>
                    <a:pt x="350" y="481"/>
                    <a:pt x="350" y="476"/>
                    <a:pt x="346" y="476"/>
                  </a:cubicBezTo>
                  <a:cubicBezTo>
                    <a:pt x="349" y="470"/>
                    <a:pt x="342" y="468"/>
                    <a:pt x="343" y="461"/>
                  </a:cubicBezTo>
                  <a:cubicBezTo>
                    <a:pt x="342" y="459"/>
                    <a:pt x="340" y="460"/>
                    <a:pt x="340" y="458"/>
                  </a:cubicBezTo>
                  <a:cubicBezTo>
                    <a:pt x="339" y="455"/>
                    <a:pt x="335" y="457"/>
                    <a:pt x="334" y="455"/>
                  </a:cubicBezTo>
                  <a:cubicBezTo>
                    <a:pt x="335" y="453"/>
                    <a:pt x="335" y="452"/>
                    <a:pt x="332" y="452"/>
                  </a:cubicBezTo>
                  <a:cubicBezTo>
                    <a:pt x="334" y="450"/>
                    <a:pt x="333" y="449"/>
                    <a:pt x="332" y="445"/>
                  </a:cubicBezTo>
                  <a:cubicBezTo>
                    <a:pt x="332" y="444"/>
                    <a:pt x="333" y="442"/>
                    <a:pt x="332" y="442"/>
                  </a:cubicBezTo>
                  <a:cubicBezTo>
                    <a:pt x="332" y="442"/>
                    <a:pt x="331" y="442"/>
                    <a:pt x="331" y="442"/>
                  </a:cubicBezTo>
                  <a:cubicBezTo>
                    <a:pt x="330" y="438"/>
                    <a:pt x="333" y="439"/>
                    <a:pt x="331" y="436"/>
                  </a:cubicBezTo>
                  <a:cubicBezTo>
                    <a:pt x="329" y="434"/>
                    <a:pt x="328" y="443"/>
                    <a:pt x="328" y="436"/>
                  </a:cubicBezTo>
                  <a:cubicBezTo>
                    <a:pt x="327" y="430"/>
                    <a:pt x="323" y="426"/>
                    <a:pt x="317" y="421"/>
                  </a:cubicBezTo>
                  <a:cubicBezTo>
                    <a:pt x="313" y="424"/>
                    <a:pt x="316" y="425"/>
                    <a:pt x="314" y="430"/>
                  </a:cubicBezTo>
                  <a:cubicBezTo>
                    <a:pt x="311" y="431"/>
                    <a:pt x="312" y="427"/>
                    <a:pt x="310" y="427"/>
                  </a:cubicBezTo>
                  <a:cubicBezTo>
                    <a:pt x="308" y="427"/>
                    <a:pt x="307" y="425"/>
                    <a:pt x="306" y="425"/>
                  </a:cubicBezTo>
                  <a:cubicBezTo>
                    <a:pt x="308" y="427"/>
                    <a:pt x="306" y="434"/>
                    <a:pt x="311" y="434"/>
                  </a:cubicBezTo>
                  <a:cubicBezTo>
                    <a:pt x="309" y="438"/>
                    <a:pt x="312" y="442"/>
                    <a:pt x="314" y="448"/>
                  </a:cubicBezTo>
                  <a:cubicBezTo>
                    <a:pt x="315" y="448"/>
                    <a:pt x="314" y="450"/>
                    <a:pt x="314" y="451"/>
                  </a:cubicBezTo>
                  <a:cubicBezTo>
                    <a:pt x="316" y="452"/>
                    <a:pt x="317" y="459"/>
                    <a:pt x="319" y="462"/>
                  </a:cubicBezTo>
                  <a:cubicBezTo>
                    <a:pt x="321" y="462"/>
                    <a:pt x="323" y="462"/>
                    <a:pt x="325" y="462"/>
                  </a:cubicBezTo>
                  <a:cubicBezTo>
                    <a:pt x="324" y="464"/>
                    <a:pt x="323" y="465"/>
                    <a:pt x="323" y="467"/>
                  </a:cubicBezTo>
                  <a:cubicBezTo>
                    <a:pt x="325" y="467"/>
                    <a:pt x="326" y="466"/>
                    <a:pt x="326" y="465"/>
                  </a:cubicBezTo>
                  <a:cubicBezTo>
                    <a:pt x="329" y="467"/>
                    <a:pt x="328" y="470"/>
                    <a:pt x="329" y="473"/>
                  </a:cubicBezTo>
                  <a:cubicBezTo>
                    <a:pt x="330" y="474"/>
                    <a:pt x="332" y="474"/>
                    <a:pt x="332" y="474"/>
                  </a:cubicBezTo>
                  <a:cubicBezTo>
                    <a:pt x="333" y="475"/>
                    <a:pt x="332" y="477"/>
                    <a:pt x="332" y="477"/>
                  </a:cubicBezTo>
                  <a:cubicBezTo>
                    <a:pt x="332" y="477"/>
                    <a:pt x="334" y="477"/>
                    <a:pt x="334" y="477"/>
                  </a:cubicBezTo>
                  <a:cubicBezTo>
                    <a:pt x="334" y="479"/>
                    <a:pt x="332" y="480"/>
                    <a:pt x="332" y="480"/>
                  </a:cubicBezTo>
                  <a:cubicBezTo>
                    <a:pt x="333" y="482"/>
                    <a:pt x="334" y="482"/>
                    <a:pt x="335" y="483"/>
                  </a:cubicBezTo>
                  <a:cubicBezTo>
                    <a:pt x="336" y="484"/>
                    <a:pt x="335" y="486"/>
                    <a:pt x="335" y="486"/>
                  </a:cubicBezTo>
                  <a:cubicBezTo>
                    <a:pt x="335" y="486"/>
                    <a:pt x="337" y="486"/>
                    <a:pt x="337" y="486"/>
                  </a:cubicBezTo>
                  <a:cubicBezTo>
                    <a:pt x="337" y="488"/>
                    <a:pt x="335" y="493"/>
                    <a:pt x="340" y="492"/>
                  </a:cubicBezTo>
                  <a:cubicBezTo>
                    <a:pt x="340" y="495"/>
                    <a:pt x="339" y="498"/>
                    <a:pt x="341" y="501"/>
                  </a:cubicBezTo>
                  <a:cubicBezTo>
                    <a:pt x="342" y="502"/>
                    <a:pt x="344" y="503"/>
                    <a:pt x="344" y="504"/>
                  </a:cubicBezTo>
                  <a:cubicBezTo>
                    <a:pt x="345" y="505"/>
                    <a:pt x="345" y="507"/>
                    <a:pt x="346" y="508"/>
                  </a:cubicBezTo>
                  <a:cubicBezTo>
                    <a:pt x="346" y="509"/>
                    <a:pt x="348" y="509"/>
                    <a:pt x="349" y="510"/>
                  </a:cubicBezTo>
                  <a:cubicBezTo>
                    <a:pt x="350" y="511"/>
                    <a:pt x="347" y="514"/>
                    <a:pt x="350" y="514"/>
                  </a:cubicBezTo>
                  <a:cubicBezTo>
                    <a:pt x="352" y="514"/>
                    <a:pt x="351" y="518"/>
                    <a:pt x="351" y="520"/>
                  </a:cubicBezTo>
                  <a:cubicBezTo>
                    <a:pt x="357" y="517"/>
                    <a:pt x="356" y="523"/>
                    <a:pt x="363" y="522"/>
                  </a:cubicBezTo>
                  <a:cubicBezTo>
                    <a:pt x="364" y="526"/>
                    <a:pt x="366" y="528"/>
                    <a:pt x="366" y="532"/>
                  </a:cubicBezTo>
                  <a:cubicBezTo>
                    <a:pt x="372" y="541"/>
                    <a:pt x="389" y="538"/>
                    <a:pt x="400" y="536"/>
                  </a:cubicBezTo>
                  <a:cubicBezTo>
                    <a:pt x="402" y="537"/>
                    <a:pt x="401" y="534"/>
                    <a:pt x="402" y="533"/>
                  </a:cubicBezTo>
                  <a:cubicBezTo>
                    <a:pt x="405" y="532"/>
                    <a:pt x="412" y="536"/>
                    <a:pt x="411" y="531"/>
                  </a:cubicBezTo>
                  <a:cubicBezTo>
                    <a:pt x="414" y="532"/>
                    <a:pt x="413" y="535"/>
                    <a:pt x="412" y="538"/>
                  </a:cubicBezTo>
                  <a:cubicBezTo>
                    <a:pt x="412" y="538"/>
                    <a:pt x="411" y="540"/>
                    <a:pt x="411" y="539"/>
                  </a:cubicBezTo>
                  <a:cubicBezTo>
                    <a:pt x="410" y="542"/>
                    <a:pt x="412" y="546"/>
                    <a:pt x="411" y="548"/>
                  </a:cubicBezTo>
                  <a:cubicBezTo>
                    <a:pt x="411" y="549"/>
                    <a:pt x="408" y="548"/>
                    <a:pt x="408" y="548"/>
                  </a:cubicBezTo>
                  <a:cubicBezTo>
                    <a:pt x="408" y="549"/>
                    <a:pt x="408" y="555"/>
                    <a:pt x="406" y="557"/>
                  </a:cubicBezTo>
                  <a:cubicBezTo>
                    <a:pt x="406" y="558"/>
                    <a:pt x="402" y="559"/>
                    <a:pt x="403" y="565"/>
                  </a:cubicBezTo>
                  <a:cubicBezTo>
                    <a:pt x="399" y="565"/>
                    <a:pt x="401" y="573"/>
                    <a:pt x="396" y="572"/>
                  </a:cubicBezTo>
                  <a:cubicBezTo>
                    <a:pt x="397" y="577"/>
                    <a:pt x="394" y="577"/>
                    <a:pt x="394" y="581"/>
                  </a:cubicBezTo>
                  <a:cubicBezTo>
                    <a:pt x="389" y="579"/>
                    <a:pt x="392" y="587"/>
                    <a:pt x="387" y="585"/>
                  </a:cubicBezTo>
                  <a:cubicBezTo>
                    <a:pt x="387" y="587"/>
                    <a:pt x="387" y="588"/>
                    <a:pt x="387" y="590"/>
                  </a:cubicBezTo>
                  <a:cubicBezTo>
                    <a:pt x="386" y="590"/>
                    <a:pt x="385" y="588"/>
                    <a:pt x="384" y="588"/>
                  </a:cubicBezTo>
                  <a:cubicBezTo>
                    <a:pt x="381" y="590"/>
                    <a:pt x="383" y="592"/>
                    <a:pt x="378" y="593"/>
                  </a:cubicBezTo>
                  <a:cubicBezTo>
                    <a:pt x="378" y="593"/>
                    <a:pt x="374" y="594"/>
                    <a:pt x="374" y="594"/>
                  </a:cubicBezTo>
                  <a:cubicBezTo>
                    <a:pt x="374" y="594"/>
                    <a:pt x="374" y="596"/>
                    <a:pt x="374" y="596"/>
                  </a:cubicBezTo>
                  <a:cubicBezTo>
                    <a:pt x="372" y="597"/>
                    <a:pt x="369" y="598"/>
                    <a:pt x="368" y="599"/>
                  </a:cubicBezTo>
                  <a:cubicBezTo>
                    <a:pt x="364" y="601"/>
                    <a:pt x="362" y="606"/>
                    <a:pt x="357" y="606"/>
                  </a:cubicBezTo>
                  <a:cubicBezTo>
                    <a:pt x="359" y="610"/>
                    <a:pt x="355" y="610"/>
                    <a:pt x="356" y="614"/>
                  </a:cubicBezTo>
                  <a:cubicBezTo>
                    <a:pt x="354" y="615"/>
                    <a:pt x="354" y="614"/>
                    <a:pt x="351" y="614"/>
                  </a:cubicBezTo>
                  <a:cubicBezTo>
                    <a:pt x="353" y="615"/>
                    <a:pt x="349" y="617"/>
                    <a:pt x="350" y="618"/>
                  </a:cubicBezTo>
                  <a:cubicBezTo>
                    <a:pt x="353" y="621"/>
                    <a:pt x="349" y="618"/>
                    <a:pt x="349" y="622"/>
                  </a:cubicBezTo>
                  <a:cubicBezTo>
                    <a:pt x="348" y="624"/>
                    <a:pt x="346" y="623"/>
                    <a:pt x="346" y="624"/>
                  </a:cubicBezTo>
                  <a:cubicBezTo>
                    <a:pt x="345" y="625"/>
                    <a:pt x="346" y="626"/>
                    <a:pt x="346" y="627"/>
                  </a:cubicBezTo>
                  <a:cubicBezTo>
                    <a:pt x="345" y="628"/>
                    <a:pt x="342" y="640"/>
                    <a:pt x="343" y="643"/>
                  </a:cubicBezTo>
                  <a:cubicBezTo>
                    <a:pt x="343" y="646"/>
                    <a:pt x="344" y="647"/>
                    <a:pt x="346" y="649"/>
                  </a:cubicBezTo>
                  <a:cubicBezTo>
                    <a:pt x="346" y="653"/>
                    <a:pt x="345" y="655"/>
                    <a:pt x="346" y="658"/>
                  </a:cubicBezTo>
                  <a:cubicBezTo>
                    <a:pt x="346" y="658"/>
                    <a:pt x="347" y="664"/>
                    <a:pt x="349" y="664"/>
                  </a:cubicBezTo>
                  <a:cubicBezTo>
                    <a:pt x="353" y="664"/>
                    <a:pt x="344" y="670"/>
                    <a:pt x="351" y="671"/>
                  </a:cubicBezTo>
                  <a:cubicBezTo>
                    <a:pt x="351" y="679"/>
                    <a:pt x="353" y="684"/>
                    <a:pt x="351" y="691"/>
                  </a:cubicBezTo>
                  <a:cubicBezTo>
                    <a:pt x="351" y="695"/>
                    <a:pt x="347" y="699"/>
                    <a:pt x="347" y="702"/>
                  </a:cubicBezTo>
                  <a:cubicBezTo>
                    <a:pt x="343" y="703"/>
                    <a:pt x="338" y="707"/>
                    <a:pt x="337" y="708"/>
                  </a:cubicBezTo>
                  <a:cubicBezTo>
                    <a:pt x="336" y="709"/>
                    <a:pt x="335" y="709"/>
                    <a:pt x="337" y="710"/>
                  </a:cubicBezTo>
                  <a:cubicBezTo>
                    <a:pt x="337" y="712"/>
                    <a:pt x="334" y="711"/>
                    <a:pt x="332" y="711"/>
                  </a:cubicBezTo>
                  <a:cubicBezTo>
                    <a:pt x="331" y="712"/>
                    <a:pt x="332" y="714"/>
                    <a:pt x="331" y="714"/>
                  </a:cubicBezTo>
                  <a:cubicBezTo>
                    <a:pt x="330" y="715"/>
                    <a:pt x="328" y="711"/>
                    <a:pt x="328" y="714"/>
                  </a:cubicBezTo>
                  <a:cubicBezTo>
                    <a:pt x="328" y="716"/>
                    <a:pt x="326" y="715"/>
                    <a:pt x="325" y="716"/>
                  </a:cubicBezTo>
                  <a:cubicBezTo>
                    <a:pt x="323" y="717"/>
                    <a:pt x="323" y="721"/>
                    <a:pt x="319" y="720"/>
                  </a:cubicBezTo>
                  <a:cubicBezTo>
                    <a:pt x="317" y="728"/>
                    <a:pt x="319" y="741"/>
                    <a:pt x="320" y="753"/>
                  </a:cubicBezTo>
                  <a:cubicBezTo>
                    <a:pt x="319" y="754"/>
                    <a:pt x="318" y="755"/>
                    <a:pt x="317" y="753"/>
                  </a:cubicBezTo>
                  <a:cubicBezTo>
                    <a:pt x="316" y="752"/>
                    <a:pt x="317" y="755"/>
                    <a:pt x="316" y="756"/>
                  </a:cubicBezTo>
                  <a:cubicBezTo>
                    <a:pt x="314" y="757"/>
                    <a:pt x="312" y="755"/>
                    <a:pt x="311" y="757"/>
                  </a:cubicBezTo>
                  <a:cubicBezTo>
                    <a:pt x="311" y="759"/>
                    <a:pt x="306" y="759"/>
                    <a:pt x="304" y="762"/>
                  </a:cubicBezTo>
                  <a:cubicBezTo>
                    <a:pt x="304" y="765"/>
                    <a:pt x="304" y="768"/>
                    <a:pt x="304" y="771"/>
                  </a:cubicBezTo>
                  <a:cubicBezTo>
                    <a:pt x="301" y="771"/>
                    <a:pt x="302" y="776"/>
                    <a:pt x="301" y="778"/>
                  </a:cubicBezTo>
                  <a:cubicBezTo>
                    <a:pt x="301" y="779"/>
                    <a:pt x="298" y="779"/>
                    <a:pt x="298" y="780"/>
                  </a:cubicBezTo>
                  <a:cubicBezTo>
                    <a:pt x="297" y="782"/>
                    <a:pt x="298" y="785"/>
                    <a:pt x="295" y="787"/>
                  </a:cubicBezTo>
                  <a:cubicBezTo>
                    <a:pt x="295" y="787"/>
                    <a:pt x="295" y="789"/>
                    <a:pt x="295" y="790"/>
                  </a:cubicBezTo>
                  <a:cubicBezTo>
                    <a:pt x="295" y="790"/>
                    <a:pt x="292" y="789"/>
                    <a:pt x="292" y="790"/>
                  </a:cubicBezTo>
                  <a:cubicBezTo>
                    <a:pt x="292" y="791"/>
                    <a:pt x="293" y="793"/>
                    <a:pt x="292" y="794"/>
                  </a:cubicBezTo>
                  <a:cubicBezTo>
                    <a:pt x="292" y="795"/>
                    <a:pt x="290" y="794"/>
                    <a:pt x="289" y="794"/>
                  </a:cubicBezTo>
                  <a:cubicBezTo>
                    <a:pt x="289" y="795"/>
                    <a:pt x="290" y="797"/>
                    <a:pt x="289" y="797"/>
                  </a:cubicBezTo>
                  <a:cubicBezTo>
                    <a:pt x="289" y="798"/>
                    <a:pt x="287" y="797"/>
                    <a:pt x="286" y="797"/>
                  </a:cubicBezTo>
                  <a:cubicBezTo>
                    <a:pt x="285" y="798"/>
                    <a:pt x="283" y="801"/>
                    <a:pt x="283" y="802"/>
                  </a:cubicBezTo>
                  <a:cubicBezTo>
                    <a:pt x="283" y="804"/>
                    <a:pt x="281" y="802"/>
                    <a:pt x="280" y="803"/>
                  </a:cubicBezTo>
                  <a:cubicBezTo>
                    <a:pt x="280" y="804"/>
                    <a:pt x="281" y="806"/>
                    <a:pt x="280" y="806"/>
                  </a:cubicBezTo>
                  <a:cubicBezTo>
                    <a:pt x="280" y="807"/>
                    <a:pt x="278" y="806"/>
                    <a:pt x="277" y="806"/>
                  </a:cubicBezTo>
                  <a:cubicBezTo>
                    <a:pt x="276" y="807"/>
                    <a:pt x="275" y="808"/>
                    <a:pt x="274" y="809"/>
                  </a:cubicBezTo>
                  <a:cubicBezTo>
                    <a:pt x="274" y="810"/>
                    <a:pt x="272" y="812"/>
                    <a:pt x="271" y="812"/>
                  </a:cubicBezTo>
                  <a:cubicBezTo>
                    <a:pt x="271" y="812"/>
                    <a:pt x="267" y="814"/>
                    <a:pt x="267" y="814"/>
                  </a:cubicBezTo>
                  <a:cubicBezTo>
                    <a:pt x="266" y="813"/>
                    <a:pt x="266" y="813"/>
                    <a:pt x="264" y="814"/>
                  </a:cubicBezTo>
                  <a:cubicBezTo>
                    <a:pt x="262" y="815"/>
                    <a:pt x="261" y="814"/>
                    <a:pt x="258" y="815"/>
                  </a:cubicBezTo>
                  <a:cubicBezTo>
                    <a:pt x="257" y="815"/>
                    <a:pt x="247" y="819"/>
                    <a:pt x="245" y="815"/>
                  </a:cubicBezTo>
                  <a:cubicBezTo>
                    <a:pt x="243" y="815"/>
                    <a:pt x="245" y="817"/>
                    <a:pt x="245" y="817"/>
                  </a:cubicBezTo>
                  <a:cubicBezTo>
                    <a:pt x="242" y="820"/>
                    <a:pt x="239" y="817"/>
                    <a:pt x="234" y="818"/>
                  </a:cubicBezTo>
                  <a:cubicBezTo>
                    <a:pt x="233" y="818"/>
                    <a:pt x="234" y="820"/>
                    <a:pt x="234" y="820"/>
                  </a:cubicBezTo>
                  <a:cubicBezTo>
                    <a:pt x="233" y="822"/>
                    <a:pt x="225" y="818"/>
                    <a:pt x="221" y="818"/>
                  </a:cubicBezTo>
                  <a:cubicBezTo>
                    <a:pt x="221" y="811"/>
                    <a:pt x="214" y="807"/>
                    <a:pt x="218" y="800"/>
                  </a:cubicBezTo>
                  <a:cubicBezTo>
                    <a:pt x="215" y="798"/>
                    <a:pt x="211" y="795"/>
                    <a:pt x="212" y="788"/>
                  </a:cubicBezTo>
                  <a:cubicBezTo>
                    <a:pt x="208" y="793"/>
                    <a:pt x="211" y="791"/>
                    <a:pt x="209" y="784"/>
                  </a:cubicBezTo>
                  <a:cubicBezTo>
                    <a:pt x="207" y="777"/>
                    <a:pt x="198" y="772"/>
                    <a:pt x="200" y="763"/>
                  </a:cubicBezTo>
                  <a:cubicBezTo>
                    <a:pt x="199" y="762"/>
                    <a:pt x="199" y="766"/>
                    <a:pt x="199" y="766"/>
                  </a:cubicBezTo>
                  <a:cubicBezTo>
                    <a:pt x="195" y="765"/>
                    <a:pt x="199" y="756"/>
                    <a:pt x="196" y="760"/>
                  </a:cubicBezTo>
                  <a:cubicBezTo>
                    <a:pt x="193" y="758"/>
                    <a:pt x="194" y="753"/>
                    <a:pt x="194" y="750"/>
                  </a:cubicBezTo>
                  <a:cubicBezTo>
                    <a:pt x="195" y="745"/>
                    <a:pt x="195" y="742"/>
                    <a:pt x="193" y="737"/>
                  </a:cubicBezTo>
                  <a:cubicBezTo>
                    <a:pt x="194" y="734"/>
                    <a:pt x="189" y="736"/>
                    <a:pt x="188" y="735"/>
                  </a:cubicBezTo>
                  <a:cubicBezTo>
                    <a:pt x="188" y="734"/>
                    <a:pt x="192" y="731"/>
                    <a:pt x="186" y="732"/>
                  </a:cubicBezTo>
                  <a:cubicBezTo>
                    <a:pt x="185" y="731"/>
                    <a:pt x="186" y="728"/>
                    <a:pt x="186" y="728"/>
                  </a:cubicBezTo>
                  <a:cubicBezTo>
                    <a:pt x="185" y="727"/>
                    <a:pt x="183" y="728"/>
                    <a:pt x="183" y="728"/>
                  </a:cubicBezTo>
                  <a:cubicBezTo>
                    <a:pt x="182" y="727"/>
                    <a:pt x="187" y="722"/>
                    <a:pt x="181" y="723"/>
                  </a:cubicBezTo>
                  <a:cubicBezTo>
                    <a:pt x="181" y="721"/>
                    <a:pt x="183" y="720"/>
                    <a:pt x="183" y="717"/>
                  </a:cubicBezTo>
                  <a:cubicBezTo>
                    <a:pt x="180" y="716"/>
                    <a:pt x="183" y="710"/>
                    <a:pt x="178" y="711"/>
                  </a:cubicBezTo>
                  <a:cubicBezTo>
                    <a:pt x="178" y="697"/>
                    <a:pt x="179" y="693"/>
                    <a:pt x="186" y="685"/>
                  </a:cubicBezTo>
                  <a:cubicBezTo>
                    <a:pt x="185" y="683"/>
                    <a:pt x="187" y="677"/>
                    <a:pt x="184" y="677"/>
                  </a:cubicBezTo>
                  <a:cubicBezTo>
                    <a:pt x="184" y="675"/>
                    <a:pt x="187" y="677"/>
                    <a:pt x="188" y="676"/>
                  </a:cubicBezTo>
                  <a:cubicBezTo>
                    <a:pt x="189" y="675"/>
                    <a:pt x="188" y="672"/>
                    <a:pt x="190" y="673"/>
                  </a:cubicBezTo>
                  <a:cubicBezTo>
                    <a:pt x="190" y="671"/>
                    <a:pt x="189" y="657"/>
                    <a:pt x="187" y="661"/>
                  </a:cubicBezTo>
                  <a:cubicBezTo>
                    <a:pt x="184" y="658"/>
                    <a:pt x="186" y="655"/>
                    <a:pt x="186" y="652"/>
                  </a:cubicBezTo>
                  <a:cubicBezTo>
                    <a:pt x="185" y="649"/>
                    <a:pt x="186" y="645"/>
                    <a:pt x="186" y="642"/>
                  </a:cubicBezTo>
                  <a:cubicBezTo>
                    <a:pt x="185" y="640"/>
                    <a:pt x="183" y="641"/>
                    <a:pt x="183" y="640"/>
                  </a:cubicBezTo>
                  <a:cubicBezTo>
                    <a:pt x="182" y="639"/>
                    <a:pt x="184" y="638"/>
                    <a:pt x="184" y="637"/>
                  </a:cubicBezTo>
                  <a:cubicBezTo>
                    <a:pt x="184" y="637"/>
                    <a:pt x="183" y="637"/>
                    <a:pt x="183" y="636"/>
                  </a:cubicBezTo>
                  <a:cubicBezTo>
                    <a:pt x="182" y="632"/>
                    <a:pt x="181" y="633"/>
                    <a:pt x="180" y="631"/>
                  </a:cubicBezTo>
                  <a:cubicBezTo>
                    <a:pt x="179" y="631"/>
                    <a:pt x="180" y="629"/>
                    <a:pt x="180" y="628"/>
                  </a:cubicBezTo>
                  <a:cubicBezTo>
                    <a:pt x="179" y="628"/>
                    <a:pt x="175" y="628"/>
                    <a:pt x="177" y="627"/>
                  </a:cubicBezTo>
                  <a:cubicBezTo>
                    <a:pt x="177" y="627"/>
                    <a:pt x="178" y="627"/>
                    <a:pt x="178" y="627"/>
                  </a:cubicBezTo>
                  <a:cubicBezTo>
                    <a:pt x="176" y="624"/>
                    <a:pt x="174" y="623"/>
                    <a:pt x="171" y="621"/>
                  </a:cubicBezTo>
                  <a:cubicBezTo>
                    <a:pt x="170" y="620"/>
                    <a:pt x="171" y="620"/>
                    <a:pt x="169" y="619"/>
                  </a:cubicBezTo>
                  <a:cubicBezTo>
                    <a:pt x="168" y="619"/>
                    <a:pt x="168" y="615"/>
                    <a:pt x="165" y="617"/>
                  </a:cubicBezTo>
                  <a:cubicBezTo>
                    <a:pt x="162" y="604"/>
                    <a:pt x="165" y="593"/>
                    <a:pt x="165" y="579"/>
                  </a:cubicBezTo>
                  <a:cubicBezTo>
                    <a:pt x="164" y="577"/>
                    <a:pt x="161" y="582"/>
                    <a:pt x="162" y="575"/>
                  </a:cubicBezTo>
                  <a:cubicBezTo>
                    <a:pt x="153" y="576"/>
                    <a:pt x="146" y="575"/>
                    <a:pt x="141" y="572"/>
                  </a:cubicBezTo>
                  <a:cubicBezTo>
                    <a:pt x="143" y="564"/>
                    <a:pt x="137" y="573"/>
                    <a:pt x="138" y="565"/>
                  </a:cubicBezTo>
                  <a:cubicBezTo>
                    <a:pt x="132" y="563"/>
                    <a:pt x="130" y="561"/>
                    <a:pt x="122" y="563"/>
                  </a:cubicBezTo>
                  <a:cubicBezTo>
                    <a:pt x="120" y="563"/>
                    <a:pt x="118" y="564"/>
                    <a:pt x="116" y="565"/>
                  </a:cubicBezTo>
                  <a:cubicBezTo>
                    <a:pt x="115" y="565"/>
                    <a:pt x="111" y="567"/>
                    <a:pt x="107" y="566"/>
                  </a:cubicBezTo>
                  <a:cubicBezTo>
                    <a:pt x="109" y="570"/>
                    <a:pt x="111" y="568"/>
                    <a:pt x="104" y="569"/>
                  </a:cubicBezTo>
                  <a:cubicBezTo>
                    <a:pt x="99" y="570"/>
                    <a:pt x="96" y="572"/>
                    <a:pt x="88" y="572"/>
                  </a:cubicBezTo>
                  <a:cubicBezTo>
                    <a:pt x="85" y="572"/>
                    <a:pt x="85" y="571"/>
                    <a:pt x="83" y="571"/>
                  </a:cubicBezTo>
                  <a:cubicBezTo>
                    <a:pt x="74" y="569"/>
                    <a:pt x="63" y="575"/>
                    <a:pt x="55" y="574"/>
                  </a:cubicBezTo>
                  <a:cubicBezTo>
                    <a:pt x="56" y="568"/>
                    <a:pt x="50" y="570"/>
                    <a:pt x="48" y="569"/>
                  </a:cubicBezTo>
                  <a:cubicBezTo>
                    <a:pt x="47" y="569"/>
                    <a:pt x="48" y="567"/>
                    <a:pt x="48" y="566"/>
                  </a:cubicBezTo>
                  <a:cubicBezTo>
                    <a:pt x="47" y="565"/>
                    <a:pt x="44" y="567"/>
                    <a:pt x="43" y="566"/>
                  </a:cubicBezTo>
                  <a:cubicBezTo>
                    <a:pt x="43" y="566"/>
                    <a:pt x="44" y="564"/>
                    <a:pt x="43" y="563"/>
                  </a:cubicBezTo>
                  <a:cubicBezTo>
                    <a:pt x="42" y="562"/>
                    <a:pt x="40" y="564"/>
                    <a:pt x="40" y="562"/>
                  </a:cubicBezTo>
                  <a:cubicBezTo>
                    <a:pt x="40" y="561"/>
                    <a:pt x="38" y="559"/>
                    <a:pt x="37" y="559"/>
                  </a:cubicBezTo>
                  <a:cubicBezTo>
                    <a:pt x="36" y="558"/>
                    <a:pt x="38" y="557"/>
                    <a:pt x="36" y="557"/>
                  </a:cubicBezTo>
                  <a:cubicBezTo>
                    <a:pt x="34" y="557"/>
                    <a:pt x="35" y="555"/>
                    <a:pt x="34" y="554"/>
                  </a:cubicBezTo>
                  <a:cubicBezTo>
                    <a:pt x="34" y="552"/>
                    <a:pt x="32" y="554"/>
                    <a:pt x="31" y="553"/>
                  </a:cubicBezTo>
                  <a:cubicBezTo>
                    <a:pt x="31" y="552"/>
                    <a:pt x="32" y="551"/>
                    <a:pt x="31" y="550"/>
                  </a:cubicBezTo>
                  <a:cubicBezTo>
                    <a:pt x="30" y="548"/>
                    <a:pt x="28" y="550"/>
                    <a:pt x="28" y="548"/>
                  </a:cubicBezTo>
                  <a:cubicBezTo>
                    <a:pt x="28" y="548"/>
                    <a:pt x="30" y="546"/>
                    <a:pt x="30" y="547"/>
                  </a:cubicBezTo>
                  <a:cubicBezTo>
                    <a:pt x="28" y="542"/>
                    <a:pt x="21" y="543"/>
                    <a:pt x="22" y="538"/>
                  </a:cubicBezTo>
                  <a:cubicBezTo>
                    <a:pt x="15" y="540"/>
                    <a:pt x="19" y="532"/>
                    <a:pt x="12" y="533"/>
                  </a:cubicBezTo>
                  <a:cubicBezTo>
                    <a:pt x="13" y="532"/>
                    <a:pt x="14" y="531"/>
                    <a:pt x="14" y="529"/>
                  </a:cubicBezTo>
                  <a:cubicBezTo>
                    <a:pt x="13" y="527"/>
                    <a:pt x="10" y="528"/>
                    <a:pt x="8" y="528"/>
                  </a:cubicBezTo>
                  <a:cubicBezTo>
                    <a:pt x="9" y="525"/>
                    <a:pt x="5" y="524"/>
                    <a:pt x="5" y="523"/>
                  </a:cubicBezTo>
                  <a:cubicBezTo>
                    <a:pt x="4" y="521"/>
                    <a:pt x="7" y="521"/>
                    <a:pt x="5" y="517"/>
                  </a:cubicBezTo>
                  <a:cubicBezTo>
                    <a:pt x="4" y="516"/>
                    <a:pt x="3" y="517"/>
                    <a:pt x="3" y="516"/>
                  </a:cubicBezTo>
                  <a:cubicBezTo>
                    <a:pt x="3" y="515"/>
                    <a:pt x="2" y="511"/>
                    <a:pt x="0" y="510"/>
                  </a:cubicBezTo>
                  <a:cubicBezTo>
                    <a:pt x="0" y="508"/>
                    <a:pt x="3" y="509"/>
                    <a:pt x="5" y="508"/>
                  </a:cubicBezTo>
                  <a:cubicBezTo>
                    <a:pt x="6" y="507"/>
                    <a:pt x="5" y="503"/>
                    <a:pt x="8" y="504"/>
                  </a:cubicBezTo>
                  <a:cubicBezTo>
                    <a:pt x="8" y="495"/>
                    <a:pt x="8" y="487"/>
                    <a:pt x="8" y="479"/>
                  </a:cubicBezTo>
                  <a:cubicBezTo>
                    <a:pt x="8" y="477"/>
                    <a:pt x="5" y="478"/>
                    <a:pt x="5" y="477"/>
                  </a:cubicBezTo>
                  <a:cubicBezTo>
                    <a:pt x="4" y="477"/>
                    <a:pt x="6" y="475"/>
                    <a:pt x="6" y="474"/>
                  </a:cubicBezTo>
                  <a:cubicBezTo>
                    <a:pt x="7" y="472"/>
                    <a:pt x="4" y="471"/>
                    <a:pt x="5" y="468"/>
                  </a:cubicBezTo>
                  <a:cubicBezTo>
                    <a:pt x="10" y="474"/>
                    <a:pt x="5" y="458"/>
                    <a:pt x="11" y="464"/>
                  </a:cubicBezTo>
                  <a:cubicBezTo>
                    <a:pt x="12" y="462"/>
                    <a:pt x="10" y="457"/>
                    <a:pt x="12" y="455"/>
                  </a:cubicBezTo>
                  <a:cubicBezTo>
                    <a:pt x="12" y="455"/>
                    <a:pt x="15" y="455"/>
                    <a:pt x="15" y="455"/>
                  </a:cubicBezTo>
                  <a:cubicBezTo>
                    <a:pt x="15" y="454"/>
                    <a:pt x="13" y="452"/>
                    <a:pt x="14" y="451"/>
                  </a:cubicBezTo>
                  <a:cubicBezTo>
                    <a:pt x="19" y="449"/>
                    <a:pt x="18" y="441"/>
                    <a:pt x="24" y="440"/>
                  </a:cubicBezTo>
                  <a:cubicBezTo>
                    <a:pt x="24" y="435"/>
                    <a:pt x="29" y="435"/>
                    <a:pt x="28" y="430"/>
                  </a:cubicBezTo>
                  <a:cubicBezTo>
                    <a:pt x="31" y="430"/>
                    <a:pt x="31" y="429"/>
                    <a:pt x="31" y="427"/>
                  </a:cubicBezTo>
                  <a:cubicBezTo>
                    <a:pt x="40" y="426"/>
                    <a:pt x="47" y="423"/>
                    <a:pt x="46" y="412"/>
                  </a:cubicBezTo>
                  <a:cubicBezTo>
                    <a:pt x="52" y="413"/>
                    <a:pt x="47" y="404"/>
                    <a:pt x="52" y="405"/>
                  </a:cubicBezTo>
                  <a:cubicBezTo>
                    <a:pt x="52" y="402"/>
                    <a:pt x="52" y="399"/>
                    <a:pt x="52" y="396"/>
                  </a:cubicBezTo>
                  <a:cubicBezTo>
                    <a:pt x="55" y="396"/>
                    <a:pt x="55" y="394"/>
                    <a:pt x="58" y="394"/>
                  </a:cubicBezTo>
                  <a:cubicBezTo>
                    <a:pt x="60" y="391"/>
                    <a:pt x="63" y="389"/>
                    <a:pt x="65" y="385"/>
                  </a:cubicBezTo>
                  <a:cubicBezTo>
                    <a:pt x="66" y="384"/>
                    <a:pt x="67" y="386"/>
                    <a:pt x="67" y="384"/>
                  </a:cubicBezTo>
                  <a:cubicBezTo>
                    <a:pt x="67" y="382"/>
                    <a:pt x="71" y="382"/>
                    <a:pt x="70" y="379"/>
                  </a:cubicBezTo>
                  <a:cubicBezTo>
                    <a:pt x="77" y="381"/>
                    <a:pt x="77" y="376"/>
                    <a:pt x="83" y="376"/>
                  </a:cubicBezTo>
                  <a:cubicBezTo>
                    <a:pt x="81" y="382"/>
                    <a:pt x="90" y="377"/>
                    <a:pt x="88" y="382"/>
                  </a:cubicBezTo>
                  <a:cubicBezTo>
                    <a:pt x="91" y="379"/>
                    <a:pt x="103" y="384"/>
                    <a:pt x="103" y="378"/>
                  </a:cubicBezTo>
                  <a:cubicBezTo>
                    <a:pt x="109" y="377"/>
                    <a:pt x="116" y="375"/>
                    <a:pt x="119" y="370"/>
                  </a:cubicBezTo>
                  <a:cubicBezTo>
                    <a:pt x="121" y="371"/>
                    <a:pt x="123" y="371"/>
                    <a:pt x="123" y="369"/>
                  </a:cubicBezTo>
                  <a:cubicBezTo>
                    <a:pt x="126" y="369"/>
                    <a:pt x="126" y="370"/>
                    <a:pt x="129" y="370"/>
                  </a:cubicBezTo>
                  <a:cubicBezTo>
                    <a:pt x="133" y="371"/>
                    <a:pt x="135" y="369"/>
                    <a:pt x="138" y="369"/>
                  </a:cubicBezTo>
                  <a:cubicBezTo>
                    <a:pt x="138" y="369"/>
                    <a:pt x="139" y="370"/>
                    <a:pt x="140" y="370"/>
                  </a:cubicBezTo>
                  <a:cubicBezTo>
                    <a:pt x="143" y="371"/>
                    <a:pt x="149" y="373"/>
                    <a:pt x="156" y="372"/>
                  </a:cubicBezTo>
                  <a:cubicBezTo>
                    <a:pt x="159" y="371"/>
                    <a:pt x="163" y="367"/>
                    <a:pt x="166" y="370"/>
                  </a:cubicBezTo>
                  <a:cubicBezTo>
                    <a:pt x="169" y="373"/>
                    <a:pt x="168" y="371"/>
                    <a:pt x="172" y="370"/>
                  </a:cubicBezTo>
                  <a:cubicBezTo>
                    <a:pt x="172" y="372"/>
                    <a:pt x="174" y="372"/>
                    <a:pt x="174" y="373"/>
                  </a:cubicBezTo>
                  <a:cubicBezTo>
                    <a:pt x="174" y="374"/>
                    <a:pt x="171" y="375"/>
                    <a:pt x="171" y="375"/>
                  </a:cubicBezTo>
                  <a:cubicBezTo>
                    <a:pt x="170" y="377"/>
                    <a:pt x="172" y="376"/>
                    <a:pt x="172" y="376"/>
                  </a:cubicBezTo>
                  <a:cubicBezTo>
                    <a:pt x="172" y="378"/>
                    <a:pt x="171" y="378"/>
                    <a:pt x="171" y="378"/>
                  </a:cubicBezTo>
                  <a:cubicBezTo>
                    <a:pt x="171" y="379"/>
                    <a:pt x="172" y="379"/>
                    <a:pt x="172" y="381"/>
                  </a:cubicBezTo>
                  <a:cubicBezTo>
                    <a:pt x="172" y="385"/>
                    <a:pt x="170" y="387"/>
                    <a:pt x="174" y="393"/>
                  </a:cubicBezTo>
                  <a:cubicBezTo>
                    <a:pt x="174" y="396"/>
                    <a:pt x="176" y="391"/>
                    <a:pt x="178" y="394"/>
                  </a:cubicBezTo>
                  <a:cubicBezTo>
                    <a:pt x="178" y="396"/>
                    <a:pt x="181" y="395"/>
                    <a:pt x="181" y="396"/>
                  </a:cubicBezTo>
                  <a:cubicBezTo>
                    <a:pt x="181" y="396"/>
                    <a:pt x="181" y="398"/>
                    <a:pt x="181" y="399"/>
                  </a:cubicBezTo>
                  <a:cubicBezTo>
                    <a:pt x="182" y="400"/>
                    <a:pt x="186" y="398"/>
                    <a:pt x="186" y="400"/>
                  </a:cubicBezTo>
                  <a:cubicBezTo>
                    <a:pt x="190" y="398"/>
                    <a:pt x="194" y="405"/>
                    <a:pt x="196" y="400"/>
                  </a:cubicBezTo>
                  <a:cubicBezTo>
                    <a:pt x="198" y="400"/>
                    <a:pt x="197" y="403"/>
                    <a:pt x="197" y="403"/>
                  </a:cubicBezTo>
                  <a:cubicBezTo>
                    <a:pt x="200" y="405"/>
                    <a:pt x="201" y="403"/>
                    <a:pt x="205" y="405"/>
                  </a:cubicBezTo>
                  <a:cubicBezTo>
                    <a:pt x="206" y="405"/>
                    <a:pt x="206" y="407"/>
                    <a:pt x="206" y="408"/>
                  </a:cubicBezTo>
                  <a:cubicBezTo>
                    <a:pt x="207" y="408"/>
                    <a:pt x="209" y="407"/>
                    <a:pt x="209" y="408"/>
                  </a:cubicBezTo>
                  <a:cubicBezTo>
                    <a:pt x="211" y="409"/>
                    <a:pt x="211" y="408"/>
                    <a:pt x="214" y="409"/>
                  </a:cubicBezTo>
                  <a:cubicBezTo>
                    <a:pt x="214" y="409"/>
                    <a:pt x="215" y="412"/>
                    <a:pt x="215" y="412"/>
                  </a:cubicBezTo>
                  <a:cubicBezTo>
                    <a:pt x="216" y="412"/>
                    <a:pt x="218" y="410"/>
                    <a:pt x="220" y="410"/>
                  </a:cubicBezTo>
                  <a:cubicBezTo>
                    <a:pt x="219" y="410"/>
                    <a:pt x="221" y="412"/>
                    <a:pt x="221" y="412"/>
                  </a:cubicBezTo>
                  <a:cubicBezTo>
                    <a:pt x="222" y="412"/>
                    <a:pt x="223" y="412"/>
                    <a:pt x="224" y="412"/>
                  </a:cubicBezTo>
                  <a:cubicBezTo>
                    <a:pt x="225" y="411"/>
                    <a:pt x="226" y="410"/>
                    <a:pt x="227" y="409"/>
                  </a:cubicBezTo>
                  <a:cubicBezTo>
                    <a:pt x="227" y="409"/>
                    <a:pt x="230" y="408"/>
                    <a:pt x="228" y="408"/>
                  </a:cubicBezTo>
                  <a:cubicBezTo>
                    <a:pt x="225" y="405"/>
                    <a:pt x="233" y="405"/>
                    <a:pt x="233" y="400"/>
                  </a:cubicBezTo>
                  <a:cubicBezTo>
                    <a:pt x="237" y="401"/>
                    <a:pt x="237" y="397"/>
                    <a:pt x="242" y="399"/>
                  </a:cubicBezTo>
                  <a:cubicBezTo>
                    <a:pt x="243" y="399"/>
                    <a:pt x="243" y="400"/>
                    <a:pt x="243" y="400"/>
                  </a:cubicBezTo>
                  <a:cubicBezTo>
                    <a:pt x="245" y="400"/>
                    <a:pt x="248" y="399"/>
                    <a:pt x="249" y="400"/>
                  </a:cubicBezTo>
                  <a:cubicBezTo>
                    <a:pt x="250" y="400"/>
                    <a:pt x="252" y="403"/>
                    <a:pt x="252" y="403"/>
                  </a:cubicBezTo>
                  <a:cubicBezTo>
                    <a:pt x="253" y="403"/>
                    <a:pt x="255" y="401"/>
                    <a:pt x="257" y="402"/>
                  </a:cubicBezTo>
                  <a:cubicBezTo>
                    <a:pt x="257" y="402"/>
                    <a:pt x="256" y="405"/>
                    <a:pt x="257" y="405"/>
                  </a:cubicBezTo>
                  <a:cubicBezTo>
                    <a:pt x="258" y="405"/>
                    <a:pt x="260" y="402"/>
                    <a:pt x="263" y="403"/>
                  </a:cubicBezTo>
                  <a:cubicBezTo>
                    <a:pt x="263" y="404"/>
                    <a:pt x="260" y="405"/>
                    <a:pt x="260" y="405"/>
                  </a:cubicBezTo>
                  <a:cubicBezTo>
                    <a:pt x="261" y="407"/>
                    <a:pt x="270" y="407"/>
                    <a:pt x="274" y="408"/>
                  </a:cubicBezTo>
                  <a:cubicBezTo>
                    <a:pt x="274" y="413"/>
                    <a:pt x="287" y="411"/>
                    <a:pt x="289" y="408"/>
                  </a:cubicBezTo>
                  <a:cubicBezTo>
                    <a:pt x="290" y="409"/>
                    <a:pt x="297" y="406"/>
                    <a:pt x="298" y="408"/>
                  </a:cubicBezTo>
                  <a:cubicBezTo>
                    <a:pt x="300" y="409"/>
                    <a:pt x="299" y="407"/>
                    <a:pt x="301" y="408"/>
                  </a:cubicBezTo>
                  <a:cubicBezTo>
                    <a:pt x="304" y="408"/>
                    <a:pt x="306" y="409"/>
                    <a:pt x="309" y="409"/>
                  </a:cubicBezTo>
                  <a:cubicBezTo>
                    <a:pt x="311" y="409"/>
                    <a:pt x="312" y="406"/>
                    <a:pt x="316" y="406"/>
                  </a:cubicBezTo>
                  <a:cubicBezTo>
                    <a:pt x="317" y="403"/>
                    <a:pt x="317" y="398"/>
                    <a:pt x="320" y="397"/>
                  </a:cubicBezTo>
                  <a:cubicBezTo>
                    <a:pt x="321" y="395"/>
                    <a:pt x="319" y="394"/>
                    <a:pt x="319" y="391"/>
                  </a:cubicBezTo>
                  <a:cubicBezTo>
                    <a:pt x="324" y="392"/>
                    <a:pt x="323" y="382"/>
                    <a:pt x="328" y="387"/>
                  </a:cubicBezTo>
                  <a:cubicBezTo>
                    <a:pt x="329" y="381"/>
                    <a:pt x="326" y="380"/>
                    <a:pt x="322" y="379"/>
                  </a:cubicBezTo>
                  <a:cubicBezTo>
                    <a:pt x="323" y="378"/>
                    <a:pt x="323" y="376"/>
                    <a:pt x="323" y="373"/>
                  </a:cubicBezTo>
                  <a:cubicBezTo>
                    <a:pt x="322" y="369"/>
                    <a:pt x="313" y="372"/>
                    <a:pt x="311" y="368"/>
                  </a:cubicBezTo>
                  <a:cubicBezTo>
                    <a:pt x="309" y="370"/>
                    <a:pt x="304" y="369"/>
                    <a:pt x="303" y="372"/>
                  </a:cubicBezTo>
                  <a:cubicBezTo>
                    <a:pt x="301" y="372"/>
                    <a:pt x="302" y="369"/>
                    <a:pt x="301" y="369"/>
                  </a:cubicBezTo>
                  <a:cubicBezTo>
                    <a:pt x="299" y="368"/>
                    <a:pt x="294" y="370"/>
                    <a:pt x="291" y="369"/>
                  </a:cubicBezTo>
                  <a:cubicBezTo>
                    <a:pt x="289" y="370"/>
                    <a:pt x="289" y="372"/>
                    <a:pt x="286" y="372"/>
                  </a:cubicBezTo>
                  <a:cubicBezTo>
                    <a:pt x="282" y="372"/>
                    <a:pt x="283" y="366"/>
                    <a:pt x="276" y="368"/>
                  </a:cubicBezTo>
                  <a:cubicBezTo>
                    <a:pt x="276" y="365"/>
                    <a:pt x="274" y="364"/>
                    <a:pt x="274" y="362"/>
                  </a:cubicBezTo>
                  <a:cubicBezTo>
                    <a:pt x="273" y="362"/>
                    <a:pt x="272" y="361"/>
                    <a:pt x="271" y="360"/>
                  </a:cubicBezTo>
                  <a:cubicBezTo>
                    <a:pt x="270" y="358"/>
                    <a:pt x="268" y="357"/>
                    <a:pt x="266" y="357"/>
                  </a:cubicBezTo>
                  <a:cubicBezTo>
                    <a:pt x="268" y="354"/>
                    <a:pt x="267" y="345"/>
                    <a:pt x="266" y="341"/>
                  </a:cubicBezTo>
                  <a:cubicBezTo>
                    <a:pt x="262" y="343"/>
                    <a:pt x="257" y="338"/>
                    <a:pt x="257" y="345"/>
                  </a:cubicBezTo>
                  <a:cubicBezTo>
                    <a:pt x="252" y="343"/>
                    <a:pt x="252" y="346"/>
                    <a:pt x="248" y="344"/>
                  </a:cubicBezTo>
                  <a:cubicBezTo>
                    <a:pt x="248" y="346"/>
                    <a:pt x="247" y="346"/>
                    <a:pt x="246" y="347"/>
                  </a:cubicBezTo>
                  <a:cubicBezTo>
                    <a:pt x="247" y="348"/>
                    <a:pt x="248" y="349"/>
                    <a:pt x="249" y="350"/>
                  </a:cubicBezTo>
                  <a:cubicBezTo>
                    <a:pt x="250" y="351"/>
                    <a:pt x="249" y="354"/>
                    <a:pt x="252" y="353"/>
                  </a:cubicBezTo>
                  <a:cubicBezTo>
                    <a:pt x="251" y="357"/>
                    <a:pt x="251" y="356"/>
                    <a:pt x="254" y="359"/>
                  </a:cubicBezTo>
                  <a:cubicBezTo>
                    <a:pt x="255" y="362"/>
                    <a:pt x="252" y="361"/>
                    <a:pt x="251" y="362"/>
                  </a:cubicBezTo>
                  <a:cubicBezTo>
                    <a:pt x="250" y="362"/>
                    <a:pt x="249" y="367"/>
                    <a:pt x="248" y="366"/>
                  </a:cubicBezTo>
                  <a:cubicBezTo>
                    <a:pt x="245" y="363"/>
                    <a:pt x="248" y="370"/>
                    <a:pt x="242" y="369"/>
                  </a:cubicBezTo>
                  <a:cubicBezTo>
                    <a:pt x="241" y="368"/>
                    <a:pt x="240" y="366"/>
                    <a:pt x="239" y="366"/>
                  </a:cubicBezTo>
                  <a:cubicBezTo>
                    <a:pt x="238" y="364"/>
                    <a:pt x="240" y="363"/>
                    <a:pt x="242" y="363"/>
                  </a:cubicBezTo>
                  <a:cubicBezTo>
                    <a:pt x="240" y="361"/>
                    <a:pt x="235" y="359"/>
                    <a:pt x="239" y="356"/>
                  </a:cubicBezTo>
                  <a:cubicBezTo>
                    <a:pt x="238" y="355"/>
                    <a:pt x="234" y="357"/>
                    <a:pt x="233" y="356"/>
                  </a:cubicBezTo>
                  <a:cubicBezTo>
                    <a:pt x="232" y="355"/>
                    <a:pt x="236" y="354"/>
                    <a:pt x="236" y="354"/>
                  </a:cubicBezTo>
                  <a:cubicBezTo>
                    <a:pt x="236" y="354"/>
                    <a:pt x="232" y="351"/>
                    <a:pt x="228" y="348"/>
                  </a:cubicBezTo>
                  <a:cubicBezTo>
                    <a:pt x="229" y="341"/>
                    <a:pt x="225" y="340"/>
                    <a:pt x="226" y="333"/>
                  </a:cubicBezTo>
                  <a:cubicBezTo>
                    <a:pt x="226" y="331"/>
                    <a:pt x="222" y="333"/>
                    <a:pt x="221" y="332"/>
                  </a:cubicBezTo>
                  <a:cubicBezTo>
                    <a:pt x="221" y="332"/>
                    <a:pt x="223" y="330"/>
                    <a:pt x="223" y="329"/>
                  </a:cubicBezTo>
                  <a:cubicBezTo>
                    <a:pt x="219" y="327"/>
                    <a:pt x="219" y="330"/>
                    <a:pt x="217" y="328"/>
                  </a:cubicBezTo>
                  <a:cubicBezTo>
                    <a:pt x="216" y="327"/>
                    <a:pt x="218" y="325"/>
                    <a:pt x="218" y="325"/>
                  </a:cubicBezTo>
                  <a:cubicBezTo>
                    <a:pt x="218" y="323"/>
                    <a:pt x="216" y="326"/>
                    <a:pt x="217" y="326"/>
                  </a:cubicBezTo>
                  <a:cubicBezTo>
                    <a:pt x="215" y="326"/>
                    <a:pt x="215" y="324"/>
                    <a:pt x="215" y="323"/>
                  </a:cubicBezTo>
                  <a:cubicBezTo>
                    <a:pt x="209" y="324"/>
                    <a:pt x="209" y="319"/>
                    <a:pt x="203" y="320"/>
                  </a:cubicBezTo>
                  <a:cubicBezTo>
                    <a:pt x="203" y="318"/>
                    <a:pt x="201" y="318"/>
                    <a:pt x="200" y="317"/>
                  </a:cubicBezTo>
                  <a:cubicBezTo>
                    <a:pt x="200" y="317"/>
                    <a:pt x="201" y="315"/>
                    <a:pt x="200" y="314"/>
                  </a:cubicBezTo>
                  <a:cubicBezTo>
                    <a:pt x="200" y="314"/>
                    <a:pt x="198" y="315"/>
                    <a:pt x="197" y="314"/>
                  </a:cubicBezTo>
                  <a:cubicBezTo>
                    <a:pt x="197" y="314"/>
                    <a:pt x="197" y="308"/>
                    <a:pt x="196" y="310"/>
                  </a:cubicBezTo>
                  <a:cubicBezTo>
                    <a:pt x="195" y="311"/>
                    <a:pt x="194" y="310"/>
                    <a:pt x="193" y="308"/>
                  </a:cubicBezTo>
                  <a:cubicBezTo>
                    <a:pt x="192" y="308"/>
                    <a:pt x="191" y="307"/>
                    <a:pt x="191" y="305"/>
                  </a:cubicBezTo>
                  <a:cubicBezTo>
                    <a:pt x="186" y="305"/>
                    <a:pt x="187" y="307"/>
                    <a:pt x="183" y="305"/>
                  </a:cubicBezTo>
                  <a:cubicBezTo>
                    <a:pt x="181" y="306"/>
                    <a:pt x="182" y="308"/>
                    <a:pt x="180" y="308"/>
                  </a:cubicBezTo>
                  <a:cubicBezTo>
                    <a:pt x="178" y="312"/>
                    <a:pt x="182" y="311"/>
                    <a:pt x="183" y="314"/>
                  </a:cubicBezTo>
                  <a:cubicBezTo>
                    <a:pt x="183" y="315"/>
                    <a:pt x="185" y="318"/>
                    <a:pt x="186" y="319"/>
                  </a:cubicBezTo>
                  <a:cubicBezTo>
                    <a:pt x="186" y="319"/>
                    <a:pt x="187" y="320"/>
                    <a:pt x="188" y="320"/>
                  </a:cubicBezTo>
                  <a:cubicBezTo>
                    <a:pt x="186" y="325"/>
                    <a:pt x="191" y="324"/>
                    <a:pt x="193" y="326"/>
                  </a:cubicBezTo>
                  <a:cubicBezTo>
                    <a:pt x="193" y="326"/>
                    <a:pt x="194" y="332"/>
                    <a:pt x="196" y="330"/>
                  </a:cubicBezTo>
                  <a:cubicBezTo>
                    <a:pt x="198" y="328"/>
                    <a:pt x="196" y="331"/>
                    <a:pt x="197" y="332"/>
                  </a:cubicBezTo>
                  <a:cubicBezTo>
                    <a:pt x="199" y="333"/>
                    <a:pt x="202" y="332"/>
                    <a:pt x="203" y="336"/>
                  </a:cubicBezTo>
                  <a:cubicBezTo>
                    <a:pt x="205" y="335"/>
                    <a:pt x="206" y="338"/>
                    <a:pt x="206" y="338"/>
                  </a:cubicBezTo>
                  <a:cubicBezTo>
                    <a:pt x="207" y="338"/>
                    <a:pt x="208" y="337"/>
                    <a:pt x="208" y="336"/>
                  </a:cubicBezTo>
                  <a:cubicBezTo>
                    <a:pt x="209" y="337"/>
                    <a:pt x="210" y="341"/>
                    <a:pt x="211" y="338"/>
                  </a:cubicBezTo>
                  <a:cubicBezTo>
                    <a:pt x="214" y="337"/>
                    <a:pt x="210" y="345"/>
                    <a:pt x="215" y="342"/>
                  </a:cubicBezTo>
                  <a:cubicBezTo>
                    <a:pt x="215" y="346"/>
                    <a:pt x="209" y="343"/>
                    <a:pt x="206" y="344"/>
                  </a:cubicBezTo>
                  <a:cubicBezTo>
                    <a:pt x="207" y="345"/>
                    <a:pt x="209" y="345"/>
                    <a:pt x="209" y="347"/>
                  </a:cubicBezTo>
                  <a:cubicBezTo>
                    <a:pt x="210" y="350"/>
                    <a:pt x="207" y="354"/>
                    <a:pt x="209" y="354"/>
                  </a:cubicBezTo>
                  <a:cubicBezTo>
                    <a:pt x="208" y="356"/>
                    <a:pt x="204" y="356"/>
                    <a:pt x="202" y="357"/>
                  </a:cubicBezTo>
                  <a:cubicBezTo>
                    <a:pt x="204" y="356"/>
                    <a:pt x="202" y="351"/>
                    <a:pt x="205" y="351"/>
                  </a:cubicBezTo>
                  <a:cubicBezTo>
                    <a:pt x="203" y="350"/>
                    <a:pt x="204" y="347"/>
                    <a:pt x="202" y="347"/>
                  </a:cubicBezTo>
                  <a:cubicBezTo>
                    <a:pt x="200" y="347"/>
                    <a:pt x="203" y="345"/>
                    <a:pt x="199" y="342"/>
                  </a:cubicBezTo>
                  <a:cubicBezTo>
                    <a:pt x="197" y="341"/>
                    <a:pt x="194" y="342"/>
                    <a:pt x="194" y="338"/>
                  </a:cubicBezTo>
                  <a:cubicBezTo>
                    <a:pt x="188" y="339"/>
                    <a:pt x="187" y="335"/>
                    <a:pt x="183" y="335"/>
                  </a:cubicBezTo>
                  <a:cubicBezTo>
                    <a:pt x="182" y="331"/>
                    <a:pt x="179" y="330"/>
                    <a:pt x="177" y="326"/>
                  </a:cubicBezTo>
                  <a:cubicBezTo>
                    <a:pt x="176" y="325"/>
                    <a:pt x="175" y="326"/>
                    <a:pt x="175" y="325"/>
                  </a:cubicBezTo>
                  <a:cubicBezTo>
                    <a:pt x="175" y="323"/>
                    <a:pt x="173" y="324"/>
                    <a:pt x="172" y="323"/>
                  </a:cubicBezTo>
                  <a:cubicBezTo>
                    <a:pt x="172" y="323"/>
                    <a:pt x="173" y="320"/>
                    <a:pt x="172" y="320"/>
                  </a:cubicBezTo>
                  <a:cubicBezTo>
                    <a:pt x="171" y="319"/>
                    <a:pt x="168" y="321"/>
                    <a:pt x="166" y="320"/>
                  </a:cubicBezTo>
                  <a:cubicBezTo>
                    <a:pt x="165" y="320"/>
                    <a:pt x="169" y="318"/>
                    <a:pt x="169" y="319"/>
                  </a:cubicBezTo>
                  <a:cubicBezTo>
                    <a:pt x="167" y="315"/>
                    <a:pt x="159" y="315"/>
                    <a:pt x="154" y="317"/>
                  </a:cubicBezTo>
                  <a:cubicBezTo>
                    <a:pt x="154" y="318"/>
                    <a:pt x="157" y="319"/>
                    <a:pt x="157" y="319"/>
                  </a:cubicBezTo>
                  <a:cubicBezTo>
                    <a:pt x="156" y="321"/>
                    <a:pt x="155" y="319"/>
                    <a:pt x="153" y="320"/>
                  </a:cubicBezTo>
                  <a:cubicBezTo>
                    <a:pt x="150" y="322"/>
                    <a:pt x="150" y="327"/>
                    <a:pt x="147" y="326"/>
                  </a:cubicBezTo>
                  <a:cubicBezTo>
                    <a:pt x="141" y="326"/>
                    <a:pt x="140" y="321"/>
                    <a:pt x="132" y="322"/>
                  </a:cubicBezTo>
                  <a:cubicBezTo>
                    <a:pt x="130" y="322"/>
                    <a:pt x="131" y="326"/>
                    <a:pt x="126" y="325"/>
                  </a:cubicBezTo>
                  <a:cubicBezTo>
                    <a:pt x="126" y="328"/>
                    <a:pt x="126" y="331"/>
                    <a:pt x="126" y="335"/>
                  </a:cubicBezTo>
                  <a:cubicBezTo>
                    <a:pt x="122" y="337"/>
                    <a:pt x="112" y="335"/>
                    <a:pt x="114" y="344"/>
                  </a:cubicBezTo>
                  <a:cubicBezTo>
                    <a:pt x="105" y="342"/>
                    <a:pt x="113" y="350"/>
                    <a:pt x="104" y="350"/>
                  </a:cubicBezTo>
                  <a:cubicBezTo>
                    <a:pt x="104" y="352"/>
                    <a:pt x="109" y="355"/>
                    <a:pt x="105" y="356"/>
                  </a:cubicBezTo>
                  <a:cubicBezTo>
                    <a:pt x="105" y="361"/>
                    <a:pt x="103" y="356"/>
                    <a:pt x="100" y="360"/>
                  </a:cubicBezTo>
                  <a:cubicBezTo>
                    <a:pt x="99" y="362"/>
                    <a:pt x="100" y="363"/>
                    <a:pt x="101" y="363"/>
                  </a:cubicBezTo>
                  <a:cubicBezTo>
                    <a:pt x="101" y="366"/>
                    <a:pt x="96" y="364"/>
                    <a:pt x="94" y="365"/>
                  </a:cubicBezTo>
                  <a:cubicBezTo>
                    <a:pt x="92" y="365"/>
                    <a:pt x="92" y="368"/>
                    <a:pt x="91" y="369"/>
                  </a:cubicBezTo>
                  <a:cubicBezTo>
                    <a:pt x="86" y="371"/>
                    <a:pt x="79" y="368"/>
                    <a:pt x="74" y="373"/>
                  </a:cubicBezTo>
                  <a:cubicBezTo>
                    <a:pt x="72" y="372"/>
                    <a:pt x="71" y="370"/>
                    <a:pt x="70" y="368"/>
                  </a:cubicBezTo>
                  <a:cubicBezTo>
                    <a:pt x="63" y="366"/>
                    <a:pt x="56" y="369"/>
                    <a:pt x="54" y="368"/>
                  </a:cubicBezTo>
                  <a:cubicBezTo>
                    <a:pt x="55" y="362"/>
                    <a:pt x="57" y="356"/>
                    <a:pt x="52" y="353"/>
                  </a:cubicBezTo>
                  <a:cubicBezTo>
                    <a:pt x="51" y="350"/>
                    <a:pt x="54" y="349"/>
                    <a:pt x="55" y="347"/>
                  </a:cubicBezTo>
                  <a:cubicBezTo>
                    <a:pt x="56" y="343"/>
                    <a:pt x="54" y="338"/>
                    <a:pt x="57" y="335"/>
                  </a:cubicBezTo>
                  <a:cubicBezTo>
                    <a:pt x="55" y="332"/>
                    <a:pt x="56" y="327"/>
                    <a:pt x="52" y="326"/>
                  </a:cubicBezTo>
                  <a:cubicBezTo>
                    <a:pt x="53" y="325"/>
                    <a:pt x="56" y="324"/>
                    <a:pt x="55" y="322"/>
                  </a:cubicBezTo>
                  <a:cubicBezTo>
                    <a:pt x="59" y="323"/>
                    <a:pt x="68" y="319"/>
                    <a:pt x="67" y="325"/>
                  </a:cubicBezTo>
                  <a:cubicBezTo>
                    <a:pt x="71" y="322"/>
                    <a:pt x="85" y="328"/>
                    <a:pt x="88" y="325"/>
                  </a:cubicBezTo>
                  <a:cubicBezTo>
                    <a:pt x="89" y="323"/>
                    <a:pt x="89" y="324"/>
                    <a:pt x="91" y="325"/>
                  </a:cubicBezTo>
                  <a:cubicBezTo>
                    <a:pt x="90" y="324"/>
                    <a:pt x="91" y="322"/>
                    <a:pt x="92" y="323"/>
                  </a:cubicBezTo>
                  <a:cubicBezTo>
                    <a:pt x="92" y="323"/>
                    <a:pt x="92" y="325"/>
                    <a:pt x="92" y="325"/>
                  </a:cubicBezTo>
                  <a:cubicBezTo>
                    <a:pt x="96" y="323"/>
                    <a:pt x="98" y="322"/>
                    <a:pt x="100" y="317"/>
                  </a:cubicBezTo>
                  <a:cubicBezTo>
                    <a:pt x="100" y="316"/>
                    <a:pt x="103" y="308"/>
                    <a:pt x="100" y="304"/>
                  </a:cubicBezTo>
                  <a:cubicBezTo>
                    <a:pt x="98" y="302"/>
                    <a:pt x="101" y="302"/>
                    <a:pt x="98" y="298"/>
                  </a:cubicBezTo>
                  <a:cubicBezTo>
                    <a:pt x="98" y="296"/>
                    <a:pt x="95" y="297"/>
                    <a:pt x="94" y="296"/>
                  </a:cubicBezTo>
                  <a:cubicBezTo>
                    <a:pt x="94" y="295"/>
                    <a:pt x="95" y="294"/>
                    <a:pt x="95" y="292"/>
                  </a:cubicBezTo>
                  <a:cubicBezTo>
                    <a:pt x="94" y="291"/>
                    <a:pt x="92" y="293"/>
                    <a:pt x="92" y="293"/>
                  </a:cubicBezTo>
                  <a:cubicBezTo>
                    <a:pt x="90" y="293"/>
                    <a:pt x="92" y="291"/>
                    <a:pt x="91" y="290"/>
                  </a:cubicBezTo>
                  <a:cubicBezTo>
                    <a:pt x="90" y="290"/>
                    <a:pt x="85" y="290"/>
                    <a:pt x="83" y="289"/>
                  </a:cubicBezTo>
                  <a:cubicBezTo>
                    <a:pt x="83" y="289"/>
                    <a:pt x="83" y="288"/>
                    <a:pt x="82" y="288"/>
                  </a:cubicBezTo>
                  <a:cubicBezTo>
                    <a:pt x="80" y="287"/>
                    <a:pt x="79" y="287"/>
                    <a:pt x="79" y="286"/>
                  </a:cubicBezTo>
                  <a:cubicBezTo>
                    <a:pt x="78" y="282"/>
                    <a:pt x="82" y="284"/>
                    <a:pt x="82" y="285"/>
                  </a:cubicBezTo>
                  <a:cubicBezTo>
                    <a:pt x="86" y="283"/>
                    <a:pt x="89" y="280"/>
                    <a:pt x="98" y="282"/>
                  </a:cubicBezTo>
                  <a:cubicBezTo>
                    <a:pt x="99" y="279"/>
                    <a:pt x="97" y="279"/>
                    <a:pt x="95" y="279"/>
                  </a:cubicBezTo>
                  <a:cubicBezTo>
                    <a:pt x="97" y="274"/>
                    <a:pt x="102" y="279"/>
                    <a:pt x="104" y="279"/>
                  </a:cubicBezTo>
                  <a:cubicBezTo>
                    <a:pt x="105" y="279"/>
                    <a:pt x="108" y="275"/>
                    <a:pt x="108" y="279"/>
                  </a:cubicBezTo>
                  <a:cubicBezTo>
                    <a:pt x="112" y="276"/>
                    <a:pt x="112" y="271"/>
                    <a:pt x="117" y="271"/>
                  </a:cubicBezTo>
                  <a:cubicBezTo>
                    <a:pt x="115" y="266"/>
                    <a:pt x="121" y="268"/>
                    <a:pt x="120" y="264"/>
                  </a:cubicBezTo>
                  <a:cubicBezTo>
                    <a:pt x="123" y="264"/>
                    <a:pt x="126" y="264"/>
                    <a:pt x="129" y="264"/>
                  </a:cubicBezTo>
                  <a:cubicBezTo>
                    <a:pt x="129" y="262"/>
                    <a:pt x="127" y="263"/>
                    <a:pt x="126" y="262"/>
                  </a:cubicBezTo>
                  <a:cubicBezTo>
                    <a:pt x="127" y="260"/>
                    <a:pt x="131" y="261"/>
                    <a:pt x="129" y="256"/>
                  </a:cubicBezTo>
                  <a:cubicBezTo>
                    <a:pt x="133" y="256"/>
                    <a:pt x="132" y="259"/>
                    <a:pt x="135" y="256"/>
                  </a:cubicBezTo>
                  <a:cubicBezTo>
                    <a:pt x="132" y="249"/>
                    <a:pt x="138" y="252"/>
                    <a:pt x="138" y="245"/>
                  </a:cubicBezTo>
                  <a:cubicBezTo>
                    <a:pt x="140" y="244"/>
                    <a:pt x="142" y="245"/>
                    <a:pt x="144" y="245"/>
                  </a:cubicBezTo>
                  <a:cubicBezTo>
                    <a:pt x="146" y="244"/>
                    <a:pt x="146" y="242"/>
                    <a:pt x="147" y="242"/>
                  </a:cubicBezTo>
                  <a:cubicBezTo>
                    <a:pt x="149" y="241"/>
                    <a:pt x="148" y="243"/>
                    <a:pt x="148" y="243"/>
                  </a:cubicBezTo>
                  <a:cubicBezTo>
                    <a:pt x="150" y="243"/>
                    <a:pt x="149" y="242"/>
                    <a:pt x="150" y="242"/>
                  </a:cubicBezTo>
                  <a:cubicBezTo>
                    <a:pt x="152" y="241"/>
                    <a:pt x="154" y="242"/>
                    <a:pt x="156" y="242"/>
                  </a:cubicBezTo>
                  <a:cubicBezTo>
                    <a:pt x="158" y="241"/>
                    <a:pt x="158" y="237"/>
                    <a:pt x="162" y="239"/>
                  </a:cubicBezTo>
                  <a:cubicBezTo>
                    <a:pt x="161" y="235"/>
                    <a:pt x="157" y="236"/>
                    <a:pt x="157" y="231"/>
                  </a:cubicBezTo>
                  <a:cubicBezTo>
                    <a:pt x="161" y="230"/>
                    <a:pt x="159" y="229"/>
                    <a:pt x="159" y="224"/>
                  </a:cubicBezTo>
                  <a:cubicBezTo>
                    <a:pt x="159" y="220"/>
                    <a:pt x="161" y="217"/>
                    <a:pt x="160" y="213"/>
                  </a:cubicBezTo>
                  <a:cubicBezTo>
                    <a:pt x="162" y="213"/>
                    <a:pt x="164" y="213"/>
                    <a:pt x="166" y="213"/>
                  </a:cubicBezTo>
                  <a:cubicBezTo>
                    <a:pt x="170" y="213"/>
                    <a:pt x="163" y="209"/>
                    <a:pt x="169" y="210"/>
                  </a:cubicBezTo>
                  <a:cubicBezTo>
                    <a:pt x="169" y="212"/>
                    <a:pt x="171" y="212"/>
                    <a:pt x="172" y="212"/>
                  </a:cubicBezTo>
                  <a:cubicBezTo>
                    <a:pt x="170" y="215"/>
                    <a:pt x="170" y="212"/>
                    <a:pt x="171" y="216"/>
                  </a:cubicBezTo>
                  <a:cubicBezTo>
                    <a:pt x="171" y="219"/>
                    <a:pt x="170" y="221"/>
                    <a:pt x="174" y="221"/>
                  </a:cubicBezTo>
                  <a:cubicBezTo>
                    <a:pt x="174" y="223"/>
                    <a:pt x="174" y="225"/>
                    <a:pt x="172" y="225"/>
                  </a:cubicBezTo>
                  <a:cubicBezTo>
                    <a:pt x="172" y="228"/>
                    <a:pt x="178" y="223"/>
                    <a:pt x="181" y="227"/>
                  </a:cubicBezTo>
                  <a:cubicBezTo>
                    <a:pt x="180" y="231"/>
                    <a:pt x="171" y="228"/>
                    <a:pt x="171" y="233"/>
                  </a:cubicBezTo>
                  <a:cubicBezTo>
                    <a:pt x="169" y="236"/>
                    <a:pt x="174" y="236"/>
                    <a:pt x="175" y="237"/>
                  </a:cubicBezTo>
                  <a:cubicBezTo>
                    <a:pt x="176" y="238"/>
                    <a:pt x="177" y="241"/>
                    <a:pt x="180" y="240"/>
                  </a:cubicBezTo>
                  <a:cubicBezTo>
                    <a:pt x="178" y="237"/>
                    <a:pt x="174" y="238"/>
                    <a:pt x="181" y="237"/>
                  </a:cubicBezTo>
                  <a:cubicBezTo>
                    <a:pt x="183" y="237"/>
                    <a:pt x="185" y="237"/>
                    <a:pt x="187" y="237"/>
                  </a:cubicBezTo>
                  <a:cubicBezTo>
                    <a:pt x="190" y="237"/>
                    <a:pt x="190" y="239"/>
                    <a:pt x="193" y="239"/>
                  </a:cubicBezTo>
                  <a:cubicBezTo>
                    <a:pt x="197" y="239"/>
                    <a:pt x="198" y="236"/>
                    <a:pt x="202" y="237"/>
                  </a:cubicBezTo>
                  <a:cubicBezTo>
                    <a:pt x="202" y="237"/>
                    <a:pt x="207" y="240"/>
                    <a:pt x="209" y="237"/>
                  </a:cubicBezTo>
                  <a:cubicBezTo>
                    <a:pt x="209" y="237"/>
                    <a:pt x="209" y="236"/>
                    <a:pt x="209" y="236"/>
                  </a:cubicBezTo>
                  <a:cubicBezTo>
                    <a:pt x="213" y="234"/>
                    <a:pt x="218" y="236"/>
                    <a:pt x="220" y="233"/>
                  </a:cubicBezTo>
                  <a:cubicBezTo>
                    <a:pt x="225" y="239"/>
                    <a:pt x="229" y="227"/>
                    <a:pt x="233" y="231"/>
                  </a:cubicBezTo>
                  <a:cubicBezTo>
                    <a:pt x="233" y="229"/>
                    <a:pt x="233" y="227"/>
                    <a:pt x="233" y="225"/>
                  </a:cubicBezTo>
                  <a:cubicBezTo>
                    <a:pt x="236" y="226"/>
                    <a:pt x="235" y="224"/>
                    <a:pt x="236" y="222"/>
                  </a:cubicBezTo>
                  <a:cubicBezTo>
                    <a:pt x="236" y="222"/>
                    <a:pt x="237" y="218"/>
                    <a:pt x="237" y="218"/>
                  </a:cubicBezTo>
                  <a:cubicBezTo>
                    <a:pt x="239" y="217"/>
                    <a:pt x="237" y="216"/>
                    <a:pt x="237" y="213"/>
                  </a:cubicBezTo>
                  <a:cubicBezTo>
                    <a:pt x="241" y="214"/>
                    <a:pt x="243" y="213"/>
                    <a:pt x="243" y="210"/>
                  </a:cubicBezTo>
                  <a:cubicBezTo>
                    <a:pt x="245" y="210"/>
                    <a:pt x="244" y="212"/>
                    <a:pt x="245" y="213"/>
                  </a:cubicBezTo>
                  <a:cubicBezTo>
                    <a:pt x="246" y="212"/>
                    <a:pt x="248" y="212"/>
                    <a:pt x="251" y="212"/>
                  </a:cubicBezTo>
                  <a:cubicBezTo>
                    <a:pt x="252" y="212"/>
                    <a:pt x="252" y="209"/>
                    <a:pt x="254" y="209"/>
                  </a:cubicBezTo>
                  <a:cubicBezTo>
                    <a:pt x="254" y="206"/>
                    <a:pt x="253" y="203"/>
                    <a:pt x="251" y="203"/>
                  </a:cubicBezTo>
                  <a:cubicBezTo>
                    <a:pt x="252" y="202"/>
                    <a:pt x="252" y="200"/>
                    <a:pt x="252" y="197"/>
                  </a:cubicBezTo>
                  <a:cubicBezTo>
                    <a:pt x="255" y="198"/>
                    <a:pt x="257" y="197"/>
                    <a:pt x="257" y="194"/>
                  </a:cubicBezTo>
                  <a:cubicBezTo>
                    <a:pt x="260" y="198"/>
                    <a:pt x="261" y="192"/>
                    <a:pt x="267" y="194"/>
                  </a:cubicBezTo>
                  <a:cubicBezTo>
                    <a:pt x="268" y="194"/>
                    <a:pt x="269" y="196"/>
                    <a:pt x="268" y="196"/>
                  </a:cubicBezTo>
                  <a:cubicBezTo>
                    <a:pt x="270" y="196"/>
                    <a:pt x="270" y="194"/>
                    <a:pt x="271" y="194"/>
                  </a:cubicBezTo>
                  <a:cubicBezTo>
                    <a:pt x="273" y="194"/>
                    <a:pt x="275" y="196"/>
                    <a:pt x="274" y="196"/>
                  </a:cubicBezTo>
                  <a:cubicBezTo>
                    <a:pt x="276" y="195"/>
                    <a:pt x="275" y="194"/>
                    <a:pt x="276" y="193"/>
                  </a:cubicBezTo>
                  <a:cubicBezTo>
                    <a:pt x="277" y="192"/>
                    <a:pt x="278" y="193"/>
                    <a:pt x="279" y="193"/>
                  </a:cubicBezTo>
                  <a:cubicBezTo>
                    <a:pt x="281" y="191"/>
                    <a:pt x="281" y="188"/>
                    <a:pt x="285" y="190"/>
                  </a:cubicBezTo>
                  <a:cubicBezTo>
                    <a:pt x="283" y="188"/>
                    <a:pt x="284" y="182"/>
                    <a:pt x="280" y="182"/>
                  </a:cubicBezTo>
                  <a:cubicBezTo>
                    <a:pt x="277" y="180"/>
                    <a:pt x="278" y="185"/>
                    <a:pt x="277" y="185"/>
                  </a:cubicBezTo>
                  <a:cubicBezTo>
                    <a:pt x="276" y="186"/>
                    <a:pt x="276" y="184"/>
                    <a:pt x="274" y="184"/>
                  </a:cubicBezTo>
                  <a:cubicBezTo>
                    <a:pt x="274" y="184"/>
                    <a:pt x="273" y="185"/>
                    <a:pt x="273" y="185"/>
                  </a:cubicBezTo>
                  <a:cubicBezTo>
                    <a:pt x="272" y="185"/>
                    <a:pt x="271" y="184"/>
                    <a:pt x="270" y="184"/>
                  </a:cubicBezTo>
                  <a:cubicBezTo>
                    <a:pt x="268" y="184"/>
                    <a:pt x="266" y="186"/>
                    <a:pt x="263" y="185"/>
                  </a:cubicBezTo>
                  <a:cubicBezTo>
                    <a:pt x="261" y="185"/>
                    <a:pt x="261" y="187"/>
                    <a:pt x="261" y="188"/>
                  </a:cubicBezTo>
                  <a:cubicBezTo>
                    <a:pt x="255" y="187"/>
                    <a:pt x="248" y="189"/>
                    <a:pt x="243" y="187"/>
                  </a:cubicBezTo>
                  <a:cubicBezTo>
                    <a:pt x="243" y="187"/>
                    <a:pt x="244" y="184"/>
                    <a:pt x="243" y="184"/>
                  </a:cubicBezTo>
                  <a:cubicBezTo>
                    <a:pt x="242" y="182"/>
                    <a:pt x="238" y="184"/>
                    <a:pt x="237" y="182"/>
                  </a:cubicBezTo>
                  <a:cubicBezTo>
                    <a:pt x="241" y="174"/>
                    <a:pt x="239" y="169"/>
                    <a:pt x="237" y="160"/>
                  </a:cubicBezTo>
                  <a:cubicBezTo>
                    <a:pt x="241" y="160"/>
                    <a:pt x="247" y="154"/>
                    <a:pt x="249" y="157"/>
                  </a:cubicBezTo>
                  <a:cubicBezTo>
                    <a:pt x="251" y="156"/>
                    <a:pt x="249" y="155"/>
                    <a:pt x="251" y="151"/>
                  </a:cubicBezTo>
                  <a:cubicBezTo>
                    <a:pt x="255" y="151"/>
                    <a:pt x="256" y="143"/>
                    <a:pt x="257" y="141"/>
                  </a:cubicBezTo>
                  <a:cubicBezTo>
                    <a:pt x="257" y="141"/>
                    <a:pt x="260" y="141"/>
                    <a:pt x="260" y="141"/>
                  </a:cubicBezTo>
                  <a:cubicBezTo>
                    <a:pt x="260" y="138"/>
                    <a:pt x="254" y="137"/>
                    <a:pt x="257" y="133"/>
                  </a:cubicBezTo>
                  <a:cubicBezTo>
                    <a:pt x="255" y="135"/>
                    <a:pt x="251" y="133"/>
                    <a:pt x="248" y="133"/>
                  </a:cubicBezTo>
                  <a:cubicBezTo>
                    <a:pt x="244" y="134"/>
                    <a:pt x="241" y="137"/>
                    <a:pt x="237" y="136"/>
                  </a:cubicBezTo>
                  <a:cubicBezTo>
                    <a:pt x="235" y="134"/>
                    <a:pt x="235" y="145"/>
                    <a:pt x="236" y="142"/>
                  </a:cubicBezTo>
                  <a:cubicBezTo>
                    <a:pt x="235" y="145"/>
                    <a:pt x="234" y="141"/>
                    <a:pt x="233" y="142"/>
                  </a:cubicBezTo>
                  <a:cubicBezTo>
                    <a:pt x="232" y="144"/>
                    <a:pt x="234" y="147"/>
                    <a:pt x="233" y="148"/>
                  </a:cubicBezTo>
                  <a:cubicBezTo>
                    <a:pt x="233" y="149"/>
                    <a:pt x="229" y="152"/>
                    <a:pt x="227" y="154"/>
                  </a:cubicBezTo>
                  <a:cubicBezTo>
                    <a:pt x="223" y="159"/>
                    <a:pt x="223" y="162"/>
                    <a:pt x="217" y="162"/>
                  </a:cubicBezTo>
                  <a:cubicBezTo>
                    <a:pt x="216" y="164"/>
                    <a:pt x="219" y="166"/>
                    <a:pt x="217" y="166"/>
                  </a:cubicBezTo>
                  <a:cubicBezTo>
                    <a:pt x="215" y="166"/>
                    <a:pt x="216" y="168"/>
                    <a:pt x="215" y="169"/>
                  </a:cubicBezTo>
                  <a:cubicBezTo>
                    <a:pt x="215" y="169"/>
                    <a:pt x="213" y="168"/>
                    <a:pt x="212" y="169"/>
                  </a:cubicBezTo>
                  <a:cubicBezTo>
                    <a:pt x="212" y="169"/>
                    <a:pt x="213" y="171"/>
                    <a:pt x="212" y="172"/>
                  </a:cubicBezTo>
                  <a:cubicBezTo>
                    <a:pt x="212" y="172"/>
                    <a:pt x="211" y="172"/>
                    <a:pt x="211" y="172"/>
                  </a:cubicBezTo>
                  <a:cubicBezTo>
                    <a:pt x="210" y="174"/>
                    <a:pt x="212" y="178"/>
                    <a:pt x="209" y="178"/>
                  </a:cubicBezTo>
                  <a:cubicBezTo>
                    <a:pt x="210" y="179"/>
                    <a:pt x="213" y="180"/>
                    <a:pt x="211" y="181"/>
                  </a:cubicBezTo>
                  <a:cubicBezTo>
                    <a:pt x="213" y="183"/>
                    <a:pt x="214" y="185"/>
                    <a:pt x="218" y="185"/>
                  </a:cubicBezTo>
                  <a:cubicBezTo>
                    <a:pt x="218" y="188"/>
                    <a:pt x="219" y="189"/>
                    <a:pt x="221" y="190"/>
                  </a:cubicBezTo>
                  <a:cubicBezTo>
                    <a:pt x="220" y="191"/>
                    <a:pt x="219" y="191"/>
                    <a:pt x="218" y="193"/>
                  </a:cubicBezTo>
                  <a:cubicBezTo>
                    <a:pt x="217" y="194"/>
                    <a:pt x="218" y="196"/>
                    <a:pt x="217" y="197"/>
                  </a:cubicBezTo>
                  <a:cubicBezTo>
                    <a:pt x="215" y="198"/>
                    <a:pt x="213" y="199"/>
                    <a:pt x="211" y="199"/>
                  </a:cubicBezTo>
                  <a:cubicBezTo>
                    <a:pt x="210" y="205"/>
                    <a:pt x="205" y="207"/>
                    <a:pt x="206" y="215"/>
                  </a:cubicBezTo>
                  <a:cubicBezTo>
                    <a:pt x="201" y="213"/>
                    <a:pt x="201" y="222"/>
                    <a:pt x="197" y="222"/>
                  </a:cubicBezTo>
                  <a:cubicBezTo>
                    <a:pt x="197" y="222"/>
                    <a:pt x="196" y="222"/>
                    <a:pt x="196" y="222"/>
                  </a:cubicBezTo>
                  <a:cubicBezTo>
                    <a:pt x="194" y="223"/>
                    <a:pt x="195" y="225"/>
                    <a:pt x="194" y="225"/>
                  </a:cubicBezTo>
                  <a:cubicBezTo>
                    <a:pt x="192" y="226"/>
                    <a:pt x="189" y="223"/>
                    <a:pt x="187" y="227"/>
                  </a:cubicBezTo>
                  <a:cubicBezTo>
                    <a:pt x="184" y="227"/>
                    <a:pt x="186" y="220"/>
                    <a:pt x="186" y="218"/>
                  </a:cubicBezTo>
                  <a:cubicBezTo>
                    <a:pt x="184" y="217"/>
                    <a:pt x="185" y="214"/>
                    <a:pt x="183" y="213"/>
                  </a:cubicBezTo>
                  <a:cubicBezTo>
                    <a:pt x="179" y="213"/>
                    <a:pt x="184" y="209"/>
                    <a:pt x="178" y="209"/>
                  </a:cubicBezTo>
                  <a:cubicBezTo>
                    <a:pt x="181" y="206"/>
                    <a:pt x="175" y="204"/>
                    <a:pt x="175" y="203"/>
                  </a:cubicBezTo>
                  <a:cubicBezTo>
                    <a:pt x="175" y="202"/>
                    <a:pt x="177" y="201"/>
                    <a:pt x="177" y="200"/>
                  </a:cubicBezTo>
                  <a:cubicBezTo>
                    <a:pt x="176" y="196"/>
                    <a:pt x="173" y="194"/>
                    <a:pt x="169" y="191"/>
                  </a:cubicBezTo>
                  <a:cubicBezTo>
                    <a:pt x="165" y="193"/>
                    <a:pt x="166" y="200"/>
                    <a:pt x="159" y="199"/>
                  </a:cubicBezTo>
                  <a:cubicBezTo>
                    <a:pt x="159" y="200"/>
                    <a:pt x="161" y="200"/>
                    <a:pt x="162" y="200"/>
                  </a:cubicBezTo>
                  <a:cubicBezTo>
                    <a:pt x="162" y="201"/>
                    <a:pt x="160" y="201"/>
                    <a:pt x="159" y="202"/>
                  </a:cubicBezTo>
                  <a:cubicBezTo>
                    <a:pt x="156" y="202"/>
                    <a:pt x="158" y="206"/>
                    <a:pt x="154" y="206"/>
                  </a:cubicBezTo>
                  <a:cubicBezTo>
                    <a:pt x="147" y="207"/>
                    <a:pt x="149" y="200"/>
                    <a:pt x="143" y="202"/>
                  </a:cubicBezTo>
                  <a:cubicBezTo>
                    <a:pt x="143" y="200"/>
                    <a:pt x="144" y="200"/>
                    <a:pt x="145" y="200"/>
                  </a:cubicBezTo>
                  <a:cubicBezTo>
                    <a:pt x="148" y="196"/>
                    <a:pt x="141" y="193"/>
                    <a:pt x="145" y="191"/>
                  </a:cubicBezTo>
                  <a:cubicBezTo>
                    <a:pt x="144" y="190"/>
                    <a:pt x="143" y="189"/>
                    <a:pt x="141" y="188"/>
                  </a:cubicBezTo>
                  <a:cubicBezTo>
                    <a:pt x="140" y="186"/>
                    <a:pt x="143" y="186"/>
                    <a:pt x="143" y="185"/>
                  </a:cubicBezTo>
                  <a:cubicBezTo>
                    <a:pt x="143" y="184"/>
                    <a:pt x="140" y="183"/>
                    <a:pt x="140" y="182"/>
                  </a:cubicBezTo>
                  <a:cubicBezTo>
                    <a:pt x="139" y="181"/>
                    <a:pt x="142" y="172"/>
                    <a:pt x="140" y="178"/>
                  </a:cubicBezTo>
                  <a:cubicBezTo>
                    <a:pt x="137" y="177"/>
                    <a:pt x="139" y="174"/>
                    <a:pt x="141" y="175"/>
                  </a:cubicBezTo>
                  <a:cubicBezTo>
                    <a:pt x="138" y="170"/>
                    <a:pt x="146" y="168"/>
                    <a:pt x="143" y="167"/>
                  </a:cubicBezTo>
                  <a:cubicBezTo>
                    <a:pt x="143" y="165"/>
                    <a:pt x="147" y="167"/>
                    <a:pt x="147" y="164"/>
                  </a:cubicBezTo>
                  <a:cubicBezTo>
                    <a:pt x="147" y="162"/>
                    <a:pt x="149" y="164"/>
                    <a:pt x="148" y="164"/>
                  </a:cubicBezTo>
                  <a:cubicBezTo>
                    <a:pt x="150" y="164"/>
                    <a:pt x="150" y="162"/>
                    <a:pt x="151" y="162"/>
                  </a:cubicBezTo>
                  <a:cubicBezTo>
                    <a:pt x="153" y="161"/>
                    <a:pt x="153" y="159"/>
                    <a:pt x="153" y="157"/>
                  </a:cubicBezTo>
                  <a:cubicBezTo>
                    <a:pt x="156" y="158"/>
                    <a:pt x="158" y="157"/>
                    <a:pt x="157" y="154"/>
                  </a:cubicBezTo>
                  <a:cubicBezTo>
                    <a:pt x="162" y="153"/>
                    <a:pt x="159" y="159"/>
                    <a:pt x="165" y="157"/>
                  </a:cubicBezTo>
                  <a:cubicBezTo>
                    <a:pt x="165" y="156"/>
                    <a:pt x="163" y="156"/>
                    <a:pt x="162" y="156"/>
                  </a:cubicBezTo>
                  <a:cubicBezTo>
                    <a:pt x="166" y="152"/>
                    <a:pt x="170" y="153"/>
                    <a:pt x="174" y="150"/>
                  </a:cubicBezTo>
                  <a:cubicBezTo>
                    <a:pt x="174" y="149"/>
                    <a:pt x="173" y="147"/>
                    <a:pt x="174" y="147"/>
                  </a:cubicBezTo>
                  <a:cubicBezTo>
                    <a:pt x="174" y="146"/>
                    <a:pt x="176" y="147"/>
                    <a:pt x="177" y="147"/>
                  </a:cubicBezTo>
                  <a:cubicBezTo>
                    <a:pt x="177" y="146"/>
                    <a:pt x="176" y="143"/>
                    <a:pt x="177" y="142"/>
                  </a:cubicBezTo>
                  <a:cubicBezTo>
                    <a:pt x="177" y="141"/>
                    <a:pt x="181" y="140"/>
                    <a:pt x="181" y="139"/>
                  </a:cubicBezTo>
                  <a:cubicBezTo>
                    <a:pt x="182" y="138"/>
                    <a:pt x="180" y="135"/>
                    <a:pt x="181" y="133"/>
                  </a:cubicBezTo>
                  <a:cubicBezTo>
                    <a:pt x="181" y="133"/>
                    <a:pt x="183" y="135"/>
                    <a:pt x="184" y="135"/>
                  </a:cubicBezTo>
                  <a:cubicBezTo>
                    <a:pt x="183" y="136"/>
                    <a:pt x="186" y="128"/>
                    <a:pt x="186" y="127"/>
                  </a:cubicBezTo>
                  <a:cubicBezTo>
                    <a:pt x="189" y="131"/>
                    <a:pt x="189" y="125"/>
                    <a:pt x="193" y="124"/>
                  </a:cubicBezTo>
                  <a:cubicBezTo>
                    <a:pt x="193" y="122"/>
                    <a:pt x="195" y="121"/>
                    <a:pt x="193" y="120"/>
                  </a:cubicBezTo>
                  <a:cubicBezTo>
                    <a:pt x="193" y="117"/>
                    <a:pt x="197" y="119"/>
                    <a:pt x="197" y="116"/>
                  </a:cubicBezTo>
                  <a:cubicBezTo>
                    <a:pt x="197" y="114"/>
                    <a:pt x="200" y="114"/>
                    <a:pt x="202" y="114"/>
                  </a:cubicBezTo>
                  <a:cubicBezTo>
                    <a:pt x="202" y="112"/>
                    <a:pt x="201" y="111"/>
                    <a:pt x="200" y="111"/>
                  </a:cubicBezTo>
                  <a:cubicBezTo>
                    <a:pt x="204" y="108"/>
                    <a:pt x="207" y="108"/>
                    <a:pt x="211" y="107"/>
                  </a:cubicBezTo>
                  <a:cubicBezTo>
                    <a:pt x="213" y="105"/>
                    <a:pt x="210" y="104"/>
                    <a:pt x="212" y="101"/>
                  </a:cubicBezTo>
                  <a:cubicBezTo>
                    <a:pt x="213" y="100"/>
                    <a:pt x="216" y="99"/>
                    <a:pt x="217" y="96"/>
                  </a:cubicBezTo>
                  <a:cubicBezTo>
                    <a:pt x="217" y="92"/>
                    <a:pt x="221" y="98"/>
                    <a:pt x="221" y="92"/>
                  </a:cubicBezTo>
                  <a:cubicBezTo>
                    <a:pt x="227" y="90"/>
                    <a:pt x="233" y="95"/>
                    <a:pt x="233" y="86"/>
                  </a:cubicBezTo>
                  <a:cubicBezTo>
                    <a:pt x="236" y="88"/>
                    <a:pt x="242" y="84"/>
                    <a:pt x="246" y="87"/>
                  </a:cubicBezTo>
                  <a:cubicBezTo>
                    <a:pt x="248" y="86"/>
                    <a:pt x="249" y="85"/>
                    <a:pt x="249" y="83"/>
                  </a:cubicBezTo>
                  <a:cubicBezTo>
                    <a:pt x="253" y="81"/>
                    <a:pt x="257" y="88"/>
                    <a:pt x="257" y="81"/>
                  </a:cubicBezTo>
                  <a:cubicBezTo>
                    <a:pt x="260" y="82"/>
                    <a:pt x="260" y="86"/>
                    <a:pt x="263" y="86"/>
                  </a:cubicBezTo>
                  <a:cubicBezTo>
                    <a:pt x="265" y="85"/>
                    <a:pt x="264" y="81"/>
                    <a:pt x="268" y="83"/>
                  </a:cubicBezTo>
                  <a:cubicBezTo>
                    <a:pt x="269" y="85"/>
                    <a:pt x="267" y="86"/>
                    <a:pt x="267" y="87"/>
                  </a:cubicBezTo>
                  <a:cubicBezTo>
                    <a:pt x="268" y="88"/>
                    <a:pt x="275" y="81"/>
                    <a:pt x="279" y="84"/>
                  </a:cubicBezTo>
                  <a:cubicBezTo>
                    <a:pt x="281" y="86"/>
                    <a:pt x="279" y="84"/>
                    <a:pt x="282" y="84"/>
                  </a:cubicBezTo>
                  <a:cubicBezTo>
                    <a:pt x="285" y="85"/>
                    <a:pt x="288" y="87"/>
                    <a:pt x="292" y="86"/>
                  </a:cubicBezTo>
                  <a:cubicBezTo>
                    <a:pt x="292" y="87"/>
                    <a:pt x="293" y="90"/>
                    <a:pt x="292" y="90"/>
                  </a:cubicBezTo>
                  <a:cubicBezTo>
                    <a:pt x="292" y="91"/>
                    <a:pt x="290" y="90"/>
                    <a:pt x="289" y="90"/>
                  </a:cubicBezTo>
                  <a:cubicBezTo>
                    <a:pt x="288" y="91"/>
                    <a:pt x="289" y="94"/>
                    <a:pt x="286" y="93"/>
                  </a:cubicBezTo>
                  <a:cubicBezTo>
                    <a:pt x="289" y="97"/>
                    <a:pt x="298" y="94"/>
                    <a:pt x="301" y="93"/>
                  </a:cubicBezTo>
                  <a:cubicBezTo>
                    <a:pt x="304" y="92"/>
                    <a:pt x="303" y="96"/>
                    <a:pt x="304" y="96"/>
                  </a:cubicBezTo>
                  <a:cubicBezTo>
                    <a:pt x="306" y="97"/>
                    <a:pt x="309" y="95"/>
                    <a:pt x="309" y="98"/>
                  </a:cubicBezTo>
                  <a:cubicBezTo>
                    <a:pt x="319" y="95"/>
                    <a:pt x="322" y="104"/>
                    <a:pt x="328" y="101"/>
                  </a:cubicBezTo>
                  <a:cubicBezTo>
                    <a:pt x="326" y="106"/>
                    <a:pt x="333" y="103"/>
                    <a:pt x="332" y="107"/>
                  </a:cubicBezTo>
                  <a:cubicBezTo>
                    <a:pt x="336" y="107"/>
                    <a:pt x="342" y="106"/>
                    <a:pt x="338" y="110"/>
                  </a:cubicBezTo>
                  <a:cubicBezTo>
                    <a:pt x="341" y="111"/>
                    <a:pt x="344" y="110"/>
                    <a:pt x="347" y="111"/>
                  </a:cubicBezTo>
                  <a:cubicBezTo>
                    <a:pt x="347" y="111"/>
                    <a:pt x="347" y="114"/>
                    <a:pt x="347" y="114"/>
                  </a:cubicBezTo>
                  <a:cubicBezTo>
                    <a:pt x="348" y="115"/>
                    <a:pt x="351" y="114"/>
                    <a:pt x="351" y="114"/>
                  </a:cubicBezTo>
                  <a:cubicBezTo>
                    <a:pt x="353" y="120"/>
                    <a:pt x="353" y="122"/>
                    <a:pt x="351" y="127"/>
                  </a:cubicBezTo>
                  <a:cubicBezTo>
                    <a:pt x="349" y="124"/>
                    <a:pt x="346" y="129"/>
                    <a:pt x="343" y="129"/>
                  </a:cubicBezTo>
                  <a:cubicBezTo>
                    <a:pt x="339" y="129"/>
                    <a:pt x="333" y="125"/>
                    <a:pt x="329" y="129"/>
                  </a:cubicBezTo>
                  <a:cubicBezTo>
                    <a:pt x="327" y="130"/>
                    <a:pt x="329" y="126"/>
                    <a:pt x="328" y="126"/>
                  </a:cubicBezTo>
                  <a:cubicBezTo>
                    <a:pt x="326" y="125"/>
                    <a:pt x="325" y="127"/>
                    <a:pt x="325" y="127"/>
                  </a:cubicBezTo>
                  <a:cubicBezTo>
                    <a:pt x="323" y="127"/>
                    <a:pt x="322" y="125"/>
                    <a:pt x="322" y="124"/>
                  </a:cubicBezTo>
                  <a:cubicBezTo>
                    <a:pt x="319" y="124"/>
                    <a:pt x="315" y="129"/>
                    <a:pt x="316" y="123"/>
                  </a:cubicBezTo>
                  <a:cubicBezTo>
                    <a:pt x="311" y="125"/>
                    <a:pt x="313" y="123"/>
                    <a:pt x="307" y="123"/>
                  </a:cubicBezTo>
                  <a:cubicBezTo>
                    <a:pt x="306" y="126"/>
                    <a:pt x="308" y="126"/>
                    <a:pt x="310" y="126"/>
                  </a:cubicBezTo>
                  <a:cubicBezTo>
                    <a:pt x="312" y="126"/>
                    <a:pt x="313" y="127"/>
                    <a:pt x="314" y="127"/>
                  </a:cubicBezTo>
                  <a:cubicBezTo>
                    <a:pt x="312" y="130"/>
                    <a:pt x="315" y="129"/>
                    <a:pt x="316" y="130"/>
                  </a:cubicBezTo>
                  <a:cubicBezTo>
                    <a:pt x="316" y="131"/>
                    <a:pt x="316" y="133"/>
                    <a:pt x="316" y="133"/>
                  </a:cubicBezTo>
                  <a:cubicBezTo>
                    <a:pt x="317" y="135"/>
                    <a:pt x="319" y="135"/>
                    <a:pt x="319" y="136"/>
                  </a:cubicBezTo>
                  <a:cubicBezTo>
                    <a:pt x="319" y="138"/>
                    <a:pt x="322" y="142"/>
                    <a:pt x="322" y="147"/>
                  </a:cubicBezTo>
                  <a:cubicBezTo>
                    <a:pt x="322" y="152"/>
                    <a:pt x="331" y="148"/>
                    <a:pt x="332" y="153"/>
                  </a:cubicBezTo>
                  <a:cubicBezTo>
                    <a:pt x="334" y="152"/>
                    <a:pt x="334" y="149"/>
                    <a:pt x="337" y="150"/>
                  </a:cubicBezTo>
                  <a:cubicBezTo>
                    <a:pt x="336" y="145"/>
                    <a:pt x="330" y="147"/>
                    <a:pt x="328" y="144"/>
                  </a:cubicBezTo>
                  <a:cubicBezTo>
                    <a:pt x="327" y="138"/>
                    <a:pt x="336" y="142"/>
                    <a:pt x="340" y="141"/>
                  </a:cubicBezTo>
                  <a:cubicBezTo>
                    <a:pt x="339" y="144"/>
                    <a:pt x="346" y="140"/>
                    <a:pt x="344" y="145"/>
                  </a:cubicBezTo>
                  <a:cubicBezTo>
                    <a:pt x="348" y="147"/>
                    <a:pt x="350" y="141"/>
                    <a:pt x="350" y="147"/>
                  </a:cubicBezTo>
                  <a:cubicBezTo>
                    <a:pt x="354" y="145"/>
                    <a:pt x="350" y="139"/>
                    <a:pt x="347" y="139"/>
                  </a:cubicBezTo>
                  <a:cubicBezTo>
                    <a:pt x="348" y="136"/>
                    <a:pt x="351" y="135"/>
                    <a:pt x="354" y="135"/>
                  </a:cubicBezTo>
                  <a:cubicBezTo>
                    <a:pt x="357" y="133"/>
                    <a:pt x="357" y="129"/>
                    <a:pt x="359" y="127"/>
                  </a:cubicBezTo>
                  <a:cubicBezTo>
                    <a:pt x="365" y="127"/>
                    <a:pt x="368" y="129"/>
                    <a:pt x="372" y="130"/>
                  </a:cubicBezTo>
                  <a:cubicBezTo>
                    <a:pt x="374" y="130"/>
                    <a:pt x="373" y="127"/>
                    <a:pt x="375" y="127"/>
                  </a:cubicBezTo>
                  <a:cubicBezTo>
                    <a:pt x="375" y="125"/>
                    <a:pt x="374" y="124"/>
                    <a:pt x="372" y="123"/>
                  </a:cubicBezTo>
                  <a:cubicBezTo>
                    <a:pt x="374" y="117"/>
                    <a:pt x="375" y="112"/>
                    <a:pt x="374" y="107"/>
                  </a:cubicBezTo>
                  <a:cubicBezTo>
                    <a:pt x="378" y="107"/>
                    <a:pt x="383" y="106"/>
                    <a:pt x="386" y="108"/>
                  </a:cubicBezTo>
                  <a:cubicBezTo>
                    <a:pt x="387" y="109"/>
                    <a:pt x="390" y="109"/>
                    <a:pt x="390" y="113"/>
                  </a:cubicBezTo>
                  <a:cubicBezTo>
                    <a:pt x="387" y="113"/>
                    <a:pt x="384" y="113"/>
                    <a:pt x="381" y="113"/>
                  </a:cubicBezTo>
                  <a:cubicBezTo>
                    <a:pt x="381" y="114"/>
                    <a:pt x="381" y="116"/>
                    <a:pt x="381" y="117"/>
                  </a:cubicBezTo>
                  <a:cubicBezTo>
                    <a:pt x="384" y="121"/>
                    <a:pt x="386" y="117"/>
                    <a:pt x="389" y="119"/>
                  </a:cubicBezTo>
                  <a:cubicBezTo>
                    <a:pt x="390" y="119"/>
                    <a:pt x="384" y="120"/>
                    <a:pt x="384" y="120"/>
                  </a:cubicBezTo>
                  <a:cubicBezTo>
                    <a:pt x="383" y="123"/>
                    <a:pt x="388" y="120"/>
                    <a:pt x="390" y="123"/>
                  </a:cubicBezTo>
                  <a:cubicBezTo>
                    <a:pt x="392" y="121"/>
                    <a:pt x="395" y="120"/>
                    <a:pt x="397" y="117"/>
                  </a:cubicBezTo>
                  <a:cubicBezTo>
                    <a:pt x="398" y="116"/>
                    <a:pt x="399" y="116"/>
                    <a:pt x="399" y="114"/>
                  </a:cubicBezTo>
                  <a:cubicBezTo>
                    <a:pt x="406" y="116"/>
                    <a:pt x="405" y="110"/>
                    <a:pt x="411" y="111"/>
                  </a:cubicBezTo>
                  <a:cubicBezTo>
                    <a:pt x="413" y="110"/>
                    <a:pt x="414" y="109"/>
                    <a:pt x="414" y="107"/>
                  </a:cubicBezTo>
                  <a:cubicBezTo>
                    <a:pt x="416" y="107"/>
                    <a:pt x="418" y="106"/>
                    <a:pt x="418" y="104"/>
                  </a:cubicBezTo>
                  <a:cubicBezTo>
                    <a:pt x="424" y="108"/>
                    <a:pt x="429" y="101"/>
                    <a:pt x="434" y="101"/>
                  </a:cubicBezTo>
                  <a:cubicBezTo>
                    <a:pt x="434" y="103"/>
                    <a:pt x="434" y="105"/>
                    <a:pt x="434" y="107"/>
                  </a:cubicBezTo>
                  <a:cubicBezTo>
                    <a:pt x="440" y="107"/>
                    <a:pt x="444" y="107"/>
                    <a:pt x="448" y="105"/>
                  </a:cubicBezTo>
                  <a:cubicBezTo>
                    <a:pt x="448" y="105"/>
                    <a:pt x="450" y="106"/>
                    <a:pt x="451" y="105"/>
                  </a:cubicBezTo>
                  <a:cubicBezTo>
                    <a:pt x="451" y="105"/>
                    <a:pt x="451" y="104"/>
                    <a:pt x="451" y="104"/>
                  </a:cubicBezTo>
                  <a:cubicBezTo>
                    <a:pt x="453" y="103"/>
                    <a:pt x="458" y="104"/>
                    <a:pt x="458" y="99"/>
                  </a:cubicBezTo>
                  <a:cubicBezTo>
                    <a:pt x="462" y="101"/>
                    <a:pt x="468" y="101"/>
                    <a:pt x="470" y="105"/>
                  </a:cubicBezTo>
                  <a:cubicBezTo>
                    <a:pt x="472" y="104"/>
                    <a:pt x="474" y="103"/>
                    <a:pt x="474" y="101"/>
                  </a:cubicBezTo>
                  <a:cubicBezTo>
                    <a:pt x="475" y="99"/>
                    <a:pt x="468" y="98"/>
                    <a:pt x="473" y="96"/>
                  </a:cubicBezTo>
                  <a:cubicBezTo>
                    <a:pt x="471" y="93"/>
                    <a:pt x="464" y="94"/>
                    <a:pt x="466" y="86"/>
                  </a:cubicBezTo>
                  <a:cubicBezTo>
                    <a:pt x="468" y="87"/>
                    <a:pt x="469" y="89"/>
                    <a:pt x="473" y="90"/>
                  </a:cubicBezTo>
                  <a:cubicBezTo>
                    <a:pt x="475" y="91"/>
                    <a:pt x="477" y="94"/>
                    <a:pt x="482" y="93"/>
                  </a:cubicBezTo>
                  <a:cubicBezTo>
                    <a:pt x="483" y="93"/>
                    <a:pt x="483" y="92"/>
                    <a:pt x="483" y="92"/>
                  </a:cubicBezTo>
                  <a:cubicBezTo>
                    <a:pt x="485" y="92"/>
                    <a:pt x="486" y="94"/>
                    <a:pt x="486" y="92"/>
                  </a:cubicBezTo>
                  <a:cubicBezTo>
                    <a:pt x="488" y="91"/>
                    <a:pt x="488" y="94"/>
                    <a:pt x="489" y="95"/>
                  </a:cubicBezTo>
                  <a:cubicBezTo>
                    <a:pt x="492" y="96"/>
                    <a:pt x="494" y="94"/>
                    <a:pt x="494" y="98"/>
                  </a:cubicBezTo>
                  <a:cubicBezTo>
                    <a:pt x="498" y="96"/>
                    <a:pt x="500" y="99"/>
                    <a:pt x="506" y="96"/>
                  </a:cubicBezTo>
                  <a:cubicBezTo>
                    <a:pt x="504" y="101"/>
                    <a:pt x="510" y="97"/>
                    <a:pt x="509" y="102"/>
                  </a:cubicBezTo>
                  <a:cubicBezTo>
                    <a:pt x="511" y="102"/>
                    <a:pt x="512" y="103"/>
                    <a:pt x="513" y="105"/>
                  </a:cubicBezTo>
                  <a:cubicBezTo>
                    <a:pt x="518" y="104"/>
                    <a:pt x="518" y="108"/>
                    <a:pt x="523" y="107"/>
                  </a:cubicBezTo>
                  <a:cubicBezTo>
                    <a:pt x="526" y="98"/>
                    <a:pt x="515" y="102"/>
                    <a:pt x="517" y="93"/>
                  </a:cubicBezTo>
                  <a:cubicBezTo>
                    <a:pt x="517" y="91"/>
                    <a:pt x="516" y="94"/>
                    <a:pt x="513" y="93"/>
                  </a:cubicBezTo>
                  <a:cubicBezTo>
                    <a:pt x="513" y="90"/>
                    <a:pt x="516" y="89"/>
                    <a:pt x="515" y="84"/>
                  </a:cubicBezTo>
                  <a:cubicBezTo>
                    <a:pt x="515" y="83"/>
                    <a:pt x="512" y="84"/>
                    <a:pt x="512" y="83"/>
                  </a:cubicBezTo>
                  <a:cubicBezTo>
                    <a:pt x="511" y="83"/>
                    <a:pt x="514" y="80"/>
                    <a:pt x="512" y="80"/>
                  </a:cubicBezTo>
                  <a:cubicBezTo>
                    <a:pt x="512" y="77"/>
                    <a:pt x="516" y="78"/>
                    <a:pt x="515" y="74"/>
                  </a:cubicBezTo>
                  <a:cubicBezTo>
                    <a:pt x="517" y="74"/>
                    <a:pt x="516" y="70"/>
                    <a:pt x="520" y="71"/>
                  </a:cubicBezTo>
                  <a:cubicBezTo>
                    <a:pt x="520" y="68"/>
                    <a:pt x="522" y="66"/>
                    <a:pt x="525" y="67"/>
                  </a:cubicBezTo>
                  <a:cubicBezTo>
                    <a:pt x="523" y="60"/>
                    <a:pt x="530" y="62"/>
                    <a:pt x="529" y="56"/>
                  </a:cubicBezTo>
                  <a:cubicBezTo>
                    <a:pt x="537" y="55"/>
                    <a:pt x="539" y="58"/>
                    <a:pt x="544" y="59"/>
                  </a:cubicBezTo>
                  <a:cubicBezTo>
                    <a:pt x="544" y="61"/>
                    <a:pt x="544" y="63"/>
                    <a:pt x="546" y="64"/>
                  </a:cubicBezTo>
                  <a:cubicBezTo>
                    <a:pt x="545" y="65"/>
                    <a:pt x="543" y="65"/>
                    <a:pt x="541" y="65"/>
                  </a:cubicBezTo>
                  <a:cubicBezTo>
                    <a:pt x="541" y="71"/>
                    <a:pt x="544" y="73"/>
                    <a:pt x="541" y="79"/>
                  </a:cubicBezTo>
                  <a:cubicBezTo>
                    <a:pt x="542" y="79"/>
                    <a:pt x="543" y="81"/>
                    <a:pt x="544" y="81"/>
                  </a:cubicBezTo>
                  <a:cubicBezTo>
                    <a:pt x="545" y="82"/>
                    <a:pt x="545" y="83"/>
                    <a:pt x="547" y="83"/>
                  </a:cubicBezTo>
                  <a:cubicBezTo>
                    <a:pt x="545" y="86"/>
                    <a:pt x="546" y="94"/>
                    <a:pt x="544" y="98"/>
                  </a:cubicBezTo>
                  <a:cubicBezTo>
                    <a:pt x="543" y="103"/>
                    <a:pt x="548" y="101"/>
                    <a:pt x="549" y="104"/>
                  </a:cubicBezTo>
                  <a:cubicBezTo>
                    <a:pt x="547" y="115"/>
                    <a:pt x="542" y="123"/>
                    <a:pt x="532" y="126"/>
                  </a:cubicBezTo>
                  <a:cubicBezTo>
                    <a:pt x="533" y="129"/>
                    <a:pt x="539" y="126"/>
                    <a:pt x="540" y="129"/>
                  </a:cubicBezTo>
                  <a:cubicBezTo>
                    <a:pt x="543" y="128"/>
                    <a:pt x="542" y="124"/>
                    <a:pt x="547" y="124"/>
                  </a:cubicBezTo>
                  <a:cubicBezTo>
                    <a:pt x="546" y="126"/>
                    <a:pt x="546" y="127"/>
                    <a:pt x="546" y="129"/>
                  </a:cubicBezTo>
                  <a:cubicBezTo>
                    <a:pt x="547" y="129"/>
                    <a:pt x="547" y="126"/>
                    <a:pt x="549" y="126"/>
                  </a:cubicBezTo>
                  <a:cubicBezTo>
                    <a:pt x="550" y="126"/>
                    <a:pt x="549" y="124"/>
                    <a:pt x="550" y="123"/>
                  </a:cubicBezTo>
                  <a:cubicBezTo>
                    <a:pt x="550" y="123"/>
                    <a:pt x="553" y="123"/>
                    <a:pt x="553" y="123"/>
                  </a:cubicBezTo>
                  <a:cubicBezTo>
                    <a:pt x="554" y="122"/>
                    <a:pt x="553" y="120"/>
                    <a:pt x="553" y="119"/>
                  </a:cubicBezTo>
                  <a:cubicBezTo>
                    <a:pt x="555" y="119"/>
                    <a:pt x="556" y="119"/>
                    <a:pt x="557" y="119"/>
                  </a:cubicBezTo>
                  <a:cubicBezTo>
                    <a:pt x="556" y="114"/>
                    <a:pt x="562" y="109"/>
                    <a:pt x="557" y="107"/>
                  </a:cubicBezTo>
                  <a:cubicBezTo>
                    <a:pt x="558" y="105"/>
                    <a:pt x="560" y="106"/>
                    <a:pt x="560" y="104"/>
                  </a:cubicBezTo>
                  <a:cubicBezTo>
                    <a:pt x="560" y="102"/>
                    <a:pt x="559" y="103"/>
                    <a:pt x="557" y="102"/>
                  </a:cubicBezTo>
                  <a:cubicBezTo>
                    <a:pt x="557" y="99"/>
                    <a:pt x="563" y="102"/>
                    <a:pt x="565" y="101"/>
                  </a:cubicBezTo>
                  <a:cubicBezTo>
                    <a:pt x="563" y="99"/>
                    <a:pt x="564" y="95"/>
                    <a:pt x="560" y="96"/>
                  </a:cubicBezTo>
                  <a:cubicBezTo>
                    <a:pt x="557" y="98"/>
                    <a:pt x="555" y="93"/>
                    <a:pt x="555" y="96"/>
                  </a:cubicBezTo>
                  <a:cubicBezTo>
                    <a:pt x="552" y="94"/>
                    <a:pt x="552" y="91"/>
                    <a:pt x="553" y="87"/>
                  </a:cubicBezTo>
                  <a:cubicBezTo>
                    <a:pt x="553" y="87"/>
                    <a:pt x="556" y="88"/>
                    <a:pt x="556" y="87"/>
                  </a:cubicBezTo>
                  <a:cubicBezTo>
                    <a:pt x="557" y="86"/>
                    <a:pt x="555" y="82"/>
                    <a:pt x="556" y="80"/>
                  </a:cubicBezTo>
                  <a:cubicBezTo>
                    <a:pt x="556" y="78"/>
                    <a:pt x="554" y="80"/>
                    <a:pt x="555" y="80"/>
                  </a:cubicBezTo>
                  <a:cubicBezTo>
                    <a:pt x="551" y="78"/>
                    <a:pt x="553" y="74"/>
                    <a:pt x="552" y="71"/>
                  </a:cubicBezTo>
                  <a:cubicBezTo>
                    <a:pt x="557" y="73"/>
                    <a:pt x="555" y="67"/>
                    <a:pt x="559" y="67"/>
                  </a:cubicBezTo>
                  <a:cubicBezTo>
                    <a:pt x="559" y="64"/>
                    <a:pt x="559" y="62"/>
                    <a:pt x="559" y="59"/>
                  </a:cubicBezTo>
                  <a:cubicBezTo>
                    <a:pt x="564" y="58"/>
                    <a:pt x="561" y="64"/>
                    <a:pt x="562" y="67"/>
                  </a:cubicBezTo>
                  <a:cubicBezTo>
                    <a:pt x="562" y="69"/>
                    <a:pt x="565" y="65"/>
                    <a:pt x="565" y="68"/>
                  </a:cubicBezTo>
                  <a:cubicBezTo>
                    <a:pt x="565" y="69"/>
                    <a:pt x="564" y="70"/>
                    <a:pt x="563" y="70"/>
                  </a:cubicBezTo>
                  <a:cubicBezTo>
                    <a:pt x="564" y="74"/>
                    <a:pt x="568" y="75"/>
                    <a:pt x="572" y="77"/>
                  </a:cubicBezTo>
                  <a:cubicBezTo>
                    <a:pt x="575" y="78"/>
                    <a:pt x="572" y="73"/>
                    <a:pt x="571" y="73"/>
                  </a:cubicBezTo>
                  <a:cubicBezTo>
                    <a:pt x="573" y="70"/>
                    <a:pt x="577" y="70"/>
                    <a:pt x="581" y="70"/>
                  </a:cubicBezTo>
                  <a:cubicBezTo>
                    <a:pt x="581" y="68"/>
                    <a:pt x="578" y="68"/>
                    <a:pt x="577" y="68"/>
                  </a:cubicBezTo>
                  <a:cubicBezTo>
                    <a:pt x="578" y="64"/>
                    <a:pt x="575" y="64"/>
                    <a:pt x="575" y="61"/>
                  </a:cubicBezTo>
                  <a:cubicBezTo>
                    <a:pt x="576" y="64"/>
                    <a:pt x="586" y="59"/>
                    <a:pt x="584" y="65"/>
                  </a:cubicBezTo>
                  <a:cubicBezTo>
                    <a:pt x="586" y="66"/>
                    <a:pt x="587" y="64"/>
                    <a:pt x="587" y="64"/>
                  </a:cubicBezTo>
                  <a:cubicBezTo>
                    <a:pt x="589" y="64"/>
                    <a:pt x="587" y="65"/>
                    <a:pt x="589" y="67"/>
                  </a:cubicBezTo>
                  <a:cubicBezTo>
                    <a:pt x="589" y="67"/>
                    <a:pt x="591" y="66"/>
                    <a:pt x="592" y="67"/>
                  </a:cubicBezTo>
                  <a:cubicBezTo>
                    <a:pt x="594" y="70"/>
                    <a:pt x="600" y="66"/>
                    <a:pt x="596" y="71"/>
                  </a:cubicBezTo>
                  <a:cubicBezTo>
                    <a:pt x="598" y="71"/>
                    <a:pt x="601" y="71"/>
                    <a:pt x="603" y="71"/>
                  </a:cubicBezTo>
                  <a:cubicBezTo>
                    <a:pt x="604" y="70"/>
                    <a:pt x="597" y="68"/>
                    <a:pt x="602" y="67"/>
                  </a:cubicBezTo>
                  <a:cubicBezTo>
                    <a:pt x="601" y="65"/>
                    <a:pt x="599" y="64"/>
                    <a:pt x="598" y="64"/>
                  </a:cubicBezTo>
                  <a:cubicBezTo>
                    <a:pt x="596" y="56"/>
                    <a:pt x="598" y="56"/>
                    <a:pt x="598" y="47"/>
                  </a:cubicBezTo>
                  <a:cubicBezTo>
                    <a:pt x="605" y="47"/>
                    <a:pt x="616" y="49"/>
                    <a:pt x="623" y="47"/>
                  </a:cubicBezTo>
                  <a:cubicBezTo>
                    <a:pt x="625" y="47"/>
                    <a:pt x="623" y="43"/>
                    <a:pt x="627" y="46"/>
                  </a:cubicBezTo>
                  <a:cubicBezTo>
                    <a:pt x="632" y="43"/>
                    <a:pt x="628" y="40"/>
                    <a:pt x="630" y="36"/>
                  </a:cubicBezTo>
                  <a:cubicBezTo>
                    <a:pt x="634" y="36"/>
                    <a:pt x="636" y="35"/>
                    <a:pt x="638" y="34"/>
                  </a:cubicBezTo>
                  <a:cubicBezTo>
                    <a:pt x="640" y="31"/>
                    <a:pt x="644" y="30"/>
                    <a:pt x="646" y="27"/>
                  </a:cubicBezTo>
                  <a:cubicBezTo>
                    <a:pt x="661" y="24"/>
                    <a:pt x="677" y="23"/>
                    <a:pt x="689" y="18"/>
                  </a:cubicBezTo>
                  <a:cubicBezTo>
                    <a:pt x="692" y="16"/>
                    <a:pt x="692" y="21"/>
                    <a:pt x="692" y="21"/>
                  </a:cubicBezTo>
                  <a:cubicBezTo>
                    <a:pt x="693" y="21"/>
                    <a:pt x="695" y="17"/>
                    <a:pt x="694" y="16"/>
                  </a:cubicBezTo>
                  <a:cubicBezTo>
                    <a:pt x="696" y="17"/>
                    <a:pt x="694" y="19"/>
                    <a:pt x="695" y="21"/>
                  </a:cubicBezTo>
                  <a:cubicBezTo>
                    <a:pt x="696" y="21"/>
                    <a:pt x="699" y="20"/>
                    <a:pt x="698" y="22"/>
                  </a:cubicBezTo>
                  <a:cubicBezTo>
                    <a:pt x="701" y="21"/>
                    <a:pt x="697" y="20"/>
                    <a:pt x="700" y="19"/>
                  </a:cubicBezTo>
                  <a:cubicBezTo>
                    <a:pt x="702" y="19"/>
                    <a:pt x="707" y="20"/>
                    <a:pt x="707" y="15"/>
                  </a:cubicBezTo>
                  <a:cubicBezTo>
                    <a:pt x="710" y="15"/>
                    <a:pt x="712" y="15"/>
                    <a:pt x="712" y="12"/>
                  </a:cubicBezTo>
                  <a:cubicBezTo>
                    <a:pt x="714" y="12"/>
                    <a:pt x="714" y="14"/>
                    <a:pt x="716" y="15"/>
                  </a:cubicBezTo>
                  <a:cubicBezTo>
                    <a:pt x="720" y="15"/>
                    <a:pt x="719" y="10"/>
                    <a:pt x="719" y="6"/>
                  </a:cubicBezTo>
                  <a:cubicBezTo>
                    <a:pt x="726" y="3"/>
                    <a:pt x="733" y="0"/>
                    <a:pt x="744" y="1"/>
                  </a:cubicBezTo>
                  <a:cubicBezTo>
                    <a:pt x="743" y="3"/>
                    <a:pt x="743" y="5"/>
                    <a:pt x="743" y="7"/>
                  </a:cubicBezTo>
                  <a:cubicBezTo>
                    <a:pt x="746" y="11"/>
                    <a:pt x="752" y="11"/>
                    <a:pt x="755" y="7"/>
                  </a:cubicBezTo>
                  <a:cubicBezTo>
                    <a:pt x="756" y="8"/>
                    <a:pt x="755" y="9"/>
                    <a:pt x="755" y="9"/>
                  </a:cubicBezTo>
                  <a:close/>
                  <a:moveTo>
                    <a:pt x="1110" y="190"/>
                  </a:moveTo>
                  <a:cubicBezTo>
                    <a:pt x="1110" y="188"/>
                    <a:pt x="1108" y="188"/>
                    <a:pt x="1107" y="187"/>
                  </a:cubicBezTo>
                  <a:cubicBezTo>
                    <a:pt x="1102" y="186"/>
                    <a:pt x="1102" y="189"/>
                    <a:pt x="1107" y="188"/>
                  </a:cubicBezTo>
                  <a:cubicBezTo>
                    <a:pt x="1108" y="189"/>
                    <a:pt x="1109" y="190"/>
                    <a:pt x="1110" y="190"/>
                  </a:cubicBezTo>
                  <a:close/>
                  <a:moveTo>
                    <a:pt x="320" y="301"/>
                  </a:moveTo>
                  <a:cubicBezTo>
                    <a:pt x="319" y="305"/>
                    <a:pt x="325" y="303"/>
                    <a:pt x="323" y="308"/>
                  </a:cubicBezTo>
                  <a:cubicBezTo>
                    <a:pt x="326" y="309"/>
                    <a:pt x="327" y="306"/>
                    <a:pt x="328" y="308"/>
                  </a:cubicBezTo>
                  <a:cubicBezTo>
                    <a:pt x="328" y="310"/>
                    <a:pt x="327" y="309"/>
                    <a:pt x="326" y="310"/>
                  </a:cubicBezTo>
                  <a:cubicBezTo>
                    <a:pt x="324" y="311"/>
                    <a:pt x="318" y="313"/>
                    <a:pt x="316" y="313"/>
                  </a:cubicBezTo>
                  <a:cubicBezTo>
                    <a:pt x="312" y="312"/>
                    <a:pt x="311" y="309"/>
                    <a:pt x="309" y="307"/>
                  </a:cubicBezTo>
                  <a:cubicBezTo>
                    <a:pt x="309" y="304"/>
                    <a:pt x="313" y="306"/>
                    <a:pt x="313" y="304"/>
                  </a:cubicBezTo>
                  <a:cubicBezTo>
                    <a:pt x="310" y="301"/>
                    <a:pt x="309" y="300"/>
                    <a:pt x="304" y="302"/>
                  </a:cubicBezTo>
                  <a:cubicBezTo>
                    <a:pt x="303" y="300"/>
                    <a:pt x="301" y="297"/>
                    <a:pt x="297" y="298"/>
                  </a:cubicBezTo>
                  <a:cubicBezTo>
                    <a:pt x="295" y="297"/>
                    <a:pt x="296" y="300"/>
                    <a:pt x="295" y="301"/>
                  </a:cubicBezTo>
                  <a:cubicBezTo>
                    <a:pt x="294" y="302"/>
                    <a:pt x="292" y="302"/>
                    <a:pt x="291" y="302"/>
                  </a:cubicBezTo>
                  <a:cubicBezTo>
                    <a:pt x="289" y="304"/>
                    <a:pt x="288" y="308"/>
                    <a:pt x="285" y="307"/>
                  </a:cubicBezTo>
                  <a:cubicBezTo>
                    <a:pt x="287" y="312"/>
                    <a:pt x="282" y="313"/>
                    <a:pt x="282" y="314"/>
                  </a:cubicBezTo>
                  <a:cubicBezTo>
                    <a:pt x="281" y="317"/>
                    <a:pt x="282" y="321"/>
                    <a:pt x="280" y="325"/>
                  </a:cubicBezTo>
                  <a:cubicBezTo>
                    <a:pt x="279" y="325"/>
                    <a:pt x="279" y="323"/>
                    <a:pt x="277" y="323"/>
                  </a:cubicBezTo>
                  <a:cubicBezTo>
                    <a:pt x="276" y="328"/>
                    <a:pt x="281" y="330"/>
                    <a:pt x="277" y="333"/>
                  </a:cubicBezTo>
                  <a:cubicBezTo>
                    <a:pt x="280" y="332"/>
                    <a:pt x="280" y="336"/>
                    <a:pt x="280" y="336"/>
                  </a:cubicBezTo>
                  <a:cubicBezTo>
                    <a:pt x="281" y="337"/>
                    <a:pt x="283" y="336"/>
                    <a:pt x="283" y="336"/>
                  </a:cubicBezTo>
                  <a:cubicBezTo>
                    <a:pt x="287" y="337"/>
                    <a:pt x="287" y="340"/>
                    <a:pt x="289" y="338"/>
                  </a:cubicBezTo>
                  <a:cubicBezTo>
                    <a:pt x="289" y="338"/>
                    <a:pt x="292" y="338"/>
                    <a:pt x="292" y="338"/>
                  </a:cubicBezTo>
                  <a:cubicBezTo>
                    <a:pt x="298" y="337"/>
                    <a:pt x="296" y="337"/>
                    <a:pt x="298" y="335"/>
                  </a:cubicBezTo>
                  <a:cubicBezTo>
                    <a:pt x="301" y="335"/>
                    <a:pt x="301" y="337"/>
                    <a:pt x="304" y="336"/>
                  </a:cubicBezTo>
                  <a:cubicBezTo>
                    <a:pt x="304" y="335"/>
                    <a:pt x="304" y="334"/>
                    <a:pt x="306" y="333"/>
                  </a:cubicBezTo>
                  <a:cubicBezTo>
                    <a:pt x="309" y="333"/>
                    <a:pt x="316" y="333"/>
                    <a:pt x="319" y="333"/>
                  </a:cubicBezTo>
                  <a:cubicBezTo>
                    <a:pt x="321" y="334"/>
                    <a:pt x="322" y="336"/>
                    <a:pt x="325" y="336"/>
                  </a:cubicBezTo>
                  <a:cubicBezTo>
                    <a:pt x="326" y="337"/>
                    <a:pt x="327" y="335"/>
                    <a:pt x="328" y="335"/>
                  </a:cubicBezTo>
                  <a:cubicBezTo>
                    <a:pt x="327" y="335"/>
                    <a:pt x="329" y="336"/>
                    <a:pt x="329" y="336"/>
                  </a:cubicBezTo>
                  <a:cubicBezTo>
                    <a:pt x="333" y="337"/>
                    <a:pt x="333" y="338"/>
                    <a:pt x="337" y="338"/>
                  </a:cubicBezTo>
                  <a:cubicBezTo>
                    <a:pt x="343" y="338"/>
                    <a:pt x="351" y="337"/>
                    <a:pt x="357" y="338"/>
                  </a:cubicBezTo>
                  <a:cubicBezTo>
                    <a:pt x="357" y="334"/>
                    <a:pt x="358" y="332"/>
                    <a:pt x="359" y="330"/>
                  </a:cubicBezTo>
                  <a:cubicBezTo>
                    <a:pt x="354" y="324"/>
                    <a:pt x="350" y="317"/>
                    <a:pt x="340" y="316"/>
                  </a:cubicBezTo>
                  <a:cubicBezTo>
                    <a:pt x="340" y="313"/>
                    <a:pt x="338" y="313"/>
                    <a:pt x="337" y="311"/>
                  </a:cubicBezTo>
                  <a:cubicBezTo>
                    <a:pt x="337" y="309"/>
                    <a:pt x="336" y="308"/>
                    <a:pt x="335" y="307"/>
                  </a:cubicBezTo>
                  <a:cubicBezTo>
                    <a:pt x="336" y="303"/>
                    <a:pt x="340" y="302"/>
                    <a:pt x="340" y="296"/>
                  </a:cubicBezTo>
                  <a:cubicBezTo>
                    <a:pt x="331" y="295"/>
                    <a:pt x="327" y="299"/>
                    <a:pt x="320" y="301"/>
                  </a:cubicBezTo>
                  <a:close/>
                  <a:moveTo>
                    <a:pt x="423" y="369"/>
                  </a:moveTo>
                  <a:cubicBezTo>
                    <a:pt x="421" y="369"/>
                    <a:pt x="419" y="370"/>
                    <a:pt x="421" y="370"/>
                  </a:cubicBezTo>
                  <a:cubicBezTo>
                    <a:pt x="424" y="368"/>
                    <a:pt x="429" y="369"/>
                    <a:pt x="432" y="368"/>
                  </a:cubicBezTo>
                  <a:cubicBezTo>
                    <a:pt x="432" y="367"/>
                    <a:pt x="431" y="365"/>
                    <a:pt x="432" y="365"/>
                  </a:cubicBezTo>
                  <a:cubicBezTo>
                    <a:pt x="432" y="364"/>
                    <a:pt x="434" y="366"/>
                    <a:pt x="434" y="366"/>
                  </a:cubicBezTo>
                  <a:cubicBezTo>
                    <a:pt x="434" y="363"/>
                    <a:pt x="434" y="359"/>
                    <a:pt x="434" y="356"/>
                  </a:cubicBezTo>
                  <a:cubicBezTo>
                    <a:pt x="433" y="353"/>
                    <a:pt x="431" y="353"/>
                    <a:pt x="430" y="351"/>
                  </a:cubicBezTo>
                  <a:cubicBezTo>
                    <a:pt x="430" y="351"/>
                    <a:pt x="430" y="349"/>
                    <a:pt x="430" y="348"/>
                  </a:cubicBezTo>
                  <a:cubicBezTo>
                    <a:pt x="429" y="346"/>
                    <a:pt x="425" y="344"/>
                    <a:pt x="429" y="344"/>
                  </a:cubicBezTo>
                  <a:cubicBezTo>
                    <a:pt x="432" y="344"/>
                    <a:pt x="434" y="344"/>
                    <a:pt x="437" y="344"/>
                  </a:cubicBezTo>
                  <a:cubicBezTo>
                    <a:pt x="438" y="338"/>
                    <a:pt x="435" y="338"/>
                    <a:pt x="434" y="336"/>
                  </a:cubicBezTo>
                  <a:cubicBezTo>
                    <a:pt x="434" y="333"/>
                    <a:pt x="431" y="334"/>
                    <a:pt x="430" y="332"/>
                  </a:cubicBezTo>
                  <a:cubicBezTo>
                    <a:pt x="430" y="332"/>
                    <a:pt x="433" y="330"/>
                    <a:pt x="432" y="329"/>
                  </a:cubicBezTo>
                  <a:cubicBezTo>
                    <a:pt x="427" y="330"/>
                    <a:pt x="426" y="327"/>
                    <a:pt x="423" y="328"/>
                  </a:cubicBezTo>
                  <a:cubicBezTo>
                    <a:pt x="424" y="319"/>
                    <a:pt x="413" y="322"/>
                    <a:pt x="414" y="314"/>
                  </a:cubicBezTo>
                  <a:cubicBezTo>
                    <a:pt x="417" y="311"/>
                    <a:pt x="420" y="307"/>
                    <a:pt x="429" y="308"/>
                  </a:cubicBezTo>
                  <a:cubicBezTo>
                    <a:pt x="429" y="307"/>
                    <a:pt x="429" y="305"/>
                    <a:pt x="430" y="305"/>
                  </a:cubicBezTo>
                  <a:cubicBezTo>
                    <a:pt x="430" y="301"/>
                    <a:pt x="426" y="302"/>
                    <a:pt x="426" y="298"/>
                  </a:cubicBezTo>
                  <a:cubicBezTo>
                    <a:pt x="418" y="297"/>
                    <a:pt x="415" y="300"/>
                    <a:pt x="411" y="298"/>
                  </a:cubicBezTo>
                  <a:cubicBezTo>
                    <a:pt x="410" y="300"/>
                    <a:pt x="411" y="301"/>
                    <a:pt x="409" y="299"/>
                  </a:cubicBezTo>
                  <a:cubicBezTo>
                    <a:pt x="408" y="298"/>
                    <a:pt x="408" y="301"/>
                    <a:pt x="408" y="301"/>
                  </a:cubicBezTo>
                  <a:cubicBezTo>
                    <a:pt x="405" y="302"/>
                    <a:pt x="399" y="305"/>
                    <a:pt x="397" y="305"/>
                  </a:cubicBezTo>
                  <a:cubicBezTo>
                    <a:pt x="393" y="306"/>
                    <a:pt x="395" y="307"/>
                    <a:pt x="393" y="310"/>
                  </a:cubicBezTo>
                  <a:cubicBezTo>
                    <a:pt x="393" y="310"/>
                    <a:pt x="391" y="309"/>
                    <a:pt x="390" y="310"/>
                  </a:cubicBezTo>
                  <a:cubicBezTo>
                    <a:pt x="389" y="310"/>
                    <a:pt x="391" y="313"/>
                    <a:pt x="390" y="314"/>
                  </a:cubicBezTo>
                  <a:cubicBezTo>
                    <a:pt x="390" y="317"/>
                    <a:pt x="394" y="312"/>
                    <a:pt x="394" y="317"/>
                  </a:cubicBezTo>
                  <a:cubicBezTo>
                    <a:pt x="394" y="319"/>
                    <a:pt x="396" y="319"/>
                    <a:pt x="396" y="320"/>
                  </a:cubicBezTo>
                  <a:cubicBezTo>
                    <a:pt x="395" y="325"/>
                    <a:pt x="397" y="328"/>
                    <a:pt x="397" y="329"/>
                  </a:cubicBezTo>
                  <a:cubicBezTo>
                    <a:pt x="398" y="331"/>
                    <a:pt x="398" y="331"/>
                    <a:pt x="399" y="332"/>
                  </a:cubicBezTo>
                  <a:cubicBezTo>
                    <a:pt x="399" y="332"/>
                    <a:pt x="400" y="336"/>
                    <a:pt x="400" y="336"/>
                  </a:cubicBezTo>
                  <a:cubicBezTo>
                    <a:pt x="401" y="341"/>
                    <a:pt x="402" y="340"/>
                    <a:pt x="403" y="342"/>
                  </a:cubicBezTo>
                  <a:cubicBezTo>
                    <a:pt x="404" y="344"/>
                    <a:pt x="403" y="346"/>
                    <a:pt x="403" y="347"/>
                  </a:cubicBezTo>
                  <a:cubicBezTo>
                    <a:pt x="404" y="348"/>
                    <a:pt x="407" y="348"/>
                    <a:pt x="406" y="351"/>
                  </a:cubicBezTo>
                  <a:cubicBezTo>
                    <a:pt x="401" y="350"/>
                    <a:pt x="405" y="358"/>
                    <a:pt x="402" y="359"/>
                  </a:cubicBezTo>
                  <a:cubicBezTo>
                    <a:pt x="408" y="359"/>
                    <a:pt x="408" y="369"/>
                    <a:pt x="415" y="365"/>
                  </a:cubicBezTo>
                  <a:cubicBezTo>
                    <a:pt x="410" y="370"/>
                    <a:pt x="422" y="365"/>
                    <a:pt x="423" y="369"/>
                  </a:cubicBezTo>
                  <a:close/>
                  <a:moveTo>
                    <a:pt x="467" y="301"/>
                  </a:moveTo>
                  <a:cubicBezTo>
                    <a:pt x="466" y="302"/>
                    <a:pt x="467" y="304"/>
                    <a:pt x="466" y="305"/>
                  </a:cubicBezTo>
                  <a:cubicBezTo>
                    <a:pt x="465" y="307"/>
                    <a:pt x="462" y="306"/>
                    <a:pt x="461" y="308"/>
                  </a:cubicBezTo>
                  <a:cubicBezTo>
                    <a:pt x="462" y="309"/>
                    <a:pt x="466" y="312"/>
                    <a:pt x="466" y="314"/>
                  </a:cubicBezTo>
                  <a:cubicBezTo>
                    <a:pt x="466" y="314"/>
                    <a:pt x="463" y="314"/>
                    <a:pt x="464" y="316"/>
                  </a:cubicBezTo>
                  <a:cubicBezTo>
                    <a:pt x="465" y="317"/>
                    <a:pt x="468" y="316"/>
                    <a:pt x="470" y="319"/>
                  </a:cubicBezTo>
                  <a:cubicBezTo>
                    <a:pt x="470" y="317"/>
                    <a:pt x="472" y="316"/>
                    <a:pt x="473" y="316"/>
                  </a:cubicBezTo>
                  <a:cubicBezTo>
                    <a:pt x="474" y="311"/>
                    <a:pt x="471" y="311"/>
                    <a:pt x="470" y="308"/>
                  </a:cubicBezTo>
                  <a:cubicBezTo>
                    <a:pt x="472" y="307"/>
                    <a:pt x="475" y="306"/>
                    <a:pt x="474" y="302"/>
                  </a:cubicBezTo>
                  <a:cubicBezTo>
                    <a:pt x="472" y="302"/>
                    <a:pt x="471" y="301"/>
                    <a:pt x="473" y="299"/>
                  </a:cubicBezTo>
                  <a:cubicBezTo>
                    <a:pt x="471" y="300"/>
                    <a:pt x="469" y="300"/>
                    <a:pt x="467" y="301"/>
                  </a:cubicBezTo>
                  <a:close/>
                  <a:moveTo>
                    <a:pt x="273" y="341"/>
                  </a:moveTo>
                  <a:cubicBezTo>
                    <a:pt x="272" y="347"/>
                    <a:pt x="283" y="343"/>
                    <a:pt x="283" y="341"/>
                  </a:cubicBezTo>
                  <a:cubicBezTo>
                    <a:pt x="279" y="339"/>
                    <a:pt x="277" y="339"/>
                    <a:pt x="273" y="341"/>
                  </a:cubicBezTo>
                  <a:close/>
                  <a:moveTo>
                    <a:pt x="307" y="617"/>
                  </a:moveTo>
                  <a:cubicBezTo>
                    <a:pt x="309" y="611"/>
                    <a:pt x="317" y="611"/>
                    <a:pt x="316" y="602"/>
                  </a:cubicBezTo>
                  <a:cubicBezTo>
                    <a:pt x="312" y="605"/>
                    <a:pt x="304" y="599"/>
                    <a:pt x="300" y="603"/>
                  </a:cubicBezTo>
                  <a:cubicBezTo>
                    <a:pt x="306" y="604"/>
                    <a:pt x="299" y="604"/>
                    <a:pt x="298" y="606"/>
                  </a:cubicBezTo>
                  <a:cubicBezTo>
                    <a:pt x="299" y="605"/>
                    <a:pt x="300" y="609"/>
                    <a:pt x="300" y="611"/>
                  </a:cubicBezTo>
                  <a:cubicBezTo>
                    <a:pt x="300" y="612"/>
                    <a:pt x="300" y="615"/>
                    <a:pt x="298" y="615"/>
                  </a:cubicBezTo>
                  <a:cubicBezTo>
                    <a:pt x="298" y="614"/>
                    <a:pt x="297" y="613"/>
                    <a:pt x="297" y="615"/>
                  </a:cubicBezTo>
                  <a:cubicBezTo>
                    <a:pt x="299" y="617"/>
                    <a:pt x="303" y="617"/>
                    <a:pt x="307" y="61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dirty="0">
                <a:ln>
                  <a:noFill/>
                </a:ln>
                <a:solidFill>
                  <a:srgbClr val="5A6E82"/>
                </a:solidFill>
                <a:effectLst/>
                <a:uLnTx/>
                <a:uFillTx/>
                <a:latin typeface="冬青黑体简体中文 W3"/>
                <a:ea typeface="冬青黑体简体中文 W3"/>
              </a:endParaRPr>
            </a:p>
          </p:txBody>
        </p:sp>
        <p:sp>
          <p:nvSpPr>
            <p:cNvPr id="592" name="Freeform 88"/>
            <p:cNvSpPr>
              <a:spLocks/>
            </p:cNvSpPr>
            <p:nvPr/>
          </p:nvSpPr>
          <p:spPr bwMode="auto">
            <a:xfrm>
              <a:off x="6380194" y="1429860"/>
              <a:ext cx="51947" cy="27705"/>
            </a:xfrm>
            <a:custGeom>
              <a:avLst/>
              <a:gdLst>
                <a:gd name="T0" fmla="*/ 14 w 19"/>
                <a:gd name="T1" fmla="*/ 0 h 10"/>
                <a:gd name="T2" fmla="*/ 17 w 19"/>
                <a:gd name="T3" fmla="*/ 9 h 10"/>
                <a:gd name="T4" fmla="*/ 0 w 19"/>
                <a:gd name="T5" fmla="*/ 4 h 10"/>
                <a:gd name="T6" fmla="*/ 14 w 19"/>
                <a:gd name="T7" fmla="*/ 0 h 10"/>
              </a:gdLst>
              <a:ahLst/>
              <a:cxnLst>
                <a:cxn ang="0">
                  <a:pos x="T0" y="T1"/>
                </a:cxn>
                <a:cxn ang="0">
                  <a:pos x="T2" y="T3"/>
                </a:cxn>
                <a:cxn ang="0">
                  <a:pos x="T4" y="T5"/>
                </a:cxn>
                <a:cxn ang="0">
                  <a:pos x="T6" y="T7"/>
                </a:cxn>
              </a:cxnLst>
              <a:rect l="0" t="0" r="r" b="b"/>
              <a:pathLst>
                <a:path w="19" h="10">
                  <a:moveTo>
                    <a:pt x="14" y="0"/>
                  </a:moveTo>
                  <a:cubicBezTo>
                    <a:pt x="14" y="4"/>
                    <a:pt x="19" y="3"/>
                    <a:pt x="17" y="9"/>
                  </a:cubicBezTo>
                  <a:cubicBezTo>
                    <a:pt x="9" y="10"/>
                    <a:pt x="4" y="7"/>
                    <a:pt x="0" y="4"/>
                  </a:cubicBezTo>
                  <a:cubicBezTo>
                    <a:pt x="3" y="1"/>
                    <a:pt x="9" y="1"/>
                    <a:pt x="1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3" name="Freeform 89"/>
            <p:cNvSpPr>
              <a:spLocks noEditPoints="1"/>
            </p:cNvSpPr>
            <p:nvPr/>
          </p:nvSpPr>
          <p:spPr bwMode="auto">
            <a:xfrm>
              <a:off x="6484087" y="1478344"/>
              <a:ext cx="485991" cy="338231"/>
            </a:xfrm>
            <a:custGeom>
              <a:avLst/>
              <a:gdLst>
                <a:gd name="T0" fmla="*/ 17 w 178"/>
                <a:gd name="T1" fmla="*/ 7 h 124"/>
                <a:gd name="T2" fmla="*/ 23 w 178"/>
                <a:gd name="T3" fmla="*/ 5 h 124"/>
                <a:gd name="T4" fmla="*/ 23 w 178"/>
                <a:gd name="T5" fmla="*/ 8 h 124"/>
                <a:gd name="T6" fmla="*/ 23 w 178"/>
                <a:gd name="T7" fmla="*/ 14 h 124"/>
                <a:gd name="T8" fmla="*/ 28 w 178"/>
                <a:gd name="T9" fmla="*/ 26 h 124"/>
                <a:gd name="T10" fmla="*/ 38 w 178"/>
                <a:gd name="T11" fmla="*/ 7 h 124"/>
                <a:gd name="T12" fmla="*/ 51 w 178"/>
                <a:gd name="T13" fmla="*/ 5 h 124"/>
                <a:gd name="T14" fmla="*/ 60 w 178"/>
                <a:gd name="T15" fmla="*/ 20 h 124"/>
                <a:gd name="T16" fmla="*/ 71 w 178"/>
                <a:gd name="T17" fmla="*/ 17 h 124"/>
                <a:gd name="T18" fmla="*/ 86 w 178"/>
                <a:gd name="T19" fmla="*/ 16 h 124"/>
                <a:gd name="T20" fmla="*/ 91 w 178"/>
                <a:gd name="T21" fmla="*/ 22 h 124"/>
                <a:gd name="T22" fmla="*/ 97 w 178"/>
                <a:gd name="T23" fmla="*/ 25 h 124"/>
                <a:gd name="T24" fmla="*/ 100 w 178"/>
                <a:gd name="T25" fmla="*/ 26 h 124"/>
                <a:gd name="T26" fmla="*/ 114 w 178"/>
                <a:gd name="T27" fmla="*/ 29 h 124"/>
                <a:gd name="T28" fmla="*/ 126 w 178"/>
                <a:gd name="T29" fmla="*/ 35 h 124"/>
                <a:gd name="T30" fmla="*/ 130 w 178"/>
                <a:gd name="T31" fmla="*/ 39 h 124"/>
                <a:gd name="T32" fmla="*/ 139 w 178"/>
                <a:gd name="T33" fmla="*/ 47 h 124"/>
                <a:gd name="T34" fmla="*/ 133 w 178"/>
                <a:gd name="T35" fmla="*/ 59 h 124"/>
                <a:gd name="T36" fmla="*/ 146 w 178"/>
                <a:gd name="T37" fmla="*/ 60 h 124"/>
                <a:gd name="T38" fmla="*/ 149 w 178"/>
                <a:gd name="T39" fmla="*/ 68 h 124"/>
                <a:gd name="T40" fmla="*/ 161 w 178"/>
                <a:gd name="T41" fmla="*/ 69 h 124"/>
                <a:gd name="T42" fmla="*/ 169 w 178"/>
                <a:gd name="T43" fmla="*/ 77 h 124"/>
                <a:gd name="T44" fmla="*/ 172 w 178"/>
                <a:gd name="T45" fmla="*/ 82 h 124"/>
                <a:gd name="T46" fmla="*/ 164 w 178"/>
                <a:gd name="T47" fmla="*/ 93 h 124"/>
                <a:gd name="T48" fmla="*/ 154 w 178"/>
                <a:gd name="T49" fmla="*/ 91 h 124"/>
                <a:gd name="T50" fmla="*/ 145 w 178"/>
                <a:gd name="T51" fmla="*/ 82 h 124"/>
                <a:gd name="T52" fmla="*/ 137 w 178"/>
                <a:gd name="T53" fmla="*/ 90 h 124"/>
                <a:gd name="T54" fmla="*/ 148 w 178"/>
                <a:gd name="T55" fmla="*/ 96 h 124"/>
                <a:gd name="T56" fmla="*/ 154 w 178"/>
                <a:gd name="T57" fmla="*/ 106 h 124"/>
                <a:gd name="T58" fmla="*/ 149 w 178"/>
                <a:gd name="T59" fmla="*/ 117 h 124"/>
                <a:gd name="T60" fmla="*/ 130 w 178"/>
                <a:gd name="T61" fmla="*/ 109 h 124"/>
                <a:gd name="T62" fmla="*/ 136 w 178"/>
                <a:gd name="T63" fmla="*/ 117 h 124"/>
                <a:gd name="T64" fmla="*/ 143 w 178"/>
                <a:gd name="T65" fmla="*/ 121 h 124"/>
                <a:gd name="T66" fmla="*/ 136 w 178"/>
                <a:gd name="T67" fmla="*/ 121 h 124"/>
                <a:gd name="T68" fmla="*/ 120 w 178"/>
                <a:gd name="T69" fmla="*/ 115 h 124"/>
                <a:gd name="T70" fmla="*/ 111 w 178"/>
                <a:gd name="T71" fmla="*/ 111 h 124"/>
                <a:gd name="T72" fmla="*/ 106 w 178"/>
                <a:gd name="T73" fmla="*/ 103 h 124"/>
                <a:gd name="T74" fmla="*/ 97 w 178"/>
                <a:gd name="T75" fmla="*/ 87 h 124"/>
                <a:gd name="T76" fmla="*/ 99 w 178"/>
                <a:gd name="T77" fmla="*/ 82 h 124"/>
                <a:gd name="T78" fmla="*/ 102 w 178"/>
                <a:gd name="T79" fmla="*/ 77 h 124"/>
                <a:gd name="T80" fmla="*/ 106 w 178"/>
                <a:gd name="T81" fmla="*/ 69 h 124"/>
                <a:gd name="T82" fmla="*/ 102 w 178"/>
                <a:gd name="T83" fmla="*/ 60 h 124"/>
                <a:gd name="T84" fmla="*/ 96 w 178"/>
                <a:gd name="T85" fmla="*/ 56 h 124"/>
                <a:gd name="T86" fmla="*/ 91 w 178"/>
                <a:gd name="T87" fmla="*/ 56 h 124"/>
                <a:gd name="T88" fmla="*/ 86 w 178"/>
                <a:gd name="T89" fmla="*/ 54 h 124"/>
                <a:gd name="T90" fmla="*/ 74 w 178"/>
                <a:gd name="T91" fmla="*/ 41 h 124"/>
                <a:gd name="T92" fmla="*/ 62 w 178"/>
                <a:gd name="T93" fmla="*/ 44 h 124"/>
                <a:gd name="T94" fmla="*/ 51 w 178"/>
                <a:gd name="T95" fmla="*/ 44 h 124"/>
                <a:gd name="T96" fmla="*/ 40 w 178"/>
                <a:gd name="T97" fmla="*/ 44 h 124"/>
                <a:gd name="T98" fmla="*/ 17 w 178"/>
                <a:gd name="T99" fmla="*/ 39 h 124"/>
                <a:gd name="T100" fmla="*/ 7 w 178"/>
                <a:gd name="T101" fmla="*/ 34 h 124"/>
                <a:gd name="T102" fmla="*/ 4 w 178"/>
                <a:gd name="T103" fmla="*/ 26 h 124"/>
                <a:gd name="T104" fmla="*/ 5 w 178"/>
                <a:gd name="T105" fmla="*/ 20 h 124"/>
                <a:gd name="T106" fmla="*/ 115 w 178"/>
                <a:gd name="T107" fmla="*/ 85 h 124"/>
                <a:gd name="T108" fmla="*/ 123 w 178"/>
                <a:gd name="T109" fmla="*/ 79 h 124"/>
                <a:gd name="T110" fmla="*/ 115 w 178"/>
                <a:gd name="T111" fmla="*/ 8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8" h="124">
                  <a:moveTo>
                    <a:pt x="7" y="8"/>
                  </a:moveTo>
                  <a:cubicBezTo>
                    <a:pt x="10" y="13"/>
                    <a:pt x="16" y="3"/>
                    <a:pt x="17" y="7"/>
                  </a:cubicBezTo>
                  <a:cubicBezTo>
                    <a:pt x="19" y="7"/>
                    <a:pt x="18" y="4"/>
                    <a:pt x="19" y="4"/>
                  </a:cubicBezTo>
                  <a:cubicBezTo>
                    <a:pt x="21" y="3"/>
                    <a:pt x="22" y="6"/>
                    <a:pt x="23" y="5"/>
                  </a:cubicBezTo>
                  <a:cubicBezTo>
                    <a:pt x="25" y="5"/>
                    <a:pt x="25" y="0"/>
                    <a:pt x="29" y="4"/>
                  </a:cubicBezTo>
                  <a:cubicBezTo>
                    <a:pt x="29" y="11"/>
                    <a:pt x="26" y="6"/>
                    <a:pt x="23" y="8"/>
                  </a:cubicBezTo>
                  <a:cubicBezTo>
                    <a:pt x="22" y="10"/>
                    <a:pt x="26" y="10"/>
                    <a:pt x="26" y="10"/>
                  </a:cubicBezTo>
                  <a:cubicBezTo>
                    <a:pt x="26" y="12"/>
                    <a:pt x="24" y="12"/>
                    <a:pt x="23" y="14"/>
                  </a:cubicBezTo>
                  <a:cubicBezTo>
                    <a:pt x="23" y="16"/>
                    <a:pt x="24" y="17"/>
                    <a:pt x="25" y="19"/>
                  </a:cubicBezTo>
                  <a:cubicBezTo>
                    <a:pt x="25" y="21"/>
                    <a:pt x="24" y="26"/>
                    <a:pt x="28" y="26"/>
                  </a:cubicBezTo>
                  <a:cubicBezTo>
                    <a:pt x="31" y="25"/>
                    <a:pt x="28" y="18"/>
                    <a:pt x="29" y="14"/>
                  </a:cubicBezTo>
                  <a:cubicBezTo>
                    <a:pt x="36" y="16"/>
                    <a:pt x="36" y="10"/>
                    <a:pt x="38" y="7"/>
                  </a:cubicBezTo>
                  <a:cubicBezTo>
                    <a:pt x="40" y="10"/>
                    <a:pt x="44" y="4"/>
                    <a:pt x="45" y="8"/>
                  </a:cubicBezTo>
                  <a:cubicBezTo>
                    <a:pt x="48" y="8"/>
                    <a:pt x="47" y="4"/>
                    <a:pt x="51" y="5"/>
                  </a:cubicBezTo>
                  <a:cubicBezTo>
                    <a:pt x="51" y="11"/>
                    <a:pt x="55" y="12"/>
                    <a:pt x="59" y="13"/>
                  </a:cubicBezTo>
                  <a:cubicBezTo>
                    <a:pt x="57" y="17"/>
                    <a:pt x="58" y="17"/>
                    <a:pt x="60" y="20"/>
                  </a:cubicBezTo>
                  <a:cubicBezTo>
                    <a:pt x="63" y="18"/>
                    <a:pt x="64" y="18"/>
                    <a:pt x="66" y="20"/>
                  </a:cubicBezTo>
                  <a:cubicBezTo>
                    <a:pt x="69" y="21"/>
                    <a:pt x="69" y="18"/>
                    <a:pt x="71" y="17"/>
                  </a:cubicBezTo>
                  <a:cubicBezTo>
                    <a:pt x="72" y="16"/>
                    <a:pt x="75" y="18"/>
                    <a:pt x="75" y="16"/>
                  </a:cubicBezTo>
                  <a:cubicBezTo>
                    <a:pt x="79" y="17"/>
                    <a:pt x="81" y="17"/>
                    <a:pt x="86" y="16"/>
                  </a:cubicBezTo>
                  <a:cubicBezTo>
                    <a:pt x="85" y="19"/>
                    <a:pt x="89" y="18"/>
                    <a:pt x="88" y="17"/>
                  </a:cubicBezTo>
                  <a:cubicBezTo>
                    <a:pt x="90" y="18"/>
                    <a:pt x="90" y="20"/>
                    <a:pt x="91" y="22"/>
                  </a:cubicBezTo>
                  <a:cubicBezTo>
                    <a:pt x="92" y="23"/>
                    <a:pt x="95" y="23"/>
                    <a:pt x="96" y="23"/>
                  </a:cubicBezTo>
                  <a:cubicBezTo>
                    <a:pt x="97" y="24"/>
                    <a:pt x="96" y="25"/>
                    <a:pt x="97" y="25"/>
                  </a:cubicBezTo>
                  <a:cubicBezTo>
                    <a:pt x="101" y="25"/>
                    <a:pt x="96" y="27"/>
                    <a:pt x="99" y="29"/>
                  </a:cubicBezTo>
                  <a:cubicBezTo>
                    <a:pt x="100" y="30"/>
                    <a:pt x="100" y="27"/>
                    <a:pt x="100" y="26"/>
                  </a:cubicBezTo>
                  <a:cubicBezTo>
                    <a:pt x="103" y="28"/>
                    <a:pt x="103" y="30"/>
                    <a:pt x="106" y="31"/>
                  </a:cubicBezTo>
                  <a:cubicBezTo>
                    <a:pt x="109" y="31"/>
                    <a:pt x="110" y="29"/>
                    <a:pt x="114" y="29"/>
                  </a:cubicBezTo>
                  <a:cubicBezTo>
                    <a:pt x="113" y="35"/>
                    <a:pt x="122" y="31"/>
                    <a:pt x="123" y="36"/>
                  </a:cubicBezTo>
                  <a:cubicBezTo>
                    <a:pt x="124" y="37"/>
                    <a:pt x="125" y="36"/>
                    <a:pt x="126" y="35"/>
                  </a:cubicBezTo>
                  <a:cubicBezTo>
                    <a:pt x="128" y="36"/>
                    <a:pt x="128" y="38"/>
                    <a:pt x="128" y="41"/>
                  </a:cubicBezTo>
                  <a:cubicBezTo>
                    <a:pt x="130" y="41"/>
                    <a:pt x="130" y="40"/>
                    <a:pt x="130" y="39"/>
                  </a:cubicBezTo>
                  <a:cubicBezTo>
                    <a:pt x="132" y="42"/>
                    <a:pt x="134" y="45"/>
                    <a:pt x="139" y="44"/>
                  </a:cubicBezTo>
                  <a:cubicBezTo>
                    <a:pt x="138" y="45"/>
                    <a:pt x="137" y="47"/>
                    <a:pt x="139" y="47"/>
                  </a:cubicBezTo>
                  <a:cubicBezTo>
                    <a:pt x="140" y="50"/>
                    <a:pt x="134" y="52"/>
                    <a:pt x="139" y="53"/>
                  </a:cubicBezTo>
                  <a:cubicBezTo>
                    <a:pt x="137" y="55"/>
                    <a:pt x="133" y="55"/>
                    <a:pt x="133" y="59"/>
                  </a:cubicBezTo>
                  <a:cubicBezTo>
                    <a:pt x="136" y="64"/>
                    <a:pt x="143" y="57"/>
                    <a:pt x="145" y="63"/>
                  </a:cubicBezTo>
                  <a:cubicBezTo>
                    <a:pt x="146" y="63"/>
                    <a:pt x="146" y="61"/>
                    <a:pt x="146" y="60"/>
                  </a:cubicBezTo>
                  <a:cubicBezTo>
                    <a:pt x="148" y="60"/>
                    <a:pt x="147" y="63"/>
                    <a:pt x="148" y="65"/>
                  </a:cubicBezTo>
                  <a:cubicBezTo>
                    <a:pt x="148" y="65"/>
                    <a:pt x="149" y="68"/>
                    <a:pt x="149" y="68"/>
                  </a:cubicBezTo>
                  <a:cubicBezTo>
                    <a:pt x="151" y="68"/>
                    <a:pt x="153" y="64"/>
                    <a:pt x="152" y="71"/>
                  </a:cubicBezTo>
                  <a:cubicBezTo>
                    <a:pt x="156" y="71"/>
                    <a:pt x="157" y="68"/>
                    <a:pt x="161" y="69"/>
                  </a:cubicBezTo>
                  <a:cubicBezTo>
                    <a:pt x="162" y="70"/>
                    <a:pt x="163" y="72"/>
                    <a:pt x="163" y="74"/>
                  </a:cubicBezTo>
                  <a:cubicBezTo>
                    <a:pt x="165" y="74"/>
                    <a:pt x="170" y="72"/>
                    <a:pt x="169" y="77"/>
                  </a:cubicBezTo>
                  <a:cubicBezTo>
                    <a:pt x="174" y="74"/>
                    <a:pt x="171" y="77"/>
                    <a:pt x="176" y="78"/>
                  </a:cubicBezTo>
                  <a:cubicBezTo>
                    <a:pt x="178" y="81"/>
                    <a:pt x="171" y="83"/>
                    <a:pt x="172" y="82"/>
                  </a:cubicBezTo>
                  <a:cubicBezTo>
                    <a:pt x="171" y="83"/>
                    <a:pt x="173" y="84"/>
                    <a:pt x="173" y="84"/>
                  </a:cubicBezTo>
                  <a:cubicBezTo>
                    <a:pt x="169" y="88"/>
                    <a:pt x="166" y="87"/>
                    <a:pt x="164" y="93"/>
                  </a:cubicBezTo>
                  <a:cubicBezTo>
                    <a:pt x="162" y="93"/>
                    <a:pt x="161" y="93"/>
                    <a:pt x="161" y="94"/>
                  </a:cubicBezTo>
                  <a:cubicBezTo>
                    <a:pt x="160" y="93"/>
                    <a:pt x="154" y="94"/>
                    <a:pt x="154" y="91"/>
                  </a:cubicBezTo>
                  <a:cubicBezTo>
                    <a:pt x="154" y="88"/>
                    <a:pt x="146" y="91"/>
                    <a:pt x="148" y="85"/>
                  </a:cubicBezTo>
                  <a:cubicBezTo>
                    <a:pt x="145" y="86"/>
                    <a:pt x="145" y="84"/>
                    <a:pt x="145" y="82"/>
                  </a:cubicBezTo>
                  <a:cubicBezTo>
                    <a:pt x="143" y="82"/>
                    <a:pt x="141" y="82"/>
                    <a:pt x="139" y="82"/>
                  </a:cubicBezTo>
                  <a:cubicBezTo>
                    <a:pt x="136" y="82"/>
                    <a:pt x="138" y="88"/>
                    <a:pt x="137" y="90"/>
                  </a:cubicBezTo>
                  <a:cubicBezTo>
                    <a:pt x="138" y="93"/>
                    <a:pt x="141" y="93"/>
                    <a:pt x="142" y="96"/>
                  </a:cubicBezTo>
                  <a:cubicBezTo>
                    <a:pt x="145" y="94"/>
                    <a:pt x="147" y="100"/>
                    <a:pt x="148" y="96"/>
                  </a:cubicBezTo>
                  <a:cubicBezTo>
                    <a:pt x="150" y="98"/>
                    <a:pt x="151" y="101"/>
                    <a:pt x="151" y="105"/>
                  </a:cubicBezTo>
                  <a:cubicBezTo>
                    <a:pt x="150" y="106"/>
                    <a:pt x="153" y="105"/>
                    <a:pt x="154" y="106"/>
                  </a:cubicBezTo>
                  <a:cubicBezTo>
                    <a:pt x="156" y="110"/>
                    <a:pt x="152" y="116"/>
                    <a:pt x="152" y="119"/>
                  </a:cubicBezTo>
                  <a:cubicBezTo>
                    <a:pt x="149" y="121"/>
                    <a:pt x="150" y="117"/>
                    <a:pt x="149" y="117"/>
                  </a:cubicBezTo>
                  <a:cubicBezTo>
                    <a:pt x="147" y="115"/>
                    <a:pt x="142" y="116"/>
                    <a:pt x="142" y="112"/>
                  </a:cubicBezTo>
                  <a:cubicBezTo>
                    <a:pt x="136" y="113"/>
                    <a:pt x="137" y="107"/>
                    <a:pt x="130" y="109"/>
                  </a:cubicBezTo>
                  <a:cubicBezTo>
                    <a:pt x="130" y="112"/>
                    <a:pt x="135" y="110"/>
                    <a:pt x="136" y="112"/>
                  </a:cubicBezTo>
                  <a:cubicBezTo>
                    <a:pt x="131" y="117"/>
                    <a:pt x="141" y="114"/>
                    <a:pt x="136" y="117"/>
                  </a:cubicBezTo>
                  <a:cubicBezTo>
                    <a:pt x="136" y="119"/>
                    <a:pt x="140" y="118"/>
                    <a:pt x="142" y="119"/>
                  </a:cubicBezTo>
                  <a:cubicBezTo>
                    <a:pt x="143" y="120"/>
                    <a:pt x="142" y="121"/>
                    <a:pt x="143" y="121"/>
                  </a:cubicBezTo>
                  <a:cubicBezTo>
                    <a:pt x="146" y="121"/>
                    <a:pt x="146" y="122"/>
                    <a:pt x="146" y="124"/>
                  </a:cubicBezTo>
                  <a:cubicBezTo>
                    <a:pt x="142" y="124"/>
                    <a:pt x="139" y="123"/>
                    <a:pt x="136" y="121"/>
                  </a:cubicBezTo>
                  <a:cubicBezTo>
                    <a:pt x="134" y="120"/>
                    <a:pt x="130" y="120"/>
                    <a:pt x="127" y="118"/>
                  </a:cubicBezTo>
                  <a:cubicBezTo>
                    <a:pt x="125" y="117"/>
                    <a:pt x="122" y="115"/>
                    <a:pt x="120" y="115"/>
                  </a:cubicBezTo>
                  <a:cubicBezTo>
                    <a:pt x="118" y="115"/>
                    <a:pt x="118" y="113"/>
                    <a:pt x="117" y="112"/>
                  </a:cubicBezTo>
                  <a:cubicBezTo>
                    <a:pt x="115" y="111"/>
                    <a:pt x="112" y="112"/>
                    <a:pt x="111" y="111"/>
                  </a:cubicBezTo>
                  <a:cubicBezTo>
                    <a:pt x="109" y="109"/>
                    <a:pt x="110" y="108"/>
                    <a:pt x="109" y="106"/>
                  </a:cubicBezTo>
                  <a:cubicBezTo>
                    <a:pt x="109" y="105"/>
                    <a:pt x="105" y="106"/>
                    <a:pt x="106" y="103"/>
                  </a:cubicBezTo>
                  <a:cubicBezTo>
                    <a:pt x="100" y="103"/>
                    <a:pt x="99" y="97"/>
                    <a:pt x="96" y="94"/>
                  </a:cubicBezTo>
                  <a:cubicBezTo>
                    <a:pt x="97" y="94"/>
                    <a:pt x="95" y="89"/>
                    <a:pt x="97" y="87"/>
                  </a:cubicBezTo>
                  <a:cubicBezTo>
                    <a:pt x="98" y="87"/>
                    <a:pt x="100" y="87"/>
                    <a:pt x="100" y="87"/>
                  </a:cubicBezTo>
                  <a:cubicBezTo>
                    <a:pt x="101" y="86"/>
                    <a:pt x="98" y="84"/>
                    <a:pt x="99" y="82"/>
                  </a:cubicBezTo>
                  <a:cubicBezTo>
                    <a:pt x="99" y="82"/>
                    <a:pt x="102" y="83"/>
                    <a:pt x="102" y="82"/>
                  </a:cubicBezTo>
                  <a:cubicBezTo>
                    <a:pt x="103" y="82"/>
                    <a:pt x="101" y="78"/>
                    <a:pt x="102" y="77"/>
                  </a:cubicBezTo>
                  <a:cubicBezTo>
                    <a:pt x="102" y="76"/>
                    <a:pt x="104" y="77"/>
                    <a:pt x="105" y="77"/>
                  </a:cubicBezTo>
                  <a:cubicBezTo>
                    <a:pt x="107" y="75"/>
                    <a:pt x="105" y="70"/>
                    <a:pt x="106" y="69"/>
                  </a:cubicBezTo>
                  <a:cubicBezTo>
                    <a:pt x="106" y="67"/>
                    <a:pt x="104" y="68"/>
                    <a:pt x="102" y="68"/>
                  </a:cubicBezTo>
                  <a:cubicBezTo>
                    <a:pt x="102" y="65"/>
                    <a:pt x="102" y="63"/>
                    <a:pt x="102" y="60"/>
                  </a:cubicBezTo>
                  <a:cubicBezTo>
                    <a:pt x="100" y="60"/>
                    <a:pt x="99" y="61"/>
                    <a:pt x="99" y="62"/>
                  </a:cubicBezTo>
                  <a:cubicBezTo>
                    <a:pt x="96" y="61"/>
                    <a:pt x="98" y="57"/>
                    <a:pt x="96" y="56"/>
                  </a:cubicBezTo>
                  <a:cubicBezTo>
                    <a:pt x="95" y="55"/>
                    <a:pt x="94" y="57"/>
                    <a:pt x="93" y="57"/>
                  </a:cubicBezTo>
                  <a:cubicBezTo>
                    <a:pt x="93" y="57"/>
                    <a:pt x="92" y="56"/>
                    <a:pt x="91" y="56"/>
                  </a:cubicBezTo>
                  <a:cubicBezTo>
                    <a:pt x="90" y="55"/>
                    <a:pt x="89" y="53"/>
                    <a:pt x="88" y="53"/>
                  </a:cubicBezTo>
                  <a:cubicBezTo>
                    <a:pt x="88" y="52"/>
                    <a:pt x="87" y="55"/>
                    <a:pt x="86" y="54"/>
                  </a:cubicBezTo>
                  <a:cubicBezTo>
                    <a:pt x="85" y="54"/>
                    <a:pt x="83" y="51"/>
                    <a:pt x="80" y="51"/>
                  </a:cubicBezTo>
                  <a:cubicBezTo>
                    <a:pt x="86" y="45"/>
                    <a:pt x="71" y="48"/>
                    <a:pt x="74" y="41"/>
                  </a:cubicBezTo>
                  <a:cubicBezTo>
                    <a:pt x="70" y="41"/>
                    <a:pt x="66" y="41"/>
                    <a:pt x="66" y="45"/>
                  </a:cubicBezTo>
                  <a:cubicBezTo>
                    <a:pt x="64" y="47"/>
                    <a:pt x="62" y="44"/>
                    <a:pt x="62" y="44"/>
                  </a:cubicBezTo>
                  <a:cubicBezTo>
                    <a:pt x="61" y="44"/>
                    <a:pt x="59" y="46"/>
                    <a:pt x="57" y="45"/>
                  </a:cubicBezTo>
                  <a:cubicBezTo>
                    <a:pt x="55" y="45"/>
                    <a:pt x="54" y="44"/>
                    <a:pt x="51" y="44"/>
                  </a:cubicBezTo>
                  <a:cubicBezTo>
                    <a:pt x="49" y="44"/>
                    <a:pt x="48" y="46"/>
                    <a:pt x="45" y="45"/>
                  </a:cubicBezTo>
                  <a:cubicBezTo>
                    <a:pt x="42" y="45"/>
                    <a:pt x="42" y="44"/>
                    <a:pt x="40" y="44"/>
                  </a:cubicBezTo>
                  <a:cubicBezTo>
                    <a:pt x="33" y="43"/>
                    <a:pt x="27" y="45"/>
                    <a:pt x="20" y="42"/>
                  </a:cubicBezTo>
                  <a:cubicBezTo>
                    <a:pt x="20" y="42"/>
                    <a:pt x="18" y="40"/>
                    <a:pt x="17" y="39"/>
                  </a:cubicBezTo>
                  <a:cubicBezTo>
                    <a:pt x="15" y="39"/>
                    <a:pt x="12" y="40"/>
                    <a:pt x="13" y="36"/>
                  </a:cubicBezTo>
                  <a:cubicBezTo>
                    <a:pt x="10" y="36"/>
                    <a:pt x="5" y="38"/>
                    <a:pt x="7" y="34"/>
                  </a:cubicBezTo>
                  <a:cubicBezTo>
                    <a:pt x="12" y="35"/>
                    <a:pt x="13" y="32"/>
                    <a:pt x="16" y="31"/>
                  </a:cubicBezTo>
                  <a:cubicBezTo>
                    <a:pt x="14" y="27"/>
                    <a:pt x="6" y="30"/>
                    <a:pt x="4" y="26"/>
                  </a:cubicBezTo>
                  <a:cubicBezTo>
                    <a:pt x="3" y="26"/>
                    <a:pt x="3" y="27"/>
                    <a:pt x="3" y="28"/>
                  </a:cubicBezTo>
                  <a:cubicBezTo>
                    <a:pt x="0" y="27"/>
                    <a:pt x="4" y="21"/>
                    <a:pt x="5" y="20"/>
                  </a:cubicBezTo>
                  <a:cubicBezTo>
                    <a:pt x="4" y="15"/>
                    <a:pt x="8" y="14"/>
                    <a:pt x="7" y="8"/>
                  </a:cubicBezTo>
                  <a:close/>
                  <a:moveTo>
                    <a:pt x="115" y="85"/>
                  </a:moveTo>
                  <a:cubicBezTo>
                    <a:pt x="116" y="82"/>
                    <a:pt x="122" y="85"/>
                    <a:pt x="126" y="84"/>
                  </a:cubicBezTo>
                  <a:cubicBezTo>
                    <a:pt x="126" y="81"/>
                    <a:pt x="124" y="81"/>
                    <a:pt x="123" y="79"/>
                  </a:cubicBezTo>
                  <a:cubicBezTo>
                    <a:pt x="121" y="77"/>
                    <a:pt x="117" y="79"/>
                    <a:pt x="114" y="77"/>
                  </a:cubicBezTo>
                  <a:cubicBezTo>
                    <a:pt x="115" y="79"/>
                    <a:pt x="112" y="85"/>
                    <a:pt x="115" y="85"/>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4" name="Freeform 90"/>
            <p:cNvSpPr>
              <a:spLocks/>
            </p:cNvSpPr>
            <p:nvPr/>
          </p:nvSpPr>
          <p:spPr bwMode="auto">
            <a:xfrm>
              <a:off x="6009640" y="1495659"/>
              <a:ext cx="300137" cy="152377"/>
            </a:xfrm>
            <a:custGeom>
              <a:avLst/>
              <a:gdLst>
                <a:gd name="T0" fmla="*/ 12 w 110"/>
                <a:gd name="T1" fmla="*/ 42 h 56"/>
                <a:gd name="T2" fmla="*/ 13 w 110"/>
                <a:gd name="T3" fmla="*/ 38 h 56"/>
                <a:gd name="T4" fmla="*/ 19 w 110"/>
                <a:gd name="T5" fmla="*/ 36 h 56"/>
                <a:gd name="T6" fmla="*/ 22 w 110"/>
                <a:gd name="T7" fmla="*/ 35 h 56"/>
                <a:gd name="T8" fmla="*/ 39 w 110"/>
                <a:gd name="T9" fmla="*/ 33 h 56"/>
                <a:gd name="T10" fmla="*/ 22 w 110"/>
                <a:gd name="T11" fmla="*/ 32 h 56"/>
                <a:gd name="T12" fmla="*/ 21 w 110"/>
                <a:gd name="T13" fmla="*/ 30 h 56"/>
                <a:gd name="T14" fmla="*/ 16 w 110"/>
                <a:gd name="T15" fmla="*/ 32 h 56"/>
                <a:gd name="T16" fmla="*/ 8 w 110"/>
                <a:gd name="T17" fmla="*/ 30 h 56"/>
                <a:gd name="T18" fmla="*/ 15 w 110"/>
                <a:gd name="T19" fmla="*/ 25 h 56"/>
                <a:gd name="T20" fmla="*/ 19 w 110"/>
                <a:gd name="T21" fmla="*/ 25 h 56"/>
                <a:gd name="T22" fmla="*/ 3 w 110"/>
                <a:gd name="T23" fmla="*/ 22 h 56"/>
                <a:gd name="T24" fmla="*/ 0 w 110"/>
                <a:gd name="T25" fmla="*/ 17 h 56"/>
                <a:gd name="T26" fmla="*/ 8 w 110"/>
                <a:gd name="T27" fmla="*/ 11 h 56"/>
                <a:gd name="T28" fmla="*/ 8 w 110"/>
                <a:gd name="T29" fmla="*/ 10 h 56"/>
                <a:gd name="T30" fmla="*/ 22 w 110"/>
                <a:gd name="T31" fmla="*/ 4 h 56"/>
                <a:gd name="T32" fmla="*/ 27 w 110"/>
                <a:gd name="T33" fmla="*/ 1 h 56"/>
                <a:gd name="T34" fmla="*/ 30 w 110"/>
                <a:gd name="T35" fmla="*/ 2 h 56"/>
                <a:gd name="T36" fmla="*/ 33 w 110"/>
                <a:gd name="T37" fmla="*/ 8 h 56"/>
                <a:gd name="T38" fmla="*/ 30 w 110"/>
                <a:gd name="T39" fmla="*/ 10 h 56"/>
                <a:gd name="T40" fmla="*/ 33 w 110"/>
                <a:gd name="T41" fmla="*/ 11 h 56"/>
                <a:gd name="T42" fmla="*/ 34 w 110"/>
                <a:gd name="T43" fmla="*/ 8 h 56"/>
                <a:gd name="T44" fmla="*/ 43 w 110"/>
                <a:gd name="T45" fmla="*/ 7 h 56"/>
                <a:gd name="T46" fmla="*/ 48 w 110"/>
                <a:gd name="T47" fmla="*/ 14 h 56"/>
                <a:gd name="T48" fmla="*/ 54 w 110"/>
                <a:gd name="T49" fmla="*/ 11 h 56"/>
                <a:gd name="T50" fmla="*/ 58 w 110"/>
                <a:gd name="T51" fmla="*/ 7 h 56"/>
                <a:gd name="T52" fmla="*/ 62 w 110"/>
                <a:gd name="T53" fmla="*/ 8 h 56"/>
                <a:gd name="T54" fmla="*/ 64 w 110"/>
                <a:gd name="T55" fmla="*/ 14 h 56"/>
                <a:gd name="T56" fmla="*/ 67 w 110"/>
                <a:gd name="T57" fmla="*/ 20 h 56"/>
                <a:gd name="T58" fmla="*/ 73 w 110"/>
                <a:gd name="T59" fmla="*/ 16 h 56"/>
                <a:gd name="T60" fmla="*/ 68 w 110"/>
                <a:gd name="T61" fmla="*/ 13 h 56"/>
                <a:gd name="T62" fmla="*/ 68 w 110"/>
                <a:gd name="T63" fmla="*/ 4 h 56"/>
                <a:gd name="T64" fmla="*/ 74 w 110"/>
                <a:gd name="T65" fmla="*/ 2 h 56"/>
                <a:gd name="T66" fmla="*/ 80 w 110"/>
                <a:gd name="T67" fmla="*/ 13 h 56"/>
                <a:gd name="T68" fmla="*/ 85 w 110"/>
                <a:gd name="T69" fmla="*/ 16 h 56"/>
                <a:gd name="T70" fmla="*/ 88 w 110"/>
                <a:gd name="T71" fmla="*/ 20 h 56"/>
                <a:gd name="T72" fmla="*/ 86 w 110"/>
                <a:gd name="T73" fmla="*/ 25 h 56"/>
                <a:gd name="T74" fmla="*/ 91 w 110"/>
                <a:gd name="T75" fmla="*/ 30 h 56"/>
                <a:gd name="T76" fmla="*/ 104 w 110"/>
                <a:gd name="T77" fmla="*/ 32 h 56"/>
                <a:gd name="T78" fmla="*/ 108 w 110"/>
                <a:gd name="T79" fmla="*/ 36 h 56"/>
                <a:gd name="T80" fmla="*/ 110 w 110"/>
                <a:gd name="T81" fmla="*/ 39 h 56"/>
                <a:gd name="T82" fmla="*/ 98 w 110"/>
                <a:gd name="T83" fmla="*/ 39 h 56"/>
                <a:gd name="T84" fmla="*/ 101 w 110"/>
                <a:gd name="T85" fmla="*/ 50 h 56"/>
                <a:gd name="T86" fmla="*/ 85 w 110"/>
                <a:gd name="T87" fmla="*/ 50 h 56"/>
                <a:gd name="T88" fmla="*/ 64 w 110"/>
                <a:gd name="T89" fmla="*/ 50 h 56"/>
                <a:gd name="T90" fmla="*/ 56 w 110"/>
                <a:gd name="T91" fmla="*/ 51 h 56"/>
                <a:gd name="T92" fmla="*/ 55 w 110"/>
                <a:gd name="T93" fmla="*/ 54 h 56"/>
                <a:gd name="T94" fmla="*/ 36 w 110"/>
                <a:gd name="T95" fmla="*/ 54 h 56"/>
                <a:gd name="T96" fmla="*/ 30 w 110"/>
                <a:gd name="T97" fmla="*/ 45 h 56"/>
                <a:gd name="T98" fmla="*/ 18 w 110"/>
                <a:gd name="T99" fmla="*/ 42 h 56"/>
                <a:gd name="T100" fmla="*/ 16 w 110"/>
                <a:gd name="T101" fmla="*/ 44 h 56"/>
                <a:gd name="T102" fmla="*/ 16 w 110"/>
                <a:gd name="T103" fmla="*/ 41 h 56"/>
                <a:gd name="T104" fmla="*/ 12 w 110"/>
                <a:gd name="T105" fmla="*/ 4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0" h="56">
                  <a:moveTo>
                    <a:pt x="12" y="42"/>
                  </a:moveTo>
                  <a:cubicBezTo>
                    <a:pt x="9" y="43"/>
                    <a:pt x="12" y="38"/>
                    <a:pt x="13" y="38"/>
                  </a:cubicBezTo>
                  <a:cubicBezTo>
                    <a:pt x="14" y="36"/>
                    <a:pt x="17" y="37"/>
                    <a:pt x="19" y="36"/>
                  </a:cubicBezTo>
                  <a:cubicBezTo>
                    <a:pt x="21" y="36"/>
                    <a:pt x="21" y="35"/>
                    <a:pt x="22" y="35"/>
                  </a:cubicBezTo>
                  <a:cubicBezTo>
                    <a:pt x="28" y="34"/>
                    <a:pt x="35" y="37"/>
                    <a:pt x="39" y="33"/>
                  </a:cubicBezTo>
                  <a:cubicBezTo>
                    <a:pt x="38" y="30"/>
                    <a:pt x="28" y="33"/>
                    <a:pt x="22" y="32"/>
                  </a:cubicBezTo>
                  <a:cubicBezTo>
                    <a:pt x="22" y="32"/>
                    <a:pt x="20" y="30"/>
                    <a:pt x="21" y="30"/>
                  </a:cubicBezTo>
                  <a:cubicBezTo>
                    <a:pt x="20" y="31"/>
                    <a:pt x="19" y="32"/>
                    <a:pt x="16" y="32"/>
                  </a:cubicBezTo>
                  <a:cubicBezTo>
                    <a:pt x="14" y="32"/>
                    <a:pt x="11" y="30"/>
                    <a:pt x="8" y="30"/>
                  </a:cubicBezTo>
                  <a:cubicBezTo>
                    <a:pt x="4" y="26"/>
                    <a:pt x="15" y="28"/>
                    <a:pt x="15" y="25"/>
                  </a:cubicBezTo>
                  <a:cubicBezTo>
                    <a:pt x="15" y="22"/>
                    <a:pt x="18" y="24"/>
                    <a:pt x="19" y="25"/>
                  </a:cubicBezTo>
                  <a:cubicBezTo>
                    <a:pt x="19" y="16"/>
                    <a:pt x="10" y="24"/>
                    <a:pt x="3" y="22"/>
                  </a:cubicBezTo>
                  <a:cubicBezTo>
                    <a:pt x="0" y="19"/>
                    <a:pt x="6" y="17"/>
                    <a:pt x="0" y="17"/>
                  </a:cubicBezTo>
                  <a:cubicBezTo>
                    <a:pt x="2" y="14"/>
                    <a:pt x="2" y="10"/>
                    <a:pt x="8" y="11"/>
                  </a:cubicBezTo>
                  <a:cubicBezTo>
                    <a:pt x="10" y="11"/>
                    <a:pt x="8" y="9"/>
                    <a:pt x="8" y="10"/>
                  </a:cubicBezTo>
                  <a:cubicBezTo>
                    <a:pt x="11" y="6"/>
                    <a:pt x="17" y="5"/>
                    <a:pt x="22" y="4"/>
                  </a:cubicBezTo>
                  <a:cubicBezTo>
                    <a:pt x="24" y="3"/>
                    <a:pt x="24" y="0"/>
                    <a:pt x="27" y="1"/>
                  </a:cubicBezTo>
                  <a:cubicBezTo>
                    <a:pt x="27" y="2"/>
                    <a:pt x="29" y="2"/>
                    <a:pt x="30" y="2"/>
                  </a:cubicBezTo>
                  <a:cubicBezTo>
                    <a:pt x="29" y="6"/>
                    <a:pt x="27" y="8"/>
                    <a:pt x="33" y="8"/>
                  </a:cubicBezTo>
                  <a:cubicBezTo>
                    <a:pt x="33" y="10"/>
                    <a:pt x="31" y="9"/>
                    <a:pt x="30" y="10"/>
                  </a:cubicBezTo>
                  <a:cubicBezTo>
                    <a:pt x="30" y="11"/>
                    <a:pt x="32" y="12"/>
                    <a:pt x="33" y="11"/>
                  </a:cubicBezTo>
                  <a:cubicBezTo>
                    <a:pt x="34" y="11"/>
                    <a:pt x="33" y="9"/>
                    <a:pt x="34" y="8"/>
                  </a:cubicBezTo>
                  <a:cubicBezTo>
                    <a:pt x="37" y="7"/>
                    <a:pt x="40" y="7"/>
                    <a:pt x="43" y="7"/>
                  </a:cubicBezTo>
                  <a:cubicBezTo>
                    <a:pt x="45" y="9"/>
                    <a:pt x="48" y="10"/>
                    <a:pt x="48" y="14"/>
                  </a:cubicBezTo>
                  <a:cubicBezTo>
                    <a:pt x="51" y="14"/>
                    <a:pt x="49" y="10"/>
                    <a:pt x="54" y="11"/>
                  </a:cubicBezTo>
                  <a:cubicBezTo>
                    <a:pt x="55" y="10"/>
                    <a:pt x="57" y="8"/>
                    <a:pt x="58" y="7"/>
                  </a:cubicBezTo>
                  <a:cubicBezTo>
                    <a:pt x="59" y="8"/>
                    <a:pt x="60" y="8"/>
                    <a:pt x="62" y="8"/>
                  </a:cubicBezTo>
                  <a:cubicBezTo>
                    <a:pt x="63" y="10"/>
                    <a:pt x="63" y="12"/>
                    <a:pt x="64" y="14"/>
                  </a:cubicBezTo>
                  <a:cubicBezTo>
                    <a:pt x="65" y="16"/>
                    <a:pt x="69" y="16"/>
                    <a:pt x="67" y="20"/>
                  </a:cubicBezTo>
                  <a:cubicBezTo>
                    <a:pt x="70" y="20"/>
                    <a:pt x="70" y="16"/>
                    <a:pt x="73" y="16"/>
                  </a:cubicBezTo>
                  <a:cubicBezTo>
                    <a:pt x="73" y="14"/>
                    <a:pt x="69" y="14"/>
                    <a:pt x="68" y="13"/>
                  </a:cubicBezTo>
                  <a:cubicBezTo>
                    <a:pt x="67" y="10"/>
                    <a:pt x="69" y="8"/>
                    <a:pt x="68" y="4"/>
                  </a:cubicBezTo>
                  <a:cubicBezTo>
                    <a:pt x="71" y="4"/>
                    <a:pt x="71" y="2"/>
                    <a:pt x="74" y="2"/>
                  </a:cubicBezTo>
                  <a:cubicBezTo>
                    <a:pt x="75" y="5"/>
                    <a:pt x="78" y="9"/>
                    <a:pt x="80" y="13"/>
                  </a:cubicBezTo>
                  <a:cubicBezTo>
                    <a:pt x="80" y="13"/>
                    <a:pt x="84" y="19"/>
                    <a:pt x="85" y="16"/>
                  </a:cubicBezTo>
                  <a:cubicBezTo>
                    <a:pt x="87" y="16"/>
                    <a:pt x="85" y="20"/>
                    <a:pt x="88" y="20"/>
                  </a:cubicBezTo>
                  <a:cubicBezTo>
                    <a:pt x="88" y="22"/>
                    <a:pt x="88" y="24"/>
                    <a:pt x="86" y="25"/>
                  </a:cubicBezTo>
                  <a:cubicBezTo>
                    <a:pt x="87" y="27"/>
                    <a:pt x="92" y="26"/>
                    <a:pt x="91" y="30"/>
                  </a:cubicBezTo>
                  <a:cubicBezTo>
                    <a:pt x="96" y="27"/>
                    <a:pt x="97" y="33"/>
                    <a:pt x="104" y="32"/>
                  </a:cubicBezTo>
                  <a:cubicBezTo>
                    <a:pt x="101" y="38"/>
                    <a:pt x="108" y="36"/>
                    <a:pt x="108" y="36"/>
                  </a:cubicBezTo>
                  <a:cubicBezTo>
                    <a:pt x="109" y="37"/>
                    <a:pt x="106" y="41"/>
                    <a:pt x="110" y="39"/>
                  </a:cubicBezTo>
                  <a:cubicBezTo>
                    <a:pt x="107" y="46"/>
                    <a:pt x="104" y="37"/>
                    <a:pt x="98" y="39"/>
                  </a:cubicBezTo>
                  <a:cubicBezTo>
                    <a:pt x="97" y="45"/>
                    <a:pt x="103" y="43"/>
                    <a:pt x="101" y="50"/>
                  </a:cubicBezTo>
                  <a:cubicBezTo>
                    <a:pt x="96" y="51"/>
                    <a:pt x="89" y="53"/>
                    <a:pt x="85" y="50"/>
                  </a:cubicBezTo>
                  <a:cubicBezTo>
                    <a:pt x="80" y="47"/>
                    <a:pt x="70" y="46"/>
                    <a:pt x="64" y="50"/>
                  </a:cubicBezTo>
                  <a:cubicBezTo>
                    <a:pt x="62" y="51"/>
                    <a:pt x="60" y="50"/>
                    <a:pt x="56" y="51"/>
                  </a:cubicBezTo>
                  <a:cubicBezTo>
                    <a:pt x="55" y="52"/>
                    <a:pt x="55" y="53"/>
                    <a:pt x="55" y="54"/>
                  </a:cubicBezTo>
                  <a:cubicBezTo>
                    <a:pt x="51" y="52"/>
                    <a:pt x="43" y="56"/>
                    <a:pt x="36" y="54"/>
                  </a:cubicBezTo>
                  <a:cubicBezTo>
                    <a:pt x="34" y="51"/>
                    <a:pt x="32" y="48"/>
                    <a:pt x="30" y="45"/>
                  </a:cubicBezTo>
                  <a:cubicBezTo>
                    <a:pt x="25" y="45"/>
                    <a:pt x="18" y="47"/>
                    <a:pt x="18" y="42"/>
                  </a:cubicBezTo>
                  <a:cubicBezTo>
                    <a:pt x="17" y="42"/>
                    <a:pt x="17" y="43"/>
                    <a:pt x="16" y="44"/>
                  </a:cubicBezTo>
                  <a:cubicBezTo>
                    <a:pt x="15" y="43"/>
                    <a:pt x="15" y="41"/>
                    <a:pt x="16" y="41"/>
                  </a:cubicBezTo>
                  <a:cubicBezTo>
                    <a:pt x="17" y="38"/>
                    <a:pt x="12" y="41"/>
                    <a:pt x="12" y="4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5" name="Freeform 91"/>
            <p:cNvSpPr>
              <a:spLocks noEditPoints="1"/>
            </p:cNvSpPr>
            <p:nvPr/>
          </p:nvSpPr>
          <p:spPr bwMode="auto">
            <a:xfrm>
              <a:off x="5210814" y="1530290"/>
              <a:ext cx="2143671" cy="2487673"/>
            </a:xfrm>
            <a:custGeom>
              <a:avLst/>
              <a:gdLst>
                <a:gd name="T0" fmla="*/ 514 w 786"/>
                <a:gd name="T1" fmla="*/ 60 h 912"/>
                <a:gd name="T2" fmla="*/ 462 w 786"/>
                <a:gd name="T3" fmla="*/ 96 h 912"/>
                <a:gd name="T4" fmla="*/ 456 w 786"/>
                <a:gd name="T5" fmla="*/ 149 h 912"/>
                <a:gd name="T6" fmla="*/ 520 w 786"/>
                <a:gd name="T7" fmla="*/ 192 h 912"/>
                <a:gd name="T8" fmla="*/ 541 w 786"/>
                <a:gd name="T9" fmla="*/ 135 h 912"/>
                <a:gd name="T10" fmla="*/ 594 w 786"/>
                <a:gd name="T11" fmla="*/ 133 h 912"/>
                <a:gd name="T12" fmla="*/ 643 w 786"/>
                <a:gd name="T13" fmla="*/ 146 h 912"/>
                <a:gd name="T14" fmla="*/ 662 w 786"/>
                <a:gd name="T15" fmla="*/ 197 h 912"/>
                <a:gd name="T16" fmla="*/ 601 w 786"/>
                <a:gd name="T17" fmla="*/ 219 h 912"/>
                <a:gd name="T18" fmla="*/ 639 w 786"/>
                <a:gd name="T19" fmla="*/ 241 h 912"/>
                <a:gd name="T20" fmla="*/ 624 w 786"/>
                <a:gd name="T21" fmla="*/ 249 h 912"/>
                <a:gd name="T22" fmla="*/ 557 w 786"/>
                <a:gd name="T23" fmla="*/ 298 h 912"/>
                <a:gd name="T24" fmla="*/ 529 w 786"/>
                <a:gd name="T25" fmla="*/ 381 h 912"/>
                <a:gd name="T26" fmla="*/ 471 w 786"/>
                <a:gd name="T27" fmla="*/ 348 h 912"/>
                <a:gd name="T28" fmla="*/ 425 w 786"/>
                <a:gd name="T29" fmla="*/ 410 h 912"/>
                <a:gd name="T30" fmla="*/ 477 w 786"/>
                <a:gd name="T31" fmla="*/ 435 h 912"/>
                <a:gd name="T32" fmla="*/ 550 w 786"/>
                <a:gd name="T33" fmla="*/ 484 h 912"/>
                <a:gd name="T34" fmla="*/ 609 w 786"/>
                <a:gd name="T35" fmla="*/ 475 h 912"/>
                <a:gd name="T36" fmla="*/ 702 w 786"/>
                <a:gd name="T37" fmla="*/ 515 h 912"/>
                <a:gd name="T38" fmla="*/ 785 w 786"/>
                <a:gd name="T39" fmla="*/ 566 h 912"/>
                <a:gd name="T40" fmla="*/ 750 w 786"/>
                <a:gd name="T41" fmla="*/ 680 h 912"/>
                <a:gd name="T42" fmla="*/ 704 w 786"/>
                <a:gd name="T43" fmla="*/ 730 h 912"/>
                <a:gd name="T44" fmla="*/ 659 w 786"/>
                <a:gd name="T45" fmla="*/ 779 h 912"/>
                <a:gd name="T46" fmla="*/ 619 w 786"/>
                <a:gd name="T47" fmla="*/ 825 h 912"/>
                <a:gd name="T48" fmla="*/ 601 w 786"/>
                <a:gd name="T49" fmla="*/ 861 h 912"/>
                <a:gd name="T50" fmla="*/ 569 w 786"/>
                <a:gd name="T51" fmla="*/ 896 h 912"/>
                <a:gd name="T52" fmla="*/ 558 w 786"/>
                <a:gd name="T53" fmla="*/ 847 h 912"/>
                <a:gd name="T54" fmla="*/ 584 w 786"/>
                <a:gd name="T55" fmla="*/ 745 h 912"/>
                <a:gd name="T56" fmla="*/ 581 w 786"/>
                <a:gd name="T57" fmla="*/ 647 h 912"/>
                <a:gd name="T58" fmla="*/ 529 w 786"/>
                <a:gd name="T59" fmla="*/ 581 h 912"/>
                <a:gd name="T60" fmla="*/ 539 w 786"/>
                <a:gd name="T61" fmla="*/ 526 h 912"/>
                <a:gd name="T62" fmla="*/ 493 w 786"/>
                <a:gd name="T63" fmla="*/ 468 h 912"/>
                <a:gd name="T64" fmla="*/ 444 w 786"/>
                <a:gd name="T65" fmla="*/ 438 h 912"/>
                <a:gd name="T66" fmla="*/ 369 w 786"/>
                <a:gd name="T67" fmla="*/ 395 h 912"/>
                <a:gd name="T68" fmla="*/ 326 w 786"/>
                <a:gd name="T69" fmla="*/ 351 h 912"/>
                <a:gd name="T70" fmla="*/ 326 w 786"/>
                <a:gd name="T71" fmla="*/ 369 h 912"/>
                <a:gd name="T72" fmla="*/ 281 w 786"/>
                <a:gd name="T73" fmla="*/ 312 h 912"/>
                <a:gd name="T74" fmla="*/ 253 w 786"/>
                <a:gd name="T75" fmla="*/ 213 h 912"/>
                <a:gd name="T76" fmla="*/ 237 w 786"/>
                <a:gd name="T77" fmla="*/ 186 h 912"/>
                <a:gd name="T78" fmla="*/ 194 w 786"/>
                <a:gd name="T79" fmla="*/ 139 h 912"/>
                <a:gd name="T80" fmla="*/ 120 w 786"/>
                <a:gd name="T81" fmla="*/ 115 h 912"/>
                <a:gd name="T82" fmla="*/ 83 w 786"/>
                <a:gd name="T83" fmla="*/ 135 h 912"/>
                <a:gd name="T84" fmla="*/ 46 w 786"/>
                <a:gd name="T85" fmla="*/ 158 h 912"/>
                <a:gd name="T86" fmla="*/ 19 w 786"/>
                <a:gd name="T87" fmla="*/ 123 h 912"/>
                <a:gd name="T88" fmla="*/ 7 w 786"/>
                <a:gd name="T89" fmla="*/ 78 h 912"/>
                <a:gd name="T90" fmla="*/ 22 w 786"/>
                <a:gd name="T91" fmla="*/ 50 h 912"/>
                <a:gd name="T92" fmla="*/ 75 w 786"/>
                <a:gd name="T93" fmla="*/ 17 h 912"/>
                <a:gd name="T94" fmla="*/ 203 w 786"/>
                <a:gd name="T95" fmla="*/ 31 h 912"/>
                <a:gd name="T96" fmla="*/ 264 w 786"/>
                <a:gd name="T97" fmla="*/ 34 h 912"/>
                <a:gd name="T98" fmla="*/ 358 w 786"/>
                <a:gd name="T99" fmla="*/ 59 h 912"/>
                <a:gd name="T100" fmla="*/ 427 w 786"/>
                <a:gd name="T101" fmla="*/ 43 h 912"/>
                <a:gd name="T102" fmla="*/ 446 w 786"/>
                <a:gd name="T103" fmla="*/ 10 h 912"/>
                <a:gd name="T104" fmla="*/ 481 w 786"/>
                <a:gd name="T105" fmla="*/ 41 h 912"/>
                <a:gd name="T106" fmla="*/ 258 w 786"/>
                <a:gd name="T107" fmla="*/ 69 h 912"/>
                <a:gd name="T108" fmla="*/ 332 w 786"/>
                <a:gd name="T109" fmla="*/ 108 h 912"/>
                <a:gd name="T110" fmla="*/ 320 w 786"/>
                <a:gd name="T111" fmla="*/ 106 h 912"/>
                <a:gd name="T112" fmla="*/ 424 w 786"/>
                <a:gd name="T113" fmla="*/ 200 h 912"/>
                <a:gd name="T114" fmla="*/ 458 w 786"/>
                <a:gd name="T115" fmla="*/ 235 h 912"/>
                <a:gd name="T116" fmla="*/ 487 w 786"/>
                <a:gd name="T117" fmla="*/ 216 h 912"/>
                <a:gd name="T118" fmla="*/ 481 w 786"/>
                <a:gd name="T119" fmla="*/ 271 h 912"/>
                <a:gd name="T120" fmla="*/ 533 w 786"/>
                <a:gd name="T121" fmla="*/ 253 h 912"/>
                <a:gd name="T122" fmla="*/ 518 w 786"/>
                <a:gd name="T123" fmla="*/ 269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86" h="912">
                  <a:moveTo>
                    <a:pt x="478" y="50"/>
                  </a:moveTo>
                  <a:cubicBezTo>
                    <a:pt x="479" y="53"/>
                    <a:pt x="483" y="48"/>
                    <a:pt x="481" y="55"/>
                  </a:cubicBezTo>
                  <a:cubicBezTo>
                    <a:pt x="483" y="55"/>
                    <a:pt x="484" y="55"/>
                    <a:pt x="486" y="55"/>
                  </a:cubicBezTo>
                  <a:cubicBezTo>
                    <a:pt x="488" y="53"/>
                    <a:pt x="489" y="51"/>
                    <a:pt x="489" y="47"/>
                  </a:cubicBezTo>
                  <a:cubicBezTo>
                    <a:pt x="491" y="46"/>
                    <a:pt x="492" y="45"/>
                    <a:pt x="492" y="43"/>
                  </a:cubicBezTo>
                  <a:cubicBezTo>
                    <a:pt x="497" y="45"/>
                    <a:pt x="493" y="38"/>
                    <a:pt x="498" y="40"/>
                  </a:cubicBezTo>
                  <a:cubicBezTo>
                    <a:pt x="498" y="36"/>
                    <a:pt x="498" y="33"/>
                    <a:pt x="498" y="29"/>
                  </a:cubicBezTo>
                  <a:cubicBezTo>
                    <a:pt x="503" y="29"/>
                    <a:pt x="505" y="28"/>
                    <a:pt x="510" y="29"/>
                  </a:cubicBezTo>
                  <a:cubicBezTo>
                    <a:pt x="511" y="30"/>
                    <a:pt x="510" y="33"/>
                    <a:pt x="511" y="34"/>
                  </a:cubicBezTo>
                  <a:cubicBezTo>
                    <a:pt x="511" y="34"/>
                    <a:pt x="513" y="34"/>
                    <a:pt x="514" y="34"/>
                  </a:cubicBezTo>
                  <a:cubicBezTo>
                    <a:pt x="516" y="34"/>
                    <a:pt x="516" y="36"/>
                    <a:pt x="518" y="37"/>
                  </a:cubicBezTo>
                  <a:cubicBezTo>
                    <a:pt x="519" y="41"/>
                    <a:pt x="517" y="43"/>
                    <a:pt x="514" y="44"/>
                  </a:cubicBezTo>
                  <a:cubicBezTo>
                    <a:pt x="517" y="46"/>
                    <a:pt x="516" y="52"/>
                    <a:pt x="520" y="53"/>
                  </a:cubicBezTo>
                  <a:cubicBezTo>
                    <a:pt x="519" y="57"/>
                    <a:pt x="515" y="57"/>
                    <a:pt x="514" y="60"/>
                  </a:cubicBezTo>
                  <a:cubicBezTo>
                    <a:pt x="511" y="60"/>
                    <a:pt x="510" y="63"/>
                    <a:pt x="510" y="60"/>
                  </a:cubicBezTo>
                  <a:cubicBezTo>
                    <a:pt x="507" y="62"/>
                    <a:pt x="507" y="66"/>
                    <a:pt x="505" y="68"/>
                  </a:cubicBezTo>
                  <a:cubicBezTo>
                    <a:pt x="503" y="67"/>
                    <a:pt x="506" y="64"/>
                    <a:pt x="499" y="65"/>
                  </a:cubicBezTo>
                  <a:cubicBezTo>
                    <a:pt x="499" y="63"/>
                    <a:pt x="501" y="64"/>
                    <a:pt x="502" y="63"/>
                  </a:cubicBezTo>
                  <a:cubicBezTo>
                    <a:pt x="499" y="59"/>
                    <a:pt x="494" y="65"/>
                    <a:pt x="489" y="63"/>
                  </a:cubicBezTo>
                  <a:cubicBezTo>
                    <a:pt x="490" y="68"/>
                    <a:pt x="489" y="67"/>
                    <a:pt x="489" y="72"/>
                  </a:cubicBezTo>
                  <a:cubicBezTo>
                    <a:pt x="487" y="72"/>
                    <a:pt x="488" y="71"/>
                    <a:pt x="487" y="69"/>
                  </a:cubicBezTo>
                  <a:cubicBezTo>
                    <a:pt x="484" y="70"/>
                    <a:pt x="485" y="75"/>
                    <a:pt x="480" y="74"/>
                  </a:cubicBezTo>
                  <a:cubicBezTo>
                    <a:pt x="480" y="75"/>
                    <a:pt x="483" y="75"/>
                    <a:pt x="483" y="77"/>
                  </a:cubicBezTo>
                  <a:cubicBezTo>
                    <a:pt x="483" y="79"/>
                    <a:pt x="481" y="80"/>
                    <a:pt x="481" y="83"/>
                  </a:cubicBezTo>
                  <a:cubicBezTo>
                    <a:pt x="478" y="79"/>
                    <a:pt x="474" y="88"/>
                    <a:pt x="472" y="87"/>
                  </a:cubicBezTo>
                  <a:cubicBezTo>
                    <a:pt x="472" y="86"/>
                    <a:pt x="470" y="85"/>
                    <a:pt x="470" y="90"/>
                  </a:cubicBezTo>
                  <a:cubicBezTo>
                    <a:pt x="468" y="90"/>
                    <a:pt x="466" y="90"/>
                    <a:pt x="464" y="90"/>
                  </a:cubicBezTo>
                  <a:cubicBezTo>
                    <a:pt x="462" y="91"/>
                    <a:pt x="462" y="94"/>
                    <a:pt x="462" y="96"/>
                  </a:cubicBezTo>
                  <a:cubicBezTo>
                    <a:pt x="460" y="94"/>
                    <a:pt x="459" y="95"/>
                    <a:pt x="459" y="98"/>
                  </a:cubicBezTo>
                  <a:cubicBezTo>
                    <a:pt x="456" y="95"/>
                    <a:pt x="455" y="97"/>
                    <a:pt x="452" y="98"/>
                  </a:cubicBezTo>
                  <a:cubicBezTo>
                    <a:pt x="453" y="99"/>
                    <a:pt x="453" y="101"/>
                    <a:pt x="453" y="103"/>
                  </a:cubicBezTo>
                  <a:cubicBezTo>
                    <a:pt x="450" y="100"/>
                    <a:pt x="451" y="104"/>
                    <a:pt x="449" y="108"/>
                  </a:cubicBezTo>
                  <a:cubicBezTo>
                    <a:pt x="447" y="111"/>
                    <a:pt x="443" y="114"/>
                    <a:pt x="443" y="121"/>
                  </a:cubicBezTo>
                  <a:cubicBezTo>
                    <a:pt x="439" y="123"/>
                    <a:pt x="438" y="127"/>
                    <a:pt x="435" y="130"/>
                  </a:cubicBezTo>
                  <a:cubicBezTo>
                    <a:pt x="436" y="132"/>
                    <a:pt x="437" y="130"/>
                    <a:pt x="437" y="130"/>
                  </a:cubicBezTo>
                  <a:cubicBezTo>
                    <a:pt x="439" y="130"/>
                    <a:pt x="437" y="131"/>
                    <a:pt x="438" y="132"/>
                  </a:cubicBezTo>
                  <a:cubicBezTo>
                    <a:pt x="439" y="132"/>
                    <a:pt x="441" y="134"/>
                    <a:pt x="441" y="135"/>
                  </a:cubicBezTo>
                  <a:cubicBezTo>
                    <a:pt x="443" y="135"/>
                    <a:pt x="444" y="131"/>
                    <a:pt x="447" y="135"/>
                  </a:cubicBezTo>
                  <a:cubicBezTo>
                    <a:pt x="448" y="135"/>
                    <a:pt x="449" y="136"/>
                    <a:pt x="450" y="136"/>
                  </a:cubicBezTo>
                  <a:cubicBezTo>
                    <a:pt x="450" y="138"/>
                    <a:pt x="450" y="140"/>
                    <a:pt x="450" y="142"/>
                  </a:cubicBezTo>
                  <a:cubicBezTo>
                    <a:pt x="451" y="144"/>
                    <a:pt x="453" y="143"/>
                    <a:pt x="453" y="145"/>
                  </a:cubicBezTo>
                  <a:cubicBezTo>
                    <a:pt x="454" y="146"/>
                    <a:pt x="457" y="146"/>
                    <a:pt x="456" y="149"/>
                  </a:cubicBezTo>
                  <a:cubicBezTo>
                    <a:pt x="464" y="148"/>
                    <a:pt x="470" y="151"/>
                    <a:pt x="474" y="149"/>
                  </a:cubicBezTo>
                  <a:cubicBezTo>
                    <a:pt x="475" y="155"/>
                    <a:pt x="481" y="153"/>
                    <a:pt x="484" y="157"/>
                  </a:cubicBezTo>
                  <a:cubicBezTo>
                    <a:pt x="485" y="158"/>
                    <a:pt x="486" y="157"/>
                    <a:pt x="486" y="158"/>
                  </a:cubicBezTo>
                  <a:cubicBezTo>
                    <a:pt x="486" y="161"/>
                    <a:pt x="487" y="158"/>
                    <a:pt x="487" y="158"/>
                  </a:cubicBezTo>
                  <a:cubicBezTo>
                    <a:pt x="489" y="158"/>
                    <a:pt x="489" y="161"/>
                    <a:pt x="490" y="161"/>
                  </a:cubicBezTo>
                  <a:cubicBezTo>
                    <a:pt x="493" y="162"/>
                    <a:pt x="495" y="160"/>
                    <a:pt x="495" y="164"/>
                  </a:cubicBezTo>
                  <a:cubicBezTo>
                    <a:pt x="503" y="164"/>
                    <a:pt x="507" y="167"/>
                    <a:pt x="514" y="167"/>
                  </a:cubicBezTo>
                  <a:cubicBezTo>
                    <a:pt x="514" y="172"/>
                    <a:pt x="513" y="176"/>
                    <a:pt x="515" y="179"/>
                  </a:cubicBezTo>
                  <a:cubicBezTo>
                    <a:pt x="515" y="179"/>
                    <a:pt x="517" y="181"/>
                    <a:pt x="517" y="181"/>
                  </a:cubicBezTo>
                  <a:cubicBezTo>
                    <a:pt x="517" y="182"/>
                    <a:pt x="516" y="184"/>
                    <a:pt x="515" y="183"/>
                  </a:cubicBezTo>
                  <a:cubicBezTo>
                    <a:pt x="516" y="185"/>
                    <a:pt x="518" y="184"/>
                    <a:pt x="518" y="185"/>
                  </a:cubicBezTo>
                  <a:cubicBezTo>
                    <a:pt x="519" y="185"/>
                    <a:pt x="516" y="189"/>
                    <a:pt x="520" y="188"/>
                  </a:cubicBezTo>
                  <a:cubicBezTo>
                    <a:pt x="519" y="189"/>
                    <a:pt x="518" y="190"/>
                    <a:pt x="518" y="192"/>
                  </a:cubicBezTo>
                  <a:cubicBezTo>
                    <a:pt x="519" y="194"/>
                    <a:pt x="520" y="193"/>
                    <a:pt x="520" y="192"/>
                  </a:cubicBezTo>
                  <a:cubicBezTo>
                    <a:pt x="522" y="192"/>
                    <a:pt x="521" y="195"/>
                    <a:pt x="521" y="195"/>
                  </a:cubicBezTo>
                  <a:cubicBezTo>
                    <a:pt x="522" y="196"/>
                    <a:pt x="524" y="195"/>
                    <a:pt x="524" y="195"/>
                  </a:cubicBezTo>
                  <a:cubicBezTo>
                    <a:pt x="526" y="197"/>
                    <a:pt x="532" y="197"/>
                    <a:pt x="536" y="195"/>
                  </a:cubicBezTo>
                  <a:cubicBezTo>
                    <a:pt x="538" y="189"/>
                    <a:pt x="538" y="186"/>
                    <a:pt x="536" y="181"/>
                  </a:cubicBezTo>
                  <a:cubicBezTo>
                    <a:pt x="537" y="179"/>
                    <a:pt x="534" y="180"/>
                    <a:pt x="533" y="179"/>
                  </a:cubicBezTo>
                  <a:cubicBezTo>
                    <a:pt x="532" y="177"/>
                    <a:pt x="536" y="171"/>
                    <a:pt x="530" y="173"/>
                  </a:cubicBezTo>
                  <a:cubicBezTo>
                    <a:pt x="531" y="172"/>
                    <a:pt x="534" y="172"/>
                    <a:pt x="533" y="169"/>
                  </a:cubicBezTo>
                  <a:cubicBezTo>
                    <a:pt x="539" y="170"/>
                    <a:pt x="539" y="166"/>
                    <a:pt x="544" y="166"/>
                  </a:cubicBezTo>
                  <a:cubicBezTo>
                    <a:pt x="546" y="166"/>
                    <a:pt x="544" y="162"/>
                    <a:pt x="545" y="161"/>
                  </a:cubicBezTo>
                  <a:cubicBezTo>
                    <a:pt x="545" y="161"/>
                    <a:pt x="549" y="163"/>
                    <a:pt x="550" y="161"/>
                  </a:cubicBezTo>
                  <a:cubicBezTo>
                    <a:pt x="546" y="155"/>
                    <a:pt x="551" y="149"/>
                    <a:pt x="548" y="145"/>
                  </a:cubicBezTo>
                  <a:cubicBezTo>
                    <a:pt x="548" y="143"/>
                    <a:pt x="546" y="145"/>
                    <a:pt x="547" y="145"/>
                  </a:cubicBezTo>
                  <a:cubicBezTo>
                    <a:pt x="544" y="143"/>
                    <a:pt x="547" y="140"/>
                    <a:pt x="542" y="141"/>
                  </a:cubicBezTo>
                  <a:cubicBezTo>
                    <a:pt x="542" y="138"/>
                    <a:pt x="540" y="137"/>
                    <a:pt x="541" y="135"/>
                  </a:cubicBezTo>
                  <a:cubicBezTo>
                    <a:pt x="540" y="131"/>
                    <a:pt x="542" y="130"/>
                    <a:pt x="545" y="130"/>
                  </a:cubicBezTo>
                  <a:cubicBezTo>
                    <a:pt x="542" y="129"/>
                    <a:pt x="547" y="120"/>
                    <a:pt x="541" y="120"/>
                  </a:cubicBezTo>
                  <a:cubicBezTo>
                    <a:pt x="542" y="119"/>
                    <a:pt x="542" y="117"/>
                    <a:pt x="542" y="115"/>
                  </a:cubicBezTo>
                  <a:cubicBezTo>
                    <a:pt x="542" y="116"/>
                    <a:pt x="540" y="115"/>
                    <a:pt x="541" y="114"/>
                  </a:cubicBezTo>
                  <a:cubicBezTo>
                    <a:pt x="541" y="113"/>
                    <a:pt x="542" y="114"/>
                    <a:pt x="542" y="112"/>
                  </a:cubicBezTo>
                  <a:cubicBezTo>
                    <a:pt x="542" y="111"/>
                    <a:pt x="541" y="111"/>
                    <a:pt x="541" y="109"/>
                  </a:cubicBezTo>
                  <a:cubicBezTo>
                    <a:pt x="541" y="108"/>
                    <a:pt x="544" y="104"/>
                    <a:pt x="541" y="103"/>
                  </a:cubicBezTo>
                  <a:cubicBezTo>
                    <a:pt x="541" y="101"/>
                    <a:pt x="553" y="100"/>
                    <a:pt x="551" y="105"/>
                  </a:cubicBezTo>
                  <a:cubicBezTo>
                    <a:pt x="557" y="105"/>
                    <a:pt x="565" y="106"/>
                    <a:pt x="567" y="102"/>
                  </a:cubicBezTo>
                  <a:cubicBezTo>
                    <a:pt x="571" y="106"/>
                    <a:pt x="578" y="106"/>
                    <a:pt x="578" y="114"/>
                  </a:cubicBezTo>
                  <a:cubicBezTo>
                    <a:pt x="582" y="114"/>
                    <a:pt x="586" y="114"/>
                    <a:pt x="590" y="114"/>
                  </a:cubicBezTo>
                  <a:cubicBezTo>
                    <a:pt x="589" y="116"/>
                    <a:pt x="591" y="117"/>
                    <a:pt x="593" y="117"/>
                  </a:cubicBezTo>
                  <a:cubicBezTo>
                    <a:pt x="593" y="120"/>
                    <a:pt x="592" y="123"/>
                    <a:pt x="593" y="126"/>
                  </a:cubicBezTo>
                  <a:cubicBezTo>
                    <a:pt x="593" y="129"/>
                    <a:pt x="596" y="132"/>
                    <a:pt x="594" y="133"/>
                  </a:cubicBezTo>
                  <a:cubicBezTo>
                    <a:pt x="594" y="135"/>
                    <a:pt x="597" y="134"/>
                    <a:pt x="598" y="135"/>
                  </a:cubicBezTo>
                  <a:cubicBezTo>
                    <a:pt x="598" y="139"/>
                    <a:pt x="604" y="137"/>
                    <a:pt x="600" y="141"/>
                  </a:cubicBezTo>
                  <a:cubicBezTo>
                    <a:pt x="606" y="142"/>
                    <a:pt x="608" y="138"/>
                    <a:pt x="613" y="139"/>
                  </a:cubicBezTo>
                  <a:cubicBezTo>
                    <a:pt x="614" y="137"/>
                    <a:pt x="613" y="136"/>
                    <a:pt x="612" y="136"/>
                  </a:cubicBezTo>
                  <a:cubicBezTo>
                    <a:pt x="613" y="133"/>
                    <a:pt x="614" y="133"/>
                    <a:pt x="616" y="135"/>
                  </a:cubicBezTo>
                  <a:cubicBezTo>
                    <a:pt x="614" y="130"/>
                    <a:pt x="620" y="130"/>
                    <a:pt x="621" y="129"/>
                  </a:cubicBezTo>
                  <a:cubicBezTo>
                    <a:pt x="622" y="127"/>
                    <a:pt x="619" y="127"/>
                    <a:pt x="619" y="127"/>
                  </a:cubicBezTo>
                  <a:cubicBezTo>
                    <a:pt x="619" y="126"/>
                    <a:pt x="622" y="125"/>
                    <a:pt x="625" y="124"/>
                  </a:cubicBezTo>
                  <a:cubicBezTo>
                    <a:pt x="622" y="128"/>
                    <a:pt x="624" y="127"/>
                    <a:pt x="628" y="132"/>
                  </a:cubicBezTo>
                  <a:cubicBezTo>
                    <a:pt x="630" y="134"/>
                    <a:pt x="631" y="137"/>
                    <a:pt x="637" y="138"/>
                  </a:cubicBezTo>
                  <a:cubicBezTo>
                    <a:pt x="637" y="139"/>
                    <a:pt x="634" y="139"/>
                    <a:pt x="634" y="141"/>
                  </a:cubicBezTo>
                  <a:cubicBezTo>
                    <a:pt x="635" y="142"/>
                    <a:pt x="637" y="142"/>
                    <a:pt x="637" y="145"/>
                  </a:cubicBezTo>
                  <a:cubicBezTo>
                    <a:pt x="639" y="146"/>
                    <a:pt x="638" y="142"/>
                    <a:pt x="639" y="142"/>
                  </a:cubicBezTo>
                  <a:cubicBezTo>
                    <a:pt x="642" y="141"/>
                    <a:pt x="637" y="148"/>
                    <a:pt x="643" y="146"/>
                  </a:cubicBezTo>
                  <a:cubicBezTo>
                    <a:pt x="640" y="150"/>
                    <a:pt x="644" y="152"/>
                    <a:pt x="640" y="155"/>
                  </a:cubicBezTo>
                  <a:cubicBezTo>
                    <a:pt x="640" y="158"/>
                    <a:pt x="644" y="157"/>
                    <a:pt x="646" y="158"/>
                  </a:cubicBezTo>
                  <a:cubicBezTo>
                    <a:pt x="646" y="159"/>
                    <a:pt x="644" y="160"/>
                    <a:pt x="644" y="161"/>
                  </a:cubicBezTo>
                  <a:cubicBezTo>
                    <a:pt x="645" y="162"/>
                    <a:pt x="648" y="162"/>
                    <a:pt x="649" y="163"/>
                  </a:cubicBezTo>
                  <a:cubicBezTo>
                    <a:pt x="650" y="163"/>
                    <a:pt x="651" y="165"/>
                    <a:pt x="652" y="166"/>
                  </a:cubicBezTo>
                  <a:cubicBezTo>
                    <a:pt x="654" y="167"/>
                    <a:pt x="657" y="168"/>
                    <a:pt x="659" y="170"/>
                  </a:cubicBezTo>
                  <a:cubicBezTo>
                    <a:pt x="661" y="171"/>
                    <a:pt x="663" y="164"/>
                    <a:pt x="664" y="169"/>
                  </a:cubicBezTo>
                  <a:cubicBezTo>
                    <a:pt x="664" y="173"/>
                    <a:pt x="660" y="173"/>
                    <a:pt x="656" y="173"/>
                  </a:cubicBezTo>
                  <a:cubicBezTo>
                    <a:pt x="659" y="176"/>
                    <a:pt x="663" y="177"/>
                    <a:pt x="668" y="178"/>
                  </a:cubicBezTo>
                  <a:cubicBezTo>
                    <a:pt x="668" y="180"/>
                    <a:pt x="669" y="180"/>
                    <a:pt x="671" y="181"/>
                  </a:cubicBezTo>
                  <a:cubicBezTo>
                    <a:pt x="671" y="183"/>
                    <a:pt x="671" y="185"/>
                    <a:pt x="674" y="185"/>
                  </a:cubicBezTo>
                  <a:cubicBezTo>
                    <a:pt x="673" y="187"/>
                    <a:pt x="672" y="189"/>
                    <a:pt x="673" y="192"/>
                  </a:cubicBezTo>
                  <a:cubicBezTo>
                    <a:pt x="670" y="193"/>
                    <a:pt x="667" y="193"/>
                    <a:pt x="664" y="195"/>
                  </a:cubicBezTo>
                  <a:cubicBezTo>
                    <a:pt x="663" y="196"/>
                    <a:pt x="664" y="197"/>
                    <a:pt x="662" y="197"/>
                  </a:cubicBezTo>
                  <a:cubicBezTo>
                    <a:pt x="661" y="197"/>
                    <a:pt x="659" y="197"/>
                    <a:pt x="659" y="198"/>
                  </a:cubicBezTo>
                  <a:cubicBezTo>
                    <a:pt x="659" y="201"/>
                    <a:pt x="656" y="199"/>
                    <a:pt x="656" y="198"/>
                  </a:cubicBezTo>
                  <a:cubicBezTo>
                    <a:pt x="656" y="199"/>
                    <a:pt x="654" y="201"/>
                    <a:pt x="653" y="201"/>
                  </a:cubicBezTo>
                  <a:cubicBezTo>
                    <a:pt x="653" y="202"/>
                    <a:pt x="652" y="205"/>
                    <a:pt x="652" y="206"/>
                  </a:cubicBezTo>
                  <a:cubicBezTo>
                    <a:pt x="651" y="207"/>
                    <a:pt x="645" y="205"/>
                    <a:pt x="649" y="207"/>
                  </a:cubicBezTo>
                  <a:cubicBezTo>
                    <a:pt x="647" y="210"/>
                    <a:pt x="642" y="209"/>
                    <a:pt x="640" y="209"/>
                  </a:cubicBezTo>
                  <a:cubicBezTo>
                    <a:pt x="637" y="209"/>
                    <a:pt x="634" y="209"/>
                    <a:pt x="631" y="209"/>
                  </a:cubicBezTo>
                  <a:cubicBezTo>
                    <a:pt x="629" y="209"/>
                    <a:pt x="629" y="208"/>
                    <a:pt x="627" y="207"/>
                  </a:cubicBezTo>
                  <a:cubicBezTo>
                    <a:pt x="620" y="206"/>
                    <a:pt x="613" y="208"/>
                    <a:pt x="607" y="209"/>
                  </a:cubicBezTo>
                  <a:cubicBezTo>
                    <a:pt x="602" y="211"/>
                    <a:pt x="600" y="217"/>
                    <a:pt x="594" y="218"/>
                  </a:cubicBezTo>
                  <a:cubicBezTo>
                    <a:pt x="597" y="221"/>
                    <a:pt x="591" y="221"/>
                    <a:pt x="590" y="224"/>
                  </a:cubicBezTo>
                  <a:cubicBezTo>
                    <a:pt x="590" y="225"/>
                    <a:pt x="591" y="226"/>
                    <a:pt x="591" y="228"/>
                  </a:cubicBezTo>
                  <a:cubicBezTo>
                    <a:pt x="593" y="227"/>
                    <a:pt x="593" y="224"/>
                    <a:pt x="595" y="222"/>
                  </a:cubicBezTo>
                  <a:cubicBezTo>
                    <a:pt x="597" y="221"/>
                    <a:pt x="601" y="222"/>
                    <a:pt x="601" y="219"/>
                  </a:cubicBezTo>
                  <a:cubicBezTo>
                    <a:pt x="602" y="214"/>
                    <a:pt x="604" y="223"/>
                    <a:pt x="604" y="216"/>
                  </a:cubicBezTo>
                  <a:cubicBezTo>
                    <a:pt x="606" y="215"/>
                    <a:pt x="607" y="218"/>
                    <a:pt x="607" y="218"/>
                  </a:cubicBezTo>
                  <a:cubicBezTo>
                    <a:pt x="609" y="217"/>
                    <a:pt x="608" y="215"/>
                    <a:pt x="609" y="215"/>
                  </a:cubicBezTo>
                  <a:cubicBezTo>
                    <a:pt x="612" y="214"/>
                    <a:pt x="614" y="215"/>
                    <a:pt x="619" y="215"/>
                  </a:cubicBezTo>
                  <a:cubicBezTo>
                    <a:pt x="619" y="216"/>
                    <a:pt x="621" y="215"/>
                    <a:pt x="621" y="215"/>
                  </a:cubicBezTo>
                  <a:cubicBezTo>
                    <a:pt x="623" y="214"/>
                    <a:pt x="623" y="223"/>
                    <a:pt x="619" y="221"/>
                  </a:cubicBezTo>
                  <a:cubicBezTo>
                    <a:pt x="623" y="224"/>
                    <a:pt x="616" y="225"/>
                    <a:pt x="618" y="231"/>
                  </a:cubicBezTo>
                  <a:cubicBezTo>
                    <a:pt x="619" y="232"/>
                    <a:pt x="619" y="233"/>
                    <a:pt x="619" y="235"/>
                  </a:cubicBezTo>
                  <a:cubicBezTo>
                    <a:pt x="620" y="234"/>
                    <a:pt x="622" y="234"/>
                    <a:pt x="622" y="235"/>
                  </a:cubicBezTo>
                  <a:cubicBezTo>
                    <a:pt x="622" y="237"/>
                    <a:pt x="624" y="236"/>
                    <a:pt x="625" y="237"/>
                  </a:cubicBezTo>
                  <a:cubicBezTo>
                    <a:pt x="626" y="237"/>
                    <a:pt x="627" y="240"/>
                    <a:pt x="628" y="240"/>
                  </a:cubicBezTo>
                  <a:cubicBezTo>
                    <a:pt x="629" y="240"/>
                    <a:pt x="630" y="240"/>
                    <a:pt x="631" y="240"/>
                  </a:cubicBezTo>
                  <a:cubicBezTo>
                    <a:pt x="632" y="240"/>
                    <a:pt x="632" y="241"/>
                    <a:pt x="633" y="241"/>
                  </a:cubicBezTo>
                  <a:cubicBezTo>
                    <a:pt x="635" y="242"/>
                    <a:pt x="637" y="238"/>
                    <a:pt x="639" y="241"/>
                  </a:cubicBezTo>
                  <a:cubicBezTo>
                    <a:pt x="640" y="242"/>
                    <a:pt x="639" y="239"/>
                    <a:pt x="640" y="238"/>
                  </a:cubicBezTo>
                  <a:cubicBezTo>
                    <a:pt x="640" y="238"/>
                    <a:pt x="643" y="239"/>
                    <a:pt x="643" y="238"/>
                  </a:cubicBezTo>
                  <a:cubicBezTo>
                    <a:pt x="644" y="237"/>
                    <a:pt x="642" y="235"/>
                    <a:pt x="643" y="234"/>
                  </a:cubicBezTo>
                  <a:cubicBezTo>
                    <a:pt x="645" y="233"/>
                    <a:pt x="646" y="235"/>
                    <a:pt x="646" y="237"/>
                  </a:cubicBezTo>
                  <a:cubicBezTo>
                    <a:pt x="647" y="239"/>
                    <a:pt x="651" y="238"/>
                    <a:pt x="649" y="243"/>
                  </a:cubicBezTo>
                  <a:cubicBezTo>
                    <a:pt x="647" y="244"/>
                    <a:pt x="646" y="241"/>
                    <a:pt x="644" y="241"/>
                  </a:cubicBezTo>
                  <a:cubicBezTo>
                    <a:pt x="642" y="242"/>
                    <a:pt x="642" y="245"/>
                    <a:pt x="640" y="246"/>
                  </a:cubicBezTo>
                  <a:cubicBezTo>
                    <a:pt x="639" y="246"/>
                    <a:pt x="637" y="245"/>
                    <a:pt x="636" y="246"/>
                  </a:cubicBezTo>
                  <a:cubicBezTo>
                    <a:pt x="633" y="246"/>
                    <a:pt x="634" y="250"/>
                    <a:pt x="628" y="249"/>
                  </a:cubicBezTo>
                  <a:cubicBezTo>
                    <a:pt x="625" y="248"/>
                    <a:pt x="626" y="252"/>
                    <a:pt x="625" y="253"/>
                  </a:cubicBezTo>
                  <a:cubicBezTo>
                    <a:pt x="624" y="254"/>
                    <a:pt x="623" y="252"/>
                    <a:pt x="624" y="252"/>
                  </a:cubicBezTo>
                  <a:cubicBezTo>
                    <a:pt x="621" y="254"/>
                    <a:pt x="621" y="257"/>
                    <a:pt x="616" y="256"/>
                  </a:cubicBezTo>
                  <a:cubicBezTo>
                    <a:pt x="619" y="253"/>
                    <a:pt x="616" y="254"/>
                    <a:pt x="616" y="250"/>
                  </a:cubicBezTo>
                  <a:cubicBezTo>
                    <a:pt x="619" y="249"/>
                    <a:pt x="621" y="245"/>
                    <a:pt x="624" y="249"/>
                  </a:cubicBezTo>
                  <a:cubicBezTo>
                    <a:pt x="625" y="244"/>
                    <a:pt x="621" y="244"/>
                    <a:pt x="619" y="243"/>
                  </a:cubicBezTo>
                  <a:cubicBezTo>
                    <a:pt x="616" y="241"/>
                    <a:pt x="613" y="247"/>
                    <a:pt x="610" y="247"/>
                  </a:cubicBezTo>
                  <a:cubicBezTo>
                    <a:pt x="610" y="247"/>
                    <a:pt x="606" y="248"/>
                    <a:pt x="606" y="249"/>
                  </a:cubicBezTo>
                  <a:cubicBezTo>
                    <a:pt x="605" y="249"/>
                    <a:pt x="604" y="250"/>
                    <a:pt x="604" y="252"/>
                  </a:cubicBezTo>
                  <a:cubicBezTo>
                    <a:pt x="596" y="250"/>
                    <a:pt x="597" y="256"/>
                    <a:pt x="590" y="253"/>
                  </a:cubicBezTo>
                  <a:cubicBezTo>
                    <a:pt x="592" y="255"/>
                    <a:pt x="594" y="256"/>
                    <a:pt x="587" y="256"/>
                  </a:cubicBezTo>
                  <a:cubicBezTo>
                    <a:pt x="584" y="259"/>
                    <a:pt x="582" y="266"/>
                    <a:pt x="587" y="268"/>
                  </a:cubicBezTo>
                  <a:cubicBezTo>
                    <a:pt x="587" y="271"/>
                    <a:pt x="583" y="270"/>
                    <a:pt x="584" y="274"/>
                  </a:cubicBezTo>
                  <a:cubicBezTo>
                    <a:pt x="582" y="274"/>
                    <a:pt x="581" y="273"/>
                    <a:pt x="579" y="274"/>
                  </a:cubicBezTo>
                  <a:cubicBezTo>
                    <a:pt x="577" y="274"/>
                    <a:pt x="577" y="276"/>
                    <a:pt x="576" y="277"/>
                  </a:cubicBezTo>
                  <a:cubicBezTo>
                    <a:pt x="574" y="278"/>
                    <a:pt x="569" y="277"/>
                    <a:pt x="567" y="280"/>
                  </a:cubicBezTo>
                  <a:cubicBezTo>
                    <a:pt x="567" y="281"/>
                    <a:pt x="565" y="282"/>
                    <a:pt x="564" y="283"/>
                  </a:cubicBezTo>
                  <a:cubicBezTo>
                    <a:pt x="563" y="285"/>
                    <a:pt x="562" y="288"/>
                    <a:pt x="560" y="290"/>
                  </a:cubicBezTo>
                  <a:cubicBezTo>
                    <a:pt x="559" y="292"/>
                    <a:pt x="556" y="292"/>
                    <a:pt x="557" y="298"/>
                  </a:cubicBezTo>
                  <a:cubicBezTo>
                    <a:pt x="554" y="297"/>
                    <a:pt x="554" y="294"/>
                    <a:pt x="551" y="293"/>
                  </a:cubicBezTo>
                  <a:cubicBezTo>
                    <a:pt x="549" y="293"/>
                    <a:pt x="550" y="296"/>
                    <a:pt x="548" y="296"/>
                  </a:cubicBezTo>
                  <a:cubicBezTo>
                    <a:pt x="553" y="302"/>
                    <a:pt x="553" y="307"/>
                    <a:pt x="554" y="315"/>
                  </a:cubicBezTo>
                  <a:cubicBezTo>
                    <a:pt x="551" y="314"/>
                    <a:pt x="552" y="318"/>
                    <a:pt x="551" y="318"/>
                  </a:cubicBezTo>
                  <a:cubicBezTo>
                    <a:pt x="551" y="319"/>
                    <a:pt x="548" y="318"/>
                    <a:pt x="548" y="318"/>
                  </a:cubicBezTo>
                  <a:cubicBezTo>
                    <a:pt x="547" y="320"/>
                    <a:pt x="547" y="320"/>
                    <a:pt x="545" y="321"/>
                  </a:cubicBezTo>
                  <a:cubicBezTo>
                    <a:pt x="544" y="322"/>
                    <a:pt x="542" y="325"/>
                    <a:pt x="541" y="326"/>
                  </a:cubicBezTo>
                  <a:cubicBezTo>
                    <a:pt x="539" y="327"/>
                    <a:pt x="536" y="325"/>
                    <a:pt x="535" y="327"/>
                  </a:cubicBezTo>
                  <a:cubicBezTo>
                    <a:pt x="531" y="328"/>
                    <a:pt x="530" y="332"/>
                    <a:pt x="529" y="335"/>
                  </a:cubicBezTo>
                  <a:cubicBezTo>
                    <a:pt x="525" y="335"/>
                    <a:pt x="526" y="339"/>
                    <a:pt x="521" y="339"/>
                  </a:cubicBezTo>
                  <a:cubicBezTo>
                    <a:pt x="523" y="344"/>
                    <a:pt x="518" y="355"/>
                    <a:pt x="524" y="355"/>
                  </a:cubicBezTo>
                  <a:cubicBezTo>
                    <a:pt x="521" y="361"/>
                    <a:pt x="527" y="361"/>
                    <a:pt x="526" y="369"/>
                  </a:cubicBezTo>
                  <a:cubicBezTo>
                    <a:pt x="526" y="370"/>
                    <a:pt x="528" y="370"/>
                    <a:pt x="529" y="370"/>
                  </a:cubicBezTo>
                  <a:cubicBezTo>
                    <a:pt x="527" y="375"/>
                    <a:pt x="529" y="374"/>
                    <a:pt x="529" y="381"/>
                  </a:cubicBezTo>
                  <a:cubicBezTo>
                    <a:pt x="526" y="381"/>
                    <a:pt x="524" y="382"/>
                    <a:pt x="523" y="384"/>
                  </a:cubicBezTo>
                  <a:cubicBezTo>
                    <a:pt x="521" y="384"/>
                    <a:pt x="522" y="381"/>
                    <a:pt x="521" y="379"/>
                  </a:cubicBezTo>
                  <a:cubicBezTo>
                    <a:pt x="520" y="378"/>
                    <a:pt x="518" y="379"/>
                    <a:pt x="517" y="378"/>
                  </a:cubicBezTo>
                  <a:cubicBezTo>
                    <a:pt x="516" y="377"/>
                    <a:pt x="517" y="373"/>
                    <a:pt x="514" y="375"/>
                  </a:cubicBezTo>
                  <a:cubicBezTo>
                    <a:pt x="515" y="371"/>
                    <a:pt x="516" y="368"/>
                    <a:pt x="511" y="367"/>
                  </a:cubicBezTo>
                  <a:cubicBezTo>
                    <a:pt x="514" y="360"/>
                    <a:pt x="510" y="361"/>
                    <a:pt x="510" y="354"/>
                  </a:cubicBezTo>
                  <a:cubicBezTo>
                    <a:pt x="508" y="354"/>
                    <a:pt x="508" y="355"/>
                    <a:pt x="507" y="355"/>
                  </a:cubicBezTo>
                  <a:cubicBezTo>
                    <a:pt x="507" y="354"/>
                    <a:pt x="507" y="353"/>
                    <a:pt x="507" y="352"/>
                  </a:cubicBezTo>
                  <a:cubicBezTo>
                    <a:pt x="504" y="353"/>
                    <a:pt x="496" y="354"/>
                    <a:pt x="495" y="352"/>
                  </a:cubicBezTo>
                  <a:cubicBezTo>
                    <a:pt x="494" y="351"/>
                    <a:pt x="494" y="350"/>
                    <a:pt x="492" y="349"/>
                  </a:cubicBezTo>
                  <a:cubicBezTo>
                    <a:pt x="491" y="349"/>
                    <a:pt x="488" y="351"/>
                    <a:pt x="486" y="351"/>
                  </a:cubicBezTo>
                  <a:cubicBezTo>
                    <a:pt x="486" y="351"/>
                    <a:pt x="491" y="346"/>
                    <a:pt x="486" y="348"/>
                  </a:cubicBezTo>
                  <a:cubicBezTo>
                    <a:pt x="485" y="348"/>
                    <a:pt x="486" y="349"/>
                    <a:pt x="484" y="349"/>
                  </a:cubicBezTo>
                  <a:cubicBezTo>
                    <a:pt x="480" y="350"/>
                    <a:pt x="474" y="350"/>
                    <a:pt x="471" y="348"/>
                  </a:cubicBezTo>
                  <a:cubicBezTo>
                    <a:pt x="468" y="348"/>
                    <a:pt x="470" y="353"/>
                    <a:pt x="470" y="355"/>
                  </a:cubicBezTo>
                  <a:cubicBezTo>
                    <a:pt x="461" y="354"/>
                    <a:pt x="452" y="353"/>
                    <a:pt x="443" y="352"/>
                  </a:cubicBezTo>
                  <a:cubicBezTo>
                    <a:pt x="442" y="353"/>
                    <a:pt x="441" y="354"/>
                    <a:pt x="440" y="354"/>
                  </a:cubicBezTo>
                  <a:cubicBezTo>
                    <a:pt x="438" y="354"/>
                    <a:pt x="439" y="357"/>
                    <a:pt x="437" y="357"/>
                  </a:cubicBezTo>
                  <a:cubicBezTo>
                    <a:pt x="435" y="357"/>
                    <a:pt x="436" y="359"/>
                    <a:pt x="435" y="360"/>
                  </a:cubicBezTo>
                  <a:cubicBezTo>
                    <a:pt x="434" y="360"/>
                    <a:pt x="431" y="359"/>
                    <a:pt x="429" y="360"/>
                  </a:cubicBezTo>
                  <a:cubicBezTo>
                    <a:pt x="428" y="360"/>
                    <a:pt x="428" y="364"/>
                    <a:pt x="425" y="363"/>
                  </a:cubicBezTo>
                  <a:cubicBezTo>
                    <a:pt x="426" y="366"/>
                    <a:pt x="423" y="373"/>
                    <a:pt x="427" y="373"/>
                  </a:cubicBezTo>
                  <a:cubicBezTo>
                    <a:pt x="425" y="375"/>
                    <a:pt x="424" y="378"/>
                    <a:pt x="422" y="379"/>
                  </a:cubicBezTo>
                  <a:cubicBezTo>
                    <a:pt x="422" y="383"/>
                    <a:pt x="422" y="387"/>
                    <a:pt x="422" y="391"/>
                  </a:cubicBezTo>
                  <a:cubicBezTo>
                    <a:pt x="422" y="393"/>
                    <a:pt x="423" y="394"/>
                    <a:pt x="424" y="395"/>
                  </a:cubicBezTo>
                  <a:cubicBezTo>
                    <a:pt x="424" y="399"/>
                    <a:pt x="425" y="403"/>
                    <a:pt x="422" y="406"/>
                  </a:cubicBezTo>
                  <a:cubicBezTo>
                    <a:pt x="422" y="408"/>
                    <a:pt x="426" y="406"/>
                    <a:pt x="427" y="407"/>
                  </a:cubicBezTo>
                  <a:cubicBezTo>
                    <a:pt x="427" y="408"/>
                    <a:pt x="425" y="409"/>
                    <a:pt x="425" y="410"/>
                  </a:cubicBezTo>
                  <a:cubicBezTo>
                    <a:pt x="425" y="410"/>
                    <a:pt x="426" y="412"/>
                    <a:pt x="427" y="412"/>
                  </a:cubicBezTo>
                  <a:cubicBezTo>
                    <a:pt x="427" y="413"/>
                    <a:pt x="429" y="412"/>
                    <a:pt x="429" y="413"/>
                  </a:cubicBezTo>
                  <a:cubicBezTo>
                    <a:pt x="430" y="414"/>
                    <a:pt x="429" y="416"/>
                    <a:pt x="429" y="416"/>
                  </a:cubicBezTo>
                  <a:cubicBezTo>
                    <a:pt x="430" y="416"/>
                    <a:pt x="431" y="416"/>
                    <a:pt x="431" y="416"/>
                  </a:cubicBezTo>
                  <a:cubicBezTo>
                    <a:pt x="431" y="417"/>
                    <a:pt x="431" y="419"/>
                    <a:pt x="431" y="419"/>
                  </a:cubicBezTo>
                  <a:cubicBezTo>
                    <a:pt x="432" y="420"/>
                    <a:pt x="435" y="422"/>
                    <a:pt x="435" y="425"/>
                  </a:cubicBezTo>
                  <a:cubicBezTo>
                    <a:pt x="447" y="426"/>
                    <a:pt x="453" y="423"/>
                    <a:pt x="459" y="425"/>
                  </a:cubicBezTo>
                  <a:cubicBezTo>
                    <a:pt x="461" y="425"/>
                    <a:pt x="461" y="423"/>
                    <a:pt x="462" y="422"/>
                  </a:cubicBezTo>
                  <a:cubicBezTo>
                    <a:pt x="464" y="420"/>
                    <a:pt x="465" y="418"/>
                    <a:pt x="467" y="415"/>
                  </a:cubicBezTo>
                  <a:cubicBezTo>
                    <a:pt x="467" y="413"/>
                    <a:pt x="469" y="412"/>
                    <a:pt x="467" y="412"/>
                  </a:cubicBezTo>
                  <a:cubicBezTo>
                    <a:pt x="471" y="407"/>
                    <a:pt x="481" y="404"/>
                    <a:pt x="489" y="407"/>
                  </a:cubicBezTo>
                  <a:cubicBezTo>
                    <a:pt x="485" y="411"/>
                    <a:pt x="485" y="417"/>
                    <a:pt x="481" y="421"/>
                  </a:cubicBezTo>
                  <a:cubicBezTo>
                    <a:pt x="480" y="425"/>
                    <a:pt x="483" y="424"/>
                    <a:pt x="483" y="428"/>
                  </a:cubicBezTo>
                  <a:cubicBezTo>
                    <a:pt x="480" y="429"/>
                    <a:pt x="478" y="432"/>
                    <a:pt x="477" y="435"/>
                  </a:cubicBezTo>
                  <a:cubicBezTo>
                    <a:pt x="477" y="436"/>
                    <a:pt x="477" y="437"/>
                    <a:pt x="475" y="437"/>
                  </a:cubicBezTo>
                  <a:cubicBezTo>
                    <a:pt x="475" y="440"/>
                    <a:pt x="482" y="436"/>
                    <a:pt x="480" y="441"/>
                  </a:cubicBezTo>
                  <a:cubicBezTo>
                    <a:pt x="483" y="441"/>
                    <a:pt x="484" y="439"/>
                    <a:pt x="489" y="440"/>
                  </a:cubicBezTo>
                  <a:cubicBezTo>
                    <a:pt x="488" y="443"/>
                    <a:pt x="492" y="442"/>
                    <a:pt x="492" y="444"/>
                  </a:cubicBezTo>
                  <a:cubicBezTo>
                    <a:pt x="499" y="441"/>
                    <a:pt x="501" y="447"/>
                    <a:pt x="510" y="446"/>
                  </a:cubicBezTo>
                  <a:cubicBezTo>
                    <a:pt x="506" y="450"/>
                    <a:pt x="512" y="454"/>
                    <a:pt x="507" y="456"/>
                  </a:cubicBezTo>
                  <a:cubicBezTo>
                    <a:pt x="509" y="460"/>
                    <a:pt x="508" y="469"/>
                    <a:pt x="507" y="472"/>
                  </a:cubicBezTo>
                  <a:cubicBezTo>
                    <a:pt x="507" y="475"/>
                    <a:pt x="509" y="476"/>
                    <a:pt x="512" y="475"/>
                  </a:cubicBezTo>
                  <a:cubicBezTo>
                    <a:pt x="512" y="479"/>
                    <a:pt x="515" y="478"/>
                    <a:pt x="515" y="480"/>
                  </a:cubicBezTo>
                  <a:cubicBezTo>
                    <a:pt x="516" y="482"/>
                    <a:pt x="520" y="480"/>
                    <a:pt x="520" y="483"/>
                  </a:cubicBezTo>
                  <a:cubicBezTo>
                    <a:pt x="525" y="479"/>
                    <a:pt x="534" y="484"/>
                    <a:pt x="538" y="481"/>
                  </a:cubicBezTo>
                  <a:cubicBezTo>
                    <a:pt x="538" y="482"/>
                    <a:pt x="538" y="483"/>
                    <a:pt x="538" y="484"/>
                  </a:cubicBezTo>
                  <a:cubicBezTo>
                    <a:pt x="540" y="484"/>
                    <a:pt x="545" y="481"/>
                    <a:pt x="545" y="486"/>
                  </a:cubicBezTo>
                  <a:cubicBezTo>
                    <a:pt x="546" y="485"/>
                    <a:pt x="548" y="484"/>
                    <a:pt x="550" y="484"/>
                  </a:cubicBezTo>
                  <a:cubicBezTo>
                    <a:pt x="550" y="483"/>
                    <a:pt x="552" y="482"/>
                    <a:pt x="553" y="481"/>
                  </a:cubicBezTo>
                  <a:cubicBezTo>
                    <a:pt x="553" y="481"/>
                    <a:pt x="554" y="482"/>
                    <a:pt x="554" y="480"/>
                  </a:cubicBezTo>
                  <a:cubicBezTo>
                    <a:pt x="554" y="478"/>
                    <a:pt x="556" y="481"/>
                    <a:pt x="557" y="478"/>
                  </a:cubicBezTo>
                  <a:cubicBezTo>
                    <a:pt x="557" y="478"/>
                    <a:pt x="557" y="476"/>
                    <a:pt x="557" y="475"/>
                  </a:cubicBezTo>
                  <a:cubicBezTo>
                    <a:pt x="558" y="475"/>
                    <a:pt x="559" y="477"/>
                    <a:pt x="558" y="477"/>
                  </a:cubicBezTo>
                  <a:cubicBezTo>
                    <a:pt x="560" y="476"/>
                    <a:pt x="560" y="475"/>
                    <a:pt x="561" y="474"/>
                  </a:cubicBezTo>
                  <a:cubicBezTo>
                    <a:pt x="563" y="473"/>
                    <a:pt x="565" y="472"/>
                    <a:pt x="567" y="469"/>
                  </a:cubicBezTo>
                  <a:cubicBezTo>
                    <a:pt x="568" y="469"/>
                    <a:pt x="569" y="468"/>
                    <a:pt x="569" y="467"/>
                  </a:cubicBezTo>
                  <a:cubicBezTo>
                    <a:pt x="570" y="468"/>
                    <a:pt x="585" y="469"/>
                    <a:pt x="578" y="471"/>
                  </a:cubicBezTo>
                  <a:cubicBezTo>
                    <a:pt x="578" y="473"/>
                    <a:pt x="581" y="472"/>
                    <a:pt x="584" y="472"/>
                  </a:cubicBezTo>
                  <a:cubicBezTo>
                    <a:pt x="585" y="472"/>
                    <a:pt x="585" y="471"/>
                    <a:pt x="585" y="469"/>
                  </a:cubicBezTo>
                  <a:cubicBezTo>
                    <a:pt x="589" y="469"/>
                    <a:pt x="593" y="469"/>
                    <a:pt x="597" y="469"/>
                  </a:cubicBezTo>
                  <a:cubicBezTo>
                    <a:pt x="595" y="474"/>
                    <a:pt x="603" y="472"/>
                    <a:pt x="607" y="474"/>
                  </a:cubicBezTo>
                  <a:cubicBezTo>
                    <a:pt x="608" y="474"/>
                    <a:pt x="607" y="475"/>
                    <a:pt x="609" y="475"/>
                  </a:cubicBezTo>
                  <a:cubicBezTo>
                    <a:pt x="610" y="475"/>
                    <a:pt x="610" y="477"/>
                    <a:pt x="612" y="477"/>
                  </a:cubicBezTo>
                  <a:cubicBezTo>
                    <a:pt x="615" y="477"/>
                    <a:pt x="616" y="476"/>
                    <a:pt x="618" y="475"/>
                  </a:cubicBezTo>
                  <a:cubicBezTo>
                    <a:pt x="625" y="475"/>
                    <a:pt x="633" y="477"/>
                    <a:pt x="640" y="477"/>
                  </a:cubicBezTo>
                  <a:cubicBezTo>
                    <a:pt x="639" y="480"/>
                    <a:pt x="641" y="482"/>
                    <a:pt x="641" y="480"/>
                  </a:cubicBezTo>
                  <a:cubicBezTo>
                    <a:pt x="643" y="480"/>
                    <a:pt x="642" y="481"/>
                    <a:pt x="641" y="481"/>
                  </a:cubicBezTo>
                  <a:cubicBezTo>
                    <a:pt x="641" y="485"/>
                    <a:pt x="645" y="482"/>
                    <a:pt x="647" y="484"/>
                  </a:cubicBezTo>
                  <a:cubicBezTo>
                    <a:pt x="648" y="485"/>
                    <a:pt x="647" y="487"/>
                    <a:pt x="647" y="487"/>
                  </a:cubicBezTo>
                  <a:cubicBezTo>
                    <a:pt x="649" y="488"/>
                    <a:pt x="652" y="487"/>
                    <a:pt x="653" y="487"/>
                  </a:cubicBezTo>
                  <a:cubicBezTo>
                    <a:pt x="652" y="491"/>
                    <a:pt x="654" y="491"/>
                    <a:pt x="656" y="493"/>
                  </a:cubicBezTo>
                  <a:cubicBezTo>
                    <a:pt x="659" y="495"/>
                    <a:pt x="661" y="497"/>
                    <a:pt x="662" y="501"/>
                  </a:cubicBezTo>
                  <a:cubicBezTo>
                    <a:pt x="671" y="500"/>
                    <a:pt x="675" y="505"/>
                    <a:pt x="683" y="502"/>
                  </a:cubicBezTo>
                  <a:cubicBezTo>
                    <a:pt x="681" y="508"/>
                    <a:pt x="691" y="502"/>
                    <a:pt x="689" y="508"/>
                  </a:cubicBezTo>
                  <a:cubicBezTo>
                    <a:pt x="694" y="506"/>
                    <a:pt x="694" y="512"/>
                    <a:pt x="698" y="512"/>
                  </a:cubicBezTo>
                  <a:cubicBezTo>
                    <a:pt x="699" y="513"/>
                    <a:pt x="699" y="517"/>
                    <a:pt x="702" y="515"/>
                  </a:cubicBezTo>
                  <a:cubicBezTo>
                    <a:pt x="698" y="519"/>
                    <a:pt x="704" y="519"/>
                    <a:pt x="704" y="523"/>
                  </a:cubicBezTo>
                  <a:cubicBezTo>
                    <a:pt x="704" y="526"/>
                    <a:pt x="707" y="525"/>
                    <a:pt x="708" y="526"/>
                  </a:cubicBezTo>
                  <a:cubicBezTo>
                    <a:pt x="709" y="527"/>
                    <a:pt x="708" y="530"/>
                    <a:pt x="711" y="529"/>
                  </a:cubicBezTo>
                  <a:cubicBezTo>
                    <a:pt x="706" y="534"/>
                    <a:pt x="719" y="536"/>
                    <a:pt x="714" y="541"/>
                  </a:cubicBezTo>
                  <a:cubicBezTo>
                    <a:pt x="717" y="540"/>
                    <a:pt x="719" y="541"/>
                    <a:pt x="719" y="544"/>
                  </a:cubicBezTo>
                  <a:cubicBezTo>
                    <a:pt x="726" y="542"/>
                    <a:pt x="736" y="544"/>
                    <a:pt x="739" y="551"/>
                  </a:cubicBezTo>
                  <a:cubicBezTo>
                    <a:pt x="747" y="551"/>
                    <a:pt x="750" y="554"/>
                    <a:pt x="759" y="553"/>
                  </a:cubicBezTo>
                  <a:cubicBezTo>
                    <a:pt x="759" y="553"/>
                    <a:pt x="756" y="554"/>
                    <a:pt x="756" y="554"/>
                  </a:cubicBezTo>
                  <a:cubicBezTo>
                    <a:pt x="757" y="557"/>
                    <a:pt x="767" y="555"/>
                    <a:pt x="772" y="555"/>
                  </a:cubicBezTo>
                  <a:cubicBezTo>
                    <a:pt x="772" y="557"/>
                    <a:pt x="774" y="557"/>
                    <a:pt x="775" y="557"/>
                  </a:cubicBezTo>
                  <a:cubicBezTo>
                    <a:pt x="775" y="560"/>
                    <a:pt x="778" y="559"/>
                    <a:pt x="779" y="560"/>
                  </a:cubicBezTo>
                  <a:cubicBezTo>
                    <a:pt x="780" y="560"/>
                    <a:pt x="779" y="562"/>
                    <a:pt x="779" y="563"/>
                  </a:cubicBezTo>
                  <a:cubicBezTo>
                    <a:pt x="780" y="563"/>
                    <a:pt x="782" y="562"/>
                    <a:pt x="782" y="563"/>
                  </a:cubicBezTo>
                  <a:cubicBezTo>
                    <a:pt x="783" y="564"/>
                    <a:pt x="782" y="567"/>
                    <a:pt x="785" y="566"/>
                  </a:cubicBezTo>
                  <a:cubicBezTo>
                    <a:pt x="785" y="581"/>
                    <a:pt x="785" y="596"/>
                    <a:pt x="785" y="612"/>
                  </a:cubicBezTo>
                  <a:cubicBezTo>
                    <a:pt x="779" y="609"/>
                    <a:pt x="786" y="620"/>
                    <a:pt x="779" y="618"/>
                  </a:cubicBezTo>
                  <a:cubicBezTo>
                    <a:pt x="779" y="623"/>
                    <a:pt x="778" y="628"/>
                    <a:pt x="778" y="633"/>
                  </a:cubicBezTo>
                  <a:cubicBezTo>
                    <a:pt x="778" y="635"/>
                    <a:pt x="780" y="641"/>
                    <a:pt x="779" y="647"/>
                  </a:cubicBezTo>
                  <a:cubicBezTo>
                    <a:pt x="779" y="647"/>
                    <a:pt x="778" y="648"/>
                    <a:pt x="778" y="649"/>
                  </a:cubicBezTo>
                  <a:cubicBezTo>
                    <a:pt x="778" y="650"/>
                    <a:pt x="778" y="651"/>
                    <a:pt x="778" y="652"/>
                  </a:cubicBezTo>
                  <a:cubicBezTo>
                    <a:pt x="777" y="653"/>
                    <a:pt x="773" y="654"/>
                    <a:pt x="775" y="659"/>
                  </a:cubicBezTo>
                  <a:cubicBezTo>
                    <a:pt x="772" y="660"/>
                    <a:pt x="770" y="662"/>
                    <a:pt x="767" y="664"/>
                  </a:cubicBezTo>
                  <a:cubicBezTo>
                    <a:pt x="767" y="665"/>
                    <a:pt x="768" y="667"/>
                    <a:pt x="767" y="668"/>
                  </a:cubicBezTo>
                  <a:cubicBezTo>
                    <a:pt x="767" y="669"/>
                    <a:pt x="765" y="668"/>
                    <a:pt x="764" y="668"/>
                  </a:cubicBezTo>
                  <a:cubicBezTo>
                    <a:pt x="764" y="669"/>
                    <a:pt x="765" y="671"/>
                    <a:pt x="764" y="671"/>
                  </a:cubicBezTo>
                  <a:cubicBezTo>
                    <a:pt x="763" y="672"/>
                    <a:pt x="759" y="671"/>
                    <a:pt x="759" y="674"/>
                  </a:cubicBezTo>
                  <a:cubicBezTo>
                    <a:pt x="758" y="676"/>
                    <a:pt x="755" y="675"/>
                    <a:pt x="753" y="677"/>
                  </a:cubicBezTo>
                  <a:cubicBezTo>
                    <a:pt x="752" y="678"/>
                    <a:pt x="750" y="680"/>
                    <a:pt x="750" y="680"/>
                  </a:cubicBezTo>
                  <a:cubicBezTo>
                    <a:pt x="749" y="680"/>
                    <a:pt x="748" y="678"/>
                    <a:pt x="747" y="678"/>
                  </a:cubicBezTo>
                  <a:cubicBezTo>
                    <a:pt x="747" y="678"/>
                    <a:pt x="746" y="680"/>
                    <a:pt x="745" y="680"/>
                  </a:cubicBezTo>
                  <a:cubicBezTo>
                    <a:pt x="743" y="680"/>
                    <a:pt x="742" y="681"/>
                    <a:pt x="742" y="683"/>
                  </a:cubicBezTo>
                  <a:cubicBezTo>
                    <a:pt x="737" y="680"/>
                    <a:pt x="733" y="687"/>
                    <a:pt x="730" y="689"/>
                  </a:cubicBezTo>
                  <a:cubicBezTo>
                    <a:pt x="730" y="689"/>
                    <a:pt x="728" y="688"/>
                    <a:pt x="727" y="689"/>
                  </a:cubicBezTo>
                  <a:cubicBezTo>
                    <a:pt x="727" y="690"/>
                    <a:pt x="725" y="691"/>
                    <a:pt x="724" y="692"/>
                  </a:cubicBezTo>
                  <a:cubicBezTo>
                    <a:pt x="724" y="693"/>
                    <a:pt x="722" y="694"/>
                    <a:pt x="721" y="695"/>
                  </a:cubicBezTo>
                  <a:cubicBezTo>
                    <a:pt x="721" y="695"/>
                    <a:pt x="724" y="699"/>
                    <a:pt x="720" y="698"/>
                  </a:cubicBezTo>
                  <a:cubicBezTo>
                    <a:pt x="721" y="705"/>
                    <a:pt x="718" y="707"/>
                    <a:pt x="719" y="714"/>
                  </a:cubicBezTo>
                  <a:cubicBezTo>
                    <a:pt x="715" y="713"/>
                    <a:pt x="717" y="717"/>
                    <a:pt x="716" y="718"/>
                  </a:cubicBezTo>
                  <a:cubicBezTo>
                    <a:pt x="715" y="719"/>
                    <a:pt x="713" y="718"/>
                    <a:pt x="713" y="718"/>
                  </a:cubicBezTo>
                  <a:cubicBezTo>
                    <a:pt x="712" y="719"/>
                    <a:pt x="715" y="721"/>
                    <a:pt x="713" y="721"/>
                  </a:cubicBezTo>
                  <a:cubicBezTo>
                    <a:pt x="710" y="722"/>
                    <a:pt x="711" y="727"/>
                    <a:pt x="707" y="727"/>
                  </a:cubicBezTo>
                  <a:cubicBezTo>
                    <a:pt x="706" y="727"/>
                    <a:pt x="704" y="730"/>
                    <a:pt x="704" y="730"/>
                  </a:cubicBezTo>
                  <a:cubicBezTo>
                    <a:pt x="702" y="732"/>
                    <a:pt x="700" y="737"/>
                    <a:pt x="696" y="739"/>
                  </a:cubicBezTo>
                  <a:cubicBezTo>
                    <a:pt x="696" y="741"/>
                    <a:pt x="696" y="743"/>
                    <a:pt x="696" y="745"/>
                  </a:cubicBezTo>
                  <a:cubicBezTo>
                    <a:pt x="694" y="746"/>
                    <a:pt x="692" y="747"/>
                    <a:pt x="692" y="751"/>
                  </a:cubicBezTo>
                  <a:cubicBezTo>
                    <a:pt x="689" y="751"/>
                    <a:pt x="687" y="751"/>
                    <a:pt x="684" y="751"/>
                  </a:cubicBezTo>
                  <a:cubicBezTo>
                    <a:pt x="684" y="753"/>
                    <a:pt x="686" y="752"/>
                    <a:pt x="687" y="753"/>
                  </a:cubicBezTo>
                  <a:cubicBezTo>
                    <a:pt x="687" y="754"/>
                    <a:pt x="685" y="754"/>
                    <a:pt x="683" y="754"/>
                  </a:cubicBezTo>
                  <a:cubicBezTo>
                    <a:pt x="681" y="755"/>
                    <a:pt x="680" y="757"/>
                    <a:pt x="680" y="760"/>
                  </a:cubicBezTo>
                  <a:cubicBezTo>
                    <a:pt x="678" y="758"/>
                    <a:pt x="677" y="759"/>
                    <a:pt x="677" y="761"/>
                  </a:cubicBezTo>
                  <a:cubicBezTo>
                    <a:pt x="676" y="761"/>
                    <a:pt x="676" y="760"/>
                    <a:pt x="676" y="759"/>
                  </a:cubicBezTo>
                  <a:cubicBezTo>
                    <a:pt x="673" y="759"/>
                    <a:pt x="671" y="759"/>
                    <a:pt x="671" y="757"/>
                  </a:cubicBezTo>
                  <a:cubicBezTo>
                    <a:pt x="670" y="758"/>
                    <a:pt x="670" y="760"/>
                    <a:pt x="667" y="760"/>
                  </a:cubicBezTo>
                  <a:cubicBezTo>
                    <a:pt x="666" y="764"/>
                    <a:pt x="669" y="764"/>
                    <a:pt x="670" y="767"/>
                  </a:cubicBezTo>
                  <a:cubicBezTo>
                    <a:pt x="670" y="771"/>
                    <a:pt x="665" y="774"/>
                    <a:pt x="668" y="776"/>
                  </a:cubicBezTo>
                  <a:cubicBezTo>
                    <a:pt x="667" y="780"/>
                    <a:pt x="660" y="776"/>
                    <a:pt x="659" y="779"/>
                  </a:cubicBezTo>
                  <a:cubicBezTo>
                    <a:pt x="657" y="779"/>
                    <a:pt x="658" y="782"/>
                    <a:pt x="658" y="782"/>
                  </a:cubicBezTo>
                  <a:cubicBezTo>
                    <a:pt x="656" y="784"/>
                    <a:pt x="651" y="782"/>
                    <a:pt x="652" y="787"/>
                  </a:cubicBezTo>
                  <a:cubicBezTo>
                    <a:pt x="649" y="784"/>
                    <a:pt x="638" y="784"/>
                    <a:pt x="637" y="788"/>
                  </a:cubicBezTo>
                  <a:cubicBezTo>
                    <a:pt x="637" y="790"/>
                    <a:pt x="639" y="789"/>
                    <a:pt x="639" y="788"/>
                  </a:cubicBezTo>
                  <a:cubicBezTo>
                    <a:pt x="642" y="788"/>
                    <a:pt x="638" y="792"/>
                    <a:pt x="636" y="791"/>
                  </a:cubicBezTo>
                  <a:cubicBezTo>
                    <a:pt x="636" y="794"/>
                    <a:pt x="631" y="799"/>
                    <a:pt x="634" y="800"/>
                  </a:cubicBezTo>
                  <a:cubicBezTo>
                    <a:pt x="634" y="801"/>
                    <a:pt x="632" y="802"/>
                    <a:pt x="631" y="801"/>
                  </a:cubicBezTo>
                  <a:cubicBezTo>
                    <a:pt x="631" y="801"/>
                    <a:pt x="629" y="800"/>
                    <a:pt x="630" y="800"/>
                  </a:cubicBezTo>
                  <a:cubicBezTo>
                    <a:pt x="628" y="800"/>
                    <a:pt x="624" y="804"/>
                    <a:pt x="625" y="799"/>
                  </a:cubicBezTo>
                  <a:cubicBezTo>
                    <a:pt x="624" y="799"/>
                    <a:pt x="623" y="803"/>
                    <a:pt x="622" y="800"/>
                  </a:cubicBezTo>
                  <a:cubicBezTo>
                    <a:pt x="620" y="801"/>
                    <a:pt x="623" y="809"/>
                    <a:pt x="624" y="812"/>
                  </a:cubicBezTo>
                  <a:cubicBezTo>
                    <a:pt x="624" y="816"/>
                    <a:pt x="621" y="815"/>
                    <a:pt x="621" y="818"/>
                  </a:cubicBezTo>
                  <a:cubicBezTo>
                    <a:pt x="620" y="820"/>
                    <a:pt x="621" y="823"/>
                    <a:pt x="616" y="822"/>
                  </a:cubicBezTo>
                  <a:cubicBezTo>
                    <a:pt x="616" y="824"/>
                    <a:pt x="619" y="825"/>
                    <a:pt x="619" y="825"/>
                  </a:cubicBezTo>
                  <a:cubicBezTo>
                    <a:pt x="620" y="828"/>
                    <a:pt x="617" y="825"/>
                    <a:pt x="616" y="825"/>
                  </a:cubicBezTo>
                  <a:cubicBezTo>
                    <a:pt x="615" y="826"/>
                    <a:pt x="615" y="830"/>
                    <a:pt x="616" y="830"/>
                  </a:cubicBezTo>
                  <a:cubicBezTo>
                    <a:pt x="616" y="832"/>
                    <a:pt x="615" y="830"/>
                    <a:pt x="613" y="830"/>
                  </a:cubicBezTo>
                  <a:cubicBezTo>
                    <a:pt x="614" y="830"/>
                    <a:pt x="613" y="832"/>
                    <a:pt x="612" y="831"/>
                  </a:cubicBezTo>
                  <a:cubicBezTo>
                    <a:pt x="609" y="828"/>
                    <a:pt x="613" y="832"/>
                    <a:pt x="610" y="834"/>
                  </a:cubicBezTo>
                  <a:cubicBezTo>
                    <a:pt x="608" y="837"/>
                    <a:pt x="607" y="833"/>
                    <a:pt x="604" y="836"/>
                  </a:cubicBezTo>
                  <a:cubicBezTo>
                    <a:pt x="602" y="839"/>
                    <a:pt x="611" y="839"/>
                    <a:pt x="606" y="841"/>
                  </a:cubicBezTo>
                  <a:cubicBezTo>
                    <a:pt x="606" y="843"/>
                    <a:pt x="609" y="843"/>
                    <a:pt x="610" y="843"/>
                  </a:cubicBezTo>
                  <a:cubicBezTo>
                    <a:pt x="610" y="846"/>
                    <a:pt x="611" y="848"/>
                    <a:pt x="613" y="847"/>
                  </a:cubicBezTo>
                  <a:cubicBezTo>
                    <a:pt x="616" y="851"/>
                    <a:pt x="611" y="852"/>
                    <a:pt x="610" y="853"/>
                  </a:cubicBezTo>
                  <a:cubicBezTo>
                    <a:pt x="610" y="854"/>
                    <a:pt x="611" y="855"/>
                    <a:pt x="612" y="855"/>
                  </a:cubicBezTo>
                  <a:cubicBezTo>
                    <a:pt x="610" y="857"/>
                    <a:pt x="611" y="855"/>
                    <a:pt x="610" y="855"/>
                  </a:cubicBezTo>
                  <a:cubicBezTo>
                    <a:pt x="608" y="855"/>
                    <a:pt x="609" y="858"/>
                    <a:pt x="604" y="858"/>
                  </a:cubicBezTo>
                  <a:cubicBezTo>
                    <a:pt x="607" y="860"/>
                    <a:pt x="606" y="861"/>
                    <a:pt x="601" y="861"/>
                  </a:cubicBezTo>
                  <a:cubicBezTo>
                    <a:pt x="603" y="865"/>
                    <a:pt x="599" y="865"/>
                    <a:pt x="600" y="868"/>
                  </a:cubicBezTo>
                  <a:cubicBezTo>
                    <a:pt x="594" y="869"/>
                    <a:pt x="601" y="875"/>
                    <a:pt x="595" y="871"/>
                  </a:cubicBezTo>
                  <a:cubicBezTo>
                    <a:pt x="596" y="874"/>
                    <a:pt x="595" y="878"/>
                    <a:pt x="595" y="882"/>
                  </a:cubicBezTo>
                  <a:cubicBezTo>
                    <a:pt x="596" y="882"/>
                    <a:pt x="597" y="883"/>
                    <a:pt x="597" y="883"/>
                  </a:cubicBezTo>
                  <a:cubicBezTo>
                    <a:pt x="597" y="885"/>
                    <a:pt x="594" y="886"/>
                    <a:pt x="597" y="889"/>
                  </a:cubicBezTo>
                  <a:cubicBezTo>
                    <a:pt x="599" y="891"/>
                    <a:pt x="597" y="892"/>
                    <a:pt x="598" y="896"/>
                  </a:cubicBezTo>
                  <a:cubicBezTo>
                    <a:pt x="600" y="899"/>
                    <a:pt x="603" y="900"/>
                    <a:pt x="604" y="904"/>
                  </a:cubicBezTo>
                  <a:cubicBezTo>
                    <a:pt x="608" y="907"/>
                    <a:pt x="610" y="901"/>
                    <a:pt x="613" y="905"/>
                  </a:cubicBezTo>
                  <a:cubicBezTo>
                    <a:pt x="615" y="910"/>
                    <a:pt x="609" y="907"/>
                    <a:pt x="606" y="908"/>
                  </a:cubicBezTo>
                  <a:cubicBezTo>
                    <a:pt x="600" y="910"/>
                    <a:pt x="593" y="912"/>
                    <a:pt x="588" y="911"/>
                  </a:cubicBezTo>
                  <a:cubicBezTo>
                    <a:pt x="588" y="911"/>
                    <a:pt x="588" y="908"/>
                    <a:pt x="588" y="908"/>
                  </a:cubicBezTo>
                  <a:cubicBezTo>
                    <a:pt x="581" y="910"/>
                    <a:pt x="580" y="906"/>
                    <a:pt x="575" y="905"/>
                  </a:cubicBezTo>
                  <a:cubicBezTo>
                    <a:pt x="575" y="904"/>
                    <a:pt x="575" y="902"/>
                    <a:pt x="575" y="901"/>
                  </a:cubicBezTo>
                  <a:cubicBezTo>
                    <a:pt x="574" y="897"/>
                    <a:pt x="569" y="900"/>
                    <a:pt x="569" y="896"/>
                  </a:cubicBezTo>
                  <a:cubicBezTo>
                    <a:pt x="569" y="895"/>
                    <a:pt x="567" y="895"/>
                    <a:pt x="567" y="893"/>
                  </a:cubicBezTo>
                  <a:cubicBezTo>
                    <a:pt x="567" y="892"/>
                    <a:pt x="566" y="892"/>
                    <a:pt x="566" y="892"/>
                  </a:cubicBezTo>
                  <a:cubicBezTo>
                    <a:pt x="566" y="891"/>
                    <a:pt x="569" y="888"/>
                    <a:pt x="566" y="887"/>
                  </a:cubicBezTo>
                  <a:cubicBezTo>
                    <a:pt x="564" y="887"/>
                    <a:pt x="566" y="886"/>
                    <a:pt x="566" y="884"/>
                  </a:cubicBezTo>
                  <a:cubicBezTo>
                    <a:pt x="566" y="883"/>
                    <a:pt x="563" y="883"/>
                    <a:pt x="563" y="882"/>
                  </a:cubicBezTo>
                  <a:cubicBezTo>
                    <a:pt x="563" y="881"/>
                    <a:pt x="565" y="880"/>
                    <a:pt x="564" y="879"/>
                  </a:cubicBezTo>
                  <a:cubicBezTo>
                    <a:pt x="564" y="879"/>
                    <a:pt x="563" y="878"/>
                    <a:pt x="563" y="877"/>
                  </a:cubicBezTo>
                  <a:cubicBezTo>
                    <a:pt x="562" y="876"/>
                    <a:pt x="561" y="873"/>
                    <a:pt x="560" y="873"/>
                  </a:cubicBezTo>
                  <a:cubicBezTo>
                    <a:pt x="559" y="870"/>
                    <a:pt x="562" y="870"/>
                    <a:pt x="561" y="868"/>
                  </a:cubicBezTo>
                  <a:cubicBezTo>
                    <a:pt x="561" y="868"/>
                    <a:pt x="558" y="866"/>
                    <a:pt x="558" y="867"/>
                  </a:cubicBezTo>
                  <a:cubicBezTo>
                    <a:pt x="559" y="866"/>
                    <a:pt x="564" y="864"/>
                    <a:pt x="560" y="862"/>
                  </a:cubicBezTo>
                  <a:cubicBezTo>
                    <a:pt x="560" y="861"/>
                    <a:pt x="562" y="861"/>
                    <a:pt x="563" y="861"/>
                  </a:cubicBezTo>
                  <a:cubicBezTo>
                    <a:pt x="563" y="857"/>
                    <a:pt x="563" y="854"/>
                    <a:pt x="563" y="850"/>
                  </a:cubicBezTo>
                  <a:cubicBezTo>
                    <a:pt x="562" y="849"/>
                    <a:pt x="560" y="848"/>
                    <a:pt x="558" y="847"/>
                  </a:cubicBezTo>
                  <a:cubicBezTo>
                    <a:pt x="560" y="843"/>
                    <a:pt x="564" y="839"/>
                    <a:pt x="561" y="834"/>
                  </a:cubicBezTo>
                  <a:cubicBezTo>
                    <a:pt x="566" y="835"/>
                    <a:pt x="565" y="832"/>
                    <a:pt x="569" y="833"/>
                  </a:cubicBezTo>
                  <a:cubicBezTo>
                    <a:pt x="569" y="828"/>
                    <a:pt x="569" y="824"/>
                    <a:pt x="569" y="819"/>
                  </a:cubicBezTo>
                  <a:cubicBezTo>
                    <a:pt x="576" y="819"/>
                    <a:pt x="573" y="810"/>
                    <a:pt x="576" y="806"/>
                  </a:cubicBezTo>
                  <a:cubicBezTo>
                    <a:pt x="575" y="807"/>
                    <a:pt x="574" y="808"/>
                    <a:pt x="573" y="806"/>
                  </a:cubicBezTo>
                  <a:cubicBezTo>
                    <a:pt x="570" y="807"/>
                    <a:pt x="569" y="810"/>
                    <a:pt x="569" y="815"/>
                  </a:cubicBezTo>
                  <a:cubicBezTo>
                    <a:pt x="567" y="814"/>
                    <a:pt x="564" y="813"/>
                    <a:pt x="564" y="809"/>
                  </a:cubicBezTo>
                  <a:cubicBezTo>
                    <a:pt x="562" y="807"/>
                    <a:pt x="569" y="804"/>
                    <a:pt x="567" y="803"/>
                  </a:cubicBezTo>
                  <a:cubicBezTo>
                    <a:pt x="564" y="801"/>
                    <a:pt x="568" y="804"/>
                    <a:pt x="570" y="801"/>
                  </a:cubicBezTo>
                  <a:cubicBezTo>
                    <a:pt x="572" y="794"/>
                    <a:pt x="568" y="787"/>
                    <a:pt x="569" y="781"/>
                  </a:cubicBezTo>
                  <a:cubicBezTo>
                    <a:pt x="569" y="781"/>
                    <a:pt x="572" y="781"/>
                    <a:pt x="572" y="781"/>
                  </a:cubicBezTo>
                  <a:cubicBezTo>
                    <a:pt x="571" y="773"/>
                    <a:pt x="572" y="773"/>
                    <a:pt x="572" y="764"/>
                  </a:cubicBezTo>
                  <a:cubicBezTo>
                    <a:pt x="575" y="760"/>
                    <a:pt x="580" y="755"/>
                    <a:pt x="578" y="750"/>
                  </a:cubicBezTo>
                  <a:cubicBezTo>
                    <a:pt x="583" y="756"/>
                    <a:pt x="578" y="739"/>
                    <a:pt x="584" y="745"/>
                  </a:cubicBezTo>
                  <a:cubicBezTo>
                    <a:pt x="583" y="742"/>
                    <a:pt x="583" y="739"/>
                    <a:pt x="582" y="735"/>
                  </a:cubicBezTo>
                  <a:cubicBezTo>
                    <a:pt x="582" y="733"/>
                    <a:pt x="579" y="731"/>
                    <a:pt x="579" y="729"/>
                  </a:cubicBezTo>
                  <a:cubicBezTo>
                    <a:pt x="579" y="726"/>
                    <a:pt x="580" y="726"/>
                    <a:pt x="581" y="724"/>
                  </a:cubicBezTo>
                  <a:cubicBezTo>
                    <a:pt x="581" y="721"/>
                    <a:pt x="580" y="716"/>
                    <a:pt x="584" y="720"/>
                  </a:cubicBezTo>
                  <a:cubicBezTo>
                    <a:pt x="583" y="716"/>
                    <a:pt x="584" y="712"/>
                    <a:pt x="585" y="708"/>
                  </a:cubicBezTo>
                  <a:cubicBezTo>
                    <a:pt x="586" y="705"/>
                    <a:pt x="586" y="707"/>
                    <a:pt x="585" y="704"/>
                  </a:cubicBezTo>
                  <a:cubicBezTo>
                    <a:pt x="585" y="702"/>
                    <a:pt x="589" y="698"/>
                    <a:pt x="587" y="696"/>
                  </a:cubicBezTo>
                  <a:cubicBezTo>
                    <a:pt x="585" y="695"/>
                    <a:pt x="586" y="695"/>
                    <a:pt x="587" y="692"/>
                  </a:cubicBezTo>
                  <a:cubicBezTo>
                    <a:pt x="587" y="690"/>
                    <a:pt x="586" y="688"/>
                    <a:pt x="587" y="686"/>
                  </a:cubicBezTo>
                  <a:cubicBezTo>
                    <a:pt x="587" y="684"/>
                    <a:pt x="588" y="683"/>
                    <a:pt x="588" y="681"/>
                  </a:cubicBezTo>
                  <a:cubicBezTo>
                    <a:pt x="588" y="676"/>
                    <a:pt x="587" y="671"/>
                    <a:pt x="588" y="665"/>
                  </a:cubicBezTo>
                  <a:cubicBezTo>
                    <a:pt x="588" y="663"/>
                    <a:pt x="590" y="662"/>
                    <a:pt x="590" y="661"/>
                  </a:cubicBezTo>
                  <a:cubicBezTo>
                    <a:pt x="589" y="656"/>
                    <a:pt x="585" y="652"/>
                    <a:pt x="585" y="647"/>
                  </a:cubicBezTo>
                  <a:cubicBezTo>
                    <a:pt x="584" y="645"/>
                    <a:pt x="583" y="648"/>
                    <a:pt x="581" y="647"/>
                  </a:cubicBezTo>
                  <a:cubicBezTo>
                    <a:pt x="579" y="644"/>
                    <a:pt x="574" y="640"/>
                    <a:pt x="570" y="640"/>
                  </a:cubicBezTo>
                  <a:cubicBezTo>
                    <a:pt x="570" y="640"/>
                    <a:pt x="568" y="636"/>
                    <a:pt x="567" y="637"/>
                  </a:cubicBezTo>
                  <a:cubicBezTo>
                    <a:pt x="565" y="639"/>
                    <a:pt x="567" y="636"/>
                    <a:pt x="566" y="636"/>
                  </a:cubicBezTo>
                  <a:cubicBezTo>
                    <a:pt x="564" y="634"/>
                    <a:pt x="559" y="637"/>
                    <a:pt x="563" y="633"/>
                  </a:cubicBezTo>
                  <a:cubicBezTo>
                    <a:pt x="563" y="630"/>
                    <a:pt x="559" y="632"/>
                    <a:pt x="557" y="631"/>
                  </a:cubicBezTo>
                  <a:cubicBezTo>
                    <a:pt x="556" y="631"/>
                    <a:pt x="557" y="628"/>
                    <a:pt x="557" y="628"/>
                  </a:cubicBezTo>
                  <a:cubicBezTo>
                    <a:pt x="556" y="628"/>
                    <a:pt x="555" y="627"/>
                    <a:pt x="554" y="627"/>
                  </a:cubicBezTo>
                  <a:cubicBezTo>
                    <a:pt x="552" y="625"/>
                    <a:pt x="550" y="621"/>
                    <a:pt x="550" y="616"/>
                  </a:cubicBezTo>
                  <a:cubicBezTo>
                    <a:pt x="550" y="614"/>
                    <a:pt x="547" y="615"/>
                    <a:pt x="547" y="615"/>
                  </a:cubicBezTo>
                  <a:cubicBezTo>
                    <a:pt x="545" y="614"/>
                    <a:pt x="546" y="607"/>
                    <a:pt x="544" y="607"/>
                  </a:cubicBezTo>
                  <a:cubicBezTo>
                    <a:pt x="541" y="607"/>
                    <a:pt x="540" y="599"/>
                    <a:pt x="538" y="596"/>
                  </a:cubicBezTo>
                  <a:cubicBezTo>
                    <a:pt x="536" y="593"/>
                    <a:pt x="534" y="590"/>
                    <a:pt x="532" y="587"/>
                  </a:cubicBezTo>
                  <a:cubicBezTo>
                    <a:pt x="531" y="585"/>
                    <a:pt x="529" y="585"/>
                    <a:pt x="529" y="584"/>
                  </a:cubicBezTo>
                  <a:cubicBezTo>
                    <a:pt x="528" y="583"/>
                    <a:pt x="529" y="581"/>
                    <a:pt x="529" y="581"/>
                  </a:cubicBezTo>
                  <a:cubicBezTo>
                    <a:pt x="528" y="579"/>
                    <a:pt x="527" y="580"/>
                    <a:pt x="526" y="579"/>
                  </a:cubicBezTo>
                  <a:cubicBezTo>
                    <a:pt x="526" y="579"/>
                    <a:pt x="524" y="568"/>
                    <a:pt x="523" y="576"/>
                  </a:cubicBezTo>
                  <a:cubicBezTo>
                    <a:pt x="519" y="575"/>
                    <a:pt x="522" y="567"/>
                    <a:pt x="521" y="563"/>
                  </a:cubicBezTo>
                  <a:cubicBezTo>
                    <a:pt x="526" y="563"/>
                    <a:pt x="525" y="559"/>
                    <a:pt x="527" y="557"/>
                  </a:cubicBezTo>
                  <a:cubicBezTo>
                    <a:pt x="528" y="553"/>
                    <a:pt x="524" y="554"/>
                    <a:pt x="523" y="553"/>
                  </a:cubicBezTo>
                  <a:cubicBezTo>
                    <a:pt x="523" y="548"/>
                    <a:pt x="526" y="546"/>
                    <a:pt x="524" y="541"/>
                  </a:cubicBezTo>
                  <a:cubicBezTo>
                    <a:pt x="526" y="540"/>
                    <a:pt x="527" y="539"/>
                    <a:pt x="529" y="539"/>
                  </a:cubicBezTo>
                  <a:cubicBezTo>
                    <a:pt x="529" y="538"/>
                    <a:pt x="528" y="536"/>
                    <a:pt x="529" y="535"/>
                  </a:cubicBezTo>
                  <a:cubicBezTo>
                    <a:pt x="529" y="534"/>
                    <a:pt x="531" y="535"/>
                    <a:pt x="532" y="535"/>
                  </a:cubicBezTo>
                  <a:cubicBezTo>
                    <a:pt x="532" y="534"/>
                    <a:pt x="532" y="534"/>
                    <a:pt x="532" y="533"/>
                  </a:cubicBezTo>
                  <a:cubicBezTo>
                    <a:pt x="532" y="533"/>
                    <a:pt x="535" y="531"/>
                    <a:pt x="535" y="530"/>
                  </a:cubicBezTo>
                  <a:cubicBezTo>
                    <a:pt x="535" y="530"/>
                    <a:pt x="533" y="530"/>
                    <a:pt x="533" y="530"/>
                  </a:cubicBezTo>
                  <a:cubicBezTo>
                    <a:pt x="533" y="530"/>
                    <a:pt x="534" y="528"/>
                    <a:pt x="535" y="529"/>
                  </a:cubicBezTo>
                  <a:cubicBezTo>
                    <a:pt x="538" y="533"/>
                    <a:pt x="536" y="526"/>
                    <a:pt x="539" y="526"/>
                  </a:cubicBezTo>
                  <a:cubicBezTo>
                    <a:pt x="542" y="526"/>
                    <a:pt x="540" y="523"/>
                    <a:pt x="542" y="520"/>
                  </a:cubicBezTo>
                  <a:cubicBezTo>
                    <a:pt x="542" y="520"/>
                    <a:pt x="549" y="515"/>
                    <a:pt x="545" y="511"/>
                  </a:cubicBezTo>
                  <a:cubicBezTo>
                    <a:pt x="543" y="509"/>
                    <a:pt x="545" y="511"/>
                    <a:pt x="545" y="508"/>
                  </a:cubicBezTo>
                  <a:cubicBezTo>
                    <a:pt x="545" y="505"/>
                    <a:pt x="542" y="494"/>
                    <a:pt x="544" y="490"/>
                  </a:cubicBezTo>
                  <a:cubicBezTo>
                    <a:pt x="536" y="492"/>
                    <a:pt x="537" y="485"/>
                    <a:pt x="529" y="487"/>
                  </a:cubicBezTo>
                  <a:cubicBezTo>
                    <a:pt x="527" y="489"/>
                    <a:pt x="529" y="490"/>
                    <a:pt x="527" y="493"/>
                  </a:cubicBezTo>
                  <a:cubicBezTo>
                    <a:pt x="520" y="493"/>
                    <a:pt x="516" y="489"/>
                    <a:pt x="510" y="489"/>
                  </a:cubicBezTo>
                  <a:cubicBezTo>
                    <a:pt x="510" y="486"/>
                    <a:pt x="505" y="487"/>
                    <a:pt x="507" y="483"/>
                  </a:cubicBezTo>
                  <a:cubicBezTo>
                    <a:pt x="505" y="482"/>
                    <a:pt x="502" y="483"/>
                    <a:pt x="501" y="481"/>
                  </a:cubicBezTo>
                  <a:cubicBezTo>
                    <a:pt x="500" y="481"/>
                    <a:pt x="501" y="479"/>
                    <a:pt x="501" y="478"/>
                  </a:cubicBezTo>
                  <a:cubicBezTo>
                    <a:pt x="500" y="478"/>
                    <a:pt x="498" y="479"/>
                    <a:pt x="498" y="478"/>
                  </a:cubicBezTo>
                  <a:cubicBezTo>
                    <a:pt x="496" y="477"/>
                    <a:pt x="498" y="474"/>
                    <a:pt x="495" y="474"/>
                  </a:cubicBezTo>
                  <a:cubicBezTo>
                    <a:pt x="495" y="470"/>
                    <a:pt x="497" y="471"/>
                    <a:pt x="495" y="468"/>
                  </a:cubicBezTo>
                  <a:cubicBezTo>
                    <a:pt x="494" y="466"/>
                    <a:pt x="493" y="467"/>
                    <a:pt x="493" y="468"/>
                  </a:cubicBezTo>
                  <a:cubicBezTo>
                    <a:pt x="491" y="466"/>
                    <a:pt x="490" y="463"/>
                    <a:pt x="486" y="464"/>
                  </a:cubicBezTo>
                  <a:cubicBezTo>
                    <a:pt x="488" y="459"/>
                    <a:pt x="481" y="462"/>
                    <a:pt x="483" y="458"/>
                  </a:cubicBezTo>
                  <a:cubicBezTo>
                    <a:pt x="481" y="457"/>
                    <a:pt x="473" y="457"/>
                    <a:pt x="475" y="458"/>
                  </a:cubicBezTo>
                  <a:cubicBezTo>
                    <a:pt x="474" y="457"/>
                    <a:pt x="475" y="456"/>
                    <a:pt x="474" y="455"/>
                  </a:cubicBezTo>
                  <a:cubicBezTo>
                    <a:pt x="473" y="454"/>
                    <a:pt x="472" y="455"/>
                    <a:pt x="471" y="455"/>
                  </a:cubicBezTo>
                  <a:cubicBezTo>
                    <a:pt x="470" y="454"/>
                    <a:pt x="467" y="452"/>
                    <a:pt x="462" y="453"/>
                  </a:cubicBezTo>
                  <a:cubicBezTo>
                    <a:pt x="464" y="448"/>
                    <a:pt x="459" y="451"/>
                    <a:pt x="456" y="449"/>
                  </a:cubicBezTo>
                  <a:cubicBezTo>
                    <a:pt x="456" y="448"/>
                    <a:pt x="457" y="446"/>
                    <a:pt x="456" y="446"/>
                  </a:cubicBezTo>
                  <a:cubicBezTo>
                    <a:pt x="456" y="445"/>
                    <a:pt x="454" y="446"/>
                    <a:pt x="453" y="446"/>
                  </a:cubicBezTo>
                  <a:cubicBezTo>
                    <a:pt x="453" y="445"/>
                    <a:pt x="454" y="443"/>
                    <a:pt x="453" y="443"/>
                  </a:cubicBezTo>
                  <a:cubicBezTo>
                    <a:pt x="453" y="442"/>
                    <a:pt x="451" y="443"/>
                    <a:pt x="450" y="443"/>
                  </a:cubicBezTo>
                  <a:cubicBezTo>
                    <a:pt x="450" y="442"/>
                    <a:pt x="451" y="440"/>
                    <a:pt x="450" y="440"/>
                  </a:cubicBezTo>
                  <a:cubicBezTo>
                    <a:pt x="449" y="439"/>
                    <a:pt x="449" y="441"/>
                    <a:pt x="449" y="441"/>
                  </a:cubicBezTo>
                  <a:cubicBezTo>
                    <a:pt x="448" y="442"/>
                    <a:pt x="445" y="439"/>
                    <a:pt x="444" y="438"/>
                  </a:cubicBezTo>
                  <a:cubicBezTo>
                    <a:pt x="442" y="441"/>
                    <a:pt x="442" y="438"/>
                    <a:pt x="440" y="438"/>
                  </a:cubicBezTo>
                  <a:cubicBezTo>
                    <a:pt x="438" y="439"/>
                    <a:pt x="435" y="441"/>
                    <a:pt x="432" y="441"/>
                  </a:cubicBezTo>
                  <a:cubicBezTo>
                    <a:pt x="429" y="442"/>
                    <a:pt x="429" y="440"/>
                    <a:pt x="427" y="440"/>
                  </a:cubicBezTo>
                  <a:cubicBezTo>
                    <a:pt x="423" y="440"/>
                    <a:pt x="424" y="442"/>
                    <a:pt x="421" y="440"/>
                  </a:cubicBezTo>
                  <a:cubicBezTo>
                    <a:pt x="419" y="439"/>
                    <a:pt x="417" y="440"/>
                    <a:pt x="413" y="438"/>
                  </a:cubicBezTo>
                  <a:cubicBezTo>
                    <a:pt x="412" y="438"/>
                    <a:pt x="412" y="436"/>
                    <a:pt x="412" y="435"/>
                  </a:cubicBezTo>
                  <a:cubicBezTo>
                    <a:pt x="411" y="435"/>
                    <a:pt x="410" y="436"/>
                    <a:pt x="409" y="435"/>
                  </a:cubicBezTo>
                  <a:cubicBezTo>
                    <a:pt x="407" y="435"/>
                    <a:pt x="400" y="434"/>
                    <a:pt x="404" y="431"/>
                  </a:cubicBezTo>
                  <a:cubicBezTo>
                    <a:pt x="400" y="431"/>
                    <a:pt x="400" y="428"/>
                    <a:pt x="395" y="428"/>
                  </a:cubicBezTo>
                  <a:cubicBezTo>
                    <a:pt x="395" y="427"/>
                    <a:pt x="394" y="426"/>
                    <a:pt x="394" y="424"/>
                  </a:cubicBezTo>
                  <a:cubicBezTo>
                    <a:pt x="388" y="423"/>
                    <a:pt x="386" y="418"/>
                    <a:pt x="379" y="418"/>
                  </a:cubicBezTo>
                  <a:cubicBezTo>
                    <a:pt x="378" y="413"/>
                    <a:pt x="375" y="410"/>
                    <a:pt x="376" y="403"/>
                  </a:cubicBezTo>
                  <a:cubicBezTo>
                    <a:pt x="376" y="397"/>
                    <a:pt x="368" y="400"/>
                    <a:pt x="372" y="394"/>
                  </a:cubicBezTo>
                  <a:cubicBezTo>
                    <a:pt x="370" y="394"/>
                    <a:pt x="369" y="394"/>
                    <a:pt x="369" y="395"/>
                  </a:cubicBezTo>
                  <a:cubicBezTo>
                    <a:pt x="367" y="396"/>
                    <a:pt x="368" y="393"/>
                    <a:pt x="367" y="392"/>
                  </a:cubicBezTo>
                  <a:cubicBezTo>
                    <a:pt x="366" y="391"/>
                    <a:pt x="363" y="391"/>
                    <a:pt x="363" y="388"/>
                  </a:cubicBezTo>
                  <a:cubicBezTo>
                    <a:pt x="363" y="386"/>
                    <a:pt x="360" y="387"/>
                    <a:pt x="358" y="387"/>
                  </a:cubicBezTo>
                  <a:cubicBezTo>
                    <a:pt x="358" y="385"/>
                    <a:pt x="360" y="385"/>
                    <a:pt x="360" y="384"/>
                  </a:cubicBezTo>
                  <a:cubicBezTo>
                    <a:pt x="360" y="383"/>
                    <a:pt x="358" y="381"/>
                    <a:pt x="358" y="381"/>
                  </a:cubicBezTo>
                  <a:cubicBezTo>
                    <a:pt x="358" y="380"/>
                    <a:pt x="356" y="381"/>
                    <a:pt x="355" y="381"/>
                  </a:cubicBezTo>
                  <a:cubicBezTo>
                    <a:pt x="354" y="379"/>
                    <a:pt x="355" y="377"/>
                    <a:pt x="354" y="376"/>
                  </a:cubicBezTo>
                  <a:cubicBezTo>
                    <a:pt x="351" y="373"/>
                    <a:pt x="346" y="372"/>
                    <a:pt x="345" y="366"/>
                  </a:cubicBezTo>
                  <a:cubicBezTo>
                    <a:pt x="342" y="363"/>
                    <a:pt x="342" y="367"/>
                    <a:pt x="339" y="364"/>
                  </a:cubicBezTo>
                  <a:cubicBezTo>
                    <a:pt x="340" y="361"/>
                    <a:pt x="337" y="361"/>
                    <a:pt x="336" y="360"/>
                  </a:cubicBezTo>
                  <a:cubicBezTo>
                    <a:pt x="335" y="357"/>
                    <a:pt x="336" y="352"/>
                    <a:pt x="332" y="352"/>
                  </a:cubicBezTo>
                  <a:cubicBezTo>
                    <a:pt x="332" y="345"/>
                    <a:pt x="329" y="342"/>
                    <a:pt x="324" y="341"/>
                  </a:cubicBezTo>
                  <a:cubicBezTo>
                    <a:pt x="323" y="342"/>
                    <a:pt x="322" y="343"/>
                    <a:pt x="321" y="345"/>
                  </a:cubicBezTo>
                  <a:cubicBezTo>
                    <a:pt x="320" y="349"/>
                    <a:pt x="324" y="349"/>
                    <a:pt x="326" y="351"/>
                  </a:cubicBezTo>
                  <a:cubicBezTo>
                    <a:pt x="326" y="351"/>
                    <a:pt x="325" y="354"/>
                    <a:pt x="326" y="354"/>
                  </a:cubicBezTo>
                  <a:cubicBezTo>
                    <a:pt x="326" y="354"/>
                    <a:pt x="327" y="354"/>
                    <a:pt x="327" y="354"/>
                  </a:cubicBezTo>
                  <a:cubicBezTo>
                    <a:pt x="328" y="356"/>
                    <a:pt x="326" y="360"/>
                    <a:pt x="329" y="360"/>
                  </a:cubicBezTo>
                  <a:cubicBezTo>
                    <a:pt x="331" y="360"/>
                    <a:pt x="330" y="364"/>
                    <a:pt x="332" y="367"/>
                  </a:cubicBezTo>
                  <a:cubicBezTo>
                    <a:pt x="332" y="368"/>
                    <a:pt x="333" y="367"/>
                    <a:pt x="333" y="369"/>
                  </a:cubicBezTo>
                  <a:cubicBezTo>
                    <a:pt x="333" y="372"/>
                    <a:pt x="337" y="371"/>
                    <a:pt x="336" y="376"/>
                  </a:cubicBezTo>
                  <a:cubicBezTo>
                    <a:pt x="336" y="378"/>
                    <a:pt x="339" y="377"/>
                    <a:pt x="341" y="378"/>
                  </a:cubicBezTo>
                  <a:cubicBezTo>
                    <a:pt x="339" y="379"/>
                    <a:pt x="342" y="380"/>
                    <a:pt x="342" y="381"/>
                  </a:cubicBezTo>
                  <a:cubicBezTo>
                    <a:pt x="342" y="382"/>
                    <a:pt x="341" y="384"/>
                    <a:pt x="341" y="384"/>
                  </a:cubicBezTo>
                  <a:cubicBezTo>
                    <a:pt x="341" y="386"/>
                    <a:pt x="345" y="385"/>
                    <a:pt x="344" y="390"/>
                  </a:cubicBezTo>
                  <a:cubicBezTo>
                    <a:pt x="342" y="388"/>
                    <a:pt x="341" y="385"/>
                    <a:pt x="336" y="387"/>
                  </a:cubicBezTo>
                  <a:cubicBezTo>
                    <a:pt x="338" y="381"/>
                    <a:pt x="333" y="382"/>
                    <a:pt x="333" y="378"/>
                  </a:cubicBezTo>
                  <a:cubicBezTo>
                    <a:pt x="333" y="375"/>
                    <a:pt x="330" y="375"/>
                    <a:pt x="329" y="373"/>
                  </a:cubicBezTo>
                  <a:cubicBezTo>
                    <a:pt x="328" y="372"/>
                    <a:pt x="327" y="370"/>
                    <a:pt x="326" y="369"/>
                  </a:cubicBezTo>
                  <a:cubicBezTo>
                    <a:pt x="323" y="369"/>
                    <a:pt x="321" y="368"/>
                    <a:pt x="320" y="366"/>
                  </a:cubicBezTo>
                  <a:cubicBezTo>
                    <a:pt x="320" y="362"/>
                    <a:pt x="321" y="364"/>
                    <a:pt x="323" y="364"/>
                  </a:cubicBezTo>
                  <a:cubicBezTo>
                    <a:pt x="324" y="358"/>
                    <a:pt x="318" y="359"/>
                    <a:pt x="318" y="354"/>
                  </a:cubicBezTo>
                  <a:cubicBezTo>
                    <a:pt x="316" y="353"/>
                    <a:pt x="315" y="351"/>
                    <a:pt x="311" y="351"/>
                  </a:cubicBezTo>
                  <a:cubicBezTo>
                    <a:pt x="311" y="347"/>
                    <a:pt x="313" y="347"/>
                    <a:pt x="311" y="344"/>
                  </a:cubicBezTo>
                  <a:cubicBezTo>
                    <a:pt x="311" y="343"/>
                    <a:pt x="310" y="342"/>
                    <a:pt x="309" y="342"/>
                  </a:cubicBezTo>
                  <a:cubicBezTo>
                    <a:pt x="308" y="339"/>
                    <a:pt x="309" y="334"/>
                    <a:pt x="302" y="335"/>
                  </a:cubicBezTo>
                  <a:cubicBezTo>
                    <a:pt x="303" y="333"/>
                    <a:pt x="303" y="332"/>
                    <a:pt x="302" y="330"/>
                  </a:cubicBezTo>
                  <a:cubicBezTo>
                    <a:pt x="302" y="330"/>
                    <a:pt x="301" y="327"/>
                    <a:pt x="301" y="327"/>
                  </a:cubicBezTo>
                  <a:cubicBezTo>
                    <a:pt x="300" y="327"/>
                    <a:pt x="297" y="328"/>
                    <a:pt x="296" y="327"/>
                  </a:cubicBezTo>
                  <a:cubicBezTo>
                    <a:pt x="295" y="326"/>
                    <a:pt x="299" y="326"/>
                    <a:pt x="299" y="326"/>
                  </a:cubicBezTo>
                  <a:cubicBezTo>
                    <a:pt x="298" y="323"/>
                    <a:pt x="290" y="321"/>
                    <a:pt x="286" y="320"/>
                  </a:cubicBezTo>
                  <a:cubicBezTo>
                    <a:pt x="285" y="319"/>
                    <a:pt x="285" y="318"/>
                    <a:pt x="284" y="317"/>
                  </a:cubicBezTo>
                  <a:cubicBezTo>
                    <a:pt x="283" y="315"/>
                    <a:pt x="283" y="314"/>
                    <a:pt x="281" y="312"/>
                  </a:cubicBezTo>
                  <a:cubicBezTo>
                    <a:pt x="280" y="311"/>
                    <a:pt x="280" y="307"/>
                    <a:pt x="278" y="304"/>
                  </a:cubicBezTo>
                  <a:cubicBezTo>
                    <a:pt x="278" y="303"/>
                    <a:pt x="276" y="303"/>
                    <a:pt x="275" y="302"/>
                  </a:cubicBezTo>
                  <a:cubicBezTo>
                    <a:pt x="274" y="300"/>
                    <a:pt x="276" y="297"/>
                    <a:pt x="272" y="298"/>
                  </a:cubicBezTo>
                  <a:cubicBezTo>
                    <a:pt x="273" y="292"/>
                    <a:pt x="270" y="288"/>
                    <a:pt x="266" y="284"/>
                  </a:cubicBezTo>
                  <a:cubicBezTo>
                    <a:pt x="265" y="283"/>
                    <a:pt x="265" y="278"/>
                    <a:pt x="262" y="280"/>
                  </a:cubicBezTo>
                  <a:cubicBezTo>
                    <a:pt x="264" y="262"/>
                    <a:pt x="262" y="252"/>
                    <a:pt x="262" y="231"/>
                  </a:cubicBezTo>
                  <a:cubicBezTo>
                    <a:pt x="262" y="230"/>
                    <a:pt x="261" y="229"/>
                    <a:pt x="261" y="228"/>
                  </a:cubicBezTo>
                  <a:cubicBezTo>
                    <a:pt x="259" y="227"/>
                    <a:pt x="259" y="226"/>
                    <a:pt x="258" y="225"/>
                  </a:cubicBezTo>
                  <a:cubicBezTo>
                    <a:pt x="257" y="224"/>
                    <a:pt x="256" y="223"/>
                    <a:pt x="255" y="224"/>
                  </a:cubicBezTo>
                  <a:cubicBezTo>
                    <a:pt x="254" y="216"/>
                    <a:pt x="248" y="212"/>
                    <a:pt x="243" y="207"/>
                  </a:cubicBezTo>
                  <a:cubicBezTo>
                    <a:pt x="242" y="206"/>
                    <a:pt x="241" y="206"/>
                    <a:pt x="241" y="204"/>
                  </a:cubicBezTo>
                  <a:cubicBezTo>
                    <a:pt x="242" y="205"/>
                    <a:pt x="245" y="207"/>
                    <a:pt x="246" y="204"/>
                  </a:cubicBezTo>
                  <a:cubicBezTo>
                    <a:pt x="249" y="204"/>
                    <a:pt x="248" y="208"/>
                    <a:pt x="252" y="207"/>
                  </a:cubicBezTo>
                  <a:cubicBezTo>
                    <a:pt x="253" y="209"/>
                    <a:pt x="253" y="211"/>
                    <a:pt x="253" y="213"/>
                  </a:cubicBezTo>
                  <a:cubicBezTo>
                    <a:pt x="261" y="212"/>
                    <a:pt x="262" y="217"/>
                    <a:pt x="266" y="219"/>
                  </a:cubicBezTo>
                  <a:cubicBezTo>
                    <a:pt x="266" y="224"/>
                    <a:pt x="269" y="226"/>
                    <a:pt x="271" y="228"/>
                  </a:cubicBezTo>
                  <a:cubicBezTo>
                    <a:pt x="272" y="228"/>
                    <a:pt x="273" y="225"/>
                    <a:pt x="272" y="224"/>
                  </a:cubicBezTo>
                  <a:cubicBezTo>
                    <a:pt x="272" y="222"/>
                    <a:pt x="270" y="221"/>
                    <a:pt x="269" y="221"/>
                  </a:cubicBezTo>
                  <a:cubicBezTo>
                    <a:pt x="269" y="218"/>
                    <a:pt x="269" y="217"/>
                    <a:pt x="268" y="215"/>
                  </a:cubicBezTo>
                  <a:cubicBezTo>
                    <a:pt x="268" y="214"/>
                    <a:pt x="266" y="213"/>
                    <a:pt x="266" y="213"/>
                  </a:cubicBezTo>
                  <a:cubicBezTo>
                    <a:pt x="266" y="212"/>
                    <a:pt x="268" y="211"/>
                    <a:pt x="268" y="212"/>
                  </a:cubicBezTo>
                  <a:cubicBezTo>
                    <a:pt x="266" y="208"/>
                    <a:pt x="263" y="209"/>
                    <a:pt x="264" y="206"/>
                  </a:cubicBezTo>
                  <a:cubicBezTo>
                    <a:pt x="256" y="206"/>
                    <a:pt x="255" y="201"/>
                    <a:pt x="249" y="201"/>
                  </a:cubicBezTo>
                  <a:cubicBezTo>
                    <a:pt x="251" y="196"/>
                    <a:pt x="244" y="200"/>
                    <a:pt x="246" y="195"/>
                  </a:cubicBezTo>
                  <a:cubicBezTo>
                    <a:pt x="244" y="194"/>
                    <a:pt x="242" y="195"/>
                    <a:pt x="240" y="192"/>
                  </a:cubicBezTo>
                  <a:cubicBezTo>
                    <a:pt x="240" y="191"/>
                    <a:pt x="242" y="191"/>
                    <a:pt x="243" y="191"/>
                  </a:cubicBezTo>
                  <a:cubicBezTo>
                    <a:pt x="245" y="187"/>
                    <a:pt x="238" y="189"/>
                    <a:pt x="238" y="189"/>
                  </a:cubicBezTo>
                  <a:cubicBezTo>
                    <a:pt x="237" y="189"/>
                    <a:pt x="238" y="187"/>
                    <a:pt x="237" y="186"/>
                  </a:cubicBezTo>
                  <a:cubicBezTo>
                    <a:pt x="237" y="186"/>
                    <a:pt x="234" y="187"/>
                    <a:pt x="234" y="186"/>
                  </a:cubicBezTo>
                  <a:cubicBezTo>
                    <a:pt x="234" y="185"/>
                    <a:pt x="236" y="185"/>
                    <a:pt x="235" y="183"/>
                  </a:cubicBezTo>
                  <a:cubicBezTo>
                    <a:pt x="235" y="181"/>
                    <a:pt x="233" y="184"/>
                    <a:pt x="231" y="183"/>
                  </a:cubicBezTo>
                  <a:cubicBezTo>
                    <a:pt x="228" y="181"/>
                    <a:pt x="230" y="178"/>
                    <a:pt x="228" y="176"/>
                  </a:cubicBezTo>
                  <a:cubicBezTo>
                    <a:pt x="227" y="175"/>
                    <a:pt x="226" y="174"/>
                    <a:pt x="224" y="175"/>
                  </a:cubicBezTo>
                  <a:cubicBezTo>
                    <a:pt x="229" y="166"/>
                    <a:pt x="212" y="172"/>
                    <a:pt x="213" y="163"/>
                  </a:cubicBezTo>
                  <a:cubicBezTo>
                    <a:pt x="215" y="163"/>
                    <a:pt x="216" y="163"/>
                    <a:pt x="218" y="163"/>
                  </a:cubicBezTo>
                  <a:cubicBezTo>
                    <a:pt x="218" y="159"/>
                    <a:pt x="211" y="164"/>
                    <a:pt x="213" y="158"/>
                  </a:cubicBezTo>
                  <a:cubicBezTo>
                    <a:pt x="210" y="158"/>
                    <a:pt x="207" y="158"/>
                    <a:pt x="204" y="158"/>
                  </a:cubicBezTo>
                  <a:cubicBezTo>
                    <a:pt x="208" y="156"/>
                    <a:pt x="202" y="155"/>
                    <a:pt x="206" y="154"/>
                  </a:cubicBezTo>
                  <a:cubicBezTo>
                    <a:pt x="206" y="151"/>
                    <a:pt x="202" y="151"/>
                    <a:pt x="203" y="152"/>
                  </a:cubicBezTo>
                  <a:cubicBezTo>
                    <a:pt x="200" y="149"/>
                    <a:pt x="202" y="149"/>
                    <a:pt x="200" y="145"/>
                  </a:cubicBezTo>
                  <a:cubicBezTo>
                    <a:pt x="197" y="145"/>
                    <a:pt x="194" y="145"/>
                    <a:pt x="191" y="145"/>
                  </a:cubicBezTo>
                  <a:cubicBezTo>
                    <a:pt x="192" y="143"/>
                    <a:pt x="193" y="141"/>
                    <a:pt x="194" y="139"/>
                  </a:cubicBezTo>
                  <a:cubicBezTo>
                    <a:pt x="193" y="136"/>
                    <a:pt x="189" y="138"/>
                    <a:pt x="192" y="135"/>
                  </a:cubicBezTo>
                  <a:cubicBezTo>
                    <a:pt x="187" y="135"/>
                    <a:pt x="184" y="137"/>
                    <a:pt x="178" y="136"/>
                  </a:cubicBezTo>
                  <a:cubicBezTo>
                    <a:pt x="178" y="132"/>
                    <a:pt x="174" y="130"/>
                    <a:pt x="170" y="129"/>
                  </a:cubicBezTo>
                  <a:cubicBezTo>
                    <a:pt x="169" y="128"/>
                    <a:pt x="167" y="128"/>
                    <a:pt x="166" y="127"/>
                  </a:cubicBezTo>
                  <a:cubicBezTo>
                    <a:pt x="165" y="127"/>
                    <a:pt x="166" y="125"/>
                    <a:pt x="166" y="124"/>
                  </a:cubicBezTo>
                  <a:cubicBezTo>
                    <a:pt x="165" y="124"/>
                    <a:pt x="162" y="125"/>
                    <a:pt x="163" y="123"/>
                  </a:cubicBezTo>
                  <a:cubicBezTo>
                    <a:pt x="158" y="121"/>
                    <a:pt x="147" y="126"/>
                    <a:pt x="145" y="123"/>
                  </a:cubicBezTo>
                  <a:cubicBezTo>
                    <a:pt x="145" y="123"/>
                    <a:pt x="145" y="121"/>
                    <a:pt x="145" y="121"/>
                  </a:cubicBezTo>
                  <a:cubicBezTo>
                    <a:pt x="143" y="121"/>
                    <a:pt x="142" y="123"/>
                    <a:pt x="142" y="123"/>
                  </a:cubicBezTo>
                  <a:cubicBezTo>
                    <a:pt x="140" y="122"/>
                    <a:pt x="140" y="118"/>
                    <a:pt x="135" y="120"/>
                  </a:cubicBezTo>
                  <a:cubicBezTo>
                    <a:pt x="134" y="116"/>
                    <a:pt x="128" y="118"/>
                    <a:pt x="132" y="114"/>
                  </a:cubicBezTo>
                  <a:cubicBezTo>
                    <a:pt x="130" y="114"/>
                    <a:pt x="130" y="115"/>
                    <a:pt x="129" y="115"/>
                  </a:cubicBezTo>
                  <a:cubicBezTo>
                    <a:pt x="128" y="115"/>
                    <a:pt x="127" y="114"/>
                    <a:pt x="127" y="114"/>
                  </a:cubicBezTo>
                  <a:cubicBezTo>
                    <a:pt x="124" y="114"/>
                    <a:pt x="122" y="117"/>
                    <a:pt x="120" y="115"/>
                  </a:cubicBezTo>
                  <a:cubicBezTo>
                    <a:pt x="117" y="115"/>
                    <a:pt x="119" y="121"/>
                    <a:pt x="118" y="123"/>
                  </a:cubicBezTo>
                  <a:cubicBezTo>
                    <a:pt x="117" y="122"/>
                    <a:pt x="116" y="121"/>
                    <a:pt x="114" y="121"/>
                  </a:cubicBezTo>
                  <a:cubicBezTo>
                    <a:pt x="112" y="122"/>
                    <a:pt x="113" y="124"/>
                    <a:pt x="112" y="124"/>
                  </a:cubicBezTo>
                  <a:cubicBezTo>
                    <a:pt x="111" y="125"/>
                    <a:pt x="106" y="124"/>
                    <a:pt x="103" y="126"/>
                  </a:cubicBezTo>
                  <a:cubicBezTo>
                    <a:pt x="102" y="126"/>
                    <a:pt x="102" y="128"/>
                    <a:pt x="101" y="129"/>
                  </a:cubicBezTo>
                  <a:cubicBezTo>
                    <a:pt x="98" y="129"/>
                    <a:pt x="97" y="127"/>
                    <a:pt x="95" y="127"/>
                  </a:cubicBezTo>
                  <a:cubicBezTo>
                    <a:pt x="97" y="125"/>
                    <a:pt x="101" y="124"/>
                    <a:pt x="99" y="118"/>
                  </a:cubicBezTo>
                  <a:cubicBezTo>
                    <a:pt x="102" y="119"/>
                    <a:pt x="102" y="117"/>
                    <a:pt x="102" y="115"/>
                  </a:cubicBezTo>
                  <a:cubicBezTo>
                    <a:pt x="102" y="114"/>
                    <a:pt x="99" y="114"/>
                    <a:pt x="98" y="114"/>
                  </a:cubicBezTo>
                  <a:cubicBezTo>
                    <a:pt x="95" y="116"/>
                    <a:pt x="96" y="118"/>
                    <a:pt x="93" y="120"/>
                  </a:cubicBezTo>
                  <a:cubicBezTo>
                    <a:pt x="92" y="120"/>
                    <a:pt x="92" y="123"/>
                    <a:pt x="90" y="123"/>
                  </a:cubicBezTo>
                  <a:cubicBezTo>
                    <a:pt x="89" y="123"/>
                    <a:pt x="89" y="127"/>
                    <a:pt x="86" y="126"/>
                  </a:cubicBezTo>
                  <a:cubicBezTo>
                    <a:pt x="86" y="128"/>
                    <a:pt x="85" y="128"/>
                    <a:pt x="83" y="129"/>
                  </a:cubicBezTo>
                  <a:cubicBezTo>
                    <a:pt x="83" y="131"/>
                    <a:pt x="83" y="133"/>
                    <a:pt x="83" y="135"/>
                  </a:cubicBezTo>
                  <a:cubicBezTo>
                    <a:pt x="79" y="136"/>
                    <a:pt x="77" y="141"/>
                    <a:pt x="74" y="143"/>
                  </a:cubicBezTo>
                  <a:cubicBezTo>
                    <a:pt x="73" y="144"/>
                    <a:pt x="71" y="143"/>
                    <a:pt x="71" y="143"/>
                  </a:cubicBezTo>
                  <a:cubicBezTo>
                    <a:pt x="70" y="144"/>
                    <a:pt x="71" y="146"/>
                    <a:pt x="71" y="146"/>
                  </a:cubicBezTo>
                  <a:cubicBezTo>
                    <a:pt x="71" y="147"/>
                    <a:pt x="65" y="147"/>
                    <a:pt x="66" y="148"/>
                  </a:cubicBezTo>
                  <a:cubicBezTo>
                    <a:pt x="69" y="150"/>
                    <a:pt x="63" y="149"/>
                    <a:pt x="60" y="152"/>
                  </a:cubicBezTo>
                  <a:cubicBezTo>
                    <a:pt x="60" y="153"/>
                    <a:pt x="58" y="158"/>
                    <a:pt x="58" y="157"/>
                  </a:cubicBezTo>
                  <a:cubicBezTo>
                    <a:pt x="56" y="155"/>
                    <a:pt x="57" y="156"/>
                    <a:pt x="56" y="158"/>
                  </a:cubicBezTo>
                  <a:cubicBezTo>
                    <a:pt x="54" y="158"/>
                    <a:pt x="52" y="158"/>
                    <a:pt x="50" y="158"/>
                  </a:cubicBezTo>
                  <a:cubicBezTo>
                    <a:pt x="47" y="160"/>
                    <a:pt x="53" y="161"/>
                    <a:pt x="46" y="161"/>
                  </a:cubicBezTo>
                  <a:cubicBezTo>
                    <a:pt x="43" y="161"/>
                    <a:pt x="40" y="161"/>
                    <a:pt x="37" y="163"/>
                  </a:cubicBezTo>
                  <a:cubicBezTo>
                    <a:pt x="34" y="164"/>
                    <a:pt x="34" y="168"/>
                    <a:pt x="31" y="166"/>
                  </a:cubicBezTo>
                  <a:cubicBezTo>
                    <a:pt x="31" y="162"/>
                    <a:pt x="35" y="163"/>
                    <a:pt x="38" y="161"/>
                  </a:cubicBezTo>
                  <a:cubicBezTo>
                    <a:pt x="39" y="161"/>
                    <a:pt x="40" y="161"/>
                    <a:pt x="40" y="160"/>
                  </a:cubicBezTo>
                  <a:cubicBezTo>
                    <a:pt x="40" y="158"/>
                    <a:pt x="44" y="159"/>
                    <a:pt x="46" y="158"/>
                  </a:cubicBezTo>
                  <a:cubicBezTo>
                    <a:pt x="48" y="159"/>
                    <a:pt x="46" y="155"/>
                    <a:pt x="47" y="154"/>
                  </a:cubicBezTo>
                  <a:cubicBezTo>
                    <a:pt x="48" y="153"/>
                    <a:pt x="49" y="156"/>
                    <a:pt x="52" y="152"/>
                  </a:cubicBezTo>
                  <a:cubicBezTo>
                    <a:pt x="52" y="152"/>
                    <a:pt x="53" y="153"/>
                    <a:pt x="53" y="151"/>
                  </a:cubicBezTo>
                  <a:cubicBezTo>
                    <a:pt x="53" y="149"/>
                    <a:pt x="57" y="150"/>
                    <a:pt x="59" y="148"/>
                  </a:cubicBezTo>
                  <a:cubicBezTo>
                    <a:pt x="59" y="145"/>
                    <a:pt x="59" y="143"/>
                    <a:pt x="59" y="141"/>
                  </a:cubicBezTo>
                  <a:cubicBezTo>
                    <a:pt x="64" y="145"/>
                    <a:pt x="60" y="136"/>
                    <a:pt x="65" y="138"/>
                  </a:cubicBezTo>
                  <a:cubicBezTo>
                    <a:pt x="65" y="134"/>
                    <a:pt x="58" y="138"/>
                    <a:pt x="60" y="133"/>
                  </a:cubicBezTo>
                  <a:cubicBezTo>
                    <a:pt x="59" y="136"/>
                    <a:pt x="50" y="132"/>
                    <a:pt x="49" y="136"/>
                  </a:cubicBezTo>
                  <a:cubicBezTo>
                    <a:pt x="47" y="137"/>
                    <a:pt x="48" y="134"/>
                    <a:pt x="47" y="133"/>
                  </a:cubicBezTo>
                  <a:cubicBezTo>
                    <a:pt x="45" y="132"/>
                    <a:pt x="41" y="134"/>
                    <a:pt x="38" y="133"/>
                  </a:cubicBezTo>
                  <a:cubicBezTo>
                    <a:pt x="40" y="130"/>
                    <a:pt x="36" y="131"/>
                    <a:pt x="35" y="130"/>
                  </a:cubicBezTo>
                  <a:cubicBezTo>
                    <a:pt x="35" y="129"/>
                    <a:pt x="36" y="128"/>
                    <a:pt x="37" y="129"/>
                  </a:cubicBezTo>
                  <a:cubicBezTo>
                    <a:pt x="34" y="125"/>
                    <a:pt x="32" y="126"/>
                    <a:pt x="29" y="121"/>
                  </a:cubicBezTo>
                  <a:cubicBezTo>
                    <a:pt x="27" y="123"/>
                    <a:pt x="23" y="123"/>
                    <a:pt x="19" y="123"/>
                  </a:cubicBezTo>
                  <a:cubicBezTo>
                    <a:pt x="19" y="121"/>
                    <a:pt x="19" y="120"/>
                    <a:pt x="20" y="120"/>
                  </a:cubicBezTo>
                  <a:cubicBezTo>
                    <a:pt x="19" y="117"/>
                    <a:pt x="14" y="118"/>
                    <a:pt x="16" y="112"/>
                  </a:cubicBezTo>
                  <a:cubicBezTo>
                    <a:pt x="15" y="111"/>
                    <a:pt x="13" y="109"/>
                    <a:pt x="13" y="111"/>
                  </a:cubicBezTo>
                  <a:cubicBezTo>
                    <a:pt x="9" y="111"/>
                    <a:pt x="13" y="106"/>
                    <a:pt x="13" y="105"/>
                  </a:cubicBezTo>
                  <a:cubicBezTo>
                    <a:pt x="13" y="104"/>
                    <a:pt x="13" y="103"/>
                    <a:pt x="13" y="102"/>
                  </a:cubicBezTo>
                  <a:cubicBezTo>
                    <a:pt x="13" y="102"/>
                    <a:pt x="16" y="102"/>
                    <a:pt x="16" y="102"/>
                  </a:cubicBezTo>
                  <a:cubicBezTo>
                    <a:pt x="17" y="101"/>
                    <a:pt x="16" y="99"/>
                    <a:pt x="17" y="98"/>
                  </a:cubicBezTo>
                  <a:cubicBezTo>
                    <a:pt x="21" y="97"/>
                    <a:pt x="26" y="97"/>
                    <a:pt x="29" y="95"/>
                  </a:cubicBezTo>
                  <a:cubicBezTo>
                    <a:pt x="31" y="93"/>
                    <a:pt x="33" y="94"/>
                    <a:pt x="35" y="93"/>
                  </a:cubicBezTo>
                  <a:cubicBezTo>
                    <a:pt x="38" y="92"/>
                    <a:pt x="33" y="89"/>
                    <a:pt x="41" y="90"/>
                  </a:cubicBezTo>
                  <a:cubicBezTo>
                    <a:pt x="40" y="87"/>
                    <a:pt x="40" y="84"/>
                    <a:pt x="38" y="78"/>
                  </a:cubicBezTo>
                  <a:cubicBezTo>
                    <a:pt x="35" y="75"/>
                    <a:pt x="27" y="83"/>
                    <a:pt x="23" y="80"/>
                  </a:cubicBezTo>
                  <a:cubicBezTo>
                    <a:pt x="21" y="77"/>
                    <a:pt x="23" y="81"/>
                    <a:pt x="17" y="81"/>
                  </a:cubicBezTo>
                  <a:cubicBezTo>
                    <a:pt x="16" y="79"/>
                    <a:pt x="11" y="80"/>
                    <a:pt x="7" y="78"/>
                  </a:cubicBezTo>
                  <a:cubicBezTo>
                    <a:pt x="7" y="78"/>
                    <a:pt x="10" y="75"/>
                    <a:pt x="7" y="75"/>
                  </a:cubicBezTo>
                  <a:cubicBezTo>
                    <a:pt x="4" y="75"/>
                    <a:pt x="2" y="74"/>
                    <a:pt x="1" y="69"/>
                  </a:cubicBezTo>
                  <a:cubicBezTo>
                    <a:pt x="10" y="70"/>
                    <a:pt x="0" y="65"/>
                    <a:pt x="10" y="66"/>
                  </a:cubicBezTo>
                  <a:cubicBezTo>
                    <a:pt x="12" y="66"/>
                    <a:pt x="11" y="65"/>
                    <a:pt x="10" y="65"/>
                  </a:cubicBezTo>
                  <a:cubicBezTo>
                    <a:pt x="10" y="62"/>
                    <a:pt x="13" y="65"/>
                    <a:pt x="13" y="65"/>
                  </a:cubicBezTo>
                  <a:cubicBezTo>
                    <a:pt x="16" y="65"/>
                    <a:pt x="16" y="63"/>
                    <a:pt x="19" y="63"/>
                  </a:cubicBezTo>
                  <a:cubicBezTo>
                    <a:pt x="20" y="64"/>
                    <a:pt x="21" y="66"/>
                    <a:pt x="22" y="66"/>
                  </a:cubicBezTo>
                  <a:cubicBezTo>
                    <a:pt x="25" y="67"/>
                    <a:pt x="28" y="65"/>
                    <a:pt x="32" y="66"/>
                  </a:cubicBezTo>
                  <a:cubicBezTo>
                    <a:pt x="35" y="67"/>
                    <a:pt x="34" y="68"/>
                    <a:pt x="37" y="66"/>
                  </a:cubicBezTo>
                  <a:cubicBezTo>
                    <a:pt x="39" y="66"/>
                    <a:pt x="37" y="65"/>
                    <a:pt x="37" y="63"/>
                  </a:cubicBezTo>
                  <a:cubicBezTo>
                    <a:pt x="38" y="64"/>
                    <a:pt x="39" y="63"/>
                    <a:pt x="40" y="62"/>
                  </a:cubicBezTo>
                  <a:cubicBezTo>
                    <a:pt x="40" y="58"/>
                    <a:pt x="33" y="63"/>
                    <a:pt x="35" y="58"/>
                  </a:cubicBezTo>
                  <a:cubicBezTo>
                    <a:pt x="31" y="57"/>
                    <a:pt x="28" y="55"/>
                    <a:pt x="23" y="55"/>
                  </a:cubicBezTo>
                  <a:cubicBezTo>
                    <a:pt x="25" y="52"/>
                    <a:pt x="25" y="52"/>
                    <a:pt x="22" y="50"/>
                  </a:cubicBezTo>
                  <a:cubicBezTo>
                    <a:pt x="21" y="50"/>
                    <a:pt x="21" y="49"/>
                    <a:pt x="20" y="49"/>
                  </a:cubicBezTo>
                  <a:cubicBezTo>
                    <a:pt x="19" y="48"/>
                    <a:pt x="16" y="48"/>
                    <a:pt x="15" y="47"/>
                  </a:cubicBezTo>
                  <a:cubicBezTo>
                    <a:pt x="15" y="47"/>
                    <a:pt x="17" y="42"/>
                    <a:pt x="15" y="43"/>
                  </a:cubicBezTo>
                  <a:cubicBezTo>
                    <a:pt x="14" y="43"/>
                    <a:pt x="15" y="44"/>
                    <a:pt x="13" y="44"/>
                  </a:cubicBezTo>
                  <a:cubicBezTo>
                    <a:pt x="12" y="44"/>
                    <a:pt x="11" y="42"/>
                    <a:pt x="9" y="43"/>
                  </a:cubicBezTo>
                  <a:cubicBezTo>
                    <a:pt x="12" y="39"/>
                    <a:pt x="18" y="37"/>
                    <a:pt x="23" y="35"/>
                  </a:cubicBezTo>
                  <a:cubicBezTo>
                    <a:pt x="22" y="30"/>
                    <a:pt x="28" y="30"/>
                    <a:pt x="29" y="28"/>
                  </a:cubicBezTo>
                  <a:cubicBezTo>
                    <a:pt x="31" y="26"/>
                    <a:pt x="29" y="23"/>
                    <a:pt x="31" y="22"/>
                  </a:cubicBezTo>
                  <a:cubicBezTo>
                    <a:pt x="34" y="26"/>
                    <a:pt x="35" y="23"/>
                    <a:pt x="41" y="23"/>
                  </a:cubicBezTo>
                  <a:cubicBezTo>
                    <a:pt x="44" y="19"/>
                    <a:pt x="49" y="16"/>
                    <a:pt x="58" y="17"/>
                  </a:cubicBezTo>
                  <a:cubicBezTo>
                    <a:pt x="59" y="18"/>
                    <a:pt x="58" y="15"/>
                    <a:pt x="59" y="15"/>
                  </a:cubicBezTo>
                  <a:cubicBezTo>
                    <a:pt x="62" y="13"/>
                    <a:pt x="67" y="16"/>
                    <a:pt x="68" y="12"/>
                  </a:cubicBezTo>
                  <a:cubicBezTo>
                    <a:pt x="70" y="11"/>
                    <a:pt x="70" y="14"/>
                    <a:pt x="71" y="15"/>
                  </a:cubicBezTo>
                  <a:cubicBezTo>
                    <a:pt x="73" y="15"/>
                    <a:pt x="76" y="14"/>
                    <a:pt x="75" y="17"/>
                  </a:cubicBezTo>
                  <a:cubicBezTo>
                    <a:pt x="82" y="17"/>
                    <a:pt x="88" y="17"/>
                    <a:pt x="95" y="17"/>
                  </a:cubicBezTo>
                  <a:cubicBezTo>
                    <a:pt x="88" y="24"/>
                    <a:pt x="104" y="15"/>
                    <a:pt x="99" y="22"/>
                  </a:cubicBezTo>
                  <a:cubicBezTo>
                    <a:pt x="102" y="22"/>
                    <a:pt x="105" y="22"/>
                    <a:pt x="105" y="19"/>
                  </a:cubicBezTo>
                  <a:cubicBezTo>
                    <a:pt x="108" y="22"/>
                    <a:pt x="114" y="21"/>
                    <a:pt x="118" y="22"/>
                  </a:cubicBezTo>
                  <a:cubicBezTo>
                    <a:pt x="119" y="22"/>
                    <a:pt x="118" y="23"/>
                    <a:pt x="120" y="23"/>
                  </a:cubicBezTo>
                  <a:cubicBezTo>
                    <a:pt x="121" y="23"/>
                    <a:pt x="121" y="25"/>
                    <a:pt x="123" y="25"/>
                  </a:cubicBezTo>
                  <a:cubicBezTo>
                    <a:pt x="126" y="25"/>
                    <a:pt x="128" y="22"/>
                    <a:pt x="130" y="25"/>
                  </a:cubicBezTo>
                  <a:cubicBezTo>
                    <a:pt x="131" y="26"/>
                    <a:pt x="147" y="25"/>
                    <a:pt x="149" y="26"/>
                  </a:cubicBezTo>
                  <a:cubicBezTo>
                    <a:pt x="151" y="28"/>
                    <a:pt x="160" y="29"/>
                    <a:pt x="166" y="29"/>
                  </a:cubicBezTo>
                  <a:cubicBezTo>
                    <a:pt x="167" y="31"/>
                    <a:pt x="170" y="32"/>
                    <a:pt x="170" y="35"/>
                  </a:cubicBezTo>
                  <a:cubicBezTo>
                    <a:pt x="175" y="36"/>
                    <a:pt x="177" y="39"/>
                    <a:pt x="182" y="37"/>
                  </a:cubicBezTo>
                  <a:cubicBezTo>
                    <a:pt x="182" y="41"/>
                    <a:pt x="189" y="39"/>
                    <a:pt x="194" y="40"/>
                  </a:cubicBezTo>
                  <a:cubicBezTo>
                    <a:pt x="194" y="38"/>
                    <a:pt x="192" y="39"/>
                    <a:pt x="191" y="38"/>
                  </a:cubicBezTo>
                  <a:cubicBezTo>
                    <a:pt x="194" y="35"/>
                    <a:pt x="197" y="32"/>
                    <a:pt x="203" y="31"/>
                  </a:cubicBezTo>
                  <a:cubicBezTo>
                    <a:pt x="202" y="33"/>
                    <a:pt x="204" y="34"/>
                    <a:pt x="204" y="32"/>
                  </a:cubicBezTo>
                  <a:cubicBezTo>
                    <a:pt x="206" y="33"/>
                    <a:pt x="205" y="35"/>
                    <a:pt x="207" y="35"/>
                  </a:cubicBezTo>
                  <a:cubicBezTo>
                    <a:pt x="210" y="36"/>
                    <a:pt x="210" y="33"/>
                    <a:pt x="210" y="31"/>
                  </a:cubicBezTo>
                  <a:cubicBezTo>
                    <a:pt x="213" y="30"/>
                    <a:pt x="214" y="32"/>
                    <a:pt x="216" y="32"/>
                  </a:cubicBezTo>
                  <a:cubicBezTo>
                    <a:pt x="218" y="31"/>
                    <a:pt x="216" y="29"/>
                    <a:pt x="219" y="26"/>
                  </a:cubicBezTo>
                  <a:cubicBezTo>
                    <a:pt x="222" y="26"/>
                    <a:pt x="223" y="29"/>
                    <a:pt x="224" y="26"/>
                  </a:cubicBezTo>
                  <a:cubicBezTo>
                    <a:pt x="226" y="27"/>
                    <a:pt x="224" y="30"/>
                    <a:pt x="222" y="29"/>
                  </a:cubicBezTo>
                  <a:cubicBezTo>
                    <a:pt x="224" y="34"/>
                    <a:pt x="234" y="25"/>
                    <a:pt x="237" y="31"/>
                  </a:cubicBezTo>
                  <a:cubicBezTo>
                    <a:pt x="241" y="31"/>
                    <a:pt x="233" y="27"/>
                    <a:pt x="238" y="26"/>
                  </a:cubicBezTo>
                  <a:cubicBezTo>
                    <a:pt x="239" y="25"/>
                    <a:pt x="240" y="23"/>
                    <a:pt x="243" y="23"/>
                  </a:cubicBezTo>
                  <a:cubicBezTo>
                    <a:pt x="243" y="25"/>
                    <a:pt x="243" y="26"/>
                    <a:pt x="243" y="28"/>
                  </a:cubicBezTo>
                  <a:cubicBezTo>
                    <a:pt x="246" y="24"/>
                    <a:pt x="247" y="30"/>
                    <a:pt x="250" y="31"/>
                  </a:cubicBezTo>
                  <a:cubicBezTo>
                    <a:pt x="254" y="31"/>
                    <a:pt x="258" y="30"/>
                    <a:pt x="259" y="28"/>
                  </a:cubicBezTo>
                  <a:cubicBezTo>
                    <a:pt x="261" y="29"/>
                    <a:pt x="265" y="29"/>
                    <a:pt x="264" y="34"/>
                  </a:cubicBezTo>
                  <a:cubicBezTo>
                    <a:pt x="267" y="33"/>
                    <a:pt x="270" y="32"/>
                    <a:pt x="271" y="28"/>
                  </a:cubicBezTo>
                  <a:cubicBezTo>
                    <a:pt x="275" y="30"/>
                    <a:pt x="277" y="27"/>
                    <a:pt x="280" y="31"/>
                  </a:cubicBezTo>
                  <a:cubicBezTo>
                    <a:pt x="283" y="31"/>
                    <a:pt x="287" y="31"/>
                    <a:pt x="290" y="31"/>
                  </a:cubicBezTo>
                  <a:cubicBezTo>
                    <a:pt x="290" y="31"/>
                    <a:pt x="288" y="33"/>
                    <a:pt x="289" y="34"/>
                  </a:cubicBezTo>
                  <a:cubicBezTo>
                    <a:pt x="288" y="34"/>
                    <a:pt x="293" y="35"/>
                    <a:pt x="292" y="35"/>
                  </a:cubicBezTo>
                  <a:cubicBezTo>
                    <a:pt x="293" y="35"/>
                    <a:pt x="294" y="33"/>
                    <a:pt x="296" y="34"/>
                  </a:cubicBezTo>
                  <a:cubicBezTo>
                    <a:pt x="296" y="34"/>
                    <a:pt x="296" y="37"/>
                    <a:pt x="296" y="37"/>
                  </a:cubicBezTo>
                  <a:cubicBezTo>
                    <a:pt x="300" y="39"/>
                    <a:pt x="306" y="35"/>
                    <a:pt x="311" y="37"/>
                  </a:cubicBezTo>
                  <a:cubicBezTo>
                    <a:pt x="311" y="39"/>
                    <a:pt x="314" y="38"/>
                    <a:pt x="315" y="38"/>
                  </a:cubicBezTo>
                  <a:cubicBezTo>
                    <a:pt x="313" y="43"/>
                    <a:pt x="320" y="39"/>
                    <a:pt x="320" y="43"/>
                  </a:cubicBezTo>
                  <a:cubicBezTo>
                    <a:pt x="321" y="46"/>
                    <a:pt x="317" y="45"/>
                    <a:pt x="317" y="47"/>
                  </a:cubicBezTo>
                  <a:cubicBezTo>
                    <a:pt x="316" y="50"/>
                    <a:pt x="318" y="50"/>
                    <a:pt x="318" y="52"/>
                  </a:cubicBezTo>
                  <a:cubicBezTo>
                    <a:pt x="334" y="50"/>
                    <a:pt x="348" y="50"/>
                    <a:pt x="360" y="55"/>
                  </a:cubicBezTo>
                  <a:cubicBezTo>
                    <a:pt x="359" y="56"/>
                    <a:pt x="358" y="57"/>
                    <a:pt x="358" y="59"/>
                  </a:cubicBezTo>
                  <a:cubicBezTo>
                    <a:pt x="361" y="59"/>
                    <a:pt x="362" y="57"/>
                    <a:pt x="364" y="58"/>
                  </a:cubicBezTo>
                  <a:cubicBezTo>
                    <a:pt x="363" y="52"/>
                    <a:pt x="364" y="54"/>
                    <a:pt x="363" y="49"/>
                  </a:cubicBezTo>
                  <a:cubicBezTo>
                    <a:pt x="364" y="46"/>
                    <a:pt x="375" y="46"/>
                    <a:pt x="372" y="44"/>
                  </a:cubicBezTo>
                  <a:cubicBezTo>
                    <a:pt x="373" y="42"/>
                    <a:pt x="374" y="44"/>
                    <a:pt x="376" y="44"/>
                  </a:cubicBezTo>
                  <a:cubicBezTo>
                    <a:pt x="377" y="46"/>
                    <a:pt x="379" y="45"/>
                    <a:pt x="379" y="47"/>
                  </a:cubicBezTo>
                  <a:cubicBezTo>
                    <a:pt x="385" y="48"/>
                    <a:pt x="389" y="46"/>
                    <a:pt x="394" y="47"/>
                  </a:cubicBezTo>
                  <a:cubicBezTo>
                    <a:pt x="394" y="47"/>
                    <a:pt x="394" y="49"/>
                    <a:pt x="395" y="49"/>
                  </a:cubicBezTo>
                  <a:cubicBezTo>
                    <a:pt x="397" y="49"/>
                    <a:pt x="397" y="50"/>
                    <a:pt x="398" y="50"/>
                  </a:cubicBezTo>
                  <a:cubicBezTo>
                    <a:pt x="404" y="50"/>
                    <a:pt x="409" y="47"/>
                    <a:pt x="416" y="49"/>
                  </a:cubicBezTo>
                  <a:cubicBezTo>
                    <a:pt x="420" y="45"/>
                    <a:pt x="419" y="43"/>
                    <a:pt x="421" y="40"/>
                  </a:cubicBezTo>
                  <a:cubicBezTo>
                    <a:pt x="420" y="35"/>
                    <a:pt x="416" y="37"/>
                    <a:pt x="415" y="35"/>
                  </a:cubicBezTo>
                  <a:cubicBezTo>
                    <a:pt x="416" y="28"/>
                    <a:pt x="429" y="31"/>
                    <a:pt x="432" y="34"/>
                  </a:cubicBezTo>
                  <a:cubicBezTo>
                    <a:pt x="432" y="36"/>
                    <a:pt x="431" y="37"/>
                    <a:pt x="428" y="37"/>
                  </a:cubicBezTo>
                  <a:cubicBezTo>
                    <a:pt x="431" y="40"/>
                    <a:pt x="428" y="41"/>
                    <a:pt x="427" y="43"/>
                  </a:cubicBezTo>
                  <a:cubicBezTo>
                    <a:pt x="426" y="46"/>
                    <a:pt x="429" y="46"/>
                    <a:pt x="431" y="46"/>
                  </a:cubicBezTo>
                  <a:cubicBezTo>
                    <a:pt x="429" y="50"/>
                    <a:pt x="432" y="51"/>
                    <a:pt x="429" y="55"/>
                  </a:cubicBezTo>
                  <a:cubicBezTo>
                    <a:pt x="434" y="57"/>
                    <a:pt x="437" y="47"/>
                    <a:pt x="435" y="49"/>
                  </a:cubicBezTo>
                  <a:cubicBezTo>
                    <a:pt x="436" y="48"/>
                    <a:pt x="440" y="52"/>
                    <a:pt x="438" y="46"/>
                  </a:cubicBezTo>
                  <a:cubicBezTo>
                    <a:pt x="445" y="47"/>
                    <a:pt x="443" y="40"/>
                    <a:pt x="447" y="38"/>
                  </a:cubicBezTo>
                  <a:cubicBezTo>
                    <a:pt x="445" y="34"/>
                    <a:pt x="443" y="31"/>
                    <a:pt x="437" y="31"/>
                  </a:cubicBezTo>
                  <a:cubicBezTo>
                    <a:pt x="440" y="29"/>
                    <a:pt x="434" y="25"/>
                    <a:pt x="429" y="23"/>
                  </a:cubicBezTo>
                  <a:cubicBezTo>
                    <a:pt x="430" y="21"/>
                    <a:pt x="430" y="19"/>
                    <a:pt x="428" y="19"/>
                  </a:cubicBezTo>
                  <a:cubicBezTo>
                    <a:pt x="428" y="16"/>
                    <a:pt x="432" y="14"/>
                    <a:pt x="432" y="12"/>
                  </a:cubicBezTo>
                  <a:cubicBezTo>
                    <a:pt x="433" y="11"/>
                    <a:pt x="436" y="9"/>
                    <a:pt x="435" y="9"/>
                  </a:cubicBezTo>
                  <a:cubicBezTo>
                    <a:pt x="431" y="5"/>
                    <a:pt x="441" y="10"/>
                    <a:pt x="437" y="6"/>
                  </a:cubicBezTo>
                  <a:cubicBezTo>
                    <a:pt x="437" y="0"/>
                    <a:pt x="441" y="7"/>
                    <a:pt x="441" y="7"/>
                  </a:cubicBezTo>
                  <a:cubicBezTo>
                    <a:pt x="443" y="8"/>
                    <a:pt x="446" y="6"/>
                    <a:pt x="447" y="7"/>
                  </a:cubicBezTo>
                  <a:cubicBezTo>
                    <a:pt x="448" y="7"/>
                    <a:pt x="445" y="9"/>
                    <a:pt x="446" y="10"/>
                  </a:cubicBezTo>
                  <a:cubicBezTo>
                    <a:pt x="446" y="11"/>
                    <a:pt x="450" y="9"/>
                    <a:pt x="450" y="10"/>
                  </a:cubicBezTo>
                  <a:cubicBezTo>
                    <a:pt x="451" y="11"/>
                    <a:pt x="450" y="14"/>
                    <a:pt x="450" y="15"/>
                  </a:cubicBezTo>
                  <a:cubicBezTo>
                    <a:pt x="451" y="15"/>
                    <a:pt x="453" y="14"/>
                    <a:pt x="453" y="15"/>
                  </a:cubicBezTo>
                  <a:cubicBezTo>
                    <a:pt x="455" y="18"/>
                    <a:pt x="451" y="17"/>
                    <a:pt x="453" y="20"/>
                  </a:cubicBezTo>
                  <a:cubicBezTo>
                    <a:pt x="454" y="21"/>
                    <a:pt x="455" y="22"/>
                    <a:pt x="455" y="23"/>
                  </a:cubicBezTo>
                  <a:cubicBezTo>
                    <a:pt x="455" y="23"/>
                    <a:pt x="453" y="24"/>
                    <a:pt x="453" y="25"/>
                  </a:cubicBezTo>
                  <a:cubicBezTo>
                    <a:pt x="453" y="27"/>
                    <a:pt x="452" y="27"/>
                    <a:pt x="452" y="29"/>
                  </a:cubicBezTo>
                  <a:cubicBezTo>
                    <a:pt x="451" y="32"/>
                    <a:pt x="461" y="32"/>
                    <a:pt x="459" y="28"/>
                  </a:cubicBezTo>
                  <a:cubicBezTo>
                    <a:pt x="462" y="28"/>
                    <a:pt x="461" y="32"/>
                    <a:pt x="465" y="31"/>
                  </a:cubicBezTo>
                  <a:cubicBezTo>
                    <a:pt x="462" y="34"/>
                    <a:pt x="466" y="34"/>
                    <a:pt x="465" y="38"/>
                  </a:cubicBezTo>
                  <a:cubicBezTo>
                    <a:pt x="472" y="39"/>
                    <a:pt x="470" y="34"/>
                    <a:pt x="475" y="37"/>
                  </a:cubicBezTo>
                  <a:cubicBezTo>
                    <a:pt x="477" y="37"/>
                    <a:pt x="477" y="36"/>
                    <a:pt x="477" y="35"/>
                  </a:cubicBezTo>
                  <a:cubicBezTo>
                    <a:pt x="480" y="36"/>
                    <a:pt x="475" y="37"/>
                    <a:pt x="478" y="40"/>
                  </a:cubicBezTo>
                  <a:cubicBezTo>
                    <a:pt x="478" y="40"/>
                    <a:pt x="481" y="41"/>
                    <a:pt x="481" y="41"/>
                  </a:cubicBezTo>
                  <a:cubicBezTo>
                    <a:pt x="482" y="44"/>
                    <a:pt x="476" y="46"/>
                    <a:pt x="478" y="50"/>
                  </a:cubicBezTo>
                  <a:close/>
                  <a:moveTo>
                    <a:pt x="302" y="66"/>
                  </a:moveTo>
                  <a:cubicBezTo>
                    <a:pt x="301" y="64"/>
                    <a:pt x="304" y="63"/>
                    <a:pt x="302" y="62"/>
                  </a:cubicBezTo>
                  <a:cubicBezTo>
                    <a:pt x="302" y="63"/>
                    <a:pt x="302" y="64"/>
                    <a:pt x="301" y="63"/>
                  </a:cubicBezTo>
                  <a:cubicBezTo>
                    <a:pt x="300" y="62"/>
                    <a:pt x="301" y="59"/>
                    <a:pt x="299" y="59"/>
                  </a:cubicBezTo>
                  <a:cubicBezTo>
                    <a:pt x="297" y="61"/>
                    <a:pt x="290" y="66"/>
                    <a:pt x="287" y="62"/>
                  </a:cubicBezTo>
                  <a:cubicBezTo>
                    <a:pt x="287" y="58"/>
                    <a:pt x="294" y="63"/>
                    <a:pt x="292" y="58"/>
                  </a:cubicBezTo>
                  <a:cubicBezTo>
                    <a:pt x="291" y="57"/>
                    <a:pt x="289" y="57"/>
                    <a:pt x="289" y="56"/>
                  </a:cubicBezTo>
                  <a:cubicBezTo>
                    <a:pt x="286" y="55"/>
                    <a:pt x="285" y="58"/>
                    <a:pt x="283" y="59"/>
                  </a:cubicBezTo>
                  <a:cubicBezTo>
                    <a:pt x="280" y="60"/>
                    <a:pt x="276" y="60"/>
                    <a:pt x="272" y="60"/>
                  </a:cubicBezTo>
                  <a:cubicBezTo>
                    <a:pt x="272" y="61"/>
                    <a:pt x="272" y="62"/>
                    <a:pt x="271" y="62"/>
                  </a:cubicBezTo>
                  <a:cubicBezTo>
                    <a:pt x="266" y="63"/>
                    <a:pt x="261" y="64"/>
                    <a:pt x="256" y="63"/>
                  </a:cubicBezTo>
                  <a:cubicBezTo>
                    <a:pt x="257" y="66"/>
                    <a:pt x="254" y="67"/>
                    <a:pt x="256" y="68"/>
                  </a:cubicBezTo>
                  <a:cubicBezTo>
                    <a:pt x="256" y="66"/>
                    <a:pt x="258" y="67"/>
                    <a:pt x="258" y="69"/>
                  </a:cubicBezTo>
                  <a:cubicBezTo>
                    <a:pt x="264" y="70"/>
                    <a:pt x="274" y="64"/>
                    <a:pt x="275" y="69"/>
                  </a:cubicBezTo>
                  <a:cubicBezTo>
                    <a:pt x="272" y="66"/>
                    <a:pt x="274" y="70"/>
                    <a:pt x="271" y="71"/>
                  </a:cubicBezTo>
                  <a:cubicBezTo>
                    <a:pt x="268" y="71"/>
                    <a:pt x="266" y="72"/>
                    <a:pt x="265" y="74"/>
                  </a:cubicBezTo>
                  <a:cubicBezTo>
                    <a:pt x="273" y="75"/>
                    <a:pt x="277" y="72"/>
                    <a:pt x="284" y="72"/>
                  </a:cubicBezTo>
                  <a:cubicBezTo>
                    <a:pt x="285" y="74"/>
                    <a:pt x="284" y="77"/>
                    <a:pt x="286" y="77"/>
                  </a:cubicBezTo>
                  <a:cubicBezTo>
                    <a:pt x="286" y="75"/>
                    <a:pt x="288" y="75"/>
                    <a:pt x="290" y="75"/>
                  </a:cubicBezTo>
                  <a:cubicBezTo>
                    <a:pt x="290" y="73"/>
                    <a:pt x="291" y="70"/>
                    <a:pt x="293" y="69"/>
                  </a:cubicBezTo>
                  <a:cubicBezTo>
                    <a:pt x="296" y="67"/>
                    <a:pt x="295" y="69"/>
                    <a:pt x="299" y="69"/>
                  </a:cubicBezTo>
                  <a:cubicBezTo>
                    <a:pt x="299" y="68"/>
                    <a:pt x="300" y="66"/>
                    <a:pt x="302" y="66"/>
                  </a:cubicBezTo>
                  <a:close/>
                  <a:moveTo>
                    <a:pt x="312" y="117"/>
                  </a:moveTo>
                  <a:cubicBezTo>
                    <a:pt x="313" y="113"/>
                    <a:pt x="318" y="114"/>
                    <a:pt x="320" y="112"/>
                  </a:cubicBezTo>
                  <a:cubicBezTo>
                    <a:pt x="320" y="112"/>
                    <a:pt x="322" y="113"/>
                    <a:pt x="323" y="112"/>
                  </a:cubicBezTo>
                  <a:cubicBezTo>
                    <a:pt x="325" y="111"/>
                    <a:pt x="328" y="112"/>
                    <a:pt x="330" y="111"/>
                  </a:cubicBezTo>
                  <a:cubicBezTo>
                    <a:pt x="331" y="111"/>
                    <a:pt x="331" y="108"/>
                    <a:pt x="332" y="108"/>
                  </a:cubicBezTo>
                  <a:cubicBezTo>
                    <a:pt x="336" y="105"/>
                    <a:pt x="339" y="109"/>
                    <a:pt x="339" y="106"/>
                  </a:cubicBezTo>
                  <a:cubicBezTo>
                    <a:pt x="338" y="106"/>
                    <a:pt x="337" y="105"/>
                    <a:pt x="339" y="105"/>
                  </a:cubicBezTo>
                  <a:cubicBezTo>
                    <a:pt x="342" y="105"/>
                    <a:pt x="342" y="103"/>
                    <a:pt x="344" y="105"/>
                  </a:cubicBezTo>
                  <a:cubicBezTo>
                    <a:pt x="344" y="106"/>
                    <a:pt x="345" y="103"/>
                    <a:pt x="345" y="103"/>
                  </a:cubicBezTo>
                  <a:cubicBezTo>
                    <a:pt x="342" y="104"/>
                    <a:pt x="346" y="100"/>
                    <a:pt x="348" y="103"/>
                  </a:cubicBezTo>
                  <a:cubicBezTo>
                    <a:pt x="349" y="101"/>
                    <a:pt x="351" y="100"/>
                    <a:pt x="351" y="96"/>
                  </a:cubicBezTo>
                  <a:cubicBezTo>
                    <a:pt x="345" y="95"/>
                    <a:pt x="345" y="99"/>
                    <a:pt x="339" y="98"/>
                  </a:cubicBezTo>
                  <a:cubicBezTo>
                    <a:pt x="339" y="100"/>
                    <a:pt x="338" y="101"/>
                    <a:pt x="336" y="102"/>
                  </a:cubicBezTo>
                  <a:cubicBezTo>
                    <a:pt x="331" y="104"/>
                    <a:pt x="333" y="101"/>
                    <a:pt x="329" y="102"/>
                  </a:cubicBezTo>
                  <a:cubicBezTo>
                    <a:pt x="328" y="102"/>
                    <a:pt x="328" y="104"/>
                    <a:pt x="326" y="103"/>
                  </a:cubicBezTo>
                  <a:cubicBezTo>
                    <a:pt x="324" y="103"/>
                    <a:pt x="323" y="101"/>
                    <a:pt x="320" y="102"/>
                  </a:cubicBezTo>
                  <a:cubicBezTo>
                    <a:pt x="320" y="101"/>
                    <a:pt x="320" y="99"/>
                    <a:pt x="318" y="99"/>
                  </a:cubicBezTo>
                  <a:cubicBezTo>
                    <a:pt x="318" y="101"/>
                    <a:pt x="318" y="102"/>
                    <a:pt x="317" y="103"/>
                  </a:cubicBezTo>
                  <a:cubicBezTo>
                    <a:pt x="317" y="105"/>
                    <a:pt x="319" y="105"/>
                    <a:pt x="320" y="106"/>
                  </a:cubicBezTo>
                  <a:cubicBezTo>
                    <a:pt x="315" y="105"/>
                    <a:pt x="315" y="108"/>
                    <a:pt x="314" y="109"/>
                  </a:cubicBezTo>
                  <a:cubicBezTo>
                    <a:pt x="312" y="111"/>
                    <a:pt x="308" y="110"/>
                    <a:pt x="308" y="112"/>
                  </a:cubicBezTo>
                  <a:cubicBezTo>
                    <a:pt x="308" y="116"/>
                    <a:pt x="301" y="112"/>
                    <a:pt x="304" y="117"/>
                  </a:cubicBezTo>
                  <a:cubicBezTo>
                    <a:pt x="306" y="117"/>
                    <a:pt x="309" y="117"/>
                    <a:pt x="312" y="117"/>
                  </a:cubicBezTo>
                  <a:close/>
                  <a:moveTo>
                    <a:pt x="421" y="175"/>
                  </a:moveTo>
                  <a:cubicBezTo>
                    <a:pt x="419" y="175"/>
                    <a:pt x="420" y="176"/>
                    <a:pt x="419" y="176"/>
                  </a:cubicBezTo>
                  <a:cubicBezTo>
                    <a:pt x="419" y="176"/>
                    <a:pt x="415" y="177"/>
                    <a:pt x="415" y="178"/>
                  </a:cubicBezTo>
                  <a:cubicBezTo>
                    <a:pt x="414" y="179"/>
                    <a:pt x="416" y="183"/>
                    <a:pt x="413" y="183"/>
                  </a:cubicBezTo>
                  <a:cubicBezTo>
                    <a:pt x="413" y="182"/>
                    <a:pt x="413" y="179"/>
                    <a:pt x="412" y="179"/>
                  </a:cubicBezTo>
                  <a:cubicBezTo>
                    <a:pt x="412" y="181"/>
                    <a:pt x="412" y="183"/>
                    <a:pt x="412" y="185"/>
                  </a:cubicBezTo>
                  <a:cubicBezTo>
                    <a:pt x="414" y="185"/>
                    <a:pt x="417" y="185"/>
                    <a:pt x="419" y="185"/>
                  </a:cubicBezTo>
                  <a:cubicBezTo>
                    <a:pt x="418" y="187"/>
                    <a:pt x="422" y="189"/>
                    <a:pt x="422" y="191"/>
                  </a:cubicBezTo>
                  <a:cubicBezTo>
                    <a:pt x="424" y="196"/>
                    <a:pt x="424" y="194"/>
                    <a:pt x="427" y="197"/>
                  </a:cubicBezTo>
                  <a:cubicBezTo>
                    <a:pt x="425" y="197"/>
                    <a:pt x="423" y="197"/>
                    <a:pt x="424" y="200"/>
                  </a:cubicBezTo>
                  <a:cubicBezTo>
                    <a:pt x="424" y="202"/>
                    <a:pt x="425" y="202"/>
                    <a:pt x="425" y="204"/>
                  </a:cubicBezTo>
                  <a:cubicBezTo>
                    <a:pt x="427" y="204"/>
                    <a:pt x="429" y="204"/>
                    <a:pt x="431" y="204"/>
                  </a:cubicBezTo>
                  <a:cubicBezTo>
                    <a:pt x="433" y="202"/>
                    <a:pt x="433" y="199"/>
                    <a:pt x="432" y="195"/>
                  </a:cubicBezTo>
                  <a:cubicBezTo>
                    <a:pt x="431" y="195"/>
                    <a:pt x="429" y="194"/>
                    <a:pt x="428" y="192"/>
                  </a:cubicBezTo>
                  <a:cubicBezTo>
                    <a:pt x="431" y="184"/>
                    <a:pt x="428" y="189"/>
                    <a:pt x="427" y="186"/>
                  </a:cubicBezTo>
                  <a:cubicBezTo>
                    <a:pt x="425" y="184"/>
                    <a:pt x="425" y="178"/>
                    <a:pt x="424" y="175"/>
                  </a:cubicBezTo>
                  <a:cubicBezTo>
                    <a:pt x="423" y="175"/>
                    <a:pt x="422" y="174"/>
                    <a:pt x="421" y="175"/>
                  </a:cubicBezTo>
                  <a:close/>
                  <a:moveTo>
                    <a:pt x="478" y="221"/>
                  </a:moveTo>
                  <a:cubicBezTo>
                    <a:pt x="474" y="219"/>
                    <a:pt x="475" y="223"/>
                    <a:pt x="472" y="224"/>
                  </a:cubicBezTo>
                  <a:cubicBezTo>
                    <a:pt x="472" y="222"/>
                    <a:pt x="471" y="222"/>
                    <a:pt x="470" y="222"/>
                  </a:cubicBezTo>
                  <a:cubicBezTo>
                    <a:pt x="470" y="227"/>
                    <a:pt x="464" y="225"/>
                    <a:pt x="462" y="226"/>
                  </a:cubicBezTo>
                  <a:cubicBezTo>
                    <a:pt x="461" y="228"/>
                    <a:pt x="462" y="228"/>
                    <a:pt x="461" y="229"/>
                  </a:cubicBezTo>
                  <a:cubicBezTo>
                    <a:pt x="460" y="230"/>
                    <a:pt x="458" y="229"/>
                    <a:pt x="458" y="231"/>
                  </a:cubicBezTo>
                  <a:cubicBezTo>
                    <a:pt x="460" y="232"/>
                    <a:pt x="457" y="233"/>
                    <a:pt x="458" y="235"/>
                  </a:cubicBezTo>
                  <a:cubicBezTo>
                    <a:pt x="461" y="238"/>
                    <a:pt x="461" y="233"/>
                    <a:pt x="464" y="232"/>
                  </a:cubicBezTo>
                  <a:cubicBezTo>
                    <a:pt x="466" y="232"/>
                    <a:pt x="469" y="233"/>
                    <a:pt x="472" y="232"/>
                  </a:cubicBezTo>
                  <a:cubicBezTo>
                    <a:pt x="474" y="232"/>
                    <a:pt x="475" y="231"/>
                    <a:pt x="477" y="231"/>
                  </a:cubicBezTo>
                  <a:cubicBezTo>
                    <a:pt x="480" y="231"/>
                    <a:pt x="485" y="232"/>
                    <a:pt x="486" y="234"/>
                  </a:cubicBezTo>
                  <a:cubicBezTo>
                    <a:pt x="485" y="234"/>
                    <a:pt x="483" y="234"/>
                    <a:pt x="483" y="235"/>
                  </a:cubicBezTo>
                  <a:cubicBezTo>
                    <a:pt x="484" y="234"/>
                    <a:pt x="484" y="237"/>
                    <a:pt x="484" y="237"/>
                  </a:cubicBezTo>
                  <a:cubicBezTo>
                    <a:pt x="485" y="237"/>
                    <a:pt x="486" y="235"/>
                    <a:pt x="486" y="235"/>
                  </a:cubicBezTo>
                  <a:cubicBezTo>
                    <a:pt x="492" y="236"/>
                    <a:pt x="489" y="236"/>
                    <a:pt x="493" y="234"/>
                  </a:cubicBezTo>
                  <a:cubicBezTo>
                    <a:pt x="498" y="231"/>
                    <a:pt x="501" y="236"/>
                    <a:pt x="504" y="232"/>
                  </a:cubicBezTo>
                  <a:cubicBezTo>
                    <a:pt x="500" y="232"/>
                    <a:pt x="504" y="226"/>
                    <a:pt x="501" y="229"/>
                  </a:cubicBezTo>
                  <a:cubicBezTo>
                    <a:pt x="498" y="232"/>
                    <a:pt x="498" y="224"/>
                    <a:pt x="498" y="224"/>
                  </a:cubicBezTo>
                  <a:cubicBezTo>
                    <a:pt x="497" y="223"/>
                    <a:pt x="493" y="224"/>
                    <a:pt x="495" y="221"/>
                  </a:cubicBezTo>
                  <a:cubicBezTo>
                    <a:pt x="492" y="221"/>
                    <a:pt x="490" y="221"/>
                    <a:pt x="487" y="221"/>
                  </a:cubicBezTo>
                  <a:cubicBezTo>
                    <a:pt x="488" y="218"/>
                    <a:pt x="489" y="218"/>
                    <a:pt x="487" y="216"/>
                  </a:cubicBezTo>
                  <a:cubicBezTo>
                    <a:pt x="483" y="218"/>
                    <a:pt x="484" y="216"/>
                    <a:pt x="478" y="216"/>
                  </a:cubicBezTo>
                  <a:cubicBezTo>
                    <a:pt x="478" y="218"/>
                    <a:pt x="477" y="219"/>
                    <a:pt x="478" y="221"/>
                  </a:cubicBezTo>
                  <a:close/>
                  <a:moveTo>
                    <a:pt x="518" y="258"/>
                  </a:moveTo>
                  <a:cubicBezTo>
                    <a:pt x="518" y="258"/>
                    <a:pt x="517" y="257"/>
                    <a:pt x="517" y="256"/>
                  </a:cubicBezTo>
                  <a:cubicBezTo>
                    <a:pt x="523" y="257"/>
                    <a:pt x="517" y="246"/>
                    <a:pt x="523" y="247"/>
                  </a:cubicBezTo>
                  <a:cubicBezTo>
                    <a:pt x="526" y="250"/>
                    <a:pt x="527" y="246"/>
                    <a:pt x="532" y="247"/>
                  </a:cubicBezTo>
                  <a:cubicBezTo>
                    <a:pt x="529" y="238"/>
                    <a:pt x="519" y="237"/>
                    <a:pt x="510" y="238"/>
                  </a:cubicBezTo>
                  <a:cubicBezTo>
                    <a:pt x="508" y="238"/>
                    <a:pt x="508" y="237"/>
                    <a:pt x="508" y="235"/>
                  </a:cubicBezTo>
                  <a:cubicBezTo>
                    <a:pt x="505" y="234"/>
                    <a:pt x="504" y="238"/>
                    <a:pt x="501" y="238"/>
                  </a:cubicBezTo>
                  <a:cubicBezTo>
                    <a:pt x="499" y="238"/>
                    <a:pt x="499" y="236"/>
                    <a:pt x="496" y="237"/>
                  </a:cubicBezTo>
                  <a:cubicBezTo>
                    <a:pt x="494" y="237"/>
                    <a:pt x="494" y="239"/>
                    <a:pt x="492" y="240"/>
                  </a:cubicBezTo>
                  <a:cubicBezTo>
                    <a:pt x="490" y="241"/>
                    <a:pt x="488" y="240"/>
                    <a:pt x="486" y="241"/>
                  </a:cubicBezTo>
                  <a:cubicBezTo>
                    <a:pt x="486" y="244"/>
                    <a:pt x="485" y="245"/>
                    <a:pt x="483" y="246"/>
                  </a:cubicBezTo>
                  <a:cubicBezTo>
                    <a:pt x="483" y="258"/>
                    <a:pt x="481" y="258"/>
                    <a:pt x="481" y="271"/>
                  </a:cubicBezTo>
                  <a:cubicBezTo>
                    <a:pt x="487" y="273"/>
                    <a:pt x="484" y="267"/>
                    <a:pt x="489" y="268"/>
                  </a:cubicBezTo>
                  <a:cubicBezTo>
                    <a:pt x="489" y="265"/>
                    <a:pt x="489" y="263"/>
                    <a:pt x="490" y="262"/>
                  </a:cubicBezTo>
                  <a:cubicBezTo>
                    <a:pt x="493" y="259"/>
                    <a:pt x="491" y="255"/>
                    <a:pt x="492" y="250"/>
                  </a:cubicBezTo>
                  <a:cubicBezTo>
                    <a:pt x="492" y="250"/>
                    <a:pt x="494" y="248"/>
                    <a:pt x="495" y="247"/>
                  </a:cubicBezTo>
                  <a:cubicBezTo>
                    <a:pt x="495" y="246"/>
                    <a:pt x="494" y="243"/>
                    <a:pt x="496" y="243"/>
                  </a:cubicBezTo>
                  <a:cubicBezTo>
                    <a:pt x="499" y="243"/>
                    <a:pt x="501" y="242"/>
                    <a:pt x="502" y="241"/>
                  </a:cubicBezTo>
                  <a:cubicBezTo>
                    <a:pt x="500" y="247"/>
                    <a:pt x="507" y="242"/>
                    <a:pt x="507" y="246"/>
                  </a:cubicBezTo>
                  <a:cubicBezTo>
                    <a:pt x="508" y="250"/>
                    <a:pt x="508" y="249"/>
                    <a:pt x="507" y="253"/>
                  </a:cubicBezTo>
                  <a:cubicBezTo>
                    <a:pt x="508" y="253"/>
                    <a:pt x="510" y="253"/>
                    <a:pt x="510" y="255"/>
                  </a:cubicBezTo>
                  <a:cubicBezTo>
                    <a:pt x="508" y="255"/>
                    <a:pt x="507" y="255"/>
                    <a:pt x="507" y="256"/>
                  </a:cubicBezTo>
                  <a:cubicBezTo>
                    <a:pt x="512" y="254"/>
                    <a:pt x="517" y="261"/>
                    <a:pt x="518" y="258"/>
                  </a:cubicBezTo>
                  <a:close/>
                  <a:moveTo>
                    <a:pt x="545" y="252"/>
                  </a:moveTo>
                  <a:cubicBezTo>
                    <a:pt x="545" y="252"/>
                    <a:pt x="545" y="254"/>
                    <a:pt x="545" y="255"/>
                  </a:cubicBezTo>
                  <a:cubicBezTo>
                    <a:pt x="543" y="257"/>
                    <a:pt x="536" y="250"/>
                    <a:pt x="533" y="253"/>
                  </a:cubicBezTo>
                  <a:cubicBezTo>
                    <a:pt x="534" y="256"/>
                    <a:pt x="531" y="256"/>
                    <a:pt x="530" y="258"/>
                  </a:cubicBezTo>
                  <a:cubicBezTo>
                    <a:pt x="534" y="262"/>
                    <a:pt x="535" y="259"/>
                    <a:pt x="539" y="259"/>
                  </a:cubicBezTo>
                  <a:cubicBezTo>
                    <a:pt x="542" y="259"/>
                    <a:pt x="548" y="260"/>
                    <a:pt x="550" y="258"/>
                  </a:cubicBezTo>
                  <a:cubicBezTo>
                    <a:pt x="549" y="258"/>
                    <a:pt x="548" y="256"/>
                    <a:pt x="550" y="256"/>
                  </a:cubicBezTo>
                  <a:cubicBezTo>
                    <a:pt x="551" y="256"/>
                    <a:pt x="552" y="256"/>
                    <a:pt x="553" y="255"/>
                  </a:cubicBezTo>
                  <a:cubicBezTo>
                    <a:pt x="549" y="255"/>
                    <a:pt x="548" y="252"/>
                    <a:pt x="545" y="252"/>
                  </a:cubicBezTo>
                  <a:close/>
                  <a:moveTo>
                    <a:pt x="524" y="264"/>
                  </a:moveTo>
                  <a:cubicBezTo>
                    <a:pt x="524" y="263"/>
                    <a:pt x="523" y="261"/>
                    <a:pt x="521" y="262"/>
                  </a:cubicBezTo>
                  <a:cubicBezTo>
                    <a:pt x="521" y="262"/>
                    <a:pt x="522" y="265"/>
                    <a:pt x="521" y="265"/>
                  </a:cubicBezTo>
                  <a:cubicBezTo>
                    <a:pt x="519" y="265"/>
                    <a:pt x="516" y="265"/>
                    <a:pt x="514" y="265"/>
                  </a:cubicBezTo>
                  <a:cubicBezTo>
                    <a:pt x="516" y="270"/>
                    <a:pt x="509" y="266"/>
                    <a:pt x="510" y="269"/>
                  </a:cubicBezTo>
                  <a:cubicBezTo>
                    <a:pt x="511" y="269"/>
                    <a:pt x="512" y="269"/>
                    <a:pt x="514" y="269"/>
                  </a:cubicBezTo>
                  <a:cubicBezTo>
                    <a:pt x="514" y="271"/>
                    <a:pt x="513" y="271"/>
                    <a:pt x="512" y="272"/>
                  </a:cubicBezTo>
                  <a:cubicBezTo>
                    <a:pt x="517" y="273"/>
                    <a:pt x="515" y="269"/>
                    <a:pt x="518" y="269"/>
                  </a:cubicBezTo>
                  <a:cubicBezTo>
                    <a:pt x="520" y="271"/>
                    <a:pt x="522" y="271"/>
                    <a:pt x="526" y="271"/>
                  </a:cubicBezTo>
                  <a:cubicBezTo>
                    <a:pt x="525" y="265"/>
                    <a:pt x="536" y="270"/>
                    <a:pt x="533" y="262"/>
                  </a:cubicBezTo>
                  <a:cubicBezTo>
                    <a:pt x="529" y="261"/>
                    <a:pt x="526" y="264"/>
                    <a:pt x="524" y="26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6" name="Freeform 92"/>
            <p:cNvSpPr>
              <a:spLocks/>
            </p:cNvSpPr>
            <p:nvPr/>
          </p:nvSpPr>
          <p:spPr bwMode="auto">
            <a:xfrm>
              <a:off x="1832885" y="1906615"/>
              <a:ext cx="131599" cy="196243"/>
            </a:xfrm>
            <a:custGeom>
              <a:avLst/>
              <a:gdLst>
                <a:gd name="T0" fmla="*/ 14 w 48"/>
                <a:gd name="T1" fmla="*/ 7 h 72"/>
                <a:gd name="T2" fmla="*/ 24 w 48"/>
                <a:gd name="T3" fmla="*/ 5 h 72"/>
                <a:gd name="T4" fmla="*/ 26 w 48"/>
                <a:gd name="T5" fmla="*/ 14 h 72"/>
                <a:gd name="T6" fmla="*/ 18 w 48"/>
                <a:gd name="T7" fmla="*/ 19 h 72"/>
                <a:gd name="T8" fmla="*/ 27 w 48"/>
                <a:gd name="T9" fmla="*/ 23 h 72"/>
                <a:gd name="T10" fmla="*/ 32 w 48"/>
                <a:gd name="T11" fmla="*/ 34 h 72"/>
                <a:gd name="T12" fmla="*/ 35 w 48"/>
                <a:gd name="T13" fmla="*/ 37 h 72"/>
                <a:gd name="T14" fmla="*/ 40 w 48"/>
                <a:gd name="T15" fmla="*/ 40 h 72"/>
                <a:gd name="T16" fmla="*/ 37 w 48"/>
                <a:gd name="T17" fmla="*/ 45 h 72"/>
                <a:gd name="T18" fmla="*/ 46 w 48"/>
                <a:gd name="T19" fmla="*/ 47 h 72"/>
                <a:gd name="T20" fmla="*/ 46 w 48"/>
                <a:gd name="T21" fmla="*/ 56 h 72"/>
                <a:gd name="T22" fmla="*/ 43 w 48"/>
                <a:gd name="T23" fmla="*/ 56 h 72"/>
                <a:gd name="T24" fmla="*/ 46 w 48"/>
                <a:gd name="T25" fmla="*/ 57 h 72"/>
                <a:gd name="T26" fmla="*/ 43 w 48"/>
                <a:gd name="T27" fmla="*/ 62 h 72"/>
                <a:gd name="T28" fmla="*/ 39 w 48"/>
                <a:gd name="T29" fmla="*/ 65 h 72"/>
                <a:gd name="T30" fmla="*/ 24 w 48"/>
                <a:gd name="T31" fmla="*/ 63 h 72"/>
                <a:gd name="T32" fmla="*/ 18 w 48"/>
                <a:gd name="T33" fmla="*/ 65 h 72"/>
                <a:gd name="T34" fmla="*/ 8 w 48"/>
                <a:gd name="T35" fmla="*/ 65 h 72"/>
                <a:gd name="T36" fmla="*/ 11 w 48"/>
                <a:gd name="T37" fmla="*/ 63 h 72"/>
                <a:gd name="T38" fmla="*/ 12 w 48"/>
                <a:gd name="T39" fmla="*/ 65 h 72"/>
                <a:gd name="T40" fmla="*/ 14 w 48"/>
                <a:gd name="T41" fmla="*/ 62 h 72"/>
                <a:gd name="T42" fmla="*/ 23 w 48"/>
                <a:gd name="T43" fmla="*/ 60 h 72"/>
                <a:gd name="T44" fmla="*/ 11 w 48"/>
                <a:gd name="T45" fmla="*/ 56 h 72"/>
                <a:gd name="T46" fmla="*/ 11 w 48"/>
                <a:gd name="T47" fmla="*/ 47 h 72"/>
                <a:gd name="T48" fmla="*/ 14 w 48"/>
                <a:gd name="T49" fmla="*/ 45 h 72"/>
                <a:gd name="T50" fmla="*/ 20 w 48"/>
                <a:gd name="T51" fmla="*/ 45 h 72"/>
                <a:gd name="T52" fmla="*/ 21 w 48"/>
                <a:gd name="T53" fmla="*/ 37 h 72"/>
                <a:gd name="T54" fmla="*/ 17 w 48"/>
                <a:gd name="T55" fmla="*/ 31 h 72"/>
                <a:gd name="T56" fmla="*/ 11 w 48"/>
                <a:gd name="T57" fmla="*/ 32 h 72"/>
                <a:gd name="T58" fmla="*/ 11 w 48"/>
                <a:gd name="T59" fmla="*/ 25 h 72"/>
                <a:gd name="T60" fmla="*/ 5 w 48"/>
                <a:gd name="T61" fmla="*/ 22 h 72"/>
                <a:gd name="T62" fmla="*/ 0 w 48"/>
                <a:gd name="T63" fmla="*/ 7 h 72"/>
                <a:gd name="T64" fmla="*/ 8 w 48"/>
                <a:gd name="T65" fmla="*/ 0 h 72"/>
                <a:gd name="T66" fmla="*/ 21 w 48"/>
                <a:gd name="T67" fmla="*/ 0 h 72"/>
                <a:gd name="T68" fmla="*/ 14 w 48"/>
                <a:gd name="T69" fmla="*/ 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72">
                  <a:moveTo>
                    <a:pt x="14" y="7"/>
                  </a:moveTo>
                  <a:cubicBezTo>
                    <a:pt x="15" y="10"/>
                    <a:pt x="21" y="5"/>
                    <a:pt x="24" y="5"/>
                  </a:cubicBezTo>
                  <a:cubicBezTo>
                    <a:pt x="26" y="7"/>
                    <a:pt x="26" y="11"/>
                    <a:pt x="26" y="14"/>
                  </a:cubicBezTo>
                  <a:cubicBezTo>
                    <a:pt x="22" y="15"/>
                    <a:pt x="19" y="16"/>
                    <a:pt x="18" y="19"/>
                  </a:cubicBezTo>
                  <a:cubicBezTo>
                    <a:pt x="20" y="22"/>
                    <a:pt x="23" y="23"/>
                    <a:pt x="27" y="23"/>
                  </a:cubicBezTo>
                  <a:cubicBezTo>
                    <a:pt x="27" y="29"/>
                    <a:pt x="33" y="27"/>
                    <a:pt x="32" y="34"/>
                  </a:cubicBezTo>
                  <a:cubicBezTo>
                    <a:pt x="32" y="35"/>
                    <a:pt x="34" y="35"/>
                    <a:pt x="35" y="37"/>
                  </a:cubicBezTo>
                  <a:cubicBezTo>
                    <a:pt x="35" y="39"/>
                    <a:pt x="40" y="38"/>
                    <a:pt x="40" y="40"/>
                  </a:cubicBezTo>
                  <a:cubicBezTo>
                    <a:pt x="40" y="42"/>
                    <a:pt x="38" y="43"/>
                    <a:pt x="37" y="45"/>
                  </a:cubicBezTo>
                  <a:cubicBezTo>
                    <a:pt x="41" y="45"/>
                    <a:pt x="45" y="45"/>
                    <a:pt x="46" y="47"/>
                  </a:cubicBezTo>
                  <a:cubicBezTo>
                    <a:pt x="45" y="49"/>
                    <a:pt x="48" y="53"/>
                    <a:pt x="46" y="56"/>
                  </a:cubicBezTo>
                  <a:cubicBezTo>
                    <a:pt x="46" y="56"/>
                    <a:pt x="43" y="56"/>
                    <a:pt x="43" y="56"/>
                  </a:cubicBezTo>
                  <a:cubicBezTo>
                    <a:pt x="43" y="57"/>
                    <a:pt x="45" y="57"/>
                    <a:pt x="46" y="57"/>
                  </a:cubicBezTo>
                  <a:cubicBezTo>
                    <a:pt x="45" y="59"/>
                    <a:pt x="43" y="59"/>
                    <a:pt x="43" y="62"/>
                  </a:cubicBezTo>
                  <a:cubicBezTo>
                    <a:pt x="41" y="62"/>
                    <a:pt x="41" y="64"/>
                    <a:pt x="39" y="65"/>
                  </a:cubicBezTo>
                  <a:cubicBezTo>
                    <a:pt x="34" y="64"/>
                    <a:pt x="30" y="62"/>
                    <a:pt x="24" y="63"/>
                  </a:cubicBezTo>
                  <a:cubicBezTo>
                    <a:pt x="21" y="66"/>
                    <a:pt x="23" y="66"/>
                    <a:pt x="18" y="65"/>
                  </a:cubicBezTo>
                  <a:cubicBezTo>
                    <a:pt x="16" y="68"/>
                    <a:pt x="8" y="72"/>
                    <a:pt x="8" y="65"/>
                  </a:cubicBezTo>
                  <a:cubicBezTo>
                    <a:pt x="10" y="66"/>
                    <a:pt x="10" y="63"/>
                    <a:pt x="11" y="63"/>
                  </a:cubicBezTo>
                  <a:cubicBezTo>
                    <a:pt x="12" y="63"/>
                    <a:pt x="13" y="65"/>
                    <a:pt x="12" y="65"/>
                  </a:cubicBezTo>
                  <a:cubicBezTo>
                    <a:pt x="14" y="64"/>
                    <a:pt x="13" y="63"/>
                    <a:pt x="14" y="62"/>
                  </a:cubicBezTo>
                  <a:cubicBezTo>
                    <a:pt x="16" y="60"/>
                    <a:pt x="19" y="62"/>
                    <a:pt x="23" y="60"/>
                  </a:cubicBezTo>
                  <a:cubicBezTo>
                    <a:pt x="22" y="53"/>
                    <a:pt x="15" y="58"/>
                    <a:pt x="11" y="56"/>
                  </a:cubicBezTo>
                  <a:cubicBezTo>
                    <a:pt x="11" y="53"/>
                    <a:pt x="11" y="50"/>
                    <a:pt x="11" y="47"/>
                  </a:cubicBezTo>
                  <a:cubicBezTo>
                    <a:pt x="14" y="48"/>
                    <a:pt x="16" y="46"/>
                    <a:pt x="14" y="45"/>
                  </a:cubicBezTo>
                  <a:cubicBezTo>
                    <a:pt x="15" y="41"/>
                    <a:pt x="17" y="47"/>
                    <a:pt x="20" y="45"/>
                  </a:cubicBezTo>
                  <a:cubicBezTo>
                    <a:pt x="23" y="46"/>
                    <a:pt x="17" y="39"/>
                    <a:pt x="21" y="37"/>
                  </a:cubicBezTo>
                  <a:cubicBezTo>
                    <a:pt x="21" y="34"/>
                    <a:pt x="15" y="35"/>
                    <a:pt x="17" y="31"/>
                  </a:cubicBezTo>
                  <a:cubicBezTo>
                    <a:pt x="15" y="32"/>
                    <a:pt x="13" y="32"/>
                    <a:pt x="11" y="32"/>
                  </a:cubicBezTo>
                  <a:cubicBezTo>
                    <a:pt x="11" y="30"/>
                    <a:pt x="11" y="27"/>
                    <a:pt x="11" y="25"/>
                  </a:cubicBezTo>
                  <a:cubicBezTo>
                    <a:pt x="11" y="22"/>
                    <a:pt x="6" y="24"/>
                    <a:pt x="5" y="22"/>
                  </a:cubicBezTo>
                  <a:cubicBezTo>
                    <a:pt x="8" y="16"/>
                    <a:pt x="7" y="8"/>
                    <a:pt x="0" y="7"/>
                  </a:cubicBezTo>
                  <a:cubicBezTo>
                    <a:pt x="3" y="4"/>
                    <a:pt x="7" y="3"/>
                    <a:pt x="8" y="0"/>
                  </a:cubicBezTo>
                  <a:cubicBezTo>
                    <a:pt x="12" y="0"/>
                    <a:pt x="17" y="0"/>
                    <a:pt x="21" y="0"/>
                  </a:cubicBezTo>
                  <a:cubicBezTo>
                    <a:pt x="18" y="2"/>
                    <a:pt x="16" y="4"/>
                    <a:pt x="14"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7" name="Freeform 93"/>
            <p:cNvSpPr>
              <a:spLocks/>
            </p:cNvSpPr>
            <p:nvPr/>
          </p:nvSpPr>
          <p:spPr bwMode="auto">
            <a:xfrm>
              <a:off x="5420909" y="1914696"/>
              <a:ext cx="35786" cy="27705"/>
            </a:xfrm>
            <a:custGeom>
              <a:avLst/>
              <a:gdLst>
                <a:gd name="T0" fmla="*/ 12 w 13"/>
                <a:gd name="T1" fmla="*/ 1 h 10"/>
                <a:gd name="T2" fmla="*/ 13 w 13"/>
                <a:gd name="T3" fmla="*/ 7 h 10"/>
                <a:gd name="T4" fmla="*/ 6 w 13"/>
                <a:gd name="T5" fmla="*/ 10 h 10"/>
                <a:gd name="T6" fmla="*/ 6 w 13"/>
                <a:gd name="T7" fmla="*/ 7 h 10"/>
                <a:gd name="T8" fmla="*/ 3 w 13"/>
                <a:gd name="T9" fmla="*/ 8 h 10"/>
                <a:gd name="T10" fmla="*/ 4 w 13"/>
                <a:gd name="T11" fmla="*/ 7 h 10"/>
                <a:gd name="T12" fmla="*/ 12 w 13"/>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13" h="10">
                  <a:moveTo>
                    <a:pt x="12" y="1"/>
                  </a:moveTo>
                  <a:cubicBezTo>
                    <a:pt x="10" y="3"/>
                    <a:pt x="11" y="5"/>
                    <a:pt x="13" y="7"/>
                  </a:cubicBezTo>
                  <a:cubicBezTo>
                    <a:pt x="12" y="9"/>
                    <a:pt x="8" y="9"/>
                    <a:pt x="6" y="10"/>
                  </a:cubicBezTo>
                  <a:cubicBezTo>
                    <a:pt x="6" y="9"/>
                    <a:pt x="6" y="8"/>
                    <a:pt x="6" y="7"/>
                  </a:cubicBezTo>
                  <a:cubicBezTo>
                    <a:pt x="5" y="7"/>
                    <a:pt x="4" y="8"/>
                    <a:pt x="3" y="8"/>
                  </a:cubicBezTo>
                  <a:cubicBezTo>
                    <a:pt x="0" y="7"/>
                    <a:pt x="3" y="8"/>
                    <a:pt x="4" y="7"/>
                  </a:cubicBezTo>
                  <a:cubicBezTo>
                    <a:pt x="5" y="6"/>
                    <a:pt x="8" y="0"/>
                    <a:pt x="12"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8" name="Freeform 94"/>
            <p:cNvSpPr>
              <a:spLocks/>
            </p:cNvSpPr>
            <p:nvPr/>
          </p:nvSpPr>
          <p:spPr bwMode="auto">
            <a:xfrm>
              <a:off x="4243215" y="2240229"/>
              <a:ext cx="19625" cy="21933"/>
            </a:xfrm>
            <a:custGeom>
              <a:avLst/>
              <a:gdLst>
                <a:gd name="T0" fmla="*/ 1 w 7"/>
                <a:gd name="T1" fmla="*/ 2 h 8"/>
                <a:gd name="T2" fmla="*/ 7 w 7"/>
                <a:gd name="T3" fmla="*/ 1 h 8"/>
                <a:gd name="T4" fmla="*/ 0 w 7"/>
                <a:gd name="T5" fmla="*/ 8 h 8"/>
                <a:gd name="T6" fmla="*/ 1 w 7"/>
                <a:gd name="T7" fmla="*/ 2 h 8"/>
              </a:gdLst>
              <a:ahLst/>
              <a:cxnLst>
                <a:cxn ang="0">
                  <a:pos x="T0" y="T1"/>
                </a:cxn>
                <a:cxn ang="0">
                  <a:pos x="T2" y="T3"/>
                </a:cxn>
                <a:cxn ang="0">
                  <a:pos x="T4" y="T5"/>
                </a:cxn>
                <a:cxn ang="0">
                  <a:pos x="T6" y="T7"/>
                </a:cxn>
              </a:cxnLst>
              <a:rect l="0" t="0" r="r" b="b"/>
              <a:pathLst>
                <a:path w="7" h="8">
                  <a:moveTo>
                    <a:pt x="1" y="2"/>
                  </a:moveTo>
                  <a:cubicBezTo>
                    <a:pt x="3" y="0"/>
                    <a:pt x="3" y="2"/>
                    <a:pt x="7" y="1"/>
                  </a:cubicBezTo>
                  <a:cubicBezTo>
                    <a:pt x="6" y="4"/>
                    <a:pt x="5" y="8"/>
                    <a:pt x="0" y="8"/>
                  </a:cubicBezTo>
                  <a:cubicBezTo>
                    <a:pt x="0" y="6"/>
                    <a:pt x="6" y="4"/>
                    <a:pt x="1"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599" name="Freeform 95"/>
            <p:cNvSpPr>
              <a:spLocks/>
            </p:cNvSpPr>
            <p:nvPr/>
          </p:nvSpPr>
          <p:spPr bwMode="auto">
            <a:xfrm>
              <a:off x="3734137" y="2877443"/>
              <a:ext cx="160458" cy="188163"/>
            </a:xfrm>
            <a:custGeom>
              <a:avLst/>
              <a:gdLst>
                <a:gd name="T0" fmla="*/ 47 w 59"/>
                <a:gd name="T1" fmla="*/ 4 h 69"/>
                <a:gd name="T2" fmla="*/ 53 w 59"/>
                <a:gd name="T3" fmla="*/ 7 h 69"/>
                <a:gd name="T4" fmla="*/ 59 w 59"/>
                <a:gd name="T5" fmla="*/ 11 h 69"/>
                <a:gd name="T6" fmla="*/ 53 w 59"/>
                <a:gd name="T7" fmla="*/ 18 h 69"/>
                <a:gd name="T8" fmla="*/ 52 w 59"/>
                <a:gd name="T9" fmla="*/ 27 h 69"/>
                <a:gd name="T10" fmla="*/ 55 w 59"/>
                <a:gd name="T11" fmla="*/ 30 h 69"/>
                <a:gd name="T12" fmla="*/ 55 w 59"/>
                <a:gd name="T13" fmla="*/ 35 h 69"/>
                <a:gd name="T14" fmla="*/ 58 w 59"/>
                <a:gd name="T15" fmla="*/ 38 h 69"/>
                <a:gd name="T16" fmla="*/ 50 w 59"/>
                <a:gd name="T17" fmla="*/ 42 h 69"/>
                <a:gd name="T18" fmla="*/ 49 w 59"/>
                <a:gd name="T19" fmla="*/ 50 h 69"/>
                <a:gd name="T20" fmla="*/ 49 w 59"/>
                <a:gd name="T21" fmla="*/ 53 h 69"/>
                <a:gd name="T22" fmla="*/ 46 w 59"/>
                <a:gd name="T23" fmla="*/ 53 h 69"/>
                <a:gd name="T24" fmla="*/ 41 w 59"/>
                <a:gd name="T25" fmla="*/ 59 h 69"/>
                <a:gd name="T26" fmla="*/ 41 w 59"/>
                <a:gd name="T27" fmla="*/ 67 h 69"/>
                <a:gd name="T28" fmla="*/ 27 w 59"/>
                <a:gd name="T29" fmla="*/ 63 h 69"/>
                <a:gd name="T30" fmla="*/ 25 w 59"/>
                <a:gd name="T31" fmla="*/ 66 h 69"/>
                <a:gd name="T32" fmla="*/ 21 w 59"/>
                <a:gd name="T33" fmla="*/ 63 h 69"/>
                <a:gd name="T34" fmla="*/ 13 w 59"/>
                <a:gd name="T35" fmla="*/ 63 h 69"/>
                <a:gd name="T36" fmla="*/ 9 w 59"/>
                <a:gd name="T37" fmla="*/ 61 h 69"/>
                <a:gd name="T38" fmla="*/ 3 w 59"/>
                <a:gd name="T39" fmla="*/ 53 h 69"/>
                <a:gd name="T40" fmla="*/ 4 w 59"/>
                <a:gd name="T41" fmla="*/ 47 h 69"/>
                <a:gd name="T42" fmla="*/ 3 w 59"/>
                <a:gd name="T43" fmla="*/ 47 h 69"/>
                <a:gd name="T44" fmla="*/ 1 w 59"/>
                <a:gd name="T45" fmla="*/ 35 h 69"/>
                <a:gd name="T46" fmla="*/ 16 w 59"/>
                <a:gd name="T47" fmla="*/ 33 h 69"/>
                <a:gd name="T48" fmla="*/ 16 w 59"/>
                <a:gd name="T49" fmla="*/ 29 h 69"/>
                <a:gd name="T50" fmla="*/ 27 w 59"/>
                <a:gd name="T51" fmla="*/ 21 h 69"/>
                <a:gd name="T52" fmla="*/ 36 w 59"/>
                <a:gd name="T53" fmla="*/ 18 h 69"/>
                <a:gd name="T54" fmla="*/ 37 w 59"/>
                <a:gd name="T55" fmla="*/ 14 h 69"/>
                <a:gd name="T56" fmla="*/ 40 w 59"/>
                <a:gd name="T57" fmla="*/ 14 h 69"/>
                <a:gd name="T58" fmla="*/ 43 w 59"/>
                <a:gd name="T59" fmla="*/ 11 h 69"/>
                <a:gd name="T60" fmla="*/ 49 w 59"/>
                <a:gd name="T61" fmla="*/ 4 h 69"/>
                <a:gd name="T62" fmla="*/ 47 w 59"/>
                <a:gd name="T63" fmla="*/ 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69">
                  <a:moveTo>
                    <a:pt x="47" y="4"/>
                  </a:moveTo>
                  <a:cubicBezTo>
                    <a:pt x="49" y="0"/>
                    <a:pt x="51" y="7"/>
                    <a:pt x="53" y="7"/>
                  </a:cubicBezTo>
                  <a:cubicBezTo>
                    <a:pt x="55" y="8"/>
                    <a:pt x="56" y="11"/>
                    <a:pt x="59" y="11"/>
                  </a:cubicBezTo>
                  <a:cubicBezTo>
                    <a:pt x="58" y="15"/>
                    <a:pt x="58" y="19"/>
                    <a:pt x="53" y="18"/>
                  </a:cubicBezTo>
                  <a:cubicBezTo>
                    <a:pt x="52" y="21"/>
                    <a:pt x="55" y="27"/>
                    <a:pt x="52" y="27"/>
                  </a:cubicBezTo>
                  <a:cubicBezTo>
                    <a:pt x="51" y="29"/>
                    <a:pt x="54" y="29"/>
                    <a:pt x="55" y="30"/>
                  </a:cubicBezTo>
                  <a:cubicBezTo>
                    <a:pt x="55" y="32"/>
                    <a:pt x="54" y="34"/>
                    <a:pt x="55" y="35"/>
                  </a:cubicBezTo>
                  <a:cubicBezTo>
                    <a:pt x="56" y="36"/>
                    <a:pt x="57" y="36"/>
                    <a:pt x="58" y="38"/>
                  </a:cubicBezTo>
                  <a:cubicBezTo>
                    <a:pt x="57" y="41"/>
                    <a:pt x="53" y="45"/>
                    <a:pt x="50" y="42"/>
                  </a:cubicBezTo>
                  <a:cubicBezTo>
                    <a:pt x="51" y="46"/>
                    <a:pt x="53" y="47"/>
                    <a:pt x="49" y="50"/>
                  </a:cubicBezTo>
                  <a:cubicBezTo>
                    <a:pt x="48" y="50"/>
                    <a:pt x="49" y="52"/>
                    <a:pt x="49" y="53"/>
                  </a:cubicBezTo>
                  <a:cubicBezTo>
                    <a:pt x="48" y="53"/>
                    <a:pt x="46" y="52"/>
                    <a:pt x="46" y="53"/>
                  </a:cubicBezTo>
                  <a:cubicBezTo>
                    <a:pt x="45" y="54"/>
                    <a:pt x="46" y="60"/>
                    <a:pt x="41" y="59"/>
                  </a:cubicBezTo>
                  <a:cubicBezTo>
                    <a:pt x="44" y="61"/>
                    <a:pt x="40" y="62"/>
                    <a:pt x="41" y="67"/>
                  </a:cubicBezTo>
                  <a:cubicBezTo>
                    <a:pt x="34" y="69"/>
                    <a:pt x="32" y="64"/>
                    <a:pt x="27" y="63"/>
                  </a:cubicBezTo>
                  <a:cubicBezTo>
                    <a:pt x="25" y="63"/>
                    <a:pt x="26" y="65"/>
                    <a:pt x="25" y="66"/>
                  </a:cubicBezTo>
                  <a:cubicBezTo>
                    <a:pt x="22" y="67"/>
                    <a:pt x="22" y="63"/>
                    <a:pt x="21" y="63"/>
                  </a:cubicBezTo>
                  <a:cubicBezTo>
                    <a:pt x="19" y="62"/>
                    <a:pt x="15" y="64"/>
                    <a:pt x="13" y="63"/>
                  </a:cubicBezTo>
                  <a:cubicBezTo>
                    <a:pt x="12" y="62"/>
                    <a:pt x="14" y="59"/>
                    <a:pt x="9" y="61"/>
                  </a:cubicBezTo>
                  <a:cubicBezTo>
                    <a:pt x="8" y="58"/>
                    <a:pt x="8" y="53"/>
                    <a:pt x="3" y="53"/>
                  </a:cubicBezTo>
                  <a:cubicBezTo>
                    <a:pt x="3" y="50"/>
                    <a:pt x="5" y="49"/>
                    <a:pt x="4" y="47"/>
                  </a:cubicBezTo>
                  <a:cubicBezTo>
                    <a:pt x="4" y="45"/>
                    <a:pt x="3" y="46"/>
                    <a:pt x="3" y="47"/>
                  </a:cubicBezTo>
                  <a:cubicBezTo>
                    <a:pt x="0" y="44"/>
                    <a:pt x="2" y="40"/>
                    <a:pt x="1" y="35"/>
                  </a:cubicBezTo>
                  <a:cubicBezTo>
                    <a:pt x="7" y="35"/>
                    <a:pt x="12" y="35"/>
                    <a:pt x="16" y="33"/>
                  </a:cubicBezTo>
                  <a:cubicBezTo>
                    <a:pt x="16" y="31"/>
                    <a:pt x="19" y="29"/>
                    <a:pt x="16" y="29"/>
                  </a:cubicBezTo>
                  <a:cubicBezTo>
                    <a:pt x="18" y="27"/>
                    <a:pt x="30" y="23"/>
                    <a:pt x="27" y="21"/>
                  </a:cubicBezTo>
                  <a:cubicBezTo>
                    <a:pt x="28" y="19"/>
                    <a:pt x="32" y="19"/>
                    <a:pt x="36" y="18"/>
                  </a:cubicBezTo>
                  <a:cubicBezTo>
                    <a:pt x="38" y="19"/>
                    <a:pt x="36" y="15"/>
                    <a:pt x="37" y="14"/>
                  </a:cubicBezTo>
                  <a:cubicBezTo>
                    <a:pt x="37" y="14"/>
                    <a:pt x="40" y="14"/>
                    <a:pt x="40" y="14"/>
                  </a:cubicBezTo>
                  <a:cubicBezTo>
                    <a:pt x="41" y="13"/>
                    <a:pt x="40" y="10"/>
                    <a:pt x="43" y="11"/>
                  </a:cubicBezTo>
                  <a:cubicBezTo>
                    <a:pt x="41" y="5"/>
                    <a:pt x="47" y="6"/>
                    <a:pt x="49" y="4"/>
                  </a:cubicBezTo>
                  <a:cubicBezTo>
                    <a:pt x="48" y="4"/>
                    <a:pt x="48" y="4"/>
                    <a:pt x="47" y="4"/>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0" name="Freeform 96"/>
            <p:cNvSpPr>
              <a:spLocks/>
            </p:cNvSpPr>
            <p:nvPr/>
          </p:nvSpPr>
          <p:spPr bwMode="auto">
            <a:xfrm>
              <a:off x="3900367" y="3011350"/>
              <a:ext cx="73880" cy="84270"/>
            </a:xfrm>
            <a:custGeom>
              <a:avLst/>
              <a:gdLst>
                <a:gd name="T0" fmla="*/ 23 w 27"/>
                <a:gd name="T1" fmla="*/ 1 h 31"/>
                <a:gd name="T2" fmla="*/ 19 w 27"/>
                <a:gd name="T3" fmla="*/ 7 h 31"/>
                <a:gd name="T4" fmla="*/ 18 w 27"/>
                <a:gd name="T5" fmla="*/ 7 h 31"/>
                <a:gd name="T6" fmla="*/ 19 w 27"/>
                <a:gd name="T7" fmla="*/ 11 h 31"/>
                <a:gd name="T8" fmla="*/ 22 w 27"/>
                <a:gd name="T9" fmla="*/ 14 h 31"/>
                <a:gd name="T10" fmla="*/ 23 w 27"/>
                <a:gd name="T11" fmla="*/ 27 h 31"/>
                <a:gd name="T12" fmla="*/ 18 w 27"/>
                <a:gd name="T13" fmla="*/ 27 h 31"/>
                <a:gd name="T14" fmla="*/ 13 w 27"/>
                <a:gd name="T15" fmla="*/ 12 h 31"/>
                <a:gd name="T16" fmla="*/ 7 w 27"/>
                <a:gd name="T17" fmla="*/ 17 h 31"/>
                <a:gd name="T18" fmla="*/ 7 w 27"/>
                <a:gd name="T19" fmla="*/ 26 h 31"/>
                <a:gd name="T20" fmla="*/ 3 w 27"/>
                <a:gd name="T21" fmla="*/ 30 h 31"/>
                <a:gd name="T22" fmla="*/ 1 w 27"/>
                <a:gd name="T23" fmla="*/ 23 h 31"/>
                <a:gd name="T24" fmla="*/ 3 w 27"/>
                <a:gd name="T25" fmla="*/ 21 h 31"/>
                <a:gd name="T26" fmla="*/ 1 w 27"/>
                <a:gd name="T27" fmla="*/ 20 h 31"/>
                <a:gd name="T28" fmla="*/ 3 w 27"/>
                <a:gd name="T29" fmla="*/ 14 h 31"/>
                <a:gd name="T30" fmla="*/ 0 w 27"/>
                <a:gd name="T31" fmla="*/ 11 h 31"/>
                <a:gd name="T32" fmla="*/ 12 w 27"/>
                <a:gd name="T33" fmla="*/ 1 h 31"/>
                <a:gd name="T34" fmla="*/ 23 w 27"/>
                <a:gd name="T3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31">
                  <a:moveTo>
                    <a:pt x="23" y="1"/>
                  </a:moveTo>
                  <a:cubicBezTo>
                    <a:pt x="27" y="7"/>
                    <a:pt x="17" y="4"/>
                    <a:pt x="19" y="7"/>
                  </a:cubicBezTo>
                  <a:cubicBezTo>
                    <a:pt x="21" y="8"/>
                    <a:pt x="19" y="7"/>
                    <a:pt x="18" y="7"/>
                  </a:cubicBezTo>
                  <a:cubicBezTo>
                    <a:pt x="18" y="9"/>
                    <a:pt x="18" y="10"/>
                    <a:pt x="19" y="11"/>
                  </a:cubicBezTo>
                  <a:cubicBezTo>
                    <a:pt x="19" y="12"/>
                    <a:pt x="22" y="13"/>
                    <a:pt x="22" y="14"/>
                  </a:cubicBezTo>
                  <a:cubicBezTo>
                    <a:pt x="23" y="17"/>
                    <a:pt x="22" y="23"/>
                    <a:pt x="23" y="27"/>
                  </a:cubicBezTo>
                  <a:cubicBezTo>
                    <a:pt x="21" y="27"/>
                    <a:pt x="20" y="27"/>
                    <a:pt x="18" y="27"/>
                  </a:cubicBezTo>
                  <a:cubicBezTo>
                    <a:pt x="16" y="23"/>
                    <a:pt x="13" y="19"/>
                    <a:pt x="13" y="12"/>
                  </a:cubicBezTo>
                  <a:cubicBezTo>
                    <a:pt x="10" y="13"/>
                    <a:pt x="12" y="18"/>
                    <a:pt x="7" y="17"/>
                  </a:cubicBezTo>
                  <a:cubicBezTo>
                    <a:pt x="7" y="20"/>
                    <a:pt x="7" y="23"/>
                    <a:pt x="7" y="26"/>
                  </a:cubicBezTo>
                  <a:cubicBezTo>
                    <a:pt x="8" y="29"/>
                    <a:pt x="3" y="27"/>
                    <a:pt x="3" y="30"/>
                  </a:cubicBezTo>
                  <a:cubicBezTo>
                    <a:pt x="1" y="31"/>
                    <a:pt x="1" y="26"/>
                    <a:pt x="1" y="23"/>
                  </a:cubicBezTo>
                  <a:cubicBezTo>
                    <a:pt x="1" y="22"/>
                    <a:pt x="3" y="21"/>
                    <a:pt x="3" y="21"/>
                  </a:cubicBezTo>
                  <a:cubicBezTo>
                    <a:pt x="3" y="20"/>
                    <a:pt x="1" y="20"/>
                    <a:pt x="1" y="20"/>
                  </a:cubicBezTo>
                  <a:cubicBezTo>
                    <a:pt x="1" y="19"/>
                    <a:pt x="4" y="16"/>
                    <a:pt x="3" y="14"/>
                  </a:cubicBezTo>
                  <a:cubicBezTo>
                    <a:pt x="3" y="11"/>
                    <a:pt x="2" y="11"/>
                    <a:pt x="0" y="11"/>
                  </a:cubicBezTo>
                  <a:cubicBezTo>
                    <a:pt x="2" y="5"/>
                    <a:pt x="4" y="0"/>
                    <a:pt x="12" y="1"/>
                  </a:cubicBezTo>
                  <a:cubicBezTo>
                    <a:pt x="7" y="6"/>
                    <a:pt x="20" y="1"/>
                    <a:pt x="23"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1" name="Freeform 97"/>
            <p:cNvSpPr>
              <a:spLocks/>
            </p:cNvSpPr>
            <p:nvPr/>
          </p:nvSpPr>
          <p:spPr bwMode="auto">
            <a:xfrm>
              <a:off x="3676418" y="3093310"/>
              <a:ext cx="172002" cy="51947"/>
            </a:xfrm>
            <a:custGeom>
              <a:avLst/>
              <a:gdLst>
                <a:gd name="T0" fmla="*/ 2 w 63"/>
                <a:gd name="T1" fmla="*/ 6 h 19"/>
                <a:gd name="T2" fmla="*/ 8 w 63"/>
                <a:gd name="T3" fmla="*/ 2 h 19"/>
                <a:gd name="T4" fmla="*/ 11 w 63"/>
                <a:gd name="T5" fmla="*/ 5 h 19"/>
                <a:gd name="T6" fmla="*/ 14 w 63"/>
                <a:gd name="T7" fmla="*/ 6 h 19"/>
                <a:gd name="T8" fmla="*/ 28 w 63"/>
                <a:gd name="T9" fmla="*/ 9 h 19"/>
                <a:gd name="T10" fmla="*/ 43 w 63"/>
                <a:gd name="T11" fmla="*/ 8 h 19"/>
                <a:gd name="T12" fmla="*/ 46 w 63"/>
                <a:gd name="T13" fmla="*/ 11 h 19"/>
                <a:gd name="T14" fmla="*/ 51 w 63"/>
                <a:gd name="T15" fmla="*/ 12 h 19"/>
                <a:gd name="T16" fmla="*/ 58 w 63"/>
                <a:gd name="T17" fmla="*/ 12 h 19"/>
                <a:gd name="T18" fmla="*/ 60 w 63"/>
                <a:gd name="T19" fmla="*/ 17 h 19"/>
                <a:gd name="T20" fmla="*/ 57 w 63"/>
                <a:gd name="T21" fmla="*/ 17 h 19"/>
                <a:gd name="T22" fmla="*/ 27 w 63"/>
                <a:gd name="T23" fmla="*/ 12 h 19"/>
                <a:gd name="T24" fmla="*/ 19 w 63"/>
                <a:gd name="T25" fmla="*/ 12 h 19"/>
                <a:gd name="T26" fmla="*/ 9 w 63"/>
                <a:gd name="T27" fmla="*/ 9 h 19"/>
                <a:gd name="T28" fmla="*/ 2 w 63"/>
                <a:gd name="T29"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3" h="19">
                  <a:moveTo>
                    <a:pt x="2" y="6"/>
                  </a:moveTo>
                  <a:cubicBezTo>
                    <a:pt x="0" y="1"/>
                    <a:pt x="7" y="4"/>
                    <a:pt x="8" y="2"/>
                  </a:cubicBezTo>
                  <a:cubicBezTo>
                    <a:pt x="11" y="0"/>
                    <a:pt x="10" y="4"/>
                    <a:pt x="11" y="5"/>
                  </a:cubicBezTo>
                  <a:cubicBezTo>
                    <a:pt x="11" y="5"/>
                    <a:pt x="14" y="4"/>
                    <a:pt x="14" y="6"/>
                  </a:cubicBezTo>
                  <a:cubicBezTo>
                    <a:pt x="21" y="4"/>
                    <a:pt x="23" y="5"/>
                    <a:pt x="28" y="9"/>
                  </a:cubicBezTo>
                  <a:cubicBezTo>
                    <a:pt x="34" y="6"/>
                    <a:pt x="36" y="8"/>
                    <a:pt x="43" y="8"/>
                  </a:cubicBezTo>
                  <a:cubicBezTo>
                    <a:pt x="46" y="7"/>
                    <a:pt x="46" y="9"/>
                    <a:pt x="46" y="11"/>
                  </a:cubicBezTo>
                  <a:cubicBezTo>
                    <a:pt x="48" y="10"/>
                    <a:pt x="50" y="10"/>
                    <a:pt x="51" y="12"/>
                  </a:cubicBezTo>
                  <a:cubicBezTo>
                    <a:pt x="54" y="10"/>
                    <a:pt x="58" y="15"/>
                    <a:pt x="58" y="12"/>
                  </a:cubicBezTo>
                  <a:cubicBezTo>
                    <a:pt x="63" y="12"/>
                    <a:pt x="55" y="17"/>
                    <a:pt x="60" y="17"/>
                  </a:cubicBezTo>
                  <a:cubicBezTo>
                    <a:pt x="59" y="19"/>
                    <a:pt x="58" y="16"/>
                    <a:pt x="57" y="17"/>
                  </a:cubicBezTo>
                  <a:cubicBezTo>
                    <a:pt x="45" y="19"/>
                    <a:pt x="36" y="14"/>
                    <a:pt x="27" y="12"/>
                  </a:cubicBezTo>
                  <a:cubicBezTo>
                    <a:pt x="25" y="12"/>
                    <a:pt x="22" y="12"/>
                    <a:pt x="19" y="12"/>
                  </a:cubicBezTo>
                  <a:cubicBezTo>
                    <a:pt x="16" y="12"/>
                    <a:pt x="13" y="10"/>
                    <a:pt x="9" y="9"/>
                  </a:cubicBezTo>
                  <a:cubicBezTo>
                    <a:pt x="6" y="8"/>
                    <a:pt x="2" y="9"/>
                    <a:pt x="2" y="6"/>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2" name="Freeform 98"/>
            <p:cNvSpPr>
              <a:spLocks/>
            </p:cNvSpPr>
            <p:nvPr/>
          </p:nvSpPr>
          <p:spPr bwMode="auto">
            <a:xfrm>
              <a:off x="3904984" y="3153338"/>
              <a:ext cx="27705" cy="8081"/>
            </a:xfrm>
            <a:custGeom>
              <a:avLst/>
              <a:gdLst>
                <a:gd name="T0" fmla="*/ 4 w 10"/>
                <a:gd name="T1" fmla="*/ 2 h 3"/>
                <a:gd name="T2" fmla="*/ 10 w 10"/>
                <a:gd name="T3" fmla="*/ 3 h 3"/>
                <a:gd name="T4" fmla="*/ 4 w 10"/>
                <a:gd name="T5" fmla="*/ 3 h 3"/>
                <a:gd name="T6" fmla="*/ 2 w 10"/>
                <a:gd name="T7" fmla="*/ 2 h 3"/>
                <a:gd name="T8" fmla="*/ 4 w 10"/>
                <a:gd name="T9" fmla="*/ 2 h 3"/>
              </a:gdLst>
              <a:ahLst/>
              <a:cxnLst>
                <a:cxn ang="0">
                  <a:pos x="T0" y="T1"/>
                </a:cxn>
                <a:cxn ang="0">
                  <a:pos x="T2" y="T3"/>
                </a:cxn>
                <a:cxn ang="0">
                  <a:pos x="T4" y="T5"/>
                </a:cxn>
                <a:cxn ang="0">
                  <a:pos x="T6" y="T7"/>
                </a:cxn>
                <a:cxn ang="0">
                  <a:pos x="T8" y="T9"/>
                </a:cxn>
              </a:cxnLst>
              <a:rect l="0" t="0" r="r" b="b"/>
              <a:pathLst>
                <a:path w="10" h="3">
                  <a:moveTo>
                    <a:pt x="4" y="2"/>
                  </a:moveTo>
                  <a:cubicBezTo>
                    <a:pt x="6" y="2"/>
                    <a:pt x="9" y="1"/>
                    <a:pt x="10" y="3"/>
                  </a:cubicBezTo>
                  <a:cubicBezTo>
                    <a:pt x="8" y="3"/>
                    <a:pt x="6" y="3"/>
                    <a:pt x="4" y="3"/>
                  </a:cubicBezTo>
                  <a:cubicBezTo>
                    <a:pt x="4" y="2"/>
                    <a:pt x="3" y="2"/>
                    <a:pt x="2" y="2"/>
                  </a:cubicBezTo>
                  <a:cubicBezTo>
                    <a:pt x="0" y="0"/>
                    <a:pt x="3" y="0"/>
                    <a:pt x="4"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3" name="Freeform 99"/>
            <p:cNvSpPr>
              <a:spLocks/>
            </p:cNvSpPr>
            <p:nvPr/>
          </p:nvSpPr>
          <p:spPr bwMode="auto">
            <a:xfrm>
              <a:off x="4677259" y="3709745"/>
              <a:ext cx="125827" cy="125827"/>
            </a:xfrm>
            <a:custGeom>
              <a:avLst/>
              <a:gdLst>
                <a:gd name="T0" fmla="*/ 1 w 46"/>
                <a:gd name="T1" fmla="*/ 40 h 46"/>
                <a:gd name="T2" fmla="*/ 4 w 46"/>
                <a:gd name="T3" fmla="*/ 34 h 46"/>
                <a:gd name="T4" fmla="*/ 7 w 46"/>
                <a:gd name="T5" fmla="*/ 32 h 46"/>
                <a:gd name="T6" fmla="*/ 7 w 46"/>
                <a:gd name="T7" fmla="*/ 29 h 46"/>
                <a:gd name="T8" fmla="*/ 10 w 46"/>
                <a:gd name="T9" fmla="*/ 29 h 46"/>
                <a:gd name="T10" fmla="*/ 11 w 46"/>
                <a:gd name="T11" fmla="*/ 26 h 46"/>
                <a:gd name="T12" fmla="*/ 17 w 46"/>
                <a:gd name="T13" fmla="*/ 25 h 46"/>
                <a:gd name="T14" fmla="*/ 20 w 46"/>
                <a:gd name="T15" fmla="*/ 22 h 46"/>
                <a:gd name="T16" fmla="*/ 23 w 46"/>
                <a:gd name="T17" fmla="*/ 17 h 46"/>
                <a:gd name="T18" fmla="*/ 26 w 46"/>
                <a:gd name="T19" fmla="*/ 14 h 46"/>
                <a:gd name="T20" fmla="*/ 30 w 46"/>
                <a:gd name="T21" fmla="*/ 16 h 46"/>
                <a:gd name="T22" fmla="*/ 29 w 46"/>
                <a:gd name="T23" fmla="*/ 10 h 46"/>
                <a:gd name="T24" fmla="*/ 35 w 46"/>
                <a:gd name="T25" fmla="*/ 2 h 46"/>
                <a:gd name="T26" fmla="*/ 39 w 46"/>
                <a:gd name="T27" fmla="*/ 0 h 46"/>
                <a:gd name="T28" fmla="*/ 44 w 46"/>
                <a:gd name="T29" fmla="*/ 2 h 46"/>
                <a:gd name="T30" fmla="*/ 45 w 46"/>
                <a:gd name="T31" fmla="*/ 10 h 46"/>
                <a:gd name="T32" fmla="*/ 44 w 46"/>
                <a:gd name="T33" fmla="*/ 14 h 46"/>
                <a:gd name="T34" fmla="*/ 41 w 46"/>
                <a:gd name="T35" fmla="*/ 14 h 46"/>
                <a:gd name="T36" fmla="*/ 39 w 46"/>
                <a:gd name="T37" fmla="*/ 22 h 46"/>
                <a:gd name="T38" fmla="*/ 33 w 46"/>
                <a:gd name="T39" fmla="*/ 23 h 46"/>
                <a:gd name="T40" fmla="*/ 29 w 46"/>
                <a:gd name="T41" fmla="*/ 34 h 46"/>
                <a:gd name="T42" fmla="*/ 26 w 46"/>
                <a:gd name="T43" fmla="*/ 40 h 46"/>
                <a:gd name="T44" fmla="*/ 23 w 46"/>
                <a:gd name="T45" fmla="*/ 42 h 46"/>
                <a:gd name="T46" fmla="*/ 11 w 46"/>
                <a:gd name="T47" fmla="*/ 38 h 46"/>
                <a:gd name="T48" fmla="*/ 5 w 46"/>
                <a:gd name="T49" fmla="*/ 40 h 46"/>
                <a:gd name="T50" fmla="*/ 4 w 46"/>
                <a:gd name="T51" fmla="*/ 37 h 46"/>
                <a:gd name="T52" fmla="*/ 1 w 46"/>
                <a:gd name="T53" fmla="*/ 4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6">
                  <a:moveTo>
                    <a:pt x="1" y="40"/>
                  </a:moveTo>
                  <a:cubicBezTo>
                    <a:pt x="0" y="38"/>
                    <a:pt x="2" y="35"/>
                    <a:pt x="4" y="34"/>
                  </a:cubicBezTo>
                  <a:cubicBezTo>
                    <a:pt x="4" y="33"/>
                    <a:pt x="7" y="33"/>
                    <a:pt x="7" y="32"/>
                  </a:cubicBezTo>
                  <a:cubicBezTo>
                    <a:pt x="7" y="32"/>
                    <a:pt x="6" y="30"/>
                    <a:pt x="7" y="29"/>
                  </a:cubicBezTo>
                  <a:cubicBezTo>
                    <a:pt x="7" y="29"/>
                    <a:pt x="9" y="30"/>
                    <a:pt x="10" y="29"/>
                  </a:cubicBezTo>
                  <a:cubicBezTo>
                    <a:pt x="10" y="29"/>
                    <a:pt x="11" y="26"/>
                    <a:pt x="11" y="26"/>
                  </a:cubicBezTo>
                  <a:cubicBezTo>
                    <a:pt x="13" y="25"/>
                    <a:pt x="16" y="27"/>
                    <a:pt x="17" y="25"/>
                  </a:cubicBezTo>
                  <a:cubicBezTo>
                    <a:pt x="18" y="22"/>
                    <a:pt x="17" y="22"/>
                    <a:pt x="20" y="22"/>
                  </a:cubicBezTo>
                  <a:cubicBezTo>
                    <a:pt x="23" y="21"/>
                    <a:pt x="22" y="19"/>
                    <a:pt x="23" y="17"/>
                  </a:cubicBezTo>
                  <a:cubicBezTo>
                    <a:pt x="23" y="17"/>
                    <a:pt x="28" y="21"/>
                    <a:pt x="26" y="14"/>
                  </a:cubicBezTo>
                  <a:cubicBezTo>
                    <a:pt x="28" y="14"/>
                    <a:pt x="29" y="16"/>
                    <a:pt x="30" y="16"/>
                  </a:cubicBezTo>
                  <a:cubicBezTo>
                    <a:pt x="31" y="13"/>
                    <a:pt x="29" y="13"/>
                    <a:pt x="29" y="10"/>
                  </a:cubicBezTo>
                  <a:cubicBezTo>
                    <a:pt x="34" y="11"/>
                    <a:pt x="33" y="5"/>
                    <a:pt x="35" y="2"/>
                  </a:cubicBezTo>
                  <a:cubicBezTo>
                    <a:pt x="36" y="1"/>
                    <a:pt x="40" y="2"/>
                    <a:pt x="39" y="0"/>
                  </a:cubicBezTo>
                  <a:cubicBezTo>
                    <a:pt x="41" y="0"/>
                    <a:pt x="41" y="3"/>
                    <a:pt x="44" y="2"/>
                  </a:cubicBezTo>
                  <a:cubicBezTo>
                    <a:pt x="43" y="7"/>
                    <a:pt x="46" y="6"/>
                    <a:pt x="45" y="10"/>
                  </a:cubicBezTo>
                  <a:cubicBezTo>
                    <a:pt x="43" y="10"/>
                    <a:pt x="45" y="13"/>
                    <a:pt x="44" y="14"/>
                  </a:cubicBezTo>
                  <a:cubicBezTo>
                    <a:pt x="43" y="15"/>
                    <a:pt x="41" y="14"/>
                    <a:pt x="41" y="14"/>
                  </a:cubicBezTo>
                  <a:cubicBezTo>
                    <a:pt x="40" y="15"/>
                    <a:pt x="40" y="19"/>
                    <a:pt x="39" y="22"/>
                  </a:cubicBezTo>
                  <a:cubicBezTo>
                    <a:pt x="36" y="24"/>
                    <a:pt x="36" y="21"/>
                    <a:pt x="33" y="23"/>
                  </a:cubicBezTo>
                  <a:cubicBezTo>
                    <a:pt x="29" y="25"/>
                    <a:pt x="30" y="30"/>
                    <a:pt x="29" y="34"/>
                  </a:cubicBezTo>
                  <a:cubicBezTo>
                    <a:pt x="28" y="35"/>
                    <a:pt x="24" y="35"/>
                    <a:pt x="26" y="40"/>
                  </a:cubicBezTo>
                  <a:cubicBezTo>
                    <a:pt x="23" y="39"/>
                    <a:pt x="23" y="41"/>
                    <a:pt x="23" y="42"/>
                  </a:cubicBezTo>
                  <a:cubicBezTo>
                    <a:pt x="19" y="39"/>
                    <a:pt x="12" y="46"/>
                    <a:pt x="11" y="38"/>
                  </a:cubicBezTo>
                  <a:cubicBezTo>
                    <a:pt x="10" y="39"/>
                    <a:pt x="7" y="41"/>
                    <a:pt x="5" y="40"/>
                  </a:cubicBezTo>
                  <a:cubicBezTo>
                    <a:pt x="5" y="39"/>
                    <a:pt x="4" y="37"/>
                    <a:pt x="4" y="37"/>
                  </a:cubicBezTo>
                  <a:cubicBezTo>
                    <a:pt x="0" y="37"/>
                    <a:pt x="7" y="42"/>
                    <a:pt x="1" y="4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4" name="Freeform 100"/>
            <p:cNvSpPr>
              <a:spLocks/>
            </p:cNvSpPr>
            <p:nvPr/>
          </p:nvSpPr>
          <p:spPr bwMode="auto">
            <a:xfrm>
              <a:off x="6380194" y="1219764"/>
              <a:ext cx="180082" cy="130444"/>
            </a:xfrm>
            <a:custGeom>
              <a:avLst/>
              <a:gdLst>
                <a:gd name="T0" fmla="*/ 18 w 66"/>
                <a:gd name="T1" fmla="*/ 0 h 48"/>
                <a:gd name="T2" fmla="*/ 26 w 66"/>
                <a:gd name="T3" fmla="*/ 6 h 48"/>
                <a:gd name="T4" fmla="*/ 30 w 66"/>
                <a:gd name="T5" fmla="*/ 7 h 48"/>
                <a:gd name="T6" fmla="*/ 33 w 66"/>
                <a:gd name="T7" fmla="*/ 7 h 48"/>
                <a:gd name="T8" fmla="*/ 35 w 66"/>
                <a:gd name="T9" fmla="*/ 8 h 48"/>
                <a:gd name="T10" fmla="*/ 39 w 66"/>
                <a:gd name="T11" fmla="*/ 11 h 48"/>
                <a:gd name="T12" fmla="*/ 43 w 66"/>
                <a:gd name="T13" fmla="*/ 11 h 48"/>
                <a:gd name="T14" fmla="*/ 52 w 66"/>
                <a:gd name="T15" fmla="*/ 14 h 48"/>
                <a:gd name="T16" fmla="*/ 52 w 66"/>
                <a:gd name="T17" fmla="*/ 19 h 48"/>
                <a:gd name="T18" fmla="*/ 57 w 66"/>
                <a:gd name="T19" fmla="*/ 19 h 48"/>
                <a:gd name="T20" fmla="*/ 57 w 66"/>
                <a:gd name="T21" fmla="*/ 22 h 48"/>
                <a:gd name="T22" fmla="*/ 66 w 66"/>
                <a:gd name="T23" fmla="*/ 28 h 48"/>
                <a:gd name="T24" fmla="*/ 64 w 66"/>
                <a:gd name="T25" fmla="*/ 32 h 48"/>
                <a:gd name="T26" fmla="*/ 61 w 66"/>
                <a:gd name="T27" fmla="*/ 31 h 48"/>
                <a:gd name="T28" fmla="*/ 54 w 66"/>
                <a:gd name="T29" fmla="*/ 35 h 48"/>
                <a:gd name="T30" fmla="*/ 52 w 66"/>
                <a:gd name="T31" fmla="*/ 38 h 48"/>
                <a:gd name="T32" fmla="*/ 49 w 66"/>
                <a:gd name="T33" fmla="*/ 41 h 48"/>
                <a:gd name="T34" fmla="*/ 41 w 66"/>
                <a:gd name="T35" fmla="*/ 41 h 48"/>
                <a:gd name="T36" fmla="*/ 41 w 66"/>
                <a:gd name="T37" fmla="*/ 43 h 48"/>
                <a:gd name="T38" fmla="*/ 35 w 66"/>
                <a:gd name="T39" fmla="*/ 44 h 48"/>
                <a:gd name="T40" fmla="*/ 33 w 66"/>
                <a:gd name="T41" fmla="*/ 41 h 48"/>
                <a:gd name="T42" fmla="*/ 24 w 66"/>
                <a:gd name="T43" fmla="*/ 41 h 48"/>
                <a:gd name="T44" fmla="*/ 21 w 66"/>
                <a:gd name="T45" fmla="*/ 38 h 48"/>
                <a:gd name="T46" fmla="*/ 26 w 66"/>
                <a:gd name="T47" fmla="*/ 35 h 48"/>
                <a:gd name="T48" fmla="*/ 18 w 66"/>
                <a:gd name="T49" fmla="*/ 34 h 48"/>
                <a:gd name="T50" fmla="*/ 23 w 66"/>
                <a:gd name="T51" fmla="*/ 31 h 48"/>
                <a:gd name="T52" fmla="*/ 26 w 66"/>
                <a:gd name="T53" fmla="*/ 28 h 48"/>
                <a:gd name="T54" fmla="*/ 30 w 66"/>
                <a:gd name="T55" fmla="*/ 29 h 48"/>
                <a:gd name="T56" fmla="*/ 29 w 66"/>
                <a:gd name="T57" fmla="*/ 25 h 48"/>
                <a:gd name="T58" fmla="*/ 15 w 66"/>
                <a:gd name="T59" fmla="*/ 28 h 48"/>
                <a:gd name="T60" fmla="*/ 11 w 66"/>
                <a:gd name="T61" fmla="*/ 26 h 48"/>
                <a:gd name="T62" fmla="*/ 8 w 66"/>
                <a:gd name="T63" fmla="*/ 23 h 48"/>
                <a:gd name="T64" fmla="*/ 2 w 66"/>
                <a:gd name="T65" fmla="*/ 20 h 48"/>
                <a:gd name="T66" fmla="*/ 0 w 66"/>
                <a:gd name="T67" fmla="*/ 16 h 48"/>
                <a:gd name="T68" fmla="*/ 5 w 66"/>
                <a:gd name="T69" fmla="*/ 13 h 48"/>
                <a:gd name="T70" fmla="*/ 8 w 66"/>
                <a:gd name="T71" fmla="*/ 10 h 48"/>
                <a:gd name="T72" fmla="*/ 9 w 66"/>
                <a:gd name="T73" fmla="*/ 6 h 48"/>
                <a:gd name="T74" fmla="*/ 12 w 66"/>
                <a:gd name="T75" fmla="*/ 6 h 48"/>
                <a:gd name="T76" fmla="*/ 15 w 66"/>
                <a:gd name="T77" fmla="*/ 3 h 48"/>
                <a:gd name="T78" fmla="*/ 18 w 66"/>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6" h="48">
                  <a:moveTo>
                    <a:pt x="18" y="0"/>
                  </a:moveTo>
                  <a:cubicBezTo>
                    <a:pt x="21" y="2"/>
                    <a:pt x="25" y="2"/>
                    <a:pt x="26" y="6"/>
                  </a:cubicBezTo>
                  <a:cubicBezTo>
                    <a:pt x="28" y="4"/>
                    <a:pt x="29" y="7"/>
                    <a:pt x="30" y="7"/>
                  </a:cubicBezTo>
                  <a:cubicBezTo>
                    <a:pt x="31" y="7"/>
                    <a:pt x="33" y="7"/>
                    <a:pt x="33" y="7"/>
                  </a:cubicBezTo>
                  <a:cubicBezTo>
                    <a:pt x="33" y="7"/>
                    <a:pt x="34" y="9"/>
                    <a:pt x="35" y="8"/>
                  </a:cubicBezTo>
                  <a:cubicBezTo>
                    <a:pt x="37" y="6"/>
                    <a:pt x="36" y="10"/>
                    <a:pt x="39" y="11"/>
                  </a:cubicBezTo>
                  <a:cubicBezTo>
                    <a:pt x="40" y="12"/>
                    <a:pt x="42" y="11"/>
                    <a:pt x="43" y="11"/>
                  </a:cubicBezTo>
                  <a:cubicBezTo>
                    <a:pt x="44" y="12"/>
                    <a:pt x="47" y="17"/>
                    <a:pt x="52" y="14"/>
                  </a:cubicBezTo>
                  <a:cubicBezTo>
                    <a:pt x="52" y="16"/>
                    <a:pt x="52" y="17"/>
                    <a:pt x="52" y="19"/>
                  </a:cubicBezTo>
                  <a:cubicBezTo>
                    <a:pt x="53" y="19"/>
                    <a:pt x="56" y="18"/>
                    <a:pt x="57" y="19"/>
                  </a:cubicBezTo>
                  <a:cubicBezTo>
                    <a:pt x="57" y="19"/>
                    <a:pt x="56" y="21"/>
                    <a:pt x="57" y="22"/>
                  </a:cubicBezTo>
                  <a:cubicBezTo>
                    <a:pt x="59" y="24"/>
                    <a:pt x="62" y="25"/>
                    <a:pt x="66" y="28"/>
                  </a:cubicBezTo>
                  <a:cubicBezTo>
                    <a:pt x="66" y="29"/>
                    <a:pt x="65" y="32"/>
                    <a:pt x="64" y="32"/>
                  </a:cubicBezTo>
                  <a:cubicBezTo>
                    <a:pt x="63" y="33"/>
                    <a:pt x="61" y="31"/>
                    <a:pt x="61" y="31"/>
                  </a:cubicBezTo>
                  <a:cubicBezTo>
                    <a:pt x="59" y="32"/>
                    <a:pt x="57" y="34"/>
                    <a:pt x="54" y="35"/>
                  </a:cubicBezTo>
                  <a:cubicBezTo>
                    <a:pt x="52" y="35"/>
                    <a:pt x="53" y="37"/>
                    <a:pt x="52" y="38"/>
                  </a:cubicBezTo>
                  <a:cubicBezTo>
                    <a:pt x="50" y="38"/>
                    <a:pt x="50" y="39"/>
                    <a:pt x="49" y="41"/>
                  </a:cubicBezTo>
                  <a:cubicBezTo>
                    <a:pt x="45" y="42"/>
                    <a:pt x="44" y="38"/>
                    <a:pt x="41" y="41"/>
                  </a:cubicBezTo>
                  <a:cubicBezTo>
                    <a:pt x="39" y="41"/>
                    <a:pt x="40" y="43"/>
                    <a:pt x="41" y="43"/>
                  </a:cubicBezTo>
                  <a:cubicBezTo>
                    <a:pt x="40" y="48"/>
                    <a:pt x="35" y="39"/>
                    <a:pt x="35" y="44"/>
                  </a:cubicBezTo>
                  <a:cubicBezTo>
                    <a:pt x="33" y="44"/>
                    <a:pt x="33" y="42"/>
                    <a:pt x="33" y="41"/>
                  </a:cubicBezTo>
                  <a:cubicBezTo>
                    <a:pt x="30" y="44"/>
                    <a:pt x="29" y="40"/>
                    <a:pt x="24" y="41"/>
                  </a:cubicBezTo>
                  <a:cubicBezTo>
                    <a:pt x="25" y="39"/>
                    <a:pt x="23" y="38"/>
                    <a:pt x="21" y="38"/>
                  </a:cubicBezTo>
                  <a:cubicBezTo>
                    <a:pt x="22" y="36"/>
                    <a:pt x="26" y="38"/>
                    <a:pt x="26" y="35"/>
                  </a:cubicBezTo>
                  <a:cubicBezTo>
                    <a:pt x="26" y="32"/>
                    <a:pt x="20" y="34"/>
                    <a:pt x="18" y="34"/>
                  </a:cubicBezTo>
                  <a:cubicBezTo>
                    <a:pt x="17" y="30"/>
                    <a:pt x="21" y="32"/>
                    <a:pt x="23" y="31"/>
                  </a:cubicBezTo>
                  <a:cubicBezTo>
                    <a:pt x="23" y="31"/>
                    <a:pt x="26" y="28"/>
                    <a:pt x="26" y="28"/>
                  </a:cubicBezTo>
                  <a:cubicBezTo>
                    <a:pt x="27" y="28"/>
                    <a:pt x="28" y="30"/>
                    <a:pt x="30" y="29"/>
                  </a:cubicBezTo>
                  <a:cubicBezTo>
                    <a:pt x="31" y="27"/>
                    <a:pt x="29" y="27"/>
                    <a:pt x="29" y="25"/>
                  </a:cubicBezTo>
                  <a:cubicBezTo>
                    <a:pt x="27" y="26"/>
                    <a:pt x="18" y="25"/>
                    <a:pt x="15" y="28"/>
                  </a:cubicBezTo>
                  <a:cubicBezTo>
                    <a:pt x="13" y="30"/>
                    <a:pt x="15" y="27"/>
                    <a:pt x="11" y="26"/>
                  </a:cubicBezTo>
                  <a:cubicBezTo>
                    <a:pt x="6" y="25"/>
                    <a:pt x="3" y="27"/>
                    <a:pt x="8" y="23"/>
                  </a:cubicBezTo>
                  <a:cubicBezTo>
                    <a:pt x="8" y="21"/>
                    <a:pt x="3" y="22"/>
                    <a:pt x="2" y="20"/>
                  </a:cubicBezTo>
                  <a:cubicBezTo>
                    <a:pt x="4" y="17"/>
                    <a:pt x="7" y="13"/>
                    <a:pt x="0" y="16"/>
                  </a:cubicBezTo>
                  <a:cubicBezTo>
                    <a:pt x="1" y="14"/>
                    <a:pt x="2" y="13"/>
                    <a:pt x="5" y="13"/>
                  </a:cubicBezTo>
                  <a:cubicBezTo>
                    <a:pt x="7" y="13"/>
                    <a:pt x="6" y="10"/>
                    <a:pt x="8" y="10"/>
                  </a:cubicBezTo>
                  <a:cubicBezTo>
                    <a:pt x="10" y="10"/>
                    <a:pt x="8" y="7"/>
                    <a:pt x="9" y="6"/>
                  </a:cubicBezTo>
                  <a:cubicBezTo>
                    <a:pt x="10" y="5"/>
                    <a:pt x="12" y="6"/>
                    <a:pt x="12" y="6"/>
                  </a:cubicBezTo>
                  <a:cubicBezTo>
                    <a:pt x="14" y="5"/>
                    <a:pt x="13" y="3"/>
                    <a:pt x="15" y="3"/>
                  </a:cubicBezTo>
                  <a:cubicBezTo>
                    <a:pt x="16" y="1"/>
                    <a:pt x="18" y="2"/>
                    <a:pt x="18"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5" name="Freeform 101"/>
            <p:cNvSpPr>
              <a:spLocks/>
            </p:cNvSpPr>
            <p:nvPr/>
          </p:nvSpPr>
          <p:spPr bwMode="auto">
            <a:xfrm>
              <a:off x="2116860" y="1265939"/>
              <a:ext cx="234338" cy="120055"/>
            </a:xfrm>
            <a:custGeom>
              <a:avLst/>
              <a:gdLst>
                <a:gd name="T0" fmla="*/ 30 w 86"/>
                <a:gd name="T1" fmla="*/ 30 h 44"/>
                <a:gd name="T2" fmla="*/ 27 w 86"/>
                <a:gd name="T3" fmla="*/ 32 h 44"/>
                <a:gd name="T4" fmla="*/ 19 w 86"/>
                <a:gd name="T5" fmla="*/ 30 h 44"/>
                <a:gd name="T6" fmla="*/ 24 w 86"/>
                <a:gd name="T7" fmla="*/ 27 h 44"/>
                <a:gd name="T8" fmla="*/ 33 w 86"/>
                <a:gd name="T9" fmla="*/ 21 h 44"/>
                <a:gd name="T10" fmla="*/ 30 w 86"/>
                <a:gd name="T11" fmla="*/ 17 h 44"/>
                <a:gd name="T12" fmla="*/ 22 w 86"/>
                <a:gd name="T13" fmla="*/ 17 h 44"/>
                <a:gd name="T14" fmla="*/ 15 w 86"/>
                <a:gd name="T15" fmla="*/ 23 h 44"/>
                <a:gd name="T16" fmla="*/ 5 w 86"/>
                <a:gd name="T17" fmla="*/ 21 h 44"/>
                <a:gd name="T18" fmla="*/ 6 w 86"/>
                <a:gd name="T19" fmla="*/ 11 h 44"/>
                <a:gd name="T20" fmla="*/ 3 w 86"/>
                <a:gd name="T21" fmla="*/ 12 h 44"/>
                <a:gd name="T22" fmla="*/ 2 w 86"/>
                <a:gd name="T23" fmla="*/ 5 h 44"/>
                <a:gd name="T24" fmla="*/ 5 w 86"/>
                <a:gd name="T25" fmla="*/ 6 h 44"/>
                <a:gd name="T26" fmla="*/ 14 w 86"/>
                <a:gd name="T27" fmla="*/ 3 h 44"/>
                <a:gd name="T28" fmla="*/ 15 w 86"/>
                <a:gd name="T29" fmla="*/ 8 h 44"/>
                <a:gd name="T30" fmla="*/ 27 w 86"/>
                <a:gd name="T31" fmla="*/ 9 h 44"/>
                <a:gd name="T32" fmla="*/ 31 w 86"/>
                <a:gd name="T33" fmla="*/ 3 h 44"/>
                <a:gd name="T34" fmla="*/ 46 w 86"/>
                <a:gd name="T35" fmla="*/ 5 h 44"/>
                <a:gd name="T36" fmla="*/ 48 w 86"/>
                <a:gd name="T37" fmla="*/ 5 h 44"/>
                <a:gd name="T38" fmla="*/ 54 w 86"/>
                <a:gd name="T39" fmla="*/ 9 h 44"/>
                <a:gd name="T40" fmla="*/ 52 w 86"/>
                <a:gd name="T41" fmla="*/ 12 h 44"/>
                <a:gd name="T42" fmla="*/ 59 w 86"/>
                <a:gd name="T43" fmla="*/ 11 h 44"/>
                <a:gd name="T44" fmla="*/ 68 w 86"/>
                <a:gd name="T45" fmla="*/ 14 h 44"/>
                <a:gd name="T46" fmla="*/ 70 w 86"/>
                <a:gd name="T47" fmla="*/ 17 h 44"/>
                <a:gd name="T48" fmla="*/ 71 w 86"/>
                <a:gd name="T49" fmla="*/ 18 h 44"/>
                <a:gd name="T50" fmla="*/ 73 w 86"/>
                <a:gd name="T51" fmla="*/ 21 h 44"/>
                <a:gd name="T52" fmla="*/ 76 w 86"/>
                <a:gd name="T53" fmla="*/ 21 h 44"/>
                <a:gd name="T54" fmla="*/ 76 w 86"/>
                <a:gd name="T55" fmla="*/ 24 h 44"/>
                <a:gd name="T56" fmla="*/ 79 w 86"/>
                <a:gd name="T57" fmla="*/ 24 h 44"/>
                <a:gd name="T58" fmla="*/ 80 w 86"/>
                <a:gd name="T59" fmla="*/ 29 h 44"/>
                <a:gd name="T60" fmla="*/ 85 w 86"/>
                <a:gd name="T61" fmla="*/ 29 h 44"/>
                <a:gd name="T62" fmla="*/ 80 w 86"/>
                <a:gd name="T63" fmla="*/ 32 h 44"/>
                <a:gd name="T64" fmla="*/ 80 w 86"/>
                <a:gd name="T65" fmla="*/ 33 h 44"/>
                <a:gd name="T66" fmla="*/ 65 w 86"/>
                <a:gd name="T67" fmla="*/ 33 h 44"/>
                <a:gd name="T68" fmla="*/ 65 w 86"/>
                <a:gd name="T69" fmla="*/ 24 h 44"/>
                <a:gd name="T70" fmla="*/ 51 w 86"/>
                <a:gd name="T71" fmla="*/ 23 h 44"/>
                <a:gd name="T72" fmla="*/ 49 w 86"/>
                <a:gd name="T73" fmla="*/ 27 h 44"/>
                <a:gd name="T74" fmla="*/ 46 w 86"/>
                <a:gd name="T75" fmla="*/ 27 h 44"/>
                <a:gd name="T76" fmla="*/ 43 w 86"/>
                <a:gd name="T77" fmla="*/ 30 h 44"/>
                <a:gd name="T78" fmla="*/ 45 w 86"/>
                <a:gd name="T79" fmla="*/ 32 h 44"/>
                <a:gd name="T80" fmla="*/ 40 w 86"/>
                <a:gd name="T81" fmla="*/ 33 h 44"/>
                <a:gd name="T82" fmla="*/ 40 w 86"/>
                <a:gd name="T83" fmla="*/ 42 h 44"/>
                <a:gd name="T84" fmla="*/ 21 w 86"/>
                <a:gd name="T85" fmla="*/ 36 h 44"/>
                <a:gd name="T86" fmla="*/ 25 w 86"/>
                <a:gd name="T87" fmla="*/ 33 h 44"/>
                <a:gd name="T88" fmla="*/ 31 w 86"/>
                <a:gd name="T89" fmla="*/ 33 h 44"/>
                <a:gd name="T90" fmla="*/ 30 w 86"/>
                <a:gd name="T91"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6" h="44">
                  <a:moveTo>
                    <a:pt x="30" y="30"/>
                  </a:moveTo>
                  <a:cubicBezTo>
                    <a:pt x="29" y="27"/>
                    <a:pt x="27" y="31"/>
                    <a:pt x="27" y="32"/>
                  </a:cubicBezTo>
                  <a:cubicBezTo>
                    <a:pt x="25" y="32"/>
                    <a:pt x="23" y="28"/>
                    <a:pt x="19" y="30"/>
                  </a:cubicBezTo>
                  <a:cubicBezTo>
                    <a:pt x="20" y="27"/>
                    <a:pt x="22" y="28"/>
                    <a:pt x="24" y="27"/>
                  </a:cubicBezTo>
                  <a:cubicBezTo>
                    <a:pt x="27" y="25"/>
                    <a:pt x="29" y="21"/>
                    <a:pt x="33" y="21"/>
                  </a:cubicBezTo>
                  <a:cubicBezTo>
                    <a:pt x="32" y="20"/>
                    <a:pt x="29" y="20"/>
                    <a:pt x="30" y="17"/>
                  </a:cubicBezTo>
                  <a:cubicBezTo>
                    <a:pt x="27" y="16"/>
                    <a:pt x="24" y="21"/>
                    <a:pt x="22" y="17"/>
                  </a:cubicBezTo>
                  <a:cubicBezTo>
                    <a:pt x="20" y="19"/>
                    <a:pt x="18" y="21"/>
                    <a:pt x="15" y="23"/>
                  </a:cubicBezTo>
                  <a:cubicBezTo>
                    <a:pt x="10" y="23"/>
                    <a:pt x="10" y="20"/>
                    <a:pt x="5" y="21"/>
                  </a:cubicBezTo>
                  <a:cubicBezTo>
                    <a:pt x="8" y="18"/>
                    <a:pt x="8" y="15"/>
                    <a:pt x="6" y="11"/>
                  </a:cubicBezTo>
                  <a:cubicBezTo>
                    <a:pt x="4" y="11"/>
                    <a:pt x="3" y="11"/>
                    <a:pt x="3" y="12"/>
                  </a:cubicBezTo>
                  <a:cubicBezTo>
                    <a:pt x="0" y="12"/>
                    <a:pt x="2" y="7"/>
                    <a:pt x="2" y="5"/>
                  </a:cubicBezTo>
                  <a:cubicBezTo>
                    <a:pt x="3" y="5"/>
                    <a:pt x="4" y="5"/>
                    <a:pt x="5" y="6"/>
                  </a:cubicBezTo>
                  <a:cubicBezTo>
                    <a:pt x="6" y="3"/>
                    <a:pt x="13" y="7"/>
                    <a:pt x="14" y="3"/>
                  </a:cubicBezTo>
                  <a:cubicBezTo>
                    <a:pt x="15" y="4"/>
                    <a:pt x="15" y="6"/>
                    <a:pt x="15" y="8"/>
                  </a:cubicBezTo>
                  <a:cubicBezTo>
                    <a:pt x="21" y="9"/>
                    <a:pt x="26" y="0"/>
                    <a:pt x="27" y="9"/>
                  </a:cubicBezTo>
                  <a:cubicBezTo>
                    <a:pt x="31" y="10"/>
                    <a:pt x="32" y="7"/>
                    <a:pt x="31" y="3"/>
                  </a:cubicBezTo>
                  <a:cubicBezTo>
                    <a:pt x="35" y="5"/>
                    <a:pt x="40" y="4"/>
                    <a:pt x="46" y="5"/>
                  </a:cubicBezTo>
                  <a:cubicBezTo>
                    <a:pt x="47" y="5"/>
                    <a:pt x="47" y="7"/>
                    <a:pt x="48" y="5"/>
                  </a:cubicBezTo>
                  <a:cubicBezTo>
                    <a:pt x="50" y="5"/>
                    <a:pt x="48" y="12"/>
                    <a:pt x="54" y="9"/>
                  </a:cubicBezTo>
                  <a:cubicBezTo>
                    <a:pt x="53" y="10"/>
                    <a:pt x="52" y="11"/>
                    <a:pt x="52" y="12"/>
                  </a:cubicBezTo>
                  <a:cubicBezTo>
                    <a:pt x="54" y="11"/>
                    <a:pt x="60" y="14"/>
                    <a:pt x="59" y="11"/>
                  </a:cubicBezTo>
                  <a:cubicBezTo>
                    <a:pt x="61" y="12"/>
                    <a:pt x="62" y="15"/>
                    <a:pt x="68" y="14"/>
                  </a:cubicBezTo>
                  <a:cubicBezTo>
                    <a:pt x="66" y="16"/>
                    <a:pt x="68" y="16"/>
                    <a:pt x="70" y="17"/>
                  </a:cubicBezTo>
                  <a:cubicBezTo>
                    <a:pt x="71" y="17"/>
                    <a:pt x="70" y="18"/>
                    <a:pt x="71" y="18"/>
                  </a:cubicBezTo>
                  <a:cubicBezTo>
                    <a:pt x="73" y="18"/>
                    <a:pt x="72" y="20"/>
                    <a:pt x="73" y="21"/>
                  </a:cubicBezTo>
                  <a:cubicBezTo>
                    <a:pt x="73" y="22"/>
                    <a:pt x="75" y="21"/>
                    <a:pt x="76" y="21"/>
                  </a:cubicBezTo>
                  <a:cubicBezTo>
                    <a:pt x="76" y="22"/>
                    <a:pt x="75" y="24"/>
                    <a:pt x="76" y="24"/>
                  </a:cubicBezTo>
                  <a:cubicBezTo>
                    <a:pt x="76" y="25"/>
                    <a:pt x="78" y="24"/>
                    <a:pt x="79" y="24"/>
                  </a:cubicBezTo>
                  <a:cubicBezTo>
                    <a:pt x="80" y="25"/>
                    <a:pt x="79" y="27"/>
                    <a:pt x="80" y="29"/>
                  </a:cubicBezTo>
                  <a:cubicBezTo>
                    <a:pt x="83" y="29"/>
                    <a:pt x="84" y="26"/>
                    <a:pt x="85" y="29"/>
                  </a:cubicBezTo>
                  <a:cubicBezTo>
                    <a:pt x="86" y="33"/>
                    <a:pt x="81" y="30"/>
                    <a:pt x="80" y="32"/>
                  </a:cubicBezTo>
                  <a:cubicBezTo>
                    <a:pt x="80" y="32"/>
                    <a:pt x="80" y="33"/>
                    <a:pt x="80" y="33"/>
                  </a:cubicBezTo>
                  <a:cubicBezTo>
                    <a:pt x="76" y="34"/>
                    <a:pt x="70" y="32"/>
                    <a:pt x="65" y="33"/>
                  </a:cubicBezTo>
                  <a:cubicBezTo>
                    <a:pt x="64" y="28"/>
                    <a:pt x="65" y="30"/>
                    <a:pt x="65" y="24"/>
                  </a:cubicBezTo>
                  <a:cubicBezTo>
                    <a:pt x="64" y="20"/>
                    <a:pt x="54" y="20"/>
                    <a:pt x="51" y="23"/>
                  </a:cubicBezTo>
                  <a:cubicBezTo>
                    <a:pt x="48" y="23"/>
                    <a:pt x="50" y="26"/>
                    <a:pt x="49" y="27"/>
                  </a:cubicBezTo>
                  <a:cubicBezTo>
                    <a:pt x="49" y="28"/>
                    <a:pt x="46" y="27"/>
                    <a:pt x="46" y="27"/>
                  </a:cubicBezTo>
                  <a:cubicBezTo>
                    <a:pt x="45" y="28"/>
                    <a:pt x="46" y="31"/>
                    <a:pt x="43" y="30"/>
                  </a:cubicBezTo>
                  <a:cubicBezTo>
                    <a:pt x="43" y="31"/>
                    <a:pt x="44" y="31"/>
                    <a:pt x="45" y="32"/>
                  </a:cubicBezTo>
                  <a:cubicBezTo>
                    <a:pt x="44" y="33"/>
                    <a:pt x="42" y="33"/>
                    <a:pt x="40" y="33"/>
                  </a:cubicBezTo>
                  <a:cubicBezTo>
                    <a:pt x="39" y="38"/>
                    <a:pt x="40" y="36"/>
                    <a:pt x="40" y="42"/>
                  </a:cubicBezTo>
                  <a:cubicBezTo>
                    <a:pt x="35" y="43"/>
                    <a:pt x="22" y="44"/>
                    <a:pt x="21" y="36"/>
                  </a:cubicBezTo>
                  <a:cubicBezTo>
                    <a:pt x="23" y="36"/>
                    <a:pt x="25" y="35"/>
                    <a:pt x="25" y="33"/>
                  </a:cubicBezTo>
                  <a:cubicBezTo>
                    <a:pt x="29" y="33"/>
                    <a:pt x="28" y="35"/>
                    <a:pt x="31" y="33"/>
                  </a:cubicBezTo>
                  <a:cubicBezTo>
                    <a:pt x="30" y="32"/>
                    <a:pt x="27" y="31"/>
                    <a:pt x="30" y="3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6" name="Freeform 102"/>
            <p:cNvSpPr>
              <a:spLocks/>
            </p:cNvSpPr>
            <p:nvPr/>
          </p:nvSpPr>
          <p:spPr bwMode="auto">
            <a:xfrm>
              <a:off x="5949612" y="1358289"/>
              <a:ext cx="111975" cy="60027"/>
            </a:xfrm>
            <a:custGeom>
              <a:avLst/>
              <a:gdLst>
                <a:gd name="T0" fmla="*/ 40 w 41"/>
                <a:gd name="T1" fmla="*/ 3 h 22"/>
                <a:gd name="T2" fmla="*/ 40 w 41"/>
                <a:gd name="T3" fmla="*/ 8 h 22"/>
                <a:gd name="T4" fmla="*/ 37 w 41"/>
                <a:gd name="T5" fmla="*/ 8 h 22"/>
                <a:gd name="T6" fmla="*/ 37 w 41"/>
                <a:gd name="T7" fmla="*/ 12 h 22"/>
                <a:gd name="T8" fmla="*/ 33 w 41"/>
                <a:gd name="T9" fmla="*/ 15 h 22"/>
                <a:gd name="T10" fmla="*/ 28 w 41"/>
                <a:gd name="T11" fmla="*/ 11 h 22"/>
                <a:gd name="T12" fmla="*/ 24 w 41"/>
                <a:gd name="T13" fmla="*/ 14 h 22"/>
                <a:gd name="T14" fmla="*/ 18 w 41"/>
                <a:gd name="T15" fmla="*/ 20 h 22"/>
                <a:gd name="T16" fmla="*/ 1 w 41"/>
                <a:gd name="T17" fmla="*/ 20 h 22"/>
                <a:gd name="T18" fmla="*/ 0 w 41"/>
                <a:gd name="T19" fmla="*/ 14 h 22"/>
                <a:gd name="T20" fmla="*/ 6 w 41"/>
                <a:gd name="T21" fmla="*/ 15 h 22"/>
                <a:gd name="T22" fmla="*/ 12 w 41"/>
                <a:gd name="T23" fmla="*/ 11 h 22"/>
                <a:gd name="T24" fmla="*/ 15 w 41"/>
                <a:gd name="T25" fmla="*/ 8 h 22"/>
                <a:gd name="T26" fmla="*/ 19 w 41"/>
                <a:gd name="T27" fmla="*/ 6 h 22"/>
                <a:gd name="T28" fmla="*/ 21 w 41"/>
                <a:gd name="T29" fmla="*/ 6 h 22"/>
                <a:gd name="T30" fmla="*/ 24 w 41"/>
                <a:gd name="T31" fmla="*/ 3 h 22"/>
                <a:gd name="T32" fmla="*/ 30 w 41"/>
                <a:gd name="T33" fmla="*/ 3 h 22"/>
                <a:gd name="T34" fmla="*/ 40 w 41"/>
                <a:gd name="T35"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22">
                  <a:moveTo>
                    <a:pt x="40" y="3"/>
                  </a:moveTo>
                  <a:cubicBezTo>
                    <a:pt x="39" y="4"/>
                    <a:pt x="41" y="7"/>
                    <a:pt x="40" y="8"/>
                  </a:cubicBezTo>
                  <a:cubicBezTo>
                    <a:pt x="39" y="8"/>
                    <a:pt x="37" y="7"/>
                    <a:pt x="37" y="8"/>
                  </a:cubicBezTo>
                  <a:cubicBezTo>
                    <a:pt x="37" y="8"/>
                    <a:pt x="39" y="12"/>
                    <a:pt x="37" y="12"/>
                  </a:cubicBezTo>
                  <a:cubicBezTo>
                    <a:pt x="35" y="13"/>
                    <a:pt x="33" y="10"/>
                    <a:pt x="33" y="15"/>
                  </a:cubicBezTo>
                  <a:cubicBezTo>
                    <a:pt x="30" y="15"/>
                    <a:pt x="32" y="10"/>
                    <a:pt x="28" y="11"/>
                  </a:cubicBezTo>
                  <a:cubicBezTo>
                    <a:pt x="25" y="10"/>
                    <a:pt x="26" y="14"/>
                    <a:pt x="24" y="14"/>
                  </a:cubicBezTo>
                  <a:cubicBezTo>
                    <a:pt x="22" y="16"/>
                    <a:pt x="17" y="16"/>
                    <a:pt x="18" y="20"/>
                  </a:cubicBezTo>
                  <a:cubicBezTo>
                    <a:pt x="11" y="22"/>
                    <a:pt x="8" y="20"/>
                    <a:pt x="1" y="20"/>
                  </a:cubicBezTo>
                  <a:cubicBezTo>
                    <a:pt x="2" y="17"/>
                    <a:pt x="0" y="17"/>
                    <a:pt x="0" y="14"/>
                  </a:cubicBezTo>
                  <a:cubicBezTo>
                    <a:pt x="1" y="15"/>
                    <a:pt x="3" y="15"/>
                    <a:pt x="6" y="15"/>
                  </a:cubicBezTo>
                  <a:cubicBezTo>
                    <a:pt x="9" y="15"/>
                    <a:pt x="9" y="11"/>
                    <a:pt x="12" y="11"/>
                  </a:cubicBezTo>
                  <a:cubicBezTo>
                    <a:pt x="12" y="11"/>
                    <a:pt x="14" y="7"/>
                    <a:pt x="15" y="8"/>
                  </a:cubicBezTo>
                  <a:cubicBezTo>
                    <a:pt x="18" y="11"/>
                    <a:pt x="15" y="7"/>
                    <a:pt x="19" y="6"/>
                  </a:cubicBezTo>
                  <a:cubicBezTo>
                    <a:pt x="20" y="6"/>
                    <a:pt x="20" y="7"/>
                    <a:pt x="21" y="6"/>
                  </a:cubicBezTo>
                  <a:cubicBezTo>
                    <a:pt x="21" y="6"/>
                    <a:pt x="23" y="3"/>
                    <a:pt x="24" y="3"/>
                  </a:cubicBezTo>
                  <a:cubicBezTo>
                    <a:pt x="25" y="3"/>
                    <a:pt x="28" y="4"/>
                    <a:pt x="30" y="3"/>
                  </a:cubicBezTo>
                  <a:cubicBezTo>
                    <a:pt x="31" y="3"/>
                    <a:pt x="36" y="0"/>
                    <a:pt x="40" y="3"/>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7" name="Freeform 103"/>
            <p:cNvSpPr>
              <a:spLocks/>
            </p:cNvSpPr>
            <p:nvPr/>
          </p:nvSpPr>
          <p:spPr bwMode="auto">
            <a:xfrm>
              <a:off x="6252058" y="1383685"/>
              <a:ext cx="115437" cy="56565"/>
            </a:xfrm>
            <a:custGeom>
              <a:avLst/>
              <a:gdLst>
                <a:gd name="T0" fmla="*/ 37 w 42"/>
                <a:gd name="T1" fmla="*/ 2 h 21"/>
                <a:gd name="T2" fmla="*/ 42 w 42"/>
                <a:gd name="T3" fmla="*/ 15 h 21"/>
                <a:gd name="T4" fmla="*/ 39 w 42"/>
                <a:gd name="T5" fmla="*/ 14 h 21"/>
                <a:gd name="T6" fmla="*/ 39 w 42"/>
                <a:gd name="T7" fmla="*/ 18 h 21"/>
                <a:gd name="T8" fmla="*/ 33 w 42"/>
                <a:gd name="T9" fmla="*/ 20 h 21"/>
                <a:gd name="T10" fmla="*/ 31 w 42"/>
                <a:gd name="T11" fmla="*/ 21 h 21"/>
                <a:gd name="T12" fmla="*/ 27 w 42"/>
                <a:gd name="T13" fmla="*/ 21 h 21"/>
                <a:gd name="T14" fmla="*/ 27 w 42"/>
                <a:gd name="T15" fmla="*/ 15 h 21"/>
                <a:gd name="T16" fmla="*/ 12 w 42"/>
                <a:gd name="T17" fmla="*/ 14 h 21"/>
                <a:gd name="T18" fmla="*/ 0 w 42"/>
                <a:gd name="T19" fmla="*/ 6 h 21"/>
                <a:gd name="T20" fmla="*/ 2 w 42"/>
                <a:gd name="T21" fmla="*/ 3 h 21"/>
                <a:gd name="T22" fmla="*/ 5 w 42"/>
                <a:gd name="T23" fmla="*/ 5 h 21"/>
                <a:gd name="T24" fmla="*/ 12 w 42"/>
                <a:gd name="T25" fmla="*/ 8 h 21"/>
                <a:gd name="T26" fmla="*/ 15 w 42"/>
                <a:gd name="T27" fmla="*/ 8 h 21"/>
                <a:gd name="T28" fmla="*/ 16 w 42"/>
                <a:gd name="T29" fmla="*/ 11 h 21"/>
                <a:gd name="T30" fmla="*/ 18 w 42"/>
                <a:gd name="T31" fmla="*/ 5 h 21"/>
                <a:gd name="T32" fmla="*/ 21 w 42"/>
                <a:gd name="T33" fmla="*/ 8 h 21"/>
                <a:gd name="T34" fmla="*/ 37 w 42"/>
                <a:gd name="T35"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21">
                  <a:moveTo>
                    <a:pt x="37" y="2"/>
                  </a:moveTo>
                  <a:cubicBezTo>
                    <a:pt x="35" y="10"/>
                    <a:pt x="41" y="10"/>
                    <a:pt x="42" y="15"/>
                  </a:cubicBezTo>
                  <a:cubicBezTo>
                    <a:pt x="41" y="15"/>
                    <a:pt x="39" y="13"/>
                    <a:pt x="39" y="14"/>
                  </a:cubicBezTo>
                  <a:cubicBezTo>
                    <a:pt x="38" y="14"/>
                    <a:pt x="39" y="18"/>
                    <a:pt x="39" y="18"/>
                  </a:cubicBezTo>
                  <a:cubicBezTo>
                    <a:pt x="37" y="19"/>
                    <a:pt x="35" y="19"/>
                    <a:pt x="33" y="20"/>
                  </a:cubicBezTo>
                  <a:cubicBezTo>
                    <a:pt x="32" y="20"/>
                    <a:pt x="33" y="21"/>
                    <a:pt x="31" y="21"/>
                  </a:cubicBezTo>
                  <a:cubicBezTo>
                    <a:pt x="30" y="21"/>
                    <a:pt x="28" y="21"/>
                    <a:pt x="27" y="21"/>
                  </a:cubicBezTo>
                  <a:cubicBezTo>
                    <a:pt x="25" y="19"/>
                    <a:pt x="25" y="17"/>
                    <a:pt x="27" y="15"/>
                  </a:cubicBezTo>
                  <a:cubicBezTo>
                    <a:pt x="22" y="18"/>
                    <a:pt x="18" y="14"/>
                    <a:pt x="12" y="14"/>
                  </a:cubicBezTo>
                  <a:cubicBezTo>
                    <a:pt x="11" y="9"/>
                    <a:pt x="4" y="9"/>
                    <a:pt x="0" y="6"/>
                  </a:cubicBezTo>
                  <a:cubicBezTo>
                    <a:pt x="1" y="6"/>
                    <a:pt x="1" y="3"/>
                    <a:pt x="2" y="3"/>
                  </a:cubicBezTo>
                  <a:cubicBezTo>
                    <a:pt x="4" y="3"/>
                    <a:pt x="4" y="5"/>
                    <a:pt x="5" y="5"/>
                  </a:cubicBezTo>
                  <a:cubicBezTo>
                    <a:pt x="7" y="5"/>
                    <a:pt x="11" y="6"/>
                    <a:pt x="12" y="8"/>
                  </a:cubicBezTo>
                  <a:cubicBezTo>
                    <a:pt x="12" y="8"/>
                    <a:pt x="14" y="7"/>
                    <a:pt x="15" y="8"/>
                  </a:cubicBezTo>
                  <a:cubicBezTo>
                    <a:pt x="16" y="8"/>
                    <a:pt x="14" y="11"/>
                    <a:pt x="16" y="11"/>
                  </a:cubicBezTo>
                  <a:cubicBezTo>
                    <a:pt x="21" y="9"/>
                    <a:pt x="14" y="7"/>
                    <a:pt x="18" y="5"/>
                  </a:cubicBezTo>
                  <a:cubicBezTo>
                    <a:pt x="20" y="3"/>
                    <a:pt x="21" y="8"/>
                    <a:pt x="21" y="8"/>
                  </a:cubicBezTo>
                  <a:cubicBezTo>
                    <a:pt x="26" y="8"/>
                    <a:pt x="28" y="0"/>
                    <a:pt x="37" y="2"/>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8" name="Freeform 104"/>
            <p:cNvSpPr>
              <a:spLocks/>
            </p:cNvSpPr>
            <p:nvPr/>
          </p:nvSpPr>
          <p:spPr bwMode="auto">
            <a:xfrm>
              <a:off x="6039653" y="1385994"/>
              <a:ext cx="199707" cy="76189"/>
            </a:xfrm>
            <a:custGeom>
              <a:avLst/>
              <a:gdLst>
                <a:gd name="T0" fmla="*/ 32 w 73"/>
                <a:gd name="T1" fmla="*/ 10 h 28"/>
                <a:gd name="T2" fmla="*/ 47 w 73"/>
                <a:gd name="T3" fmla="*/ 16 h 28"/>
                <a:gd name="T4" fmla="*/ 47 w 73"/>
                <a:gd name="T5" fmla="*/ 8 h 28"/>
                <a:gd name="T6" fmla="*/ 43 w 73"/>
                <a:gd name="T7" fmla="*/ 2 h 28"/>
                <a:gd name="T8" fmla="*/ 53 w 73"/>
                <a:gd name="T9" fmla="*/ 1 h 28"/>
                <a:gd name="T10" fmla="*/ 56 w 73"/>
                <a:gd name="T11" fmla="*/ 4 h 28"/>
                <a:gd name="T12" fmla="*/ 56 w 73"/>
                <a:gd name="T13" fmla="*/ 7 h 28"/>
                <a:gd name="T14" fmla="*/ 62 w 73"/>
                <a:gd name="T15" fmla="*/ 11 h 28"/>
                <a:gd name="T16" fmla="*/ 66 w 73"/>
                <a:gd name="T17" fmla="*/ 8 h 28"/>
                <a:gd name="T18" fmla="*/ 71 w 73"/>
                <a:gd name="T19" fmla="*/ 11 h 28"/>
                <a:gd name="T20" fmla="*/ 72 w 73"/>
                <a:gd name="T21" fmla="*/ 14 h 28"/>
                <a:gd name="T22" fmla="*/ 71 w 73"/>
                <a:gd name="T23" fmla="*/ 20 h 28"/>
                <a:gd name="T24" fmla="*/ 62 w 73"/>
                <a:gd name="T25" fmla="*/ 22 h 28"/>
                <a:gd name="T26" fmla="*/ 56 w 73"/>
                <a:gd name="T27" fmla="*/ 20 h 28"/>
                <a:gd name="T28" fmla="*/ 43 w 73"/>
                <a:gd name="T29" fmla="*/ 23 h 28"/>
                <a:gd name="T30" fmla="*/ 40 w 73"/>
                <a:gd name="T31" fmla="*/ 23 h 28"/>
                <a:gd name="T32" fmla="*/ 35 w 73"/>
                <a:gd name="T33" fmla="*/ 25 h 28"/>
                <a:gd name="T34" fmla="*/ 20 w 73"/>
                <a:gd name="T35" fmla="*/ 28 h 28"/>
                <a:gd name="T36" fmla="*/ 34 w 73"/>
                <a:gd name="T37" fmla="*/ 23 h 28"/>
                <a:gd name="T38" fmla="*/ 26 w 73"/>
                <a:gd name="T39" fmla="*/ 20 h 28"/>
                <a:gd name="T40" fmla="*/ 20 w 73"/>
                <a:gd name="T41" fmla="*/ 17 h 28"/>
                <a:gd name="T42" fmla="*/ 14 w 73"/>
                <a:gd name="T43" fmla="*/ 20 h 28"/>
                <a:gd name="T44" fmla="*/ 10 w 73"/>
                <a:gd name="T45" fmla="*/ 19 h 28"/>
                <a:gd name="T46" fmla="*/ 0 w 73"/>
                <a:gd name="T47" fmla="*/ 17 h 28"/>
                <a:gd name="T48" fmla="*/ 2 w 73"/>
                <a:gd name="T49" fmla="*/ 14 h 28"/>
                <a:gd name="T50" fmla="*/ 4 w 73"/>
                <a:gd name="T51" fmla="*/ 10 h 28"/>
                <a:gd name="T52" fmla="*/ 10 w 73"/>
                <a:gd name="T53" fmla="*/ 8 h 28"/>
                <a:gd name="T54" fmla="*/ 8 w 73"/>
                <a:gd name="T55" fmla="*/ 5 h 28"/>
                <a:gd name="T56" fmla="*/ 11 w 73"/>
                <a:gd name="T57" fmla="*/ 5 h 28"/>
                <a:gd name="T58" fmla="*/ 16 w 73"/>
                <a:gd name="T59" fmla="*/ 4 h 28"/>
                <a:gd name="T60" fmla="*/ 23 w 73"/>
                <a:gd name="T61" fmla="*/ 5 h 28"/>
                <a:gd name="T62" fmla="*/ 25 w 73"/>
                <a:gd name="T63" fmla="*/ 8 h 28"/>
                <a:gd name="T64" fmla="*/ 28 w 73"/>
                <a:gd name="T65" fmla="*/ 8 h 28"/>
                <a:gd name="T66" fmla="*/ 28 w 73"/>
                <a:gd name="T67" fmla="*/ 13 h 28"/>
                <a:gd name="T68" fmla="*/ 32 w 73"/>
                <a:gd name="T69"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3" h="28">
                  <a:moveTo>
                    <a:pt x="32" y="10"/>
                  </a:moveTo>
                  <a:cubicBezTo>
                    <a:pt x="30" y="15"/>
                    <a:pt x="44" y="12"/>
                    <a:pt x="47" y="16"/>
                  </a:cubicBezTo>
                  <a:cubicBezTo>
                    <a:pt x="50" y="9"/>
                    <a:pt x="37" y="9"/>
                    <a:pt x="47" y="8"/>
                  </a:cubicBezTo>
                  <a:cubicBezTo>
                    <a:pt x="49" y="3"/>
                    <a:pt x="40" y="8"/>
                    <a:pt x="43" y="2"/>
                  </a:cubicBezTo>
                  <a:cubicBezTo>
                    <a:pt x="47" y="3"/>
                    <a:pt x="48" y="0"/>
                    <a:pt x="53" y="1"/>
                  </a:cubicBezTo>
                  <a:cubicBezTo>
                    <a:pt x="52" y="4"/>
                    <a:pt x="55" y="3"/>
                    <a:pt x="56" y="4"/>
                  </a:cubicBezTo>
                  <a:cubicBezTo>
                    <a:pt x="56" y="4"/>
                    <a:pt x="55" y="6"/>
                    <a:pt x="56" y="7"/>
                  </a:cubicBezTo>
                  <a:cubicBezTo>
                    <a:pt x="57" y="8"/>
                    <a:pt x="60" y="9"/>
                    <a:pt x="62" y="11"/>
                  </a:cubicBezTo>
                  <a:cubicBezTo>
                    <a:pt x="63" y="10"/>
                    <a:pt x="63" y="8"/>
                    <a:pt x="66" y="8"/>
                  </a:cubicBezTo>
                  <a:cubicBezTo>
                    <a:pt x="68" y="8"/>
                    <a:pt x="70" y="10"/>
                    <a:pt x="71" y="11"/>
                  </a:cubicBezTo>
                  <a:cubicBezTo>
                    <a:pt x="71" y="11"/>
                    <a:pt x="73" y="14"/>
                    <a:pt x="72" y="14"/>
                  </a:cubicBezTo>
                  <a:cubicBezTo>
                    <a:pt x="70" y="16"/>
                    <a:pt x="72" y="15"/>
                    <a:pt x="71" y="20"/>
                  </a:cubicBezTo>
                  <a:cubicBezTo>
                    <a:pt x="68" y="17"/>
                    <a:pt x="65" y="21"/>
                    <a:pt x="62" y="22"/>
                  </a:cubicBezTo>
                  <a:cubicBezTo>
                    <a:pt x="59" y="22"/>
                    <a:pt x="59" y="20"/>
                    <a:pt x="56" y="20"/>
                  </a:cubicBezTo>
                  <a:cubicBezTo>
                    <a:pt x="52" y="20"/>
                    <a:pt x="46" y="22"/>
                    <a:pt x="43" y="23"/>
                  </a:cubicBezTo>
                  <a:cubicBezTo>
                    <a:pt x="42" y="23"/>
                    <a:pt x="40" y="23"/>
                    <a:pt x="40" y="23"/>
                  </a:cubicBezTo>
                  <a:cubicBezTo>
                    <a:pt x="38" y="25"/>
                    <a:pt x="38" y="24"/>
                    <a:pt x="35" y="25"/>
                  </a:cubicBezTo>
                  <a:cubicBezTo>
                    <a:pt x="33" y="25"/>
                    <a:pt x="26" y="27"/>
                    <a:pt x="20" y="28"/>
                  </a:cubicBezTo>
                  <a:cubicBezTo>
                    <a:pt x="21" y="22"/>
                    <a:pt x="28" y="23"/>
                    <a:pt x="34" y="23"/>
                  </a:cubicBezTo>
                  <a:cubicBezTo>
                    <a:pt x="34" y="17"/>
                    <a:pt x="29" y="21"/>
                    <a:pt x="26" y="20"/>
                  </a:cubicBezTo>
                  <a:cubicBezTo>
                    <a:pt x="23" y="19"/>
                    <a:pt x="23" y="19"/>
                    <a:pt x="20" y="17"/>
                  </a:cubicBezTo>
                  <a:cubicBezTo>
                    <a:pt x="17" y="16"/>
                    <a:pt x="17" y="20"/>
                    <a:pt x="14" y="20"/>
                  </a:cubicBezTo>
                  <a:cubicBezTo>
                    <a:pt x="12" y="20"/>
                    <a:pt x="12" y="19"/>
                    <a:pt x="10" y="19"/>
                  </a:cubicBezTo>
                  <a:cubicBezTo>
                    <a:pt x="6" y="18"/>
                    <a:pt x="2" y="20"/>
                    <a:pt x="0" y="17"/>
                  </a:cubicBezTo>
                  <a:cubicBezTo>
                    <a:pt x="0" y="15"/>
                    <a:pt x="2" y="15"/>
                    <a:pt x="2" y="14"/>
                  </a:cubicBezTo>
                  <a:cubicBezTo>
                    <a:pt x="3" y="14"/>
                    <a:pt x="3" y="10"/>
                    <a:pt x="4" y="10"/>
                  </a:cubicBezTo>
                  <a:cubicBezTo>
                    <a:pt x="6" y="8"/>
                    <a:pt x="8" y="10"/>
                    <a:pt x="10" y="8"/>
                  </a:cubicBezTo>
                  <a:cubicBezTo>
                    <a:pt x="11" y="7"/>
                    <a:pt x="5" y="6"/>
                    <a:pt x="8" y="5"/>
                  </a:cubicBezTo>
                  <a:cubicBezTo>
                    <a:pt x="9" y="5"/>
                    <a:pt x="10" y="5"/>
                    <a:pt x="11" y="5"/>
                  </a:cubicBezTo>
                  <a:cubicBezTo>
                    <a:pt x="13" y="5"/>
                    <a:pt x="14" y="4"/>
                    <a:pt x="16" y="4"/>
                  </a:cubicBezTo>
                  <a:cubicBezTo>
                    <a:pt x="17" y="4"/>
                    <a:pt x="22" y="5"/>
                    <a:pt x="23" y="5"/>
                  </a:cubicBezTo>
                  <a:cubicBezTo>
                    <a:pt x="24" y="6"/>
                    <a:pt x="23" y="7"/>
                    <a:pt x="25" y="8"/>
                  </a:cubicBezTo>
                  <a:cubicBezTo>
                    <a:pt x="25" y="9"/>
                    <a:pt x="27" y="8"/>
                    <a:pt x="28" y="8"/>
                  </a:cubicBezTo>
                  <a:cubicBezTo>
                    <a:pt x="29" y="10"/>
                    <a:pt x="25" y="13"/>
                    <a:pt x="28" y="13"/>
                  </a:cubicBezTo>
                  <a:cubicBezTo>
                    <a:pt x="29" y="13"/>
                    <a:pt x="29" y="8"/>
                    <a:pt x="32" y="1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09" name="Freeform 105"/>
            <p:cNvSpPr>
              <a:spLocks/>
            </p:cNvSpPr>
            <p:nvPr/>
          </p:nvSpPr>
          <p:spPr bwMode="auto">
            <a:xfrm>
              <a:off x="5901129" y="1462182"/>
              <a:ext cx="158149" cy="106202"/>
            </a:xfrm>
            <a:custGeom>
              <a:avLst/>
              <a:gdLst>
                <a:gd name="T0" fmla="*/ 8 w 58"/>
                <a:gd name="T1" fmla="*/ 1 h 39"/>
                <a:gd name="T2" fmla="*/ 33 w 58"/>
                <a:gd name="T3" fmla="*/ 2 h 39"/>
                <a:gd name="T4" fmla="*/ 36 w 58"/>
                <a:gd name="T5" fmla="*/ 2 h 39"/>
                <a:gd name="T6" fmla="*/ 42 w 58"/>
                <a:gd name="T7" fmla="*/ 4 h 39"/>
                <a:gd name="T8" fmla="*/ 48 w 58"/>
                <a:gd name="T9" fmla="*/ 4 h 39"/>
                <a:gd name="T10" fmla="*/ 49 w 58"/>
                <a:gd name="T11" fmla="*/ 5 h 39"/>
                <a:gd name="T12" fmla="*/ 58 w 58"/>
                <a:gd name="T13" fmla="*/ 11 h 39"/>
                <a:gd name="T14" fmla="*/ 45 w 58"/>
                <a:gd name="T15" fmla="*/ 14 h 39"/>
                <a:gd name="T16" fmla="*/ 43 w 58"/>
                <a:gd name="T17" fmla="*/ 17 h 39"/>
                <a:gd name="T18" fmla="*/ 40 w 58"/>
                <a:gd name="T19" fmla="*/ 16 h 39"/>
                <a:gd name="T20" fmla="*/ 39 w 58"/>
                <a:gd name="T21" fmla="*/ 17 h 39"/>
                <a:gd name="T22" fmla="*/ 40 w 58"/>
                <a:gd name="T23" fmla="*/ 19 h 39"/>
                <a:gd name="T24" fmla="*/ 37 w 58"/>
                <a:gd name="T25" fmla="*/ 20 h 39"/>
                <a:gd name="T26" fmla="*/ 37 w 58"/>
                <a:gd name="T27" fmla="*/ 23 h 39"/>
                <a:gd name="T28" fmla="*/ 34 w 58"/>
                <a:gd name="T29" fmla="*/ 23 h 39"/>
                <a:gd name="T30" fmla="*/ 31 w 58"/>
                <a:gd name="T31" fmla="*/ 26 h 39"/>
                <a:gd name="T32" fmla="*/ 31 w 58"/>
                <a:gd name="T33" fmla="*/ 32 h 39"/>
                <a:gd name="T34" fmla="*/ 13 w 58"/>
                <a:gd name="T35" fmla="*/ 37 h 39"/>
                <a:gd name="T36" fmla="*/ 0 w 58"/>
                <a:gd name="T37" fmla="*/ 28 h 39"/>
                <a:gd name="T38" fmla="*/ 5 w 58"/>
                <a:gd name="T39" fmla="*/ 25 h 39"/>
                <a:gd name="T40" fmla="*/ 6 w 58"/>
                <a:gd name="T41" fmla="*/ 22 h 39"/>
                <a:gd name="T42" fmla="*/ 5 w 58"/>
                <a:gd name="T43" fmla="*/ 16 h 39"/>
                <a:gd name="T44" fmla="*/ 8 w 58"/>
                <a:gd name="T45" fmla="*/ 14 h 39"/>
                <a:gd name="T46" fmla="*/ 11 w 58"/>
                <a:gd name="T47" fmla="*/ 8 h 39"/>
                <a:gd name="T48" fmla="*/ 8 w 58"/>
                <a:gd name="T4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8" h="39">
                  <a:moveTo>
                    <a:pt x="8" y="1"/>
                  </a:moveTo>
                  <a:cubicBezTo>
                    <a:pt x="17" y="1"/>
                    <a:pt x="26" y="0"/>
                    <a:pt x="33" y="2"/>
                  </a:cubicBezTo>
                  <a:cubicBezTo>
                    <a:pt x="33" y="3"/>
                    <a:pt x="35" y="2"/>
                    <a:pt x="36" y="2"/>
                  </a:cubicBezTo>
                  <a:cubicBezTo>
                    <a:pt x="37" y="4"/>
                    <a:pt x="40" y="2"/>
                    <a:pt x="42" y="4"/>
                  </a:cubicBezTo>
                  <a:cubicBezTo>
                    <a:pt x="44" y="7"/>
                    <a:pt x="42" y="2"/>
                    <a:pt x="48" y="4"/>
                  </a:cubicBezTo>
                  <a:cubicBezTo>
                    <a:pt x="48" y="4"/>
                    <a:pt x="48" y="5"/>
                    <a:pt x="49" y="5"/>
                  </a:cubicBezTo>
                  <a:cubicBezTo>
                    <a:pt x="50" y="6"/>
                    <a:pt x="58" y="8"/>
                    <a:pt x="58" y="11"/>
                  </a:cubicBezTo>
                  <a:cubicBezTo>
                    <a:pt x="53" y="12"/>
                    <a:pt x="48" y="13"/>
                    <a:pt x="45" y="14"/>
                  </a:cubicBezTo>
                  <a:cubicBezTo>
                    <a:pt x="43" y="15"/>
                    <a:pt x="44" y="17"/>
                    <a:pt x="43" y="17"/>
                  </a:cubicBezTo>
                  <a:cubicBezTo>
                    <a:pt x="42" y="18"/>
                    <a:pt x="41" y="15"/>
                    <a:pt x="40" y="16"/>
                  </a:cubicBezTo>
                  <a:cubicBezTo>
                    <a:pt x="41" y="15"/>
                    <a:pt x="38" y="18"/>
                    <a:pt x="39" y="17"/>
                  </a:cubicBezTo>
                  <a:cubicBezTo>
                    <a:pt x="38" y="18"/>
                    <a:pt x="40" y="19"/>
                    <a:pt x="40" y="19"/>
                  </a:cubicBezTo>
                  <a:cubicBezTo>
                    <a:pt x="39" y="20"/>
                    <a:pt x="38" y="19"/>
                    <a:pt x="37" y="20"/>
                  </a:cubicBezTo>
                  <a:cubicBezTo>
                    <a:pt x="37" y="21"/>
                    <a:pt x="38" y="23"/>
                    <a:pt x="37" y="23"/>
                  </a:cubicBezTo>
                  <a:cubicBezTo>
                    <a:pt x="37" y="24"/>
                    <a:pt x="35" y="23"/>
                    <a:pt x="34" y="23"/>
                  </a:cubicBezTo>
                  <a:cubicBezTo>
                    <a:pt x="33" y="24"/>
                    <a:pt x="33" y="26"/>
                    <a:pt x="31" y="26"/>
                  </a:cubicBezTo>
                  <a:cubicBezTo>
                    <a:pt x="31" y="28"/>
                    <a:pt x="31" y="30"/>
                    <a:pt x="31" y="32"/>
                  </a:cubicBezTo>
                  <a:cubicBezTo>
                    <a:pt x="24" y="32"/>
                    <a:pt x="25" y="39"/>
                    <a:pt x="13" y="37"/>
                  </a:cubicBezTo>
                  <a:cubicBezTo>
                    <a:pt x="15" y="28"/>
                    <a:pt x="5" y="30"/>
                    <a:pt x="0" y="28"/>
                  </a:cubicBezTo>
                  <a:cubicBezTo>
                    <a:pt x="1" y="26"/>
                    <a:pt x="4" y="26"/>
                    <a:pt x="5" y="25"/>
                  </a:cubicBezTo>
                  <a:cubicBezTo>
                    <a:pt x="5" y="24"/>
                    <a:pt x="2" y="21"/>
                    <a:pt x="6" y="22"/>
                  </a:cubicBezTo>
                  <a:cubicBezTo>
                    <a:pt x="6" y="19"/>
                    <a:pt x="4" y="19"/>
                    <a:pt x="5" y="16"/>
                  </a:cubicBezTo>
                  <a:cubicBezTo>
                    <a:pt x="7" y="18"/>
                    <a:pt x="7" y="17"/>
                    <a:pt x="8" y="14"/>
                  </a:cubicBezTo>
                  <a:cubicBezTo>
                    <a:pt x="8" y="12"/>
                    <a:pt x="11" y="13"/>
                    <a:pt x="11" y="8"/>
                  </a:cubicBezTo>
                  <a:cubicBezTo>
                    <a:pt x="12" y="4"/>
                    <a:pt x="5" y="7"/>
                    <a:pt x="8"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0" name="Freeform 106"/>
            <p:cNvSpPr>
              <a:spLocks/>
            </p:cNvSpPr>
            <p:nvPr/>
          </p:nvSpPr>
          <p:spPr bwMode="auto">
            <a:xfrm>
              <a:off x="6219735" y="1484115"/>
              <a:ext cx="32322" cy="24242"/>
            </a:xfrm>
            <a:custGeom>
              <a:avLst/>
              <a:gdLst>
                <a:gd name="T0" fmla="*/ 2 w 12"/>
                <a:gd name="T1" fmla="*/ 0 h 9"/>
                <a:gd name="T2" fmla="*/ 11 w 12"/>
                <a:gd name="T3" fmla="*/ 0 h 9"/>
                <a:gd name="T4" fmla="*/ 12 w 12"/>
                <a:gd name="T5" fmla="*/ 6 h 9"/>
                <a:gd name="T6" fmla="*/ 9 w 12"/>
                <a:gd name="T7" fmla="*/ 9 h 9"/>
                <a:gd name="T8" fmla="*/ 0 w 12"/>
                <a:gd name="T9" fmla="*/ 5 h 9"/>
                <a:gd name="T10" fmla="*/ 2 w 12"/>
                <a:gd name="T11" fmla="*/ 0 h 9"/>
              </a:gdLst>
              <a:ahLst/>
              <a:cxnLst>
                <a:cxn ang="0">
                  <a:pos x="T0" y="T1"/>
                </a:cxn>
                <a:cxn ang="0">
                  <a:pos x="T2" y="T3"/>
                </a:cxn>
                <a:cxn ang="0">
                  <a:pos x="T4" y="T5"/>
                </a:cxn>
                <a:cxn ang="0">
                  <a:pos x="T6" y="T7"/>
                </a:cxn>
                <a:cxn ang="0">
                  <a:pos x="T8" y="T9"/>
                </a:cxn>
                <a:cxn ang="0">
                  <a:pos x="T10" y="T11"/>
                </a:cxn>
              </a:cxnLst>
              <a:rect l="0" t="0" r="r" b="b"/>
              <a:pathLst>
                <a:path w="12" h="9">
                  <a:moveTo>
                    <a:pt x="2" y="0"/>
                  </a:moveTo>
                  <a:cubicBezTo>
                    <a:pt x="5" y="0"/>
                    <a:pt x="8" y="0"/>
                    <a:pt x="11" y="0"/>
                  </a:cubicBezTo>
                  <a:cubicBezTo>
                    <a:pt x="10" y="3"/>
                    <a:pt x="12" y="4"/>
                    <a:pt x="12" y="6"/>
                  </a:cubicBezTo>
                  <a:cubicBezTo>
                    <a:pt x="10" y="6"/>
                    <a:pt x="9" y="8"/>
                    <a:pt x="9" y="9"/>
                  </a:cubicBezTo>
                  <a:cubicBezTo>
                    <a:pt x="7" y="7"/>
                    <a:pt x="5" y="4"/>
                    <a:pt x="0" y="5"/>
                  </a:cubicBezTo>
                  <a:cubicBezTo>
                    <a:pt x="1" y="4"/>
                    <a:pt x="2" y="2"/>
                    <a:pt x="2"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1" name="Freeform 107"/>
            <p:cNvSpPr>
              <a:spLocks/>
            </p:cNvSpPr>
            <p:nvPr/>
          </p:nvSpPr>
          <p:spPr bwMode="auto">
            <a:xfrm>
              <a:off x="6397509" y="1473726"/>
              <a:ext cx="78497" cy="56565"/>
            </a:xfrm>
            <a:custGeom>
              <a:avLst/>
              <a:gdLst>
                <a:gd name="T0" fmla="*/ 26 w 29"/>
                <a:gd name="T1" fmla="*/ 1 h 21"/>
                <a:gd name="T2" fmla="*/ 27 w 29"/>
                <a:gd name="T3" fmla="*/ 9 h 21"/>
                <a:gd name="T4" fmla="*/ 24 w 29"/>
                <a:gd name="T5" fmla="*/ 12 h 21"/>
                <a:gd name="T6" fmla="*/ 17 w 29"/>
                <a:gd name="T7" fmla="*/ 13 h 21"/>
                <a:gd name="T8" fmla="*/ 5 w 29"/>
                <a:gd name="T9" fmla="*/ 21 h 21"/>
                <a:gd name="T10" fmla="*/ 3 w 29"/>
                <a:gd name="T11" fmla="*/ 15 h 21"/>
                <a:gd name="T12" fmla="*/ 0 w 29"/>
                <a:gd name="T13" fmla="*/ 12 h 21"/>
                <a:gd name="T14" fmla="*/ 0 w 29"/>
                <a:gd name="T15" fmla="*/ 4 h 21"/>
                <a:gd name="T16" fmla="*/ 3 w 29"/>
                <a:gd name="T17" fmla="*/ 1 h 21"/>
                <a:gd name="T18" fmla="*/ 8 w 29"/>
                <a:gd name="T19" fmla="*/ 0 h 21"/>
                <a:gd name="T20" fmla="*/ 20 w 29"/>
                <a:gd name="T21" fmla="*/ 3 h 21"/>
                <a:gd name="T22" fmla="*/ 26 w 29"/>
                <a:gd name="T23"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1">
                  <a:moveTo>
                    <a:pt x="26" y="1"/>
                  </a:moveTo>
                  <a:cubicBezTo>
                    <a:pt x="29" y="1"/>
                    <a:pt x="26" y="7"/>
                    <a:pt x="27" y="9"/>
                  </a:cubicBezTo>
                  <a:cubicBezTo>
                    <a:pt x="25" y="8"/>
                    <a:pt x="24" y="10"/>
                    <a:pt x="24" y="12"/>
                  </a:cubicBezTo>
                  <a:cubicBezTo>
                    <a:pt x="19" y="9"/>
                    <a:pt x="18" y="17"/>
                    <a:pt x="17" y="13"/>
                  </a:cubicBezTo>
                  <a:cubicBezTo>
                    <a:pt x="13" y="16"/>
                    <a:pt x="11" y="20"/>
                    <a:pt x="5" y="21"/>
                  </a:cubicBezTo>
                  <a:cubicBezTo>
                    <a:pt x="4" y="19"/>
                    <a:pt x="3" y="17"/>
                    <a:pt x="3" y="15"/>
                  </a:cubicBezTo>
                  <a:cubicBezTo>
                    <a:pt x="3" y="13"/>
                    <a:pt x="1" y="14"/>
                    <a:pt x="0" y="12"/>
                  </a:cubicBezTo>
                  <a:cubicBezTo>
                    <a:pt x="0" y="10"/>
                    <a:pt x="1" y="7"/>
                    <a:pt x="0" y="4"/>
                  </a:cubicBezTo>
                  <a:cubicBezTo>
                    <a:pt x="3" y="5"/>
                    <a:pt x="3" y="3"/>
                    <a:pt x="3" y="1"/>
                  </a:cubicBezTo>
                  <a:cubicBezTo>
                    <a:pt x="5" y="2"/>
                    <a:pt x="8" y="2"/>
                    <a:pt x="8" y="0"/>
                  </a:cubicBezTo>
                  <a:cubicBezTo>
                    <a:pt x="10" y="3"/>
                    <a:pt x="18" y="0"/>
                    <a:pt x="20" y="3"/>
                  </a:cubicBezTo>
                  <a:cubicBezTo>
                    <a:pt x="22" y="3"/>
                    <a:pt x="25" y="4"/>
                    <a:pt x="26" y="1"/>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2" name="Freeform 108"/>
            <p:cNvSpPr>
              <a:spLocks/>
            </p:cNvSpPr>
            <p:nvPr/>
          </p:nvSpPr>
          <p:spPr bwMode="auto">
            <a:xfrm>
              <a:off x="7572660" y="1694211"/>
              <a:ext cx="174311" cy="84270"/>
            </a:xfrm>
            <a:custGeom>
              <a:avLst/>
              <a:gdLst>
                <a:gd name="T0" fmla="*/ 47 w 64"/>
                <a:gd name="T1" fmla="*/ 0 h 31"/>
                <a:gd name="T2" fmla="*/ 53 w 64"/>
                <a:gd name="T3" fmla="*/ 3 h 31"/>
                <a:gd name="T4" fmla="*/ 57 w 64"/>
                <a:gd name="T5" fmla="*/ 5 h 31"/>
                <a:gd name="T6" fmla="*/ 56 w 64"/>
                <a:gd name="T7" fmla="*/ 8 h 31"/>
                <a:gd name="T8" fmla="*/ 63 w 64"/>
                <a:gd name="T9" fmla="*/ 12 h 31"/>
                <a:gd name="T10" fmla="*/ 59 w 64"/>
                <a:gd name="T11" fmla="*/ 21 h 31"/>
                <a:gd name="T12" fmla="*/ 54 w 64"/>
                <a:gd name="T13" fmla="*/ 23 h 31"/>
                <a:gd name="T14" fmla="*/ 48 w 64"/>
                <a:gd name="T15" fmla="*/ 26 h 31"/>
                <a:gd name="T16" fmla="*/ 44 w 64"/>
                <a:gd name="T17" fmla="*/ 27 h 31"/>
                <a:gd name="T18" fmla="*/ 41 w 64"/>
                <a:gd name="T19" fmla="*/ 29 h 31"/>
                <a:gd name="T20" fmla="*/ 23 w 64"/>
                <a:gd name="T21" fmla="*/ 30 h 31"/>
                <a:gd name="T22" fmla="*/ 21 w 64"/>
                <a:gd name="T23" fmla="*/ 29 h 31"/>
                <a:gd name="T24" fmla="*/ 16 w 64"/>
                <a:gd name="T25" fmla="*/ 26 h 31"/>
                <a:gd name="T26" fmla="*/ 13 w 64"/>
                <a:gd name="T27" fmla="*/ 24 h 31"/>
                <a:gd name="T28" fmla="*/ 16 w 64"/>
                <a:gd name="T29" fmla="*/ 23 h 31"/>
                <a:gd name="T30" fmla="*/ 11 w 64"/>
                <a:gd name="T31" fmla="*/ 20 h 31"/>
                <a:gd name="T32" fmla="*/ 11 w 64"/>
                <a:gd name="T33" fmla="*/ 11 h 31"/>
                <a:gd name="T34" fmla="*/ 2 w 64"/>
                <a:gd name="T35" fmla="*/ 12 h 31"/>
                <a:gd name="T36" fmla="*/ 5 w 64"/>
                <a:gd name="T37" fmla="*/ 6 h 31"/>
                <a:gd name="T38" fmla="*/ 17 w 64"/>
                <a:gd name="T39" fmla="*/ 6 h 31"/>
                <a:gd name="T40" fmla="*/ 18 w 64"/>
                <a:gd name="T41" fmla="*/ 12 h 31"/>
                <a:gd name="T42" fmla="*/ 23 w 64"/>
                <a:gd name="T43" fmla="*/ 6 h 31"/>
                <a:gd name="T44" fmla="*/ 32 w 64"/>
                <a:gd name="T45" fmla="*/ 9 h 31"/>
                <a:gd name="T46" fmla="*/ 35 w 64"/>
                <a:gd name="T47" fmla="*/ 6 h 31"/>
                <a:gd name="T48" fmla="*/ 44 w 64"/>
                <a:gd name="T49" fmla="*/ 5 h 31"/>
                <a:gd name="T50" fmla="*/ 47 w 64"/>
                <a:gd name="T5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4" h="31">
                  <a:moveTo>
                    <a:pt x="47" y="0"/>
                  </a:moveTo>
                  <a:cubicBezTo>
                    <a:pt x="48" y="1"/>
                    <a:pt x="50" y="2"/>
                    <a:pt x="53" y="3"/>
                  </a:cubicBezTo>
                  <a:cubicBezTo>
                    <a:pt x="53" y="4"/>
                    <a:pt x="56" y="4"/>
                    <a:pt x="57" y="5"/>
                  </a:cubicBezTo>
                  <a:cubicBezTo>
                    <a:pt x="57" y="5"/>
                    <a:pt x="56" y="7"/>
                    <a:pt x="56" y="8"/>
                  </a:cubicBezTo>
                  <a:cubicBezTo>
                    <a:pt x="56" y="10"/>
                    <a:pt x="59" y="13"/>
                    <a:pt x="63" y="12"/>
                  </a:cubicBezTo>
                  <a:cubicBezTo>
                    <a:pt x="64" y="16"/>
                    <a:pt x="62" y="18"/>
                    <a:pt x="59" y="21"/>
                  </a:cubicBezTo>
                  <a:cubicBezTo>
                    <a:pt x="57" y="22"/>
                    <a:pt x="55" y="22"/>
                    <a:pt x="54" y="23"/>
                  </a:cubicBezTo>
                  <a:cubicBezTo>
                    <a:pt x="52" y="24"/>
                    <a:pt x="52" y="25"/>
                    <a:pt x="48" y="26"/>
                  </a:cubicBezTo>
                  <a:cubicBezTo>
                    <a:pt x="48" y="26"/>
                    <a:pt x="44" y="27"/>
                    <a:pt x="44" y="27"/>
                  </a:cubicBezTo>
                  <a:cubicBezTo>
                    <a:pt x="43" y="28"/>
                    <a:pt x="43" y="28"/>
                    <a:pt x="41" y="29"/>
                  </a:cubicBezTo>
                  <a:cubicBezTo>
                    <a:pt x="39" y="29"/>
                    <a:pt x="28" y="31"/>
                    <a:pt x="23" y="30"/>
                  </a:cubicBezTo>
                  <a:cubicBezTo>
                    <a:pt x="23" y="30"/>
                    <a:pt x="23" y="29"/>
                    <a:pt x="21" y="29"/>
                  </a:cubicBezTo>
                  <a:cubicBezTo>
                    <a:pt x="19" y="29"/>
                    <a:pt x="18" y="26"/>
                    <a:pt x="16" y="26"/>
                  </a:cubicBezTo>
                  <a:cubicBezTo>
                    <a:pt x="14" y="26"/>
                    <a:pt x="14" y="24"/>
                    <a:pt x="13" y="24"/>
                  </a:cubicBezTo>
                  <a:cubicBezTo>
                    <a:pt x="13" y="23"/>
                    <a:pt x="14" y="23"/>
                    <a:pt x="16" y="23"/>
                  </a:cubicBezTo>
                  <a:cubicBezTo>
                    <a:pt x="15" y="21"/>
                    <a:pt x="12" y="21"/>
                    <a:pt x="11" y="20"/>
                  </a:cubicBezTo>
                  <a:cubicBezTo>
                    <a:pt x="10" y="17"/>
                    <a:pt x="12" y="15"/>
                    <a:pt x="11" y="11"/>
                  </a:cubicBezTo>
                  <a:cubicBezTo>
                    <a:pt x="5" y="9"/>
                    <a:pt x="6" y="16"/>
                    <a:pt x="2" y="12"/>
                  </a:cubicBezTo>
                  <a:cubicBezTo>
                    <a:pt x="0" y="8"/>
                    <a:pt x="7" y="11"/>
                    <a:pt x="5" y="6"/>
                  </a:cubicBezTo>
                  <a:cubicBezTo>
                    <a:pt x="11" y="8"/>
                    <a:pt x="10" y="7"/>
                    <a:pt x="17" y="6"/>
                  </a:cubicBezTo>
                  <a:cubicBezTo>
                    <a:pt x="18" y="9"/>
                    <a:pt x="21" y="9"/>
                    <a:pt x="18" y="12"/>
                  </a:cubicBezTo>
                  <a:cubicBezTo>
                    <a:pt x="22" y="13"/>
                    <a:pt x="23" y="10"/>
                    <a:pt x="23" y="6"/>
                  </a:cubicBezTo>
                  <a:cubicBezTo>
                    <a:pt x="24" y="9"/>
                    <a:pt x="36" y="3"/>
                    <a:pt x="32" y="9"/>
                  </a:cubicBezTo>
                  <a:cubicBezTo>
                    <a:pt x="35" y="11"/>
                    <a:pt x="34" y="7"/>
                    <a:pt x="35" y="6"/>
                  </a:cubicBezTo>
                  <a:cubicBezTo>
                    <a:pt x="37" y="5"/>
                    <a:pt x="41" y="6"/>
                    <a:pt x="44" y="5"/>
                  </a:cubicBezTo>
                  <a:cubicBezTo>
                    <a:pt x="46" y="4"/>
                    <a:pt x="47" y="3"/>
                    <a:pt x="47"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3" name="Freeform 109"/>
            <p:cNvSpPr>
              <a:spLocks/>
            </p:cNvSpPr>
            <p:nvPr/>
          </p:nvSpPr>
          <p:spPr bwMode="auto">
            <a:xfrm>
              <a:off x="6536034" y="1716144"/>
              <a:ext cx="103894" cy="73880"/>
            </a:xfrm>
            <a:custGeom>
              <a:avLst/>
              <a:gdLst>
                <a:gd name="T0" fmla="*/ 10 w 38"/>
                <a:gd name="T1" fmla="*/ 0 h 27"/>
                <a:gd name="T2" fmla="*/ 19 w 38"/>
                <a:gd name="T3" fmla="*/ 9 h 27"/>
                <a:gd name="T4" fmla="*/ 22 w 38"/>
                <a:gd name="T5" fmla="*/ 7 h 27"/>
                <a:gd name="T6" fmla="*/ 26 w 38"/>
                <a:gd name="T7" fmla="*/ 12 h 27"/>
                <a:gd name="T8" fmla="*/ 32 w 38"/>
                <a:gd name="T9" fmla="*/ 19 h 27"/>
                <a:gd name="T10" fmla="*/ 38 w 38"/>
                <a:gd name="T11" fmla="*/ 21 h 27"/>
                <a:gd name="T12" fmla="*/ 19 w 38"/>
                <a:gd name="T13" fmla="*/ 22 h 27"/>
                <a:gd name="T14" fmla="*/ 12 w 38"/>
                <a:gd name="T15" fmla="*/ 27 h 27"/>
                <a:gd name="T16" fmla="*/ 0 w 38"/>
                <a:gd name="T17" fmla="*/ 22 h 27"/>
                <a:gd name="T18" fmla="*/ 3 w 38"/>
                <a:gd name="T19" fmla="*/ 21 h 27"/>
                <a:gd name="T20" fmla="*/ 4 w 38"/>
                <a:gd name="T21" fmla="*/ 18 h 27"/>
                <a:gd name="T22" fmla="*/ 4 w 38"/>
                <a:gd name="T23" fmla="*/ 4 h 27"/>
                <a:gd name="T24" fmla="*/ 10 w 38"/>
                <a:gd name="T25"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27">
                  <a:moveTo>
                    <a:pt x="10" y="0"/>
                  </a:moveTo>
                  <a:cubicBezTo>
                    <a:pt x="13" y="4"/>
                    <a:pt x="20" y="2"/>
                    <a:pt x="19" y="9"/>
                  </a:cubicBezTo>
                  <a:cubicBezTo>
                    <a:pt x="20" y="10"/>
                    <a:pt x="22" y="7"/>
                    <a:pt x="22" y="7"/>
                  </a:cubicBezTo>
                  <a:cubicBezTo>
                    <a:pt x="24" y="8"/>
                    <a:pt x="23" y="12"/>
                    <a:pt x="26" y="12"/>
                  </a:cubicBezTo>
                  <a:cubicBezTo>
                    <a:pt x="29" y="12"/>
                    <a:pt x="31" y="17"/>
                    <a:pt x="32" y="19"/>
                  </a:cubicBezTo>
                  <a:cubicBezTo>
                    <a:pt x="37" y="18"/>
                    <a:pt x="36" y="18"/>
                    <a:pt x="38" y="21"/>
                  </a:cubicBezTo>
                  <a:cubicBezTo>
                    <a:pt x="35" y="24"/>
                    <a:pt x="25" y="21"/>
                    <a:pt x="19" y="22"/>
                  </a:cubicBezTo>
                  <a:cubicBezTo>
                    <a:pt x="17" y="24"/>
                    <a:pt x="13" y="24"/>
                    <a:pt x="12" y="27"/>
                  </a:cubicBezTo>
                  <a:cubicBezTo>
                    <a:pt x="8" y="25"/>
                    <a:pt x="7" y="21"/>
                    <a:pt x="0" y="22"/>
                  </a:cubicBezTo>
                  <a:cubicBezTo>
                    <a:pt x="0" y="21"/>
                    <a:pt x="2" y="21"/>
                    <a:pt x="3" y="21"/>
                  </a:cubicBezTo>
                  <a:cubicBezTo>
                    <a:pt x="1" y="19"/>
                    <a:pt x="2" y="18"/>
                    <a:pt x="4" y="18"/>
                  </a:cubicBezTo>
                  <a:cubicBezTo>
                    <a:pt x="2" y="13"/>
                    <a:pt x="4" y="11"/>
                    <a:pt x="4" y="4"/>
                  </a:cubicBezTo>
                  <a:cubicBezTo>
                    <a:pt x="7" y="4"/>
                    <a:pt x="11" y="4"/>
                    <a:pt x="10"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4" name="Freeform 110"/>
            <p:cNvSpPr>
              <a:spLocks/>
            </p:cNvSpPr>
            <p:nvPr/>
          </p:nvSpPr>
          <p:spPr bwMode="auto">
            <a:xfrm>
              <a:off x="3510189" y="2907457"/>
              <a:ext cx="174311" cy="183546"/>
            </a:xfrm>
            <a:custGeom>
              <a:avLst/>
              <a:gdLst>
                <a:gd name="T0" fmla="*/ 6 w 64"/>
                <a:gd name="T1" fmla="*/ 9 h 67"/>
                <a:gd name="T2" fmla="*/ 3 w 64"/>
                <a:gd name="T3" fmla="*/ 7 h 67"/>
                <a:gd name="T4" fmla="*/ 0 w 64"/>
                <a:gd name="T5" fmla="*/ 3 h 67"/>
                <a:gd name="T6" fmla="*/ 12 w 64"/>
                <a:gd name="T7" fmla="*/ 2 h 67"/>
                <a:gd name="T8" fmla="*/ 18 w 64"/>
                <a:gd name="T9" fmla="*/ 5 h 67"/>
                <a:gd name="T10" fmla="*/ 18 w 64"/>
                <a:gd name="T11" fmla="*/ 7 h 67"/>
                <a:gd name="T12" fmla="*/ 21 w 64"/>
                <a:gd name="T13" fmla="*/ 10 h 67"/>
                <a:gd name="T14" fmla="*/ 27 w 64"/>
                <a:gd name="T15" fmla="*/ 13 h 67"/>
                <a:gd name="T16" fmla="*/ 38 w 64"/>
                <a:gd name="T17" fmla="*/ 22 h 67"/>
                <a:gd name="T18" fmla="*/ 40 w 64"/>
                <a:gd name="T19" fmla="*/ 27 h 67"/>
                <a:gd name="T20" fmla="*/ 45 w 64"/>
                <a:gd name="T21" fmla="*/ 28 h 67"/>
                <a:gd name="T22" fmla="*/ 48 w 64"/>
                <a:gd name="T23" fmla="*/ 31 h 67"/>
                <a:gd name="T24" fmla="*/ 48 w 64"/>
                <a:gd name="T25" fmla="*/ 34 h 67"/>
                <a:gd name="T26" fmla="*/ 51 w 64"/>
                <a:gd name="T27" fmla="*/ 37 h 67"/>
                <a:gd name="T28" fmla="*/ 55 w 64"/>
                <a:gd name="T29" fmla="*/ 42 h 67"/>
                <a:gd name="T30" fmla="*/ 58 w 64"/>
                <a:gd name="T31" fmla="*/ 45 h 67"/>
                <a:gd name="T32" fmla="*/ 61 w 64"/>
                <a:gd name="T33" fmla="*/ 52 h 67"/>
                <a:gd name="T34" fmla="*/ 63 w 64"/>
                <a:gd name="T35" fmla="*/ 58 h 67"/>
                <a:gd name="T36" fmla="*/ 64 w 64"/>
                <a:gd name="T37" fmla="*/ 62 h 67"/>
                <a:gd name="T38" fmla="*/ 57 w 64"/>
                <a:gd name="T39" fmla="*/ 64 h 67"/>
                <a:gd name="T40" fmla="*/ 51 w 64"/>
                <a:gd name="T41" fmla="*/ 64 h 67"/>
                <a:gd name="T42" fmla="*/ 51 w 64"/>
                <a:gd name="T43" fmla="*/ 61 h 67"/>
                <a:gd name="T44" fmla="*/ 48 w 64"/>
                <a:gd name="T45" fmla="*/ 61 h 67"/>
                <a:gd name="T46" fmla="*/ 40 w 64"/>
                <a:gd name="T47" fmla="*/ 55 h 67"/>
                <a:gd name="T48" fmla="*/ 42 w 64"/>
                <a:gd name="T49" fmla="*/ 52 h 67"/>
                <a:gd name="T50" fmla="*/ 40 w 64"/>
                <a:gd name="T51" fmla="*/ 52 h 67"/>
                <a:gd name="T52" fmla="*/ 39 w 64"/>
                <a:gd name="T53" fmla="*/ 49 h 67"/>
                <a:gd name="T54" fmla="*/ 36 w 64"/>
                <a:gd name="T55" fmla="*/ 49 h 67"/>
                <a:gd name="T56" fmla="*/ 30 w 64"/>
                <a:gd name="T57" fmla="*/ 43 h 67"/>
                <a:gd name="T58" fmla="*/ 27 w 64"/>
                <a:gd name="T59" fmla="*/ 33 h 67"/>
                <a:gd name="T60" fmla="*/ 26 w 64"/>
                <a:gd name="T61" fmla="*/ 36 h 67"/>
                <a:gd name="T62" fmla="*/ 23 w 64"/>
                <a:gd name="T63" fmla="*/ 28 h 67"/>
                <a:gd name="T64" fmla="*/ 20 w 64"/>
                <a:gd name="T65" fmla="*/ 25 h 67"/>
                <a:gd name="T66" fmla="*/ 17 w 64"/>
                <a:gd name="T67" fmla="*/ 24 h 67"/>
                <a:gd name="T68" fmla="*/ 15 w 64"/>
                <a:gd name="T69" fmla="*/ 18 h 67"/>
                <a:gd name="T70" fmla="*/ 11 w 64"/>
                <a:gd name="T71" fmla="*/ 15 h 67"/>
                <a:gd name="T72" fmla="*/ 8 w 64"/>
                <a:gd name="T73" fmla="*/ 12 h 67"/>
                <a:gd name="T74" fmla="*/ 6 w 64"/>
                <a:gd name="T75" fmla="*/ 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67">
                  <a:moveTo>
                    <a:pt x="6" y="9"/>
                  </a:moveTo>
                  <a:cubicBezTo>
                    <a:pt x="7" y="7"/>
                    <a:pt x="4" y="8"/>
                    <a:pt x="3" y="7"/>
                  </a:cubicBezTo>
                  <a:cubicBezTo>
                    <a:pt x="2" y="6"/>
                    <a:pt x="3" y="3"/>
                    <a:pt x="0" y="3"/>
                  </a:cubicBezTo>
                  <a:cubicBezTo>
                    <a:pt x="4" y="0"/>
                    <a:pt x="7" y="4"/>
                    <a:pt x="12" y="2"/>
                  </a:cubicBezTo>
                  <a:cubicBezTo>
                    <a:pt x="12" y="6"/>
                    <a:pt x="16" y="3"/>
                    <a:pt x="18" y="5"/>
                  </a:cubicBezTo>
                  <a:cubicBezTo>
                    <a:pt x="19" y="5"/>
                    <a:pt x="18" y="7"/>
                    <a:pt x="18" y="7"/>
                  </a:cubicBezTo>
                  <a:cubicBezTo>
                    <a:pt x="19" y="9"/>
                    <a:pt x="22" y="7"/>
                    <a:pt x="21" y="10"/>
                  </a:cubicBezTo>
                  <a:cubicBezTo>
                    <a:pt x="25" y="9"/>
                    <a:pt x="24" y="13"/>
                    <a:pt x="27" y="13"/>
                  </a:cubicBezTo>
                  <a:cubicBezTo>
                    <a:pt x="30" y="14"/>
                    <a:pt x="33" y="22"/>
                    <a:pt x="38" y="22"/>
                  </a:cubicBezTo>
                  <a:cubicBezTo>
                    <a:pt x="41" y="22"/>
                    <a:pt x="39" y="25"/>
                    <a:pt x="40" y="27"/>
                  </a:cubicBezTo>
                  <a:cubicBezTo>
                    <a:pt x="42" y="28"/>
                    <a:pt x="44" y="27"/>
                    <a:pt x="45" y="28"/>
                  </a:cubicBezTo>
                  <a:cubicBezTo>
                    <a:pt x="46" y="29"/>
                    <a:pt x="47" y="31"/>
                    <a:pt x="48" y="31"/>
                  </a:cubicBezTo>
                  <a:cubicBezTo>
                    <a:pt x="48" y="32"/>
                    <a:pt x="47" y="34"/>
                    <a:pt x="48" y="34"/>
                  </a:cubicBezTo>
                  <a:cubicBezTo>
                    <a:pt x="49" y="35"/>
                    <a:pt x="50" y="36"/>
                    <a:pt x="51" y="37"/>
                  </a:cubicBezTo>
                  <a:cubicBezTo>
                    <a:pt x="52" y="38"/>
                    <a:pt x="53" y="41"/>
                    <a:pt x="55" y="42"/>
                  </a:cubicBezTo>
                  <a:cubicBezTo>
                    <a:pt x="56" y="42"/>
                    <a:pt x="58" y="44"/>
                    <a:pt x="58" y="45"/>
                  </a:cubicBezTo>
                  <a:cubicBezTo>
                    <a:pt x="60" y="46"/>
                    <a:pt x="59" y="52"/>
                    <a:pt x="61" y="52"/>
                  </a:cubicBezTo>
                  <a:cubicBezTo>
                    <a:pt x="63" y="52"/>
                    <a:pt x="63" y="56"/>
                    <a:pt x="63" y="58"/>
                  </a:cubicBezTo>
                  <a:cubicBezTo>
                    <a:pt x="62" y="60"/>
                    <a:pt x="59" y="63"/>
                    <a:pt x="64" y="62"/>
                  </a:cubicBezTo>
                  <a:cubicBezTo>
                    <a:pt x="64" y="67"/>
                    <a:pt x="59" y="64"/>
                    <a:pt x="57" y="64"/>
                  </a:cubicBezTo>
                  <a:cubicBezTo>
                    <a:pt x="55" y="64"/>
                    <a:pt x="52" y="64"/>
                    <a:pt x="51" y="64"/>
                  </a:cubicBezTo>
                  <a:cubicBezTo>
                    <a:pt x="50" y="64"/>
                    <a:pt x="51" y="61"/>
                    <a:pt x="51" y="61"/>
                  </a:cubicBezTo>
                  <a:cubicBezTo>
                    <a:pt x="50" y="60"/>
                    <a:pt x="48" y="61"/>
                    <a:pt x="48" y="61"/>
                  </a:cubicBezTo>
                  <a:cubicBezTo>
                    <a:pt x="47" y="60"/>
                    <a:pt x="44" y="55"/>
                    <a:pt x="40" y="55"/>
                  </a:cubicBezTo>
                  <a:cubicBezTo>
                    <a:pt x="41" y="54"/>
                    <a:pt x="42" y="53"/>
                    <a:pt x="42" y="52"/>
                  </a:cubicBezTo>
                  <a:cubicBezTo>
                    <a:pt x="42" y="50"/>
                    <a:pt x="40" y="51"/>
                    <a:pt x="40" y="52"/>
                  </a:cubicBezTo>
                  <a:cubicBezTo>
                    <a:pt x="39" y="52"/>
                    <a:pt x="40" y="50"/>
                    <a:pt x="39" y="49"/>
                  </a:cubicBezTo>
                  <a:cubicBezTo>
                    <a:pt x="38" y="49"/>
                    <a:pt x="37" y="50"/>
                    <a:pt x="36" y="49"/>
                  </a:cubicBezTo>
                  <a:cubicBezTo>
                    <a:pt x="34" y="47"/>
                    <a:pt x="34" y="43"/>
                    <a:pt x="30" y="43"/>
                  </a:cubicBezTo>
                  <a:cubicBezTo>
                    <a:pt x="32" y="37"/>
                    <a:pt x="27" y="37"/>
                    <a:pt x="27" y="33"/>
                  </a:cubicBezTo>
                  <a:cubicBezTo>
                    <a:pt x="26" y="33"/>
                    <a:pt x="26" y="34"/>
                    <a:pt x="26" y="36"/>
                  </a:cubicBezTo>
                  <a:cubicBezTo>
                    <a:pt x="23" y="34"/>
                    <a:pt x="24" y="31"/>
                    <a:pt x="23" y="28"/>
                  </a:cubicBezTo>
                  <a:cubicBezTo>
                    <a:pt x="22" y="27"/>
                    <a:pt x="20" y="26"/>
                    <a:pt x="20" y="25"/>
                  </a:cubicBezTo>
                  <a:cubicBezTo>
                    <a:pt x="19" y="25"/>
                    <a:pt x="18" y="23"/>
                    <a:pt x="17" y="24"/>
                  </a:cubicBezTo>
                  <a:cubicBezTo>
                    <a:pt x="17" y="21"/>
                    <a:pt x="16" y="20"/>
                    <a:pt x="15" y="18"/>
                  </a:cubicBezTo>
                  <a:cubicBezTo>
                    <a:pt x="14" y="16"/>
                    <a:pt x="12" y="16"/>
                    <a:pt x="11" y="15"/>
                  </a:cubicBezTo>
                  <a:cubicBezTo>
                    <a:pt x="11" y="15"/>
                    <a:pt x="8" y="12"/>
                    <a:pt x="8" y="12"/>
                  </a:cubicBezTo>
                  <a:cubicBezTo>
                    <a:pt x="7" y="9"/>
                    <a:pt x="12" y="6"/>
                    <a:pt x="6" y="9"/>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5" name="Freeform 111"/>
            <p:cNvSpPr>
              <a:spLocks/>
            </p:cNvSpPr>
            <p:nvPr/>
          </p:nvSpPr>
          <p:spPr bwMode="auto">
            <a:xfrm>
              <a:off x="2653644" y="3194895"/>
              <a:ext cx="123518" cy="228566"/>
            </a:xfrm>
            <a:custGeom>
              <a:avLst/>
              <a:gdLst>
                <a:gd name="T0" fmla="*/ 34 w 45"/>
                <a:gd name="T1" fmla="*/ 0 h 84"/>
                <a:gd name="T2" fmla="*/ 40 w 45"/>
                <a:gd name="T3" fmla="*/ 2 h 84"/>
                <a:gd name="T4" fmla="*/ 37 w 45"/>
                <a:gd name="T5" fmla="*/ 28 h 84"/>
                <a:gd name="T6" fmla="*/ 34 w 45"/>
                <a:gd name="T7" fmla="*/ 46 h 84"/>
                <a:gd name="T8" fmla="*/ 30 w 45"/>
                <a:gd name="T9" fmla="*/ 54 h 84"/>
                <a:gd name="T10" fmla="*/ 28 w 45"/>
                <a:gd name="T11" fmla="*/ 63 h 84"/>
                <a:gd name="T12" fmla="*/ 28 w 45"/>
                <a:gd name="T13" fmla="*/ 66 h 84"/>
                <a:gd name="T14" fmla="*/ 25 w 45"/>
                <a:gd name="T15" fmla="*/ 67 h 84"/>
                <a:gd name="T16" fmla="*/ 24 w 45"/>
                <a:gd name="T17" fmla="*/ 76 h 84"/>
                <a:gd name="T18" fmla="*/ 23 w 45"/>
                <a:gd name="T19" fmla="*/ 77 h 84"/>
                <a:gd name="T20" fmla="*/ 21 w 45"/>
                <a:gd name="T21" fmla="*/ 82 h 84"/>
                <a:gd name="T22" fmla="*/ 6 w 45"/>
                <a:gd name="T23" fmla="*/ 83 h 84"/>
                <a:gd name="T24" fmla="*/ 5 w 45"/>
                <a:gd name="T25" fmla="*/ 76 h 84"/>
                <a:gd name="T26" fmla="*/ 3 w 45"/>
                <a:gd name="T27" fmla="*/ 73 h 84"/>
                <a:gd name="T28" fmla="*/ 0 w 45"/>
                <a:gd name="T29" fmla="*/ 71 h 84"/>
                <a:gd name="T30" fmla="*/ 0 w 45"/>
                <a:gd name="T31" fmla="*/ 66 h 84"/>
                <a:gd name="T32" fmla="*/ 2 w 45"/>
                <a:gd name="T33" fmla="*/ 64 h 84"/>
                <a:gd name="T34" fmla="*/ 0 w 45"/>
                <a:gd name="T35" fmla="*/ 63 h 84"/>
                <a:gd name="T36" fmla="*/ 3 w 45"/>
                <a:gd name="T37" fmla="*/ 57 h 84"/>
                <a:gd name="T38" fmla="*/ 3 w 45"/>
                <a:gd name="T39" fmla="*/ 54 h 84"/>
                <a:gd name="T40" fmla="*/ 6 w 45"/>
                <a:gd name="T41" fmla="*/ 52 h 84"/>
                <a:gd name="T42" fmla="*/ 9 w 45"/>
                <a:gd name="T43" fmla="*/ 45 h 84"/>
                <a:gd name="T44" fmla="*/ 6 w 45"/>
                <a:gd name="T45" fmla="*/ 40 h 84"/>
                <a:gd name="T46" fmla="*/ 6 w 45"/>
                <a:gd name="T47" fmla="*/ 31 h 84"/>
                <a:gd name="T48" fmla="*/ 9 w 45"/>
                <a:gd name="T49" fmla="*/ 28 h 84"/>
                <a:gd name="T50" fmla="*/ 14 w 45"/>
                <a:gd name="T51" fmla="*/ 26 h 84"/>
                <a:gd name="T52" fmla="*/ 21 w 45"/>
                <a:gd name="T53" fmla="*/ 20 h 84"/>
                <a:gd name="T54" fmla="*/ 25 w 45"/>
                <a:gd name="T55" fmla="*/ 21 h 84"/>
                <a:gd name="T56" fmla="*/ 27 w 45"/>
                <a:gd name="T57" fmla="*/ 12 h 84"/>
                <a:gd name="T58" fmla="*/ 31 w 45"/>
                <a:gd name="T59" fmla="*/ 11 h 84"/>
                <a:gd name="T60" fmla="*/ 34 w 45"/>
                <a:gd name="T61" fmla="*/ 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84">
                  <a:moveTo>
                    <a:pt x="34" y="0"/>
                  </a:moveTo>
                  <a:cubicBezTo>
                    <a:pt x="36" y="1"/>
                    <a:pt x="38" y="2"/>
                    <a:pt x="40" y="2"/>
                  </a:cubicBezTo>
                  <a:cubicBezTo>
                    <a:pt x="38" y="9"/>
                    <a:pt x="45" y="23"/>
                    <a:pt x="37" y="28"/>
                  </a:cubicBezTo>
                  <a:cubicBezTo>
                    <a:pt x="37" y="35"/>
                    <a:pt x="36" y="40"/>
                    <a:pt x="34" y="46"/>
                  </a:cubicBezTo>
                  <a:cubicBezTo>
                    <a:pt x="33" y="49"/>
                    <a:pt x="33" y="53"/>
                    <a:pt x="30" y="54"/>
                  </a:cubicBezTo>
                  <a:cubicBezTo>
                    <a:pt x="31" y="57"/>
                    <a:pt x="29" y="60"/>
                    <a:pt x="28" y="63"/>
                  </a:cubicBezTo>
                  <a:cubicBezTo>
                    <a:pt x="28" y="63"/>
                    <a:pt x="29" y="65"/>
                    <a:pt x="28" y="66"/>
                  </a:cubicBezTo>
                  <a:cubicBezTo>
                    <a:pt x="28" y="66"/>
                    <a:pt x="26" y="67"/>
                    <a:pt x="25" y="67"/>
                  </a:cubicBezTo>
                  <a:cubicBezTo>
                    <a:pt x="24" y="70"/>
                    <a:pt x="25" y="73"/>
                    <a:pt x="24" y="76"/>
                  </a:cubicBezTo>
                  <a:cubicBezTo>
                    <a:pt x="24" y="77"/>
                    <a:pt x="23" y="76"/>
                    <a:pt x="23" y="77"/>
                  </a:cubicBezTo>
                  <a:cubicBezTo>
                    <a:pt x="22" y="79"/>
                    <a:pt x="20" y="80"/>
                    <a:pt x="21" y="82"/>
                  </a:cubicBezTo>
                  <a:cubicBezTo>
                    <a:pt x="17" y="83"/>
                    <a:pt x="12" y="84"/>
                    <a:pt x="6" y="83"/>
                  </a:cubicBezTo>
                  <a:cubicBezTo>
                    <a:pt x="7" y="80"/>
                    <a:pt x="4" y="80"/>
                    <a:pt x="5" y="76"/>
                  </a:cubicBezTo>
                  <a:cubicBezTo>
                    <a:pt x="3" y="76"/>
                    <a:pt x="4" y="74"/>
                    <a:pt x="3" y="73"/>
                  </a:cubicBezTo>
                  <a:cubicBezTo>
                    <a:pt x="2" y="73"/>
                    <a:pt x="1" y="73"/>
                    <a:pt x="0" y="71"/>
                  </a:cubicBezTo>
                  <a:cubicBezTo>
                    <a:pt x="0" y="69"/>
                    <a:pt x="0" y="67"/>
                    <a:pt x="0" y="66"/>
                  </a:cubicBezTo>
                  <a:cubicBezTo>
                    <a:pt x="0" y="64"/>
                    <a:pt x="2" y="64"/>
                    <a:pt x="2" y="64"/>
                  </a:cubicBezTo>
                  <a:cubicBezTo>
                    <a:pt x="2" y="63"/>
                    <a:pt x="0" y="62"/>
                    <a:pt x="0" y="63"/>
                  </a:cubicBezTo>
                  <a:cubicBezTo>
                    <a:pt x="1" y="60"/>
                    <a:pt x="2" y="58"/>
                    <a:pt x="3" y="57"/>
                  </a:cubicBezTo>
                  <a:cubicBezTo>
                    <a:pt x="4" y="56"/>
                    <a:pt x="3" y="54"/>
                    <a:pt x="3" y="54"/>
                  </a:cubicBezTo>
                  <a:cubicBezTo>
                    <a:pt x="3" y="53"/>
                    <a:pt x="6" y="52"/>
                    <a:pt x="6" y="52"/>
                  </a:cubicBezTo>
                  <a:cubicBezTo>
                    <a:pt x="7" y="50"/>
                    <a:pt x="4" y="40"/>
                    <a:pt x="9" y="45"/>
                  </a:cubicBezTo>
                  <a:cubicBezTo>
                    <a:pt x="10" y="41"/>
                    <a:pt x="6" y="43"/>
                    <a:pt x="6" y="40"/>
                  </a:cubicBezTo>
                  <a:cubicBezTo>
                    <a:pt x="6" y="37"/>
                    <a:pt x="6" y="34"/>
                    <a:pt x="6" y="31"/>
                  </a:cubicBezTo>
                  <a:cubicBezTo>
                    <a:pt x="9" y="32"/>
                    <a:pt x="9" y="30"/>
                    <a:pt x="9" y="28"/>
                  </a:cubicBezTo>
                  <a:cubicBezTo>
                    <a:pt x="12" y="29"/>
                    <a:pt x="12" y="26"/>
                    <a:pt x="14" y="26"/>
                  </a:cubicBezTo>
                  <a:cubicBezTo>
                    <a:pt x="15" y="24"/>
                    <a:pt x="22" y="25"/>
                    <a:pt x="21" y="20"/>
                  </a:cubicBezTo>
                  <a:cubicBezTo>
                    <a:pt x="23" y="19"/>
                    <a:pt x="24" y="21"/>
                    <a:pt x="25" y="21"/>
                  </a:cubicBezTo>
                  <a:cubicBezTo>
                    <a:pt x="24" y="17"/>
                    <a:pt x="27" y="16"/>
                    <a:pt x="27" y="12"/>
                  </a:cubicBezTo>
                  <a:cubicBezTo>
                    <a:pt x="31" y="14"/>
                    <a:pt x="30" y="3"/>
                    <a:pt x="31" y="11"/>
                  </a:cubicBezTo>
                  <a:cubicBezTo>
                    <a:pt x="36" y="9"/>
                    <a:pt x="32" y="3"/>
                    <a:pt x="34" y="0"/>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sp>
          <p:nvSpPr>
            <p:cNvPr id="616" name="Freeform 112"/>
            <p:cNvSpPr>
              <a:spLocks/>
            </p:cNvSpPr>
            <p:nvPr/>
          </p:nvSpPr>
          <p:spPr bwMode="auto">
            <a:xfrm>
              <a:off x="3804553" y="3183351"/>
              <a:ext cx="664919" cy="488300"/>
            </a:xfrm>
            <a:custGeom>
              <a:avLst/>
              <a:gdLst>
                <a:gd name="T0" fmla="*/ 141 w 244"/>
                <a:gd name="T1" fmla="*/ 15 h 179"/>
                <a:gd name="T2" fmla="*/ 136 w 244"/>
                <a:gd name="T3" fmla="*/ 18 h 179"/>
                <a:gd name="T4" fmla="*/ 143 w 244"/>
                <a:gd name="T5" fmla="*/ 27 h 179"/>
                <a:gd name="T6" fmla="*/ 164 w 244"/>
                <a:gd name="T7" fmla="*/ 38 h 179"/>
                <a:gd name="T8" fmla="*/ 170 w 244"/>
                <a:gd name="T9" fmla="*/ 30 h 179"/>
                <a:gd name="T10" fmla="*/ 171 w 244"/>
                <a:gd name="T11" fmla="*/ 24 h 179"/>
                <a:gd name="T12" fmla="*/ 173 w 244"/>
                <a:gd name="T13" fmla="*/ 10 h 179"/>
                <a:gd name="T14" fmla="*/ 177 w 244"/>
                <a:gd name="T15" fmla="*/ 3 h 179"/>
                <a:gd name="T16" fmla="*/ 181 w 244"/>
                <a:gd name="T17" fmla="*/ 9 h 179"/>
                <a:gd name="T18" fmla="*/ 189 w 244"/>
                <a:gd name="T19" fmla="*/ 24 h 179"/>
                <a:gd name="T20" fmla="*/ 196 w 244"/>
                <a:gd name="T21" fmla="*/ 34 h 179"/>
                <a:gd name="T22" fmla="*/ 204 w 244"/>
                <a:gd name="T23" fmla="*/ 44 h 179"/>
                <a:gd name="T24" fmla="*/ 208 w 244"/>
                <a:gd name="T25" fmla="*/ 56 h 179"/>
                <a:gd name="T26" fmla="*/ 213 w 244"/>
                <a:gd name="T27" fmla="*/ 59 h 179"/>
                <a:gd name="T28" fmla="*/ 221 w 244"/>
                <a:gd name="T29" fmla="*/ 65 h 179"/>
                <a:gd name="T30" fmla="*/ 229 w 244"/>
                <a:gd name="T31" fmla="*/ 80 h 179"/>
                <a:gd name="T32" fmla="*/ 232 w 244"/>
                <a:gd name="T33" fmla="*/ 83 h 179"/>
                <a:gd name="T34" fmla="*/ 241 w 244"/>
                <a:gd name="T35" fmla="*/ 89 h 179"/>
                <a:gd name="T36" fmla="*/ 244 w 244"/>
                <a:gd name="T37" fmla="*/ 114 h 179"/>
                <a:gd name="T38" fmla="*/ 239 w 244"/>
                <a:gd name="T39" fmla="*/ 126 h 179"/>
                <a:gd name="T40" fmla="*/ 239 w 244"/>
                <a:gd name="T41" fmla="*/ 130 h 179"/>
                <a:gd name="T42" fmla="*/ 236 w 244"/>
                <a:gd name="T43" fmla="*/ 139 h 179"/>
                <a:gd name="T44" fmla="*/ 227 w 244"/>
                <a:gd name="T45" fmla="*/ 147 h 179"/>
                <a:gd name="T46" fmla="*/ 220 w 244"/>
                <a:gd name="T47" fmla="*/ 169 h 179"/>
                <a:gd name="T48" fmla="*/ 207 w 244"/>
                <a:gd name="T49" fmla="*/ 175 h 179"/>
                <a:gd name="T50" fmla="*/ 201 w 244"/>
                <a:gd name="T51" fmla="*/ 179 h 179"/>
                <a:gd name="T52" fmla="*/ 189 w 244"/>
                <a:gd name="T53" fmla="*/ 176 h 179"/>
                <a:gd name="T54" fmla="*/ 162 w 244"/>
                <a:gd name="T55" fmla="*/ 172 h 179"/>
                <a:gd name="T56" fmla="*/ 161 w 244"/>
                <a:gd name="T57" fmla="*/ 163 h 179"/>
                <a:gd name="T58" fmla="*/ 159 w 244"/>
                <a:gd name="T59" fmla="*/ 158 h 179"/>
                <a:gd name="T60" fmla="*/ 147 w 244"/>
                <a:gd name="T61" fmla="*/ 150 h 179"/>
                <a:gd name="T62" fmla="*/ 141 w 244"/>
                <a:gd name="T63" fmla="*/ 142 h 179"/>
                <a:gd name="T64" fmla="*/ 130 w 244"/>
                <a:gd name="T65" fmla="*/ 138 h 179"/>
                <a:gd name="T66" fmla="*/ 124 w 244"/>
                <a:gd name="T67" fmla="*/ 135 h 179"/>
                <a:gd name="T68" fmla="*/ 96 w 244"/>
                <a:gd name="T69" fmla="*/ 129 h 179"/>
                <a:gd name="T70" fmla="*/ 81 w 244"/>
                <a:gd name="T71" fmla="*/ 133 h 179"/>
                <a:gd name="T72" fmla="*/ 75 w 244"/>
                <a:gd name="T73" fmla="*/ 136 h 179"/>
                <a:gd name="T74" fmla="*/ 70 w 244"/>
                <a:gd name="T75" fmla="*/ 141 h 179"/>
                <a:gd name="T76" fmla="*/ 67 w 244"/>
                <a:gd name="T77" fmla="*/ 141 h 179"/>
                <a:gd name="T78" fmla="*/ 41 w 244"/>
                <a:gd name="T79" fmla="*/ 145 h 179"/>
                <a:gd name="T80" fmla="*/ 36 w 244"/>
                <a:gd name="T81" fmla="*/ 148 h 179"/>
                <a:gd name="T82" fmla="*/ 11 w 244"/>
                <a:gd name="T83" fmla="*/ 153 h 179"/>
                <a:gd name="T84" fmla="*/ 14 w 244"/>
                <a:gd name="T85" fmla="*/ 136 h 179"/>
                <a:gd name="T86" fmla="*/ 11 w 244"/>
                <a:gd name="T87" fmla="*/ 127 h 179"/>
                <a:gd name="T88" fmla="*/ 11 w 244"/>
                <a:gd name="T89" fmla="*/ 121 h 179"/>
                <a:gd name="T90" fmla="*/ 7 w 244"/>
                <a:gd name="T91" fmla="*/ 112 h 179"/>
                <a:gd name="T92" fmla="*/ 5 w 244"/>
                <a:gd name="T93" fmla="*/ 105 h 179"/>
                <a:gd name="T94" fmla="*/ 2 w 244"/>
                <a:gd name="T95" fmla="*/ 96 h 179"/>
                <a:gd name="T96" fmla="*/ 4 w 244"/>
                <a:gd name="T97" fmla="*/ 89 h 179"/>
                <a:gd name="T98" fmla="*/ 4 w 244"/>
                <a:gd name="T99" fmla="*/ 70 h 179"/>
                <a:gd name="T100" fmla="*/ 20 w 244"/>
                <a:gd name="T101" fmla="*/ 59 h 179"/>
                <a:gd name="T102" fmla="*/ 39 w 244"/>
                <a:gd name="T103" fmla="*/ 55 h 179"/>
                <a:gd name="T104" fmla="*/ 50 w 244"/>
                <a:gd name="T105" fmla="*/ 50 h 179"/>
                <a:gd name="T106" fmla="*/ 54 w 244"/>
                <a:gd name="T107" fmla="*/ 34 h 179"/>
                <a:gd name="T108" fmla="*/ 67 w 244"/>
                <a:gd name="T109" fmla="*/ 34 h 179"/>
                <a:gd name="T110" fmla="*/ 70 w 244"/>
                <a:gd name="T111" fmla="*/ 24 h 179"/>
                <a:gd name="T112" fmla="*/ 82 w 244"/>
                <a:gd name="T113" fmla="*/ 16 h 179"/>
                <a:gd name="T114" fmla="*/ 91 w 244"/>
                <a:gd name="T115" fmla="*/ 21 h 179"/>
                <a:gd name="T116" fmla="*/ 94 w 244"/>
                <a:gd name="T117" fmla="*/ 22 h 179"/>
                <a:gd name="T118" fmla="*/ 97 w 244"/>
                <a:gd name="T119" fmla="*/ 19 h 179"/>
                <a:gd name="T120" fmla="*/ 107 w 244"/>
                <a:gd name="T121" fmla="*/ 10 h 179"/>
                <a:gd name="T122" fmla="*/ 115 w 244"/>
                <a:gd name="T123" fmla="*/ 7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4" h="179">
                  <a:moveTo>
                    <a:pt x="141" y="7"/>
                  </a:moveTo>
                  <a:cubicBezTo>
                    <a:pt x="141" y="10"/>
                    <a:pt x="141" y="12"/>
                    <a:pt x="141" y="15"/>
                  </a:cubicBezTo>
                  <a:cubicBezTo>
                    <a:pt x="140" y="15"/>
                    <a:pt x="138" y="15"/>
                    <a:pt x="137" y="15"/>
                  </a:cubicBezTo>
                  <a:cubicBezTo>
                    <a:pt x="139" y="17"/>
                    <a:pt x="138" y="18"/>
                    <a:pt x="136" y="18"/>
                  </a:cubicBezTo>
                  <a:cubicBezTo>
                    <a:pt x="138" y="21"/>
                    <a:pt x="135" y="20"/>
                    <a:pt x="136" y="24"/>
                  </a:cubicBezTo>
                  <a:cubicBezTo>
                    <a:pt x="137" y="26"/>
                    <a:pt x="139" y="27"/>
                    <a:pt x="143" y="27"/>
                  </a:cubicBezTo>
                  <a:cubicBezTo>
                    <a:pt x="144" y="33"/>
                    <a:pt x="153" y="30"/>
                    <a:pt x="153" y="37"/>
                  </a:cubicBezTo>
                  <a:cubicBezTo>
                    <a:pt x="157" y="37"/>
                    <a:pt x="162" y="36"/>
                    <a:pt x="164" y="38"/>
                  </a:cubicBezTo>
                  <a:cubicBezTo>
                    <a:pt x="167" y="38"/>
                    <a:pt x="164" y="32"/>
                    <a:pt x="170" y="34"/>
                  </a:cubicBezTo>
                  <a:cubicBezTo>
                    <a:pt x="169" y="33"/>
                    <a:pt x="167" y="30"/>
                    <a:pt x="170" y="30"/>
                  </a:cubicBezTo>
                  <a:cubicBezTo>
                    <a:pt x="172" y="30"/>
                    <a:pt x="169" y="27"/>
                    <a:pt x="170" y="25"/>
                  </a:cubicBezTo>
                  <a:cubicBezTo>
                    <a:pt x="170" y="25"/>
                    <a:pt x="171" y="25"/>
                    <a:pt x="171" y="24"/>
                  </a:cubicBezTo>
                  <a:cubicBezTo>
                    <a:pt x="171" y="22"/>
                    <a:pt x="173" y="20"/>
                    <a:pt x="173" y="18"/>
                  </a:cubicBezTo>
                  <a:cubicBezTo>
                    <a:pt x="172" y="16"/>
                    <a:pt x="171" y="15"/>
                    <a:pt x="173" y="10"/>
                  </a:cubicBezTo>
                  <a:cubicBezTo>
                    <a:pt x="173" y="10"/>
                    <a:pt x="175" y="11"/>
                    <a:pt x="176" y="10"/>
                  </a:cubicBezTo>
                  <a:cubicBezTo>
                    <a:pt x="177" y="9"/>
                    <a:pt x="176" y="4"/>
                    <a:pt x="177" y="3"/>
                  </a:cubicBezTo>
                  <a:cubicBezTo>
                    <a:pt x="180" y="2"/>
                    <a:pt x="178" y="7"/>
                    <a:pt x="180" y="9"/>
                  </a:cubicBezTo>
                  <a:cubicBezTo>
                    <a:pt x="180" y="9"/>
                    <a:pt x="181" y="9"/>
                    <a:pt x="181" y="9"/>
                  </a:cubicBezTo>
                  <a:cubicBezTo>
                    <a:pt x="183" y="11"/>
                    <a:pt x="183" y="14"/>
                    <a:pt x="184" y="16"/>
                  </a:cubicBezTo>
                  <a:cubicBezTo>
                    <a:pt x="186" y="19"/>
                    <a:pt x="189" y="20"/>
                    <a:pt x="189" y="24"/>
                  </a:cubicBezTo>
                  <a:cubicBezTo>
                    <a:pt x="193" y="20"/>
                    <a:pt x="190" y="26"/>
                    <a:pt x="195" y="25"/>
                  </a:cubicBezTo>
                  <a:cubicBezTo>
                    <a:pt x="195" y="28"/>
                    <a:pt x="194" y="32"/>
                    <a:pt x="196" y="34"/>
                  </a:cubicBezTo>
                  <a:cubicBezTo>
                    <a:pt x="199" y="36"/>
                    <a:pt x="196" y="39"/>
                    <a:pt x="198" y="44"/>
                  </a:cubicBezTo>
                  <a:cubicBezTo>
                    <a:pt x="201" y="40"/>
                    <a:pt x="199" y="44"/>
                    <a:pt x="204" y="44"/>
                  </a:cubicBezTo>
                  <a:cubicBezTo>
                    <a:pt x="204" y="47"/>
                    <a:pt x="202" y="47"/>
                    <a:pt x="202" y="49"/>
                  </a:cubicBezTo>
                  <a:cubicBezTo>
                    <a:pt x="204" y="51"/>
                    <a:pt x="209" y="51"/>
                    <a:pt x="208" y="56"/>
                  </a:cubicBezTo>
                  <a:cubicBezTo>
                    <a:pt x="209" y="57"/>
                    <a:pt x="212" y="55"/>
                    <a:pt x="213" y="56"/>
                  </a:cubicBezTo>
                  <a:cubicBezTo>
                    <a:pt x="213" y="57"/>
                    <a:pt x="212" y="59"/>
                    <a:pt x="213" y="59"/>
                  </a:cubicBezTo>
                  <a:cubicBezTo>
                    <a:pt x="213" y="60"/>
                    <a:pt x="215" y="59"/>
                    <a:pt x="216" y="59"/>
                  </a:cubicBezTo>
                  <a:cubicBezTo>
                    <a:pt x="218" y="61"/>
                    <a:pt x="217" y="66"/>
                    <a:pt x="221" y="65"/>
                  </a:cubicBezTo>
                  <a:cubicBezTo>
                    <a:pt x="221" y="69"/>
                    <a:pt x="224" y="73"/>
                    <a:pt x="226" y="75"/>
                  </a:cubicBezTo>
                  <a:cubicBezTo>
                    <a:pt x="227" y="77"/>
                    <a:pt x="228" y="79"/>
                    <a:pt x="229" y="80"/>
                  </a:cubicBezTo>
                  <a:cubicBezTo>
                    <a:pt x="229" y="80"/>
                    <a:pt x="231" y="79"/>
                    <a:pt x="232" y="80"/>
                  </a:cubicBezTo>
                  <a:cubicBezTo>
                    <a:pt x="232" y="80"/>
                    <a:pt x="231" y="82"/>
                    <a:pt x="232" y="83"/>
                  </a:cubicBezTo>
                  <a:cubicBezTo>
                    <a:pt x="233" y="84"/>
                    <a:pt x="236" y="84"/>
                    <a:pt x="235" y="83"/>
                  </a:cubicBezTo>
                  <a:cubicBezTo>
                    <a:pt x="238" y="86"/>
                    <a:pt x="236" y="90"/>
                    <a:pt x="241" y="89"/>
                  </a:cubicBezTo>
                  <a:cubicBezTo>
                    <a:pt x="238" y="93"/>
                    <a:pt x="241" y="99"/>
                    <a:pt x="242" y="105"/>
                  </a:cubicBezTo>
                  <a:cubicBezTo>
                    <a:pt x="243" y="108"/>
                    <a:pt x="241" y="112"/>
                    <a:pt x="244" y="114"/>
                  </a:cubicBezTo>
                  <a:cubicBezTo>
                    <a:pt x="241" y="116"/>
                    <a:pt x="242" y="118"/>
                    <a:pt x="241" y="124"/>
                  </a:cubicBezTo>
                  <a:cubicBezTo>
                    <a:pt x="241" y="124"/>
                    <a:pt x="238" y="125"/>
                    <a:pt x="239" y="126"/>
                  </a:cubicBezTo>
                  <a:cubicBezTo>
                    <a:pt x="239" y="126"/>
                    <a:pt x="241" y="126"/>
                    <a:pt x="241" y="126"/>
                  </a:cubicBezTo>
                  <a:cubicBezTo>
                    <a:pt x="241" y="126"/>
                    <a:pt x="240" y="130"/>
                    <a:pt x="239" y="130"/>
                  </a:cubicBezTo>
                  <a:cubicBezTo>
                    <a:pt x="239" y="131"/>
                    <a:pt x="236" y="132"/>
                    <a:pt x="236" y="132"/>
                  </a:cubicBezTo>
                  <a:cubicBezTo>
                    <a:pt x="236" y="134"/>
                    <a:pt x="239" y="136"/>
                    <a:pt x="236" y="139"/>
                  </a:cubicBezTo>
                  <a:cubicBezTo>
                    <a:pt x="233" y="139"/>
                    <a:pt x="234" y="143"/>
                    <a:pt x="230" y="142"/>
                  </a:cubicBezTo>
                  <a:cubicBezTo>
                    <a:pt x="231" y="145"/>
                    <a:pt x="230" y="147"/>
                    <a:pt x="227" y="147"/>
                  </a:cubicBezTo>
                  <a:cubicBezTo>
                    <a:pt x="229" y="153"/>
                    <a:pt x="225" y="154"/>
                    <a:pt x="226" y="160"/>
                  </a:cubicBezTo>
                  <a:cubicBezTo>
                    <a:pt x="220" y="159"/>
                    <a:pt x="221" y="165"/>
                    <a:pt x="220" y="169"/>
                  </a:cubicBezTo>
                  <a:cubicBezTo>
                    <a:pt x="218" y="169"/>
                    <a:pt x="216" y="169"/>
                    <a:pt x="216" y="170"/>
                  </a:cubicBezTo>
                  <a:cubicBezTo>
                    <a:pt x="215" y="173"/>
                    <a:pt x="210" y="173"/>
                    <a:pt x="207" y="175"/>
                  </a:cubicBezTo>
                  <a:cubicBezTo>
                    <a:pt x="206" y="175"/>
                    <a:pt x="205" y="177"/>
                    <a:pt x="204" y="178"/>
                  </a:cubicBezTo>
                  <a:cubicBezTo>
                    <a:pt x="202" y="178"/>
                    <a:pt x="201" y="177"/>
                    <a:pt x="201" y="179"/>
                  </a:cubicBezTo>
                  <a:cubicBezTo>
                    <a:pt x="197" y="178"/>
                    <a:pt x="196" y="174"/>
                    <a:pt x="192" y="173"/>
                  </a:cubicBezTo>
                  <a:cubicBezTo>
                    <a:pt x="189" y="172"/>
                    <a:pt x="190" y="176"/>
                    <a:pt x="189" y="176"/>
                  </a:cubicBezTo>
                  <a:cubicBezTo>
                    <a:pt x="186" y="178"/>
                    <a:pt x="181" y="176"/>
                    <a:pt x="179" y="179"/>
                  </a:cubicBezTo>
                  <a:cubicBezTo>
                    <a:pt x="173" y="177"/>
                    <a:pt x="169" y="173"/>
                    <a:pt x="162" y="172"/>
                  </a:cubicBezTo>
                  <a:cubicBezTo>
                    <a:pt x="164" y="170"/>
                    <a:pt x="164" y="168"/>
                    <a:pt x="162" y="164"/>
                  </a:cubicBezTo>
                  <a:cubicBezTo>
                    <a:pt x="162" y="164"/>
                    <a:pt x="161" y="164"/>
                    <a:pt x="161" y="163"/>
                  </a:cubicBezTo>
                  <a:cubicBezTo>
                    <a:pt x="161" y="163"/>
                    <a:pt x="161" y="162"/>
                    <a:pt x="161" y="161"/>
                  </a:cubicBezTo>
                  <a:cubicBezTo>
                    <a:pt x="160" y="160"/>
                    <a:pt x="157" y="159"/>
                    <a:pt x="159" y="158"/>
                  </a:cubicBezTo>
                  <a:cubicBezTo>
                    <a:pt x="158" y="157"/>
                    <a:pt x="152" y="154"/>
                    <a:pt x="152" y="157"/>
                  </a:cubicBezTo>
                  <a:cubicBezTo>
                    <a:pt x="150" y="155"/>
                    <a:pt x="150" y="151"/>
                    <a:pt x="147" y="150"/>
                  </a:cubicBezTo>
                  <a:cubicBezTo>
                    <a:pt x="147" y="146"/>
                    <a:pt x="148" y="146"/>
                    <a:pt x="149" y="144"/>
                  </a:cubicBezTo>
                  <a:cubicBezTo>
                    <a:pt x="148" y="142"/>
                    <a:pt x="146" y="143"/>
                    <a:pt x="141" y="142"/>
                  </a:cubicBezTo>
                  <a:cubicBezTo>
                    <a:pt x="138" y="144"/>
                    <a:pt x="139" y="149"/>
                    <a:pt x="133" y="148"/>
                  </a:cubicBezTo>
                  <a:cubicBezTo>
                    <a:pt x="134" y="142"/>
                    <a:pt x="128" y="144"/>
                    <a:pt x="130" y="138"/>
                  </a:cubicBezTo>
                  <a:cubicBezTo>
                    <a:pt x="126" y="138"/>
                    <a:pt x="125" y="135"/>
                    <a:pt x="121" y="136"/>
                  </a:cubicBezTo>
                  <a:cubicBezTo>
                    <a:pt x="121" y="135"/>
                    <a:pt x="123" y="135"/>
                    <a:pt x="124" y="135"/>
                  </a:cubicBezTo>
                  <a:cubicBezTo>
                    <a:pt x="120" y="130"/>
                    <a:pt x="116" y="134"/>
                    <a:pt x="109" y="133"/>
                  </a:cubicBezTo>
                  <a:cubicBezTo>
                    <a:pt x="104" y="132"/>
                    <a:pt x="100" y="131"/>
                    <a:pt x="96" y="129"/>
                  </a:cubicBezTo>
                  <a:cubicBezTo>
                    <a:pt x="92" y="130"/>
                    <a:pt x="87" y="130"/>
                    <a:pt x="87" y="133"/>
                  </a:cubicBezTo>
                  <a:cubicBezTo>
                    <a:pt x="85" y="133"/>
                    <a:pt x="83" y="133"/>
                    <a:pt x="81" y="133"/>
                  </a:cubicBezTo>
                  <a:cubicBezTo>
                    <a:pt x="79" y="133"/>
                    <a:pt x="80" y="135"/>
                    <a:pt x="79" y="135"/>
                  </a:cubicBezTo>
                  <a:cubicBezTo>
                    <a:pt x="76" y="135"/>
                    <a:pt x="78" y="132"/>
                    <a:pt x="75" y="136"/>
                  </a:cubicBezTo>
                  <a:cubicBezTo>
                    <a:pt x="74" y="137"/>
                    <a:pt x="73" y="137"/>
                    <a:pt x="73" y="139"/>
                  </a:cubicBezTo>
                  <a:cubicBezTo>
                    <a:pt x="71" y="137"/>
                    <a:pt x="70" y="134"/>
                    <a:pt x="70" y="141"/>
                  </a:cubicBezTo>
                  <a:cubicBezTo>
                    <a:pt x="69" y="140"/>
                    <a:pt x="69" y="139"/>
                    <a:pt x="67" y="139"/>
                  </a:cubicBezTo>
                  <a:cubicBezTo>
                    <a:pt x="65" y="139"/>
                    <a:pt x="67" y="141"/>
                    <a:pt x="67" y="141"/>
                  </a:cubicBezTo>
                  <a:cubicBezTo>
                    <a:pt x="65" y="144"/>
                    <a:pt x="61" y="142"/>
                    <a:pt x="60" y="147"/>
                  </a:cubicBezTo>
                  <a:cubicBezTo>
                    <a:pt x="56" y="144"/>
                    <a:pt x="47" y="146"/>
                    <a:pt x="41" y="145"/>
                  </a:cubicBezTo>
                  <a:cubicBezTo>
                    <a:pt x="39" y="145"/>
                    <a:pt x="40" y="148"/>
                    <a:pt x="39" y="148"/>
                  </a:cubicBezTo>
                  <a:cubicBezTo>
                    <a:pt x="38" y="148"/>
                    <a:pt x="37" y="148"/>
                    <a:pt x="36" y="148"/>
                  </a:cubicBezTo>
                  <a:cubicBezTo>
                    <a:pt x="35" y="148"/>
                    <a:pt x="34" y="149"/>
                    <a:pt x="32" y="150"/>
                  </a:cubicBezTo>
                  <a:cubicBezTo>
                    <a:pt x="27" y="151"/>
                    <a:pt x="20" y="154"/>
                    <a:pt x="11" y="153"/>
                  </a:cubicBezTo>
                  <a:cubicBezTo>
                    <a:pt x="12" y="149"/>
                    <a:pt x="11" y="144"/>
                    <a:pt x="15" y="144"/>
                  </a:cubicBezTo>
                  <a:cubicBezTo>
                    <a:pt x="15" y="142"/>
                    <a:pt x="17" y="136"/>
                    <a:pt x="14" y="136"/>
                  </a:cubicBezTo>
                  <a:cubicBezTo>
                    <a:pt x="10" y="136"/>
                    <a:pt x="16" y="135"/>
                    <a:pt x="14" y="130"/>
                  </a:cubicBezTo>
                  <a:cubicBezTo>
                    <a:pt x="12" y="127"/>
                    <a:pt x="13" y="133"/>
                    <a:pt x="11" y="127"/>
                  </a:cubicBezTo>
                  <a:cubicBezTo>
                    <a:pt x="11" y="127"/>
                    <a:pt x="11" y="125"/>
                    <a:pt x="11" y="124"/>
                  </a:cubicBezTo>
                  <a:cubicBezTo>
                    <a:pt x="9" y="123"/>
                    <a:pt x="11" y="124"/>
                    <a:pt x="11" y="121"/>
                  </a:cubicBezTo>
                  <a:cubicBezTo>
                    <a:pt x="11" y="118"/>
                    <a:pt x="7" y="116"/>
                    <a:pt x="10" y="114"/>
                  </a:cubicBezTo>
                  <a:cubicBezTo>
                    <a:pt x="10" y="112"/>
                    <a:pt x="7" y="113"/>
                    <a:pt x="7" y="112"/>
                  </a:cubicBezTo>
                  <a:cubicBezTo>
                    <a:pt x="6" y="112"/>
                    <a:pt x="7" y="110"/>
                    <a:pt x="7" y="110"/>
                  </a:cubicBezTo>
                  <a:cubicBezTo>
                    <a:pt x="7" y="110"/>
                    <a:pt x="5" y="105"/>
                    <a:pt x="5" y="105"/>
                  </a:cubicBezTo>
                  <a:cubicBezTo>
                    <a:pt x="3" y="103"/>
                    <a:pt x="6" y="104"/>
                    <a:pt x="5" y="102"/>
                  </a:cubicBezTo>
                  <a:cubicBezTo>
                    <a:pt x="5" y="100"/>
                    <a:pt x="1" y="99"/>
                    <a:pt x="2" y="96"/>
                  </a:cubicBezTo>
                  <a:cubicBezTo>
                    <a:pt x="6" y="97"/>
                    <a:pt x="4" y="91"/>
                    <a:pt x="7" y="90"/>
                  </a:cubicBezTo>
                  <a:cubicBezTo>
                    <a:pt x="7" y="88"/>
                    <a:pt x="4" y="90"/>
                    <a:pt x="4" y="89"/>
                  </a:cubicBezTo>
                  <a:cubicBezTo>
                    <a:pt x="2" y="87"/>
                    <a:pt x="5" y="83"/>
                    <a:pt x="1" y="84"/>
                  </a:cubicBezTo>
                  <a:cubicBezTo>
                    <a:pt x="0" y="77"/>
                    <a:pt x="3" y="75"/>
                    <a:pt x="4" y="70"/>
                  </a:cubicBezTo>
                  <a:cubicBezTo>
                    <a:pt x="5" y="72"/>
                    <a:pt x="11" y="71"/>
                    <a:pt x="11" y="67"/>
                  </a:cubicBezTo>
                  <a:cubicBezTo>
                    <a:pt x="11" y="64"/>
                    <a:pt x="21" y="66"/>
                    <a:pt x="20" y="59"/>
                  </a:cubicBezTo>
                  <a:cubicBezTo>
                    <a:pt x="28" y="60"/>
                    <a:pt x="32" y="56"/>
                    <a:pt x="39" y="56"/>
                  </a:cubicBezTo>
                  <a:cubicBezTo>
                    <a:pt x="41" y="56"/>
                    <a:pt x="40" y="54"/>
                    <a:pt x="39" y="55"/>
                  </a:cubicBezTo>
                  <a:cubicBezTo>
                    <a:pt x="42" y="52"/>
                    <a:pt x="47" y="54"/>
                    <a:pt x="47" y="49"/>
                  </a:cubicBezTo>
                  <a:cubicBezTo>
                    <a:pt x="48" y="49"/>
                    <a:pt x="48" y="50"/>
                    <a:pt x="50" y="50"/>
                  </a:cubicBezTo>
                  <a:cubicBezTo>
                    <a:pt x="53" y="51"/>
                    <a:pt x="49" y="43"/>
                    <a:pt x="54" y="46"/>
                  </a:cubicBezTo>
                  <a:cubicBezTo>
                    <a:pt x="53" y="40"/>
                    <a:pt x="54" y="41"/>
                    <a:pt x="54" y="34"/>
                  </a:cubicBezTo>
                  <a:cubicBezTo>
                    <a:pt x="57" y="34"/>
                    <a:pt x="60" y="36"/>
                    <a:pt x="63" y="37"/>
                  </a:cubicBezTo>
                  <a:cubicBezTo>
                    <a:pt x="64" y="36"/>
                    <a:pt x="64" y="34"/>
                    <a:pt x="67" y="34"/>
                  </a:cubicBezTo>
                  <a:cubicBezTo>
                    <a:pt x="65" y="31"/>
                    <a:pt x="71" y="28"/>
                    <a:pt x="67" y="28"/>
                  </a:cubicBezTo>
                  <a:cubicBezTo>
                    <a:pt x="68" y="27"/>
                    <a:pt x="71" y="26"/>
                    <a:pt x="70" y="24"/>
                  </a:cubicBezTo>
                  <a:cubicBezTo>
                    <a:pt x="75" y="25"/>
                    <a:pt x="72" y="18"/>
                    <a:pt x="78" y="21"/>
                  </a:cubicBezTo>
                  <a:cubicBezTo>
                    <a:pt x="79" y="19"/>
                    <a:pt x="81" y="18"/>
                    <a:pt x="82" y="16"/>
                  </a:cubicBezTo>
                  <a:cubicBezTo>
                    <a:pt x="84" y="17"/>
                    <a:pt x="86" y="18"/>
                    <a:pt x="90" y="18"/>
                  </a:cubicBezTo>
                  <a:cubicBezTo>
                    <a:pt x="87" y="21"/>
                    <a:pt x="90" y="19"/>
                    <a:pt x="91" y="21"/>
                  </a:cubicBezTo>
                  <a:cubicBezTo>
                    <a:pt x="91" y="21"/>
                    <a:pt x="91" y="22"/>
                    <a:pt x="91" y="22"/>
                  </a:cubicBezTo>
                  <a:cubicBezTo>
                    <a:pt x="92" y="22"/>
                    <a:pt x="94" y="22"/>
                    <a:pt x="94" y="22"/>
                  </a:cubicBezTo>
                  <a:cubicBezTo>
                    <a:pt x="94" y="23"/>
                    <a:pt x="96" y="26"/>
                    <a:pt x="100" y="25"/>
                  </a:cubicBezTo>
                  <a:cubicBezTo>
                    <a:pt x="102" y="26"/>
                    <a:pt x="101" y="18"/>
                    <a:pt x="97" y="19"/>
                  </a:cubicBezTo>
                  <a:cubicBezTo>
                    <a:pt x="98" y="18"/>
                    <a:pt x="100" y="17"/>
                    <a:pt x="101" y="16"/>
                  </a:cubicBezTo>
                  <a:cubicBezTo>
                    <a:pt x="102" y="12"/>
                    <a:pt x="104" y="10"/>
                    <a:pt x="107" y="10"/>
                  </a:cubicBezTo>
                  <a:cubicBezTo>
                    <a:pt x="107" y="7"/>
                    <a:pt x="109" y="6"/>
                    <a:pt x="112" y="6"/>
                  </a:cubicBezTo>
                  <a:cubicBezTo>
                    <a:pt x="110" y="10"/>
                    <a:pt x="111" y="7"/>
                    <a:pt x="115" y="7"/>
                  </a:cubicBezTo>
                  <a:cubicBezTo>
                    <a:pt x="121" y="0"/>
                    <a:pt x="133" y="7"/>
                    <a:pt x="141" y="7"/>
                  </a:cubicBez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zh-CN" altLang="en-US" sz="1350" b="0" i="0" u="none" strike="noStrike" kern="0" cap="none" spc="0" normalizeH="0" baseline="0" noProof="0">
                <a:ln>
                  <a:noFill/>
                </a:ln>
                <a:solidFill>
                  <a:srgbClr val="5A6E82"/>
                </a:solidFill>
                <a:effectLst/>
                <a:uLnTx/>
                <a:uFillTx/>
                <a:latin typeface="冬青黑体简体中文 W3"/>
                <a:ea typeface="冬青黑体简体中文 W3"/>
              </a:endParaRPr>
            </a:p>
          </p:txBody>
        </p:sp>
      </p:grpSp>
      <p:grpSp>
        <p:nvGrpSpPr>
          <p:cNvPr id="2" name="组合 1"/>
          <p:cNvGrpSpPr/>
          <p:nvPr/>
        </p:nvGrpSpPr>
        <p:grpSpPr>
          <a:xfrm flipH="1">
            <a:off x="4660508" y="1785928"/>
            <a:ext cx="380661" cy="703324"/>
            <a:chOff x="992204" y="1036691"/>
            <a:chExt cx="1105180" cy="2041976"/>
          </a:xfrm>
        </p:grpSpPr>
        <p:sp>
          <p:nvSpPr>
            <p:cNvPr id="617"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3" name="组合 2"/>
          <p:cNvGrpSpPr/>
          <p:nvPr/>
        </p:nvGrpSpPr>
        <p:grpSpPr>
          <a:xfrm>
            <a:off x="5407343" y="2936235"/>
            <a:ext cx="478810" cy="729098"/>
            <a:chOff x="6109556" y="1810070"/>
            <a:chExt cx="1043518" cy="1588994"/>
          </a:xfrm>
        </p:grpSpPr>
        <p:sp>
          <p:nvSpPr>
            <p:cNvPr id="621"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 name="组合 4"/>
          <p:cNvGrpSpPr/>
          <p:nvPr/>
        </p:nvGrpSpPr>
        <p:grpSpPr>
          <a:xfrm>
            <a:off x="7741906" y="1399749"/>
            <a:ext cx="679868" cy="809842"/>
            <a:chOff x="6171117" y="5479616"/>
            <a:chExt cx="967626" cy="1152613"/>
          </a:xfrm>
        </p:grpSpPr>
        <p:sp>
          <p:nvSpPr>
            <p:cNvPr id="625"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 name="组合 5"/>
          <p:cNvGrpSpPr/>
          <p:nvPr/>
        </p:nvGrpSpPr>
        <p:grpSpPr>
          <a:xfrm>
            <a:off x="8831939" y="2896455"/>
            <a:ext cx="275611" cy="853221"/>
            <a:chOff x="6996444" y="4561795"/>
            <a:chExt cx="668800" cy="2070435"/>
          </a:xfrm>
        </p:grpSpPr>
        <p:sp>
          <p:nvSpPr>
            <p:cNvPr id="629"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33" name="组合 632"/>
          <p:cNvGrpSpPr/>
          <p:nvPr/>
        </p:nvGrpSpPr>
        <p:grpSpPr>
          <a:xfrm>
            <a:off x="5301351" y="3214531"/>
            <a:ext cx="326410" cy="497034"/>
            <a:chOff x="6109556" y="1810070"/>
            <a:chExt cx="1043518" cy="1588994"/>
          </a:xfrm>
        </p:grpSpPr>
        <p:sp>
          <p:nvSpPr>
            <p:cNvPr id="634"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38" name="组合 637"/>
          <p:cNvGrpSpPr/>
          <p:nvPr/>
        </p:nvGrpSpPr>
        <p:grpSpPr>
          <a:xfrm flipH="1">
            <a:off x="2970913" y="3164320"/>
            <a:ext cx="266635" cy="492645"/>
            <a:chOff x="992204" y="1036691"/>
            <a:chExt cx="1105180" cy="2041976"/>
          </a:xfrm>
        </p:grpSpPr>
        <p:sp>
          <p:nvSpPr>
            <p:cNvPr id="639"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43" name="组合 642"/>
          <p:cNvGrpSpPr/>
          <p:nvPr/>
        </p:nvGrpSpPr>
        <p:grpSpPr>
          <a:xfrm>
            <a:off x="3144925" y="924793"/>
            <a:ext cx="152553" cy="472265"/>
            <a:chOff x="6996444" y="4561795"/>
            <a:chExt cx="668800" cy="2070435"/>
          </a:xfrm>
        </p:grpSpPr>
        <p:sp>
          <p:nvSpPr>
            <p:cNvPr id="644"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48" name="组合 647"/>
          <p:cNvGrpSpPr/>
          <p:nvPr/>
        </p:nvGrpSpPr>
        <p:grpSpPr>
          <a:xfrm>
            <a:off x="8120398" y="1956872"/>
            <a:ext cx="257365" cy="306567"/>
            <a:chOff x="6171117" y="5479616"/>
            <a:chExt cx="967626" cy="1152613"/>
          </a:xfrm>
        </p:grpSpPr>
        <p:sp>
          <p:nvSpPr>
            <p:cNvPr id="649"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53" name="组合 652"/>
          <p:cNvGrpSpPr/>
          <p:nvPr/>
        </p:nvGrpSpPr>
        <p:grpSpPr>
          <a:xfrm>
            <a:off x="2380160" y="1858467"/>
            <a:ext cx="233898" cy="278614"/>
            <a:chOff x="6171117" y="5479616"/>
            <a:chExt cx="967626" cy="1152613"/>
          </a:xfrm>
        </p:grpSpPr>
        <p:sp>
          <p:nvSpPr>
            <p:cNvPr id="654"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58" name="组合 657"/>
          <p:cNvGrpSpPr/>
          <p:nvPr/>
        </p:nvGrpSpPr>
        <p:grpSpPr>
          <a:xfrm flipH="1">
            <a:off x="1709458" y="4338453"/>
            <a:ext cx="380661" cy="703324"/>
            <a:chOff x="992204" y="1036691"/>
            <a:chExt cx="1105180" cy="2041976"/>
          </a:xfrm>
        </p:grpSpPr>
        <p:sp>
          <p:nvSpPr>
            <p:cNvPr id="659"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63" name="矩形 662"/>
          <p:cNvSpPr>
            <a:spLocks noChangeArrowheads="1"/>
          </p:cNvSpPr>
          <p:nvPr/>
        </p:nvSpPr>
        <p:spPr bwMode="auto">
          <a:xfrm>
            <a:off x="595806" y="5041777"/>
            <a:ext cx="2643461"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1200" dirty="0">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a:t>
            </a:r>
            <a:endParaRPr lang="zh-CN" altLang="zh-CN" sz="1200" dirty="0">
              <a:latin typeface="微软雅黑" panose="020B0503020204020204" pitchFamily="34" charset="-122"/>
              <a:ea typeface="微软雅黑" panose="020B0503020204020204" pitchFamily="34" charset="-122"/>
            </a:endParaRPr>
          </a:p>
        </p:txBody>
      </p:sp>
      <p:sp>
        <p:nvSpPr>
          <p:cNvPr id="669" name="矩形 668"/>
          <p:cNvSpPr>
            <a:spLocks noChangeArrowheads="1"/>
          </p:cNvSpPr>
          <p:nvPr/>
        </p:nvSpPr>
        <p:spPr bwMode="auto">
          <a:xfrm>
            <a:off x="3434245" y="5051260"/>
            <a:ext cx="2643461"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1200" dirty="0">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a:t>
            </a:r>
            <a:endParaRPr lang="zh-CN" altLang="zh-CN" sz="1200" dirty="0">
              <a:latin typeface="微软雅黑" panose="020B0503020204020204" pitchFamily="34" charset="-122"/>
              <a:ea typeface="微软雅黑" panose="020B0503020204020204" pitchFamily="34" charset="-122"/>
            </a:endParaRPr>
          </a:p>
        </p:txBody>
      </p:sp>
      <p:grpSp>
        <p:nvGrpSpPr>
          <p:cNvPr id="670" name="组合 669"/>
          <p:cNvGrpSpPr/>
          <p:nvPr/>
        </p:nvGrpSpPr>
        <p:grpSpPr>
          <a:xfrm>
            <a:off x="4457276" y="4283788"/>
            <a:ext cx="601217" cy="716156"/>
            <a:chOff x="6171117" y="5479616"/>
            <a:chExt cx="967626" cy="1152613"/>
          </a:xfrm>
        </p:grpSpPr>
        <p:sp>
          <p:nvSpPr>
            <p:cNvPr id="671"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75" name="矩形 674"/>
          <p:cNvSpPr>
            <a:spLocks noChangeArrowheads="1"/>
          </p:cNvSpPr>
          <p:nvPr/>
        </p:nvSpPr>
        <p:spPr bwMode="auto">
          <a:xfrm>
            <a:off x="6294052" y="4994050"/>
            <a:ext cx="2643461"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1200" dirty="0">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a:t>
            </a:r>
            <a:endParaRPr lang="zh-CN" altLang="zh-CN" sz="1200" dirty="0">
              <a:latin typeface="微软雅黑" panose="020B0503020204020204" pitchFamily="34" charset="-122"/>
              <a:ea typeface="微软雅黑" panose="020B0503020204020204" pitchFamily="34" charset="-122"/>
            </a:endParaRPr>
          </a:p>
        </p:txBody>
      </p:sp>
      <p:grpSp>
        <p:nvGrpSpPr>
          <p:cNvPr id="681" name="组合 680"/>
          <p:cNvGrpSpPr/>
          <p:nvPr/>
        </p:nvGrpSpPr>
        <p:grpSpPr>
          <a:xfrm>
            <a:off x="7166490" y="4244205"/>
            <a:ext cx="478810" cy="729098"/>
            <a:chOff x="6109556" y="1810070"/>
            <a:chExt cx="1043518" cy="1588994"/>
          </a:xfrm>
        </p:grpSpPr>
        <p:sp>
          <p:nvSpPr>
            <p:cNvPr id="682"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686" name="组合 685"/>
          <p:cNvGrpSpPr/>
          <p:nvPr/>
        </p:nvGrpSpPr>
        <p:grpSpPr>
          <a:xfrm>
            <a:off x="10256560" y="4108288"/>
            <a:ext cx="275611" cy="853221"/>
            <a:chOff x="6996444" y="4561795"/>
            <a:chExt cx="668800" cy="2070435"/>
          </a:xfrm>
        </p:grpSpPr>
        <p:sp>
          <p:nvSpPr>
            <p:cNvPr id="687"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91" name="矩形 690"/>
          <p:cNvSpPr>
            <a:spLocks noChangeArrowheads="1"/>
          </p:cNvSpPr>
          <p:nvPr/>
        </p:nvSpPr>
        <p:spPr bwMode="auto">
          <a:xfrm>
            <a:off x="9072636" y="4961509"/>
            <a:ext cx="2643461" cy="14773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1200" dirty="0">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a:t>
            </a:r>
            <a:endParaRPr lang="zh-CN" altLang="zh-CN" sz="1200" dirty="0">
              <a:latin typeface="微软雅黑" panose="020B0503020204020204" pitchFamily="34" charset="-122"/>
              <a:ea typeface="微软雅黑" panose="020B0503020204020204" pitchFamily="34" charset="-122"/>
            </a:endParaRPr>
          </a:p>
        </p:txBody>
      </p:sp>
      <p:sp>
        <p:nvSpPr>
          <p:cNvPr id="692" name="Freeform 485"/>
          <p:cNvSpPr>
            <a:spLocks/>
          </p:cNvSpPr>
          <p:nvPr/>
        </p:nvSpPr>
        <p:spPr bwMode="auto">
          <a:xfrm>
            <a:off x="-78610" y="-30520"/>
            <a:ext cx="12346745" cy="132415"/>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Freeform 486"/>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Tree>
    <p:extLst>
      <p:ext uri="{BB962C8B-B14F-4D97-AF65-F5344CB8AC3E}">
        <p14:creationId xmlns:p14="http://schemas.microsoft.com/office/powerpoint/2010/main" val="419145791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2" name="Freeform 485"/>
          <p:cNvSpPr>
            <a:spLocks/>
          </p:cNvSpPr>
          <p:nvPr/>
        </p:nvSpPr>
        <p:spPr bwMode="auto">
          <a:xfrm>
            <a:off x="-78610" y="-30520"/>
            <a:ext cx="12346745" cy="132415"/>
          </a:xfrm>
          <a:custGeom>
            <a:avLst/>
            <a:gdLst>
              <a:gd name="T0" fmla="*/ 2945 w 2951"/>
              <a:gd name="T1" fmla="*/ 22 h 60"/>
              <a:gd name="T2" fmla="*/ 2927 w 2951"/>
              <a:gd name="T3" fmla="*/ 60 h 60"/>
              <a:gd name="T4" fmla="*/ 25 w 2951"/>
              <a:gd name="T5" fmla="*/ 60 h 60"/>
              <a:gd name="T6" fmla="*/ 6 w 2951"/>
              <a:gd name="T7" fmla="*/ 18 h 60"/>
              <a:gd name="T8" fmla="*/ 5 w 2951"/>
              <a:gd name="T9" fmla="*/ 38 h 60"/>
              <a:gd name="T10" fmla="*/ 25 w 2951"/>
              <a:gd name="T11" fmla="*/ 0 h 60"/>
              <a:gd name="T12" fmla="*/ 2927 w 2951"/>
              <a:gd name="T13" fmla="*/ 0 h 60"/>
              <a:gd name="T14" fmla="*/ 2945 w 2951"/>
              <a:gd name="T15" fmla="*/ 39 h 60"/>
              <a:gd name="T16" fmla="*/ 2945 w 2951"/>
              <a:gd name="T17" fmla="*/ 2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60">
                <a:moveTo>
                  <a:pt x="2945" y="22"/>
                </a:moveTo>
                <a:cubicBezTo>
                  <a:pt x="2945" y="32"/>
                  <a:pt x="2951" y="60"/>
                  <a:pt x="2927" y="60"/>
                </a:cubicBezTo>
                <a:cubicBezTo>
                  <a:pt x="25" y="60"/>
                  <a:pt x="25" y="60"/>
                  <a:pt x="25" y="60"/>
                </a:cubicBezTo>
                <a:cubicBezTo>
                  <a:pt x="0" y="60"/>
                  <a:pt x="6" y="28"/>
                  <a:pt x="6" y="18"/>
                </a:cubicBezTo>
                <a:cubicBezTo>
                  <a:pt x="5" y="38"/>
                  <a:pt x="5" y="38"/>
                  <a:pt x="5" y="38"/>
                </a:cubicBezTo>
                <a:cubicBezTo>
                  <a:pt x="5" y="27"/>
                  <a:pt x="14" y="0"/>
                  <a:pt x="25" y="0"/>
                </a:cubicBezTo>
                <a:cubicBezTo>
                  <a:pt x="2927" y="0"/>
                  <a:pt x="2927" y="0"/>
                  <a:pt x="2927" y="0"/>
                </a:cubicBezTo>
                <a:cubicBezTo>
                  <a:pt x="2938" y="0"/>
                  <a:pt x="2945" y="28"/>
                  <a:pt x="2945" y="39"/>
                </a:cubicBezTo>
                <a:lnTo>
                  <a:pt x="2945" y="22"/>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矩形 668"/>
          <p:cNvSpPr>
            <a:spLocks noChangeArrowheads="1"/>
          </p:cNvSpPr>
          <p:nvPr/>
        </p:nvSpPr>
        <p:spPr bwMode="auto">
          <a:xfrm>
            <a:off x="4732894" y="1429041"/>
            <a:ext cx="5381109" cy="31393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nSpc>
                <a:spcPct val="150000"/>
              </a:lnSpc>
            </a:pPr>
            <a:r>
              <a:rPr lang="zh-CN" altLang="en-US" sz="1200" dirty="0">
                <a:latin typeface="微软雅黑" panose="020B0503020204020204" pitchFamily="34" charset="-122"/>
                <a:ea typeface="微软雅黑" panose="020B0503020204020204" pitchFamily="34"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endParaRPr lang="zh-CN" altLang="zh-CN" sz="1200" dirty="0">
              <a:latin typeface="微软雅黑" panose="020B0503020204020204" pitchFamily="34" charset="-122"/>
              <a:ea typeface="微软雅黑" panose="020B0503020204020204" pitchFamily="34" charset="-122"/>
            </a:endParaRPr>
          </a:p>
        </p:txBody>
      </p:sp>
      <p:grpSp>
        <p:nvGrpSpPr>
          <p:cNvPr id="670" name="组合 669"/>
          <p:cNvGrpSpPr/>
          <p:nvPr/>
        </p:nvGrpSpPr>
        <p:grpSpPr>
          <a:xfrm>
            <a:off x="-2012104" y="-739762"/>
            <a:ext cx="6378364" cy="7597762"/>
            <a:chOff x="6171117" y="5479616"/>
            <a:chExt cx="967626" cy="1152613"/>
          </a:xfrm>
        </p:grpSpPr>
        <p:sp>
          <p:nvSpPr>
            <p:cNvPr id="671" name="Freeform 89"/>
            <p:cNvSpPr>
              <a:spLocks/>
            </p:cNvSpPr>
            <p:nvPr/>
          </p:nvSpPr>
          <p:spPr bwMode="auto">
            <a:xfrm>
              <a:off x="6171117" y="5479616"/>
              <a:ext cx="967626" cy="884619"/>
            </a:xfrm>
            <a:custGeom>
              <a:avLst/>
              <a:gdLst>
                <a:gd name="T0" fmla="*/ 188 w 230"/>
                <a:gd name="T1" fmla="*/ 57 h 199"/>
                <a:gd name="T2" fmla="*/ 115 w 230"/>
                <a:gd name="T3" fmla="*/ 0 h 199"/>
                <a:gd name="T4" fmla="*/ 42 w 230"/>
                <a:gd name="T5" fmla="*/ 57 h 199"/>
                <a:gd name="T6" fmla="*/ 0 w 230"/>
                <a:gd name="T7" fmla="*/ 124 h 199"/>
                <a:gd name="T8" fmla="*/ 75 w 230"/>
                <a:gd name="T9" fmla="*/ 199 h 199"/>
                <a:gd name="T10" fmla="*/ 115 w 230"/>
                <a:gd name="T11" fmla="*/ 188 h 199"/>
                <a:gd name="T12" fmla="*/ 155 w 230"/>
                <a:gd name="T13" fmla="*/ 199 h 199"/>
                <a:gd name="T14" fmla="*/ 230 w 230"/>
                <a:gd name="T15" fmla="*/ 124 h 199"/>
                <a:gd name="T16" fmla="*/ 188 w 230"/>
                <a:gd name="T17" fmla="*/ 57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199">
                  <a:moveTo>
                    <a:pt x="188" y="57"/>
                  </a:moveTo>
                  <a:cubicBezTo>
                    <a:pt x="180" y="24"/>
                    <a:pt x="150" y="0"/>
                    <a:pt x="115" y="0"/>
                  </a:cubicBezTo>
                  <a:cubicBezTo>
                    <a:pt x="80" y="0"/>
                    <a:pt x="50" y="24"/>
                    <a:pt x="42" y="57"/>
                  </a:cubicBezTo>
                  <a:cubicBezTo>
                    <a:pt x="17" y="69"/>
                    <a:pt x="0" y="95"/>
                    <a:pt x="0" y="124"/>
                  </a:cubicBezTo>
                  <a:cubicBezTo>
                    <a:pt x="0" y="166"/>
                    <a:pt x="34" y="199"/>
                    <a:pt x="75" y="199"/>
                  </a:cubicBezTo>
                  <a:cubicBezTo>
                    <a:pt x="90" y="199"/>
                    <a:pt x="103" y="195"/>
                    <a:pt x="115" y="188"/>
                  </a:cubicBezTo>
                  <a:cubicBezTo>
                    <a:pt x="126" y="195"/>
                    <a:pt x="140" y="199"/>
                    <a:pt x="155" y="199"/>
                  </a:cubicBezTo>
                  <a:cubicBezTo>
                    <a:pt x="196" y="199"/>
                    <a:pt x="230" y="166"/>
                    <a:pt x="230" y="124"/>
                  </a:cubicBezTo>
                  <a:cubicBezTo>
                    <a:pt x="230" y="95"/>
                    <a:pt x="212" y="69"/>
                    <a:pt x="188" y="5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90"/>
            <p:cNvSpPr>
              <a:spLocks/>
            </p:cNvSpPr>
            <p:nvPr/>
          </p:nvSpPr>
          <p:spPr bwMode="auto">
            <a:xfrm>
              <a:off x="6474685" y="5968172"/>
              <a:ext cx="362860" cy="664057"/>
            </a:xfrm>
            <a:custGeom>
              <a:avLst/>
              <a:gdLst>
                <a:gd name="T0" fmla="*/ 153 w 153"/>
                <a:gd name="T1" fmla="*/ 66 h 280"/>
                <a:gd name="T2" fmla="*/ 87 w 153"/>
                <a:gd name="T3" fmla="*/ 107 h 280"/>
                <a:gd name="T4" fmla="*/ 76 w 153"/>
                <a:gd name="T5" fmla="*/ 0 h 280"/>
                <a:gd name="T6" fmla="*/ 66 w 153"/>
                <a:gd name="T7" fmla="*/ 107 h 280"/>
                <a:gd name="T8" fmla="*/ 0 w 153"/>
                <a:gd name="T9" fmla="*/ 66 h 280"/>
                <a:gd name="T10" fmla="*/ 60 w 153"/>
                <a:gd name="T11" fmla="*/ 143 h 280"/>
                <a:gd name="T12" fmla="*/ 53 w 153"/>
                <a:gd name="T13" fmla="*/ 280 h 280"/>
                <a:gd name="T14" fmla="*/ 99 w 153"/>
                <a:gd name="T15" fmla="*/ 280 h 280"/>
                <a:gd name="T16" fmla="*/ 92 w 153"/>
                <a:gd name="T17" fmla="*/ 143 h 280"/>
                <a:gd name="T18" fmla="*/ 153 w 153"/>
                <a:gd name="T19" fmla="*/ 66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3" h="280">
                  <a:moveTo>
                    <a:pt x="153" y="66"/>
                  </a:moveTo>
                  <a:lnTo>
                    <a:pt x="87" y="107"/>
                  </a:lnTo>
                  <a:lnTo>
                    <a:pt x="76" y="0"/>
                  </a:lnTo>
                  <a:lnTo>
                    <a:pt x="66" y="107"/>
                  </a:lnTo>
                  <a:lnTo>
                    <a:pt x="0" y="66"/>
                  </a:lnTo>
                  <a:lnTo>
                    <a:pt x="60" y="143"/>
                  </a:lnTo>
                  <a:lnTo>
                    <a:pt x="53" y="280"/>
                  </a:lnTo>
                  <a:lnTo>
                    <a:pt x="99" y="280"/>
                  </a:lnTo>
                  <a:lnTo>
                    <a:pt x="92" y="143"/>
                  </a:lnTo>
                  <a:lnTo>
                    <a:pt x="153" y="6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94"/>
            <p:cNvSpPr>
              <a:spLocks/>
            </p:cNvSpPr>
            <p:nvPr/>
          </p:nvSpPr>
          <p:spPr bwMode="auto">
            <a:xfrm>
              <a:off x="6659673" y="5479616"/>
              <a:ext cx="479070" cy="884619"/>
            </a:xfrm>
            <a:custGeom>
              <a:avLst/>
              <a:gdLst>
                <a:gd name="T0" fmla="*/ 0 w 114"/>
                <a:gd name="T1" fmla="*/ 0 h 199"/>
                <a:gd name="T2" fmla="*/ 0 w 114"/>
                <a:gd name="T3" fmla="*/ 122 h 199"/>
                <a:gd name="T4" fmla="*/ 5 w 114"/>
                <a:gd name="T5" fmla="*/ 167 h 199"/>
                <a:gd name="T6" fmla="*/ 42 w 114"/>
                <a:gd name="T7" fmla="*/ 145 h 199"/>
                <a:gd name="T8" fmla="*/ 8 w 114"/>
                <a:gd name="T9" fmla="*/ 186 h 199"/>
                <a:gd name="T10" fmla="*/ 8 w 114"/>
                <a:gd name="T11" fmla="*/ 193 h 199"/>
                <a:gd name="T12" fmla="*/ 8 w 114"/>
                <a:gd name="T13" fmla="*/ 193 h 199"/>
                <a:gd name="T14" fmla="*/ 8 w 114"/>
                <a:gd name="T15" fmla="*/ 193 h 199"/>
                <a:gd name="T16" fmla="*/ 37 w 114"/>
                <a:gd name="T17" fmla="*/ 199 h 199"/>
                <a:gd name="T18" fmla="*/ 37 w 114"/>
                <a:gd name="T19" fmla="*/ 199 h 199"/>
                <a:gd name="T20" fmla="*/ 37 w 114"/>
                <a:gd name="T21" fmla="*/ 199 h 199"/>
                <a:gd name="T22" fmla="*/ 37 w 114"/>
                <a:gd name="T23" fmla="*/ 199 h 199"/>
                <a:gd name="T24" fmla="*/ 37 w 114"/>
                <a:gd name="T25" fmla="*/ 199 h 199"/>
                <a:gd name="T26" fmla="*/ 37 w 114"/>
                <a:gd name="T27" fmla="*/ 199 h 199"/>
                <a:gd name="T28" fmla="*/ 37 w 114"/>
                <a:gd name="T29" fmla="*/ 199 h 199"/>
                <a:gd name="T30" fmla="*/ 37 w 114"/>
                <a:gd name="T31" fmla="*/ 199 h 199"/>
                <a:gd name="T32" fmla="*/ 37 w 114"/>
                <a:gd name="T33" fmla="*/ 199 h 199"/>
                <a:gd name="T34" fmla="*/ 37 w 114"/>
                <a:gd name="T35" fmla="*/ 199 h 199"/>
                <a:gd name="T36" fmla="*/ 37 w 114"/>
                <a:gd name="T37" fmla="*/ 199 h 199"/>
                <a:gd name="T38" fmla="*/ 38 w 114"/>
                <a:gd name="T39" fmla="*/ 199 h 199"/>
                <a:gd name="T40" fmla="*/ 38 w 114"/>
                <a:gd name="T41" fmla="*/ 199 h 199"/>
                <a:gd name="T42" fmla="*/ 38 w 114"/>
                <a:gd name="T43" fmla="*/ 199 h 199"/>
                <a:gd name="T44" fmla="*/ 38 w 114"/>
                <a:gd name="T45" fmla="*/ 199 h 199"/>
                <a:gd name="T46" fmla="*/ 38 w 114"/>
                <a:gd name="T47" fmla="*/ 199 h 199"/>
                <a:gd name="T48" fmla="*/ 38 w 114"/>
                <a:gd name="T49" fmla="*/ 199 h 199"/>
                <a:gd name="T50" fmla="*/ 38 w 114"/>
                <a:gd name="T51" fmla="*/ 199 h 199"/>
                <a:gd name="T52" fmla="*/ 38 w 114"/>
                <a:gd name="T53" fmla="*/ 199 h 199"/>
                <a:gd name="T54" fmla="*/ 38 w 114"/>
                <a:gd name="T55" fmla="*/ 199 h 199"/>
                <a:gd name="T56" fmla="*/ 38 w 114"/>
                <a:gd name="T57" fmla="*/ 199 h 199"/>
                <a:gd name="T58" fmla="*/ 39 w 114"/>
                <a:gd name="T59" fmla="*/ 199 h 199"/>
                <a:gd name="T60" fmla="*/ 39 w 114"/>
                <a:gd name="T61" fmla="*/ 199 h 199"/>
                <a:gd name="T62" fmla="*/ 114 w 114"/>
                <a:gd name="T63" fmla="*/ 124 h 199"/>
                <a:gd name="T64" fmla="*/ 77 w 114"/>
                <a:gd name="T65" fmla="*/ 60 h 199"/>
                <a:gd name="T66" fmla="*/ 72 w 114"/>
                <a:gd name="T67" fmla="*/ 57 h 199"/>
                <a:gd name="T68" fmla="*/ 66 w 114"/>
                <a:gd name="T69" fmla="*/ 42 h 199"/>
                <a:gd name="T70" fmla="*/ 0 w 114"/>
                <a:gd name="T71" fmla="*/ 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4" h="199">
                  <a:moveTo>
                    <a:pt x="0" y="0"/>
                  </a:moveTo>
                  <a:cubicBezTo>
                    <a:pt x="0" y="122"/>
                    <a:pt x="0" y="122"/>
                    <a:pt x="0" y="122"/>
                  </a:cubicBezTo>
                  <a:cubicBezTo>
                    <a:pt x="5" y="167"/>
                    <a:pt x="5" y="167"/>
                    <a:pt x="5" y="167"/>
                  </a:cubicBezTo>
                  <a:cubicBezTo>
                    <a:pt x="42" y="145"/>
                    <a:pt x="42" y="145"/>
                    <a:pt x="42" y="145"/>
                  </a:cubicBezTo>
                  <a:cubicBezTo>
                    <a:pt x="8" y="186"/>
                    <a:pt x="8" y="186"/>
                    <a:pt x="8" y="186"/>
                  </a:cubicBezTo>
                  <a:cubicBezTo>
                    <a:pt x="8" y="193"/>
                    <a:pt x="8" y="193"/>
                    <a:pt x="8" y="193"/>
                  </a:cubicBezTo>
                  <a:cubicBezTo>
                    <a:pt x="8" y="193"/>
                    <a:pt x="8" y="193"/>
                    <a:pt x="8" y="193"/>
                  </a:cubicBezTo>
                  <a:cubicBezTo>
                    <a:pt x="8" y="193"/>
                    <a:pt x="8" y="193"/>
                    <a:pt x="8" y="193"/>
                  </a:cubicBezTo>
                  <a:cubicBezTo>
                    <a:pt x="17" y="197"/>
                    <a:pt x="26"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7" y="199"/>
                  </a:cubicBezTo>
                  <a:cubicBezTo>
                    <a:pt x="37" y="199"/>
                    <a:pt x="37"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8" y="199"/>
                    <a:pt x="38" y="199"/>
                  </a:cubicBezTo>
                  <a:cubicBezTo>
                    <a:pt x="38" y="199"/>
                    <a:pt x="39" y="199"/>
                    <a:pt x="39" y="199"/>
                  </a:cubicBezTo>
                  <a:cubicBezTo>
                    <a:pt x="39" y="199"/>
                    <a:pt x="39" y="199"/>
                    <a:pt x="39" y="199"/>
                  </a:cubicBezTo>
                  <a:cubicBezTo>
                    <a:pt x="80" y="199"/>
                    <a:pt x="114" y="166"/>
                    <a:pt x="114" y="124"/>
                  </a:cubicBezTo>
                  <a:cubicBezTo>
                    <a:pt x="114" y="97"/>
                    <a:pt x="99" y="73"/>
                    <a:pt x="77" y="60"/>
                  </a:cubicBezTo>
                  <a:cubicBezTo>
                    <a:pt x="76" y="59"/>
                    <a:pt x="74" y="58"/>
                    <a:pt x="72" y="57"/>
                  </a:cubicBezTo>
                  <a:cubicBezTo>
                    <a:pt x="70" y="52"/>
                    <a:pt x="69" y="47"/>
                    <a:pt x="66" y="42"/>
                  </a:cubicBezTo>
                  <a:cubicBezTo>
                    <a:pt x="54" y="17"/>
                    <a:pt x="29"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95"/>
            <p:cNvSpPr>
              <a:spLocks/>
            </p:cNvSpPr>
            <p:nvPr/>
          </p:nvSpPr>
          <p:spPr bwMode="auto">
            <a:xfrm>
              <a:off x="6659673" y="6022720"/>
              <a:ext cx="177872" cy="600023"/>
            </a:xfrm>
            <a:custGeom>
              <a:avLst/>
              <a:gdLst>
                <a:gd name="T0" fmla="*/ 0 w 75"/>
                <a:gd name="T1" fmla="*/ 0 h 253"/>
                <a:gd name="T2" fmla="*/ 0 w 75"/>
                <a:gd name="T3" fmla="*/ 253 h 253"/>
                <a:gd name="T4" fmla="*/ 21 w 75"/>
                <a:gd name="T5" fmla="*/ 253 h 253"/>
                <a:gd name="T6" fmla="*/ 14 w 75"/>
                <a:gd name="T7" fmla="*/ 133 h 253"/>
                <a:gd name="T8" fmla="*/ 14 w 75"/>
                <a:gd name="T9" fmla="*/ 120 h 253"/>
                <a:gd name="T10" fmla="*/ 75 w 75"/>
                <a:gd name="T11" fmla="*/ 43 h 253"/>
                <a:gd name="T12" fmla="*/ 9 w 75"/>
                <a:gd name="T13" fmla="*/ 84 h 253"/>
                <a:gd name="T14" fmla="*/ 0 w 75"/>
                <a:gd name="T15" fmla="*/ 0 h 2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5" h="253">
                  <a:moveTo>
                    <a:pt x="0" y="0"/>
                  </a:moveTo>
                  <a:lnTo>
                    <a:pt x="0" y="253"/>
                  </a:lnTo>
                  <a:lnTo>
                    <a:pt x="21" y="253"/>
                  </a:lnTo>
                  <a:lnTo>
                    <a:pt x="14" y="133"/>
                  </a:lnTo>
                  <a:lnTo>
                    <a:pt x="14" y="120"/>
                  </a:lnTo>
                  <a:lnTo>
                    <a:pt x="75" y="43"/>
                  </a:lnTo>
                  <a:lnTo>
                    <a:pt x="9" y="84"/>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1" name="组合 180"/>
          <p:cNvGrpSpPr/>
          <p:nvPr/>
        </p:nvGrpSpPr>
        <p:grpSpPr>
          <a:xfrm flipH="1">
            <a:off x="10407276" y="3731656"/>
            <a:ext cx="1656125" cy="3059921"/>
            <a:chOff x="992204" y="1036691"/>
            <a:chExt cx="1105180" cy="2041976"/>
          </a:xfrm>
        </p:grpSpPr>
        <p:sp>
          <p:nvSpPr>
            <p:cNvPr id="182" name="Freeform 128"/>
            <p:cNvSpPr>
              <a:spLocks/>
            </p:cNvSpPr>
            <p:nvPr/>
          </p:nvSpPr>
          <p:spPr bwMode="auto">
            <a:xfrm>
              <a:off x="992204" y="1036691"/>
              <a:ext cx="1105180" cy="1472784"/>
            </a:xfrm>
            <a:custGeom>
              <a:avLst/>
              <a:gdLst>
                <a:gd name="T0" fmla="*/ 466 w 466"/>
                <a:gd name="T1" fmla="*/ 621 h 621"/>
                <a:gd name="T2" fmla="*/ 347 w 466"/>
                <a:gd name="T3" fmla="*/ 381 h 621"/>
                <a:gd name="T4" fmla="*/ 423 w 466"/>
                <a:gd name="T5" fmla="*/ 381 h 621"/>
                <a:gd name="T6" fmla="*/ 297 w 466"/>
                <a:gd name="T7" fmla="*/ 171 h 621"/>
                <a:gd name="T8" fmla="*/ 365 w 466"/>
                <a:gd name="T9" fmla="*/ 171 h 621"/>
                <a:gd name="T10" fmla="*/ 239 w 466"/>
                <a:gd name="T11" fmla="*/ 7 h 621"/>
                <a:gd name="T12" fmla="*/ 232 w 466"/>
                <a:gd name="T13" fmla="*/ 0 h 621"/>
                <a:gd name="T14" fmla="*/ 227 w 466"/>
                <a:gd name="T15" fmla="*/ 7 h 621"/>
                <a:gd name="T16" fmla="*/ 101 w 466"/>
                <a:gd name="T17" fmla="*/ 171 h 621"/>
                <a:gd name="T18" fmla="*/ 168 w 466"/>
                <a:gd name="T19" fmla="*/ 171 h 621"/>
                <a:gd name="T20" fmla="*/ 42 w 466"/>
                <a:gd name="T21" fmla="*/ 381 h 621"/>
                <a:gd name="T22" fmla="*/ 118 w 466"/>
                <a:gd name="T23" fmla="*/ 381 h 621"/>
                <a:gd name="T24" fmla="*/ 0 w 466"/>
                <a:gd name="T25" fmla="*/ 621 h 621"/>
                <a:gd name="T26" fmla="*/ 232 w 466"/>
                <a:gd name="T27" fmla="*/ 621 h 621"/>
                <a:gd name="T28" fmla="*/ 232 w 466"/>
                <a:gd name="T29" fmla="*/ 604 h 621"/>
                <a:gd name="T30" fmla="*/ 232 w 466"/>
                <a:gd name="T31" fmla="*/ 621 h 621"/>
                <a:gd name="T32" fmla="*/ 466 w 466"/>
                <a:gd name="T33" fmla="*/ 621 h 6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6" h="621">
                  <a:moveTo>
                    <a:pt x="466" y="621"/>
                  </a:moveTo>
                  <a:lnTo>
                    <a:pt x="347" y="381"/>
                  </a:lnTo>
                  <a:lnTo>
                    <a:pt x="423" y="381"/>
                  </a:lnTo>
                  <a:lnTo>
                    <a:pt x="297" y="171"/>
                  </a:lnTo>
                  <a:lnTo>
                    <a:pt x="365" y="171"/>
                  </a:lnTo>
                  <a:lnTo>
                    <a:pt x="239" y="7"/>
                  </a:lnTo>
                  <a:lnTo>
                    <a:pt x="232" y="0"/>
                  </a:lnTo>
                  <a:lnTo>
                    <a:pt x="227" y="7"/>
                  </a:lnTo>
                  <a:lnTo>
                    <a:pt x="101" y="171"/>
                  </a:lnTo>
                  <a:lnTo>
                    <a:pt x="168" y="171"/>
                  </a:lnTo>
                  <a:lnTo>
                    <a:pt x="42" y="381"/>
                  </a:lnTo>
                  <a:lnTo>
                    <a:pt x="118" y="381"/>
                  </a:lnTo>
                  <a:lnTo>
                    <a:pt x="0" y="621"/>
                  </a:lnTo>
                  <a:lnTo>
                    <a:pt x="232" y="621"/>
                  </a:lnTo>
                  <a:lnTo>
                    <a:pt x="232" y="604"/>
                  </a:lnTo>
                  <a:lnTo>
                    <a:pt x="232" y="621"/>
                  </a:lnTo>
                  <a:lnTo>
                    <a:pt x="466" y="62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130"/>
            <p:cNvSpPr>
              <a:spLocks/>
            </p:cNvSpPr>
            <p:nvPr/>
          </p:nvSpPr>
          <p:spPr bwMode="auto">
            <a:xfrm>
              <a:off x="1319489" y="2137129"/>
              <a:ext cx="450610" cy="941538"/>
            </a:xfrm>
            <a:custGeom>
              <a:avLst/>
              <a:gdLst>
                <a:gd name="T0" fmla="*/ 44 w 190"/>
                <a:gd name="T1" fmla="*/ 397 h 397"/>
                <a:gd name="T2" fmla="*/ 142 w 190"/>
                <a:gd name="T3" fmla="*/ 397 h 397"/>
                <a:gd name="T4" fmla="*/ 126 w 190"/>
                <a:gd name="T5" fmla="*/ 150 h 397"/>
                <a:gd name="T6" fmla="*/ 190 w 190"/>
                <a:gd name="T7" fmla="*/ 69 h 397"/>
                <a:gd name="T8" fmla="*/ 119 w 190"/>
                <a:gd name="T9" fmla="*/ 116 h 397"/>
                <a:gd name="T10" fmla="*/ 96 w 190"/>
                <a:gd name="T11" fmla="*/ 0 h 397"/>
                <a:gd name="T12" fmla="*/ 71 w 190"/>
                <a:gd name="T13" fmla="*/ 116 h 397"/>
                <a:gd name="T14" fmla="*/ 0 w 190"/>
                <a:gd name="T15" fmla="*/ 69 h 397"/>
                <a:gd name="T16" fmla="*/ 62 w 190"/>
                <a:gd name="T17" fmla="*/ 150 h 397"/>
                <a:gd name="T18" fmla="*/ 44 w 190"/>
                <a:gd name="T19" fmla="*/ 397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0" h="397">
                  <a:moveTo>
                    <a:pt x="44" y="397"/>
                  </a:moveTo>
                  <a:lnTo>
                    <a:pt x="142" y="397"/>
                  </a:lnTo>
                  <a:lnTo>
                    <a:pt x="126" y="150"/>
                  </a:lnTo>
                  <a:lnTo>
                    <a:pt x="190" y="69"/>
                  </a:lnTo>
                  <a:lnTo>
                    <a:pt x="119" y="116"/>
                  </a:lnTo>
                  <a:lnTo>
                    <a:pt x="96" y="0"/>
                  </a:lnTo>
                  <a:lnTo>
                    <a:pt x="71" y="116"/>
                  </a:lnTo>
                  <a:lnTo>
                    <a:pt x="0" y="69"/>
                  </a:lnTo>
                  <a:lnTo>
                    <a:pt x="62" y="150"/>
                  </a:lnTo>
                  <a:lnTo>
                    <a:pt x="44" y="39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144"/>
            <p:cNvSpPr>
              <a:spLocks/>
            </p:cNvSpPr>
            <p:nvPr/>
          </p:nvSpPr>
          <p:spPr bwMode="auto">
            <a:xfrm>
              <a:off x="1547166" y="1046178"/>
              <a:ext cx="545475" cy="1463297"/>
            </a:xfrm>
            <a:custGeom>
              <a:avLst/>
              <a:gdLst>
                <a:gd name="T0" fmla="*/ 1 w 230"/>
                <a:gd name="T1" fmla="*/ 0 h 617"/>
                <a:gd name="T2" fmla="*/ 0 w 230"/>
                <a:gd name="T3" fmla="*/ 463 h 617"/>
                <a:gd name="T4" fmla="*/ 23 w 230"/>
                <a:gd name="T5" fmla="*/ 576 h 617"/>
                <a:gd name="T6" fmla="*/ 94 w 230"/>
                <a:gd name="T7" fmla="*/ 529 h 617"/>
                <a:gd name="T8" fmla="*/ 30 w 230"/>
                <a:gd name="T9" fmla="*/ 610 h 617"/>
                <a:gd name="T10" fmla="*/ 32 w 230"/>
                <a:gd name="T11" fmla="*/ 617 h 617"/>
                <a:gd name="T12" fmla="*/ 32 w 230"/>
                <a:gd name="T13" fmla="*/ 617 h 617"/>
                <a:gd name="T14" fmla="*/ 32 w 230"/>
                <a:gd name="T15" fmla="*/ 615 h 617"/>
                <a:gd name="T16" fmla="*/ 230 w 230"/>
                <a:gd name="T17" fmla="*/ 615 h 617"/>
                <a:gd name="T18" fmla="*/ 136 w 230"/>
                <a:gd name="T19" fmla="*/ 426 h 617"/>
                <a:gd name="T20" fmla="*/ 115 w 230"/>
                <a:gd name="T21" fmla="*/ 383 h 617"/>
                <a:gd name="T22" fmla="*/ 113 w 230"/>
                <a:gd name="T23" fmla="*/ 377 h 617"/>
                <a:gd name="T24" fmla="*/ 113 w 230"/>
                <a:gd name="T25" fmla="*/ 377 h 617"/>
                <a:gd name="T26" fmla="*/ 113 w 230"/>
                <a:gd name="T27" fmla="*/ 375 h 617"/>
                <a:gd name="T28" fmla="*/ 188 w 230"/>
                <a:gd name="T29" fmla="*/ 375 h 617"/>
                <a:gd name="T30" fmla="*/ 177 w 230"/>
                <a:gd name="T31" fmla="*/ 358 h 617"/>
                <a:gd name="T32" fmla="*/ 154 w 230"/>
                <a:gd name="T33" fmla="*/ 317 h 617"/>
                <a:gd name="T34" fmla="*/ 152 w 230"/>
                <a:gd name="T35" fmla="*/ 315 h 617"/>
                <a:gd name="T36" fmla="*/ 115 w 230"/>
                <a:gd name="T37" fmla="*/ 251 h 617"/>
                <a:gd name="T38" fmla="*/ 63 w 230"/>
                <a:gd name="T39" fmla="*/ 167 h 617"/>
                <a:gd name="T40" fmla="*/ 65 w 230"/>
                <a:gd name="T41" fmla="*/ 167 h 617"/>
                <a:gd name="T42" fmla="*/ 65 w 230"/>
                <a:gd name="T43" fmla="*/ 167 h 617"/>
                <a:gd name="T44" fmla="*/ 102 w 230"/>
                <a:gd name="T45" fmla="*/ 167 h 617"/>
                <a:gd name="T46" fmla="*/ 131 w 230"/>
                <a:gd name="T47" fmla="*/ 167 h 617"/>
                <a:gd name="T48" fmla="*/ 5 w 230"/>
                <a:gd name="T49" fmla="*/ 3 h 617"/>
                <a:gd name="T50" fmla="*/ 1 w 230"/>
                <a:gd name="T51" fmla="*/ 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30" h="617">
                  <a:moveTo>
                    <a:pt x="1" y="0"/>
                  </a:moveTo>
                  <a:lnTo>
                    <a:pt x="0" y="463"/>
                  </a:lnTo>
                  <a:lnTo>
                    <a:pt x="23" y="576"/>
                  </a:lnTo>
                  <a:lnTo>
                    <a:pt x="94" y="529"/>
                  </a:lnTo>
                  <a:lnTo>
                    <a:pt x="30" y="610"/>
                  </a:lnTo>
                  <a:lnTo>
                    <a:pt x="32" y="617"/>
                  </a:lnTo>
                  <a:lnTo>
                    <a:pt x="32" y="617"/>
                  </a:lnTo>
                  <a:lnTo>
                    <a:pt x="32" y="615"/>
                  </a:lnTo>
                  <a:lnTo>
                    <a:pt x="230" y="615"/>
                  </a:lnTo>
                  <a:lnTo>
                    <a:pt x="136" y="426"/>
                  </a:lnTo>
                  <a:lnTo>
                    <a:pt x="115" y="383"/>
                  </a:lnTo>
                  <a:lnTo>
                    <a:pt x="113" y="377"/>
                  </a:lnTo>
                  <a:lnTo>
                    <a:pt x="113" y="377"/>
                  </a:lnTo>
                  <a:lnTo>
                    <a:pt x="113" y="375"/>
                  </a:lnTo>
                  <a:lnTo>
                    <a:pt x="188" y="375"/>
                  </a:lnTo>
                  <a:lnTo>
                    <a:pt x="177" y="358"/>
                  </a:lnTo>
                  <a:lnTo>
                    <a:pt x="154" y="317"/>
                  </a:lnTo>
                  <a:lnTo>
                    <a:pt x="152" y="315"/>
                  </a:lnTo>
                  <a:lnTo>
                    <a:pt x="115" y="251"/>
                  </a:lnTo>
                  <a:lnTo>
                    <a:pt x="63" y="167"/>
                  </a:lnTo>
                  <a:lnTo>
                    <a:pt x="65" y="167"/>
                  </a:lnTo>
                  <a:lnTo>
                    <a:pt x="65" y="167"/>
                  </a:lnTo>
                  <a:lnTo>
                    <a:pt x="102" y="167"/>
                  </a:lnTo>
                  <a:lnTo>
                    <a:pt x="131" y="167"/>
                  </a:lnTo>
                  <a:lnTo>
                    <a:pt x="5" y="3"/>
                  </a:lnTo>
                  <a:lnTo>
                    <a:pt x="1"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146"/>
            <p:cNvSpPr>
              <a:spLocks/>
            </p:cNvSpPr>
            <p:nvPr/>
          </p:nvSpPr>
          <p:spPr bwMode="auto">
            <a:xfrm>
              <a:off x="1547166" y="2144243"/>
              <a:ext cx="222933" cy="934423"/>
            </a:xfrm>
            <a:custGeom>
              <a:avLst/>
              <a:gdLst>
                <a:gd name="T0" fmla="*/ 0 w 94"/>
                <a:gd name="T1" fmla="*/ 0 h 394"/>
                <a:gd name="T2" fmla="*/ 0 w 94"/>
                <a:gd name="T3" fmla="*/ 394 h 394"/>
                <a:gd name="T4" fmla="*/ 46 w 94"/>
                <a:gd name="T5" fmla="*/ 394 h 394"/>
                <a:gd name="T6" fmla="*/ 32 w 94"/>
                <a:gd name="T7" fmla="*/ 154 h 394"/>
                <a:gd name="T8" fmla="*/ 30 w 94"/>
                <a:gd name="T9" fmla="*/ 147 h 394"/>
                <a:gd name="T10" fmla="*/ 94 w 94"/>
                <a:gd name="T11" fmla="*/ 66 h 394"/>
                <a:gd name="T12" fmla="*/ 23 w 94"/>
                <a:gd name="T13" fmla="*/ 113 h 394"/>
                <a:gd name="T14" fmla="*/ 0 w 94"/>
                <a:gd name="T15" fmla="*/ 0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394">
                  <a:moveTo>
                    <a:pt x="0" y="0"/>
                  </a:moveTo>
                  <a:lnTo>
                    <a:pt x="0" y="394"/>
                  </a:lnTo>
                  <a:lnTo>
                    <a:pt x="46" y="394"/>
                  </a:lnTo>
                  <a:lnTo>
                    <a:pt x="32" y="154"/>
                  </a:lnTo>
                  <a:lnTo>
                    <a:pt x="30" y="147"/>
                  </a:lnTo>
                  <a:lnTo>
                    <a:pt x="94" y="66"/>
                  </a:lnTo>
                  <a:lnTo>
                    <a:pt x="23" y="11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86" name="组合 185"/>
          <p:cNvGrpSpPr/>
          <p:nvPr/>
        </p:nvGrpSpPr>
        <p:grpSpPr>
          <a:xfrm>
            <a:off x="7193182" y="4843866"/>
            <a:ext cx="1266885" cy="1929123"/>
            <a:chOff x="6109556" y="1810070"/>
            <a:chExt cx="1043518" cy="1588994"/>
          </a:xfrm>
        </p:grpSpPr>
        <p:sp>
          <p:nvSpPr>
            <p:cNvPr id="187" name="Freeform 80"/>
            <p:cNvSpPr>
              <a:spLocks/>
            </p:cNvSpPr>
            <p:nvPr/>
          </p:nvSpPr>
          <p:spPr bwMode="auto">
            <a:xfrm>
              <a:off x="6109556" y="1810070"/>
              <a:ext cx="1043518" cy="1100437"/>
            </a:xfrm>
            <a:custGeom>
              <a:avLst/>
              <a:gdLst>
                <a:gd name="T0" fmla="*/ 181 w 248"/>
                <a:gd name="T1" fmla="*/ 80 h 247"/>
                <a:gd name="T2" fmla="*/ 124 w 248"/>
                <a:gd name="T3" fmla="*/ 0 h 247"/>
                <a:gd name="T4" fmla="*/ 68 w 248"/>
                <a:gd name="T5" fmla="*/ 80 h 247"/>
                <a:gd name="T6" fmla="*/ 123 w 248"/>
                <a:gd name="T7" fmla="*/ 247 h 247"/>
                <a:gd name="T8" fmla="*/ 123 w 248"/>
                <a:gd name="T9" fmla="*/ 247 h 247"/>
                <a:gd name="T10" fmla="*/ 125 w 248"/>
                <a:gd name="T11" fmla="*/ 247 h 247"/>
                <a:gd name="T12" fmla="*/ 127 w 248"/>
                <a:gd name="T13" fmla="*/ 247 h 247"/>
                <a:gd name="T14" fmla="*/ 127 w 248"/>
                <a:gd name="T15" fmla="*/ 247 h 247"/>
                <a:gd name="T16" fmla="*/ 181 w 248"/>
                <a:gd name="T17" fmla="*/ 8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247">
                  <a:moveTo>
                    <a:pt x="181" y="80"/>
                  </a:moveTo>
                  <a:cubicBezTo>
                    <a:pt x="153" y="35"/>
                    <a:pt x="124" y="0"/>
                    <a:pt x="124" y="0"/>
                  </a:cubicBezTo>
                  <a:cubicBezTo>
                    <a:pt x="124" y="0"/>
                    <a:pt x="98" y="36"/>
                    <a:pt x="68" y="80"/>
                  </a:cubicBezTo>
                  <a:cubicBezTo>
                    <a:pt x="0" y="182"/>
                    <a:pt x="75" y="243"/>
                    <a:pt x="123" y="247"/>
                  </a:cubicBezTo>
                  <a:cubicBezTo>
                    <a:pt x="123" y="247"/>
                    <a:pt x="123" y="247"/>
                    <a:pt x="123" y="247"/>
                  </a:cubicBezTo>
                  <a:cubicBezTo>
                    <a:pt x="123" y="247"/>
                    <a:pt x="124" y="247"/>
                    <a:pt x="125" y="247"/>
                  </a:cubicBezTo>
                  <a:cubicBezTo>
                    <a:pt x="126" y="247"/>
                    <a:pt x="123" y="247"/>
                    <a:pt x="127" y="247"/>
                  </a:cubicBezTo>
                  <a:cubicBezTo>
                    <a:pt x="127" y="247"/>
                    <a:pt x="127" y="247"/>
                    <a:pt x="127" y="247"/>
                  </a:cubicBezTo>
                  <a:cubicBezTo>
                    <a:pt x="171" y="243"/>
                    <a:pt x="248" y="189"/>
                    <a:pt x="181"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81"/>
            <p:cNvSpPr>
              <a:spLocks/>
            </p:cNvSpPr>
            <p:nvPr/>
          </p:nvSpPr>
          <p:spPr bwMode="auto">
            <a:xfrm>
              <a:off x="6451071" y="2417208"/>
              <a:ext cx="360488" cy="981856"/>
            </a:xfrm>
            <a:custGeom>
              <a:avLst/>
              <a:gdLst>
                <a:gd name="T0" fmla="*/ 152 w 152"/>
                <a:gd name="T1" fmla="*/ 65 h 414"/>
                <a:gd name="T2" fmla="*/ 87 w 152"/>
                <a:gd name="T3" fmla="*/ 105 h 414"/>
                <a:gd name="T4" fmla="*/ 76 w 152"/>
                <a:gd name="T5" fmla="*/ 0 h 414"/>
                <a:gd name="T6" fmla="*/ 65 w 152"/>
                <a:gd name="T7" fmla="*/ 105 h 414"/>
                <a:gd name="T8" fmla="*/ 0 w 152"/>
                <a:gd name="T9" fmla="*/ 65 h 414"/>
                <a:gd name="T10" fmla="*/ 60 w 152"/>
                <a:gd name="T11" fmla="*/ 139 h 414"/>
                <a:gd name="T12" fmla="*/ 44 w 152"/>
                <a:gd name="T13" fmla="*/ 414 h 414"/>
                <a:gd name="T14" fmla="*/ 112 w 152"/>
                <a:gd name="T15" fmla="*/ 414 h 414"/>
                <a:gd name="T16" fmla="*/ 92 w 152"/>
                <a:gd name="T17" fmla="*/ 139 h 414"/>
                <a:gd name="T18" fmla="*/ 152 w 152"/>
                <a:gd name="T19" fmla="*/ 65 h 4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2" h="414">
                  <a:moveTo>
                    <a:pt x="152" y="65"/>
                  </a:moveTo>
                  <a:lnTo>
                    <a:pt x="87" y="105"/>
                  </a:lnTo>
                  <a:lnTo>
                    <a:pt x="76" y="0"/>
                  </a:lnTo>
                  <a:lnTo>
                    <a:pt x="65" y="105"/>
                  </a:lnTo>
                  <a:lnTo>
                    <a:pt x="0" y="65"/>
                  </a:lnTo>
                  <a:lnTo>
                    <a:pt x="60" y="139"/>
                  </a:lnTo>
                  <a:lnTo>
                    <a:pt x="44" y="414"/>
                  </a:lnTo>
                  <a:lnTo>
                    <a:pt x="112" y="414"/>
                  </a:lnTo>
                  <a:lnTo>
                    <a:pt x="92" y="139"/>
                  </a:lnTo>
                  <a:lnTo>
                    <a:pt x="152" y="6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87"/>
            <p:cNvSpPr>
              <a:spLocks/>
            </p:cNvSpPr>
            <p:nvPr/>
          </p:nvSpPr>
          <p:spPr bwMode="auto">
            <a:xfrm>
              <a:off x="6631315" y="1814813"/>
              <a:ext cx="455353" cy="1090951"/>
            </a:xfrm>
            <a:custGeom>
              <a:avLst/>
              <a:gdLst>
                <a:gd name="T0" fmla="*/ 0 w 108"/>
                <a:gd name="T1" fmla="*/ 0 h 245"/>
                <a:gd name="T2" fmla="*/ 0 w 108"/>
                <a:gd name="T3" fmla="*/ 0 h 245"/>
                <a:gd name="T4" fmla="*/ 0 w 108"/>
                <a:gd name="T5" fmla="*/ 136 h 245"/>
                <a:gd name="T6" fmla="*/ 6 w 108"/>
                <a:gd name="T7" fmla="*/ 191 h 245"/>
                <a:gd name="T8" fmla="*/ 43 w 108"/>
                <a:gd name="T9" fmla="*/ 170 h 245"/>
                <a:gd name="T10" fmla="*/ 9 w 108"/>
                <a:gd name="T11" fmla="*/ 209 h 245"/>
                <a:gd name="T12" fmla="*/ 11 w 108"/>
                <a:gd name="T13" fmla="*/ 245 h 245"/>
                <a:gd name="T14" fmla="*/ 32 w 108"/>
                <a:gd name="T15" fmla="*/ 237 h 245"/>
                <a:gd name="T16" fmla="*/ 37 w 108"/>
                <a:gd name="T17" fmla="*/ 235 h 245"/>
                <a:gd name="T18" fmla="*/ 57 w 108"/>
                <a:gd name="T19" fmla="*/ 79 h 245"/>
                <a:gd name="T20" fmla="*/ 0 w 108"/>
                <a:gd name="T2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8" h="245">
                  <a:moveTo>
                    <a:pt x="0" y="0"/>
                  </a:moveTo>
                  <a:cubicBezTo>
                    <a:pt x="0" y="0"/>
                    <a:pt x="0" y="0"/>
                    <a:pt x="0" y="0"/>
                  </a:cubicBezTo>
                  <a:cubicBezTo>
                    <a:pt x="0" y="136"/>
                    <a:pt x="0" y="136"/>
                    <a:pt x="0" y="136"/>
                  </a:cubicBezTo>
                  <a:cubicBezTo>
                    <a:pt x="6" y="191"/>
                    <a:pt x="6" y="191"/>
                    <a:pt x="6" y="191"/>
                  </a:cubicBezTo>
                  <a:cubicBezTo>
                    <a:pt x="43" y="170"/>
                    <a:pt x="43" y="170"/>
                    <a:pt x="43" y="170"/>
                  </a:cubicBezTo>
                  <a:cubicBezTo>
                    <a:pt x="9" y="209"/>
                    <a:pt x="9" y="209"/>
                    <a:pt x="9" y="209"/>
                  </a:cubicBezTo>
                  <a:cubicBezTo>
                    <a:pt x="11" y="245"/>
                    <a:pt x="11" y="245"/>
                    <a:pt x="11" y="245"/>
                  </a:cubicBezTo>
                  <a:cubicBezTo>
                    <a:pt x="18" y="243"/>
                    <a:pt x="25" y="241"/>
                    <a:pt x="32" y="237"/>
                  </a:cubicBezTo>
                  <a:cubicBezTo>
                    <a:pt x="34" y="237"/>
                    <a:pt x="35" y="236"/>
                    <a:pt x="37" y="235"/>
                  </a:cubicBezTo>
                  <a:cubicBezTo>
                    <a:pt x="75" y="214"/>
                    <a:pt x="108" y="163"/>
                    <a:pt x="57" y="79"/>
                  </a:cubicBezTo>
                  <a:cubicBezTo>
                    <a:pt x="30" y="35"/>
                    <a:pt x="2"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88"/>
            <p:cNvSpPr>
              <a:spLocks/>
            </p:cNvSpPr>
            <p:nvPr/>
          </p:nvSpPr>
          <p:spPr bwMode="auto">
            <a:xfrm>
              <a:off x="6631315" y="2419579"/>
              <a:ext cx="180244" cy="979484"/>
            </a:xfrm>
            <a:custGeom>
              <a:avLst/>
              <a:gdLst>
                <a:gd name="T0" fmla="*/ 0 w 43"/>
                <a:gd name="T1" fmla="*/ 0 h 220"/>
                <a:gd name="T2" fmla="*/ 0 w 43"/>
                <a:gd name="T3" fmla="*/ 220 h 220"/>
                <a:gd name="T4" fmla="*/ 20 w 43"/>
                <a:gd name="T5" fmla="*/ 220 h 220"/>
                <a:gd name="T6" fmla="*/ 9 w 43"/>
                <a:gd name="T7" fmla="*/ 109 h 220"/>
                <a:gd name="T8" fmla="*/ 11 w 43"/>
                <a:gd name="T9" fmla="*/ 109 h 220"/>
                <a:gd name="T10" fmla="*/ 11 w 43"/>
                <a:gd name="T11" fmla="*/ 109 h 220"/>
                <a:gd name="T12" fmla="*/ 9 w 43"/>
                <a:gd name="T13" fmla="*/ 73 h 220"/>
                <a:gd name="T14" fmla="*/ 43 w 43"/>
                <a:gd name="T15" fmla="*/ 34 h 220"/>
                <a:gd name="T16" fmla="*/ 6 w 43"/>
                <a:gd name="T17" fmla="*/ 55 h 220"/>
                <a:gd name="T18" fmla="*/ 0 w 43"/>
                <a:gd name="T19" fmla="*/ 0 h 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220">
                  <a:moveTo>
                    <a:pt x="0" y="0"/>
                  </a:moveTo>
                  <a:cubicBezTo>
                    <a:pt x="0" y="220"/>
                    <a:pt x="0" y="220"/>
                    <a:pt x="0" y="220"/>
                  </a:cubicBezTo>
                  <a:cubicBezTo>
                    <a:pt x="20" y="220"/>
                    <a:pt x="20" y="220"/>
                    <a:pt x="20" y="220"/>
                  </a:cubicBezTo>
                  <a:cubicBezTo>
                    <a:pt x="9" y="109"/>
                    <a:pt x="9" y="109"/>
                    <a:pt x="9" y="109"/>
                  </a:cubicBezTo>
                  <a:cubicBezTo>
                    <a:pt x="10" y="109"/>
                    <a:pt x="11" y="109"/>
                    <a:pt x="11" y="109"/>
                  </a:cubicBezTo>
                  <a:cubicBezTo>
                    <a:pt x="11" y="109"/>
                    <a:pt x="11" y="109"/>
                    <a:pt x="11" y="109"/>
                  </a:cubicBezTo>
                  <a:cubicBezTo>
                    <a:pt x="9" y="73"/>
                    <a:pt x="9" y="73"/>
                    <a:pt x="9" y="73"/>
                  </a:cubicBezTo>
                  <a:cubicBezTo>
                    <a:pt x="43" y="34"/>
                    <a:pt x="43" y="34"/>
                    <a:pt x="43" y="34"/>
                  </a:cubicBezTo>
                  <a:cubicBezTo>
                    <a:pt x="6" y="55"/>
                    <a:pt x="6" y="55"/>
                    <a:pt x="6" y="55"/>
                  </a:cubicBezTo>
                  <a:cubicBezTo>
                    <a:pt x="0" y="0"/>
                    <a:pt x="0" y="0"/>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91" name="组合 190"/>
          <p:cNvGrpSpPr/>
          <p:nvPr/>
        </p:nvGrpSpPr>
        <p:grpSpPr>
          <a:xfrm>
            <a:off x="9674391" y="4574121"/>
            <a:ext cx="729240" cy="2257540"/>
            <a:chOff x="6996444" y="4561795"/>
            <a:chExt cx="668800" cy="2070435"/>
          </a:xfrm>
        </p:grpSpPr>
        <p:sp>
          <p:nvSpPr>
            <p:cNvPr id="192" name="Oval 233"/>
            <p:cNvSpPr>
              <a:spLocks noChangeArrowheads="1"/>
            </p:cNvSpPr>
            <p:nvPr/>
          </p:nvSpPr>
          <p:spPr bwMode="auto">
            <a:xfrm>
              <a:off x="6996444" y="4561795"/>
              <a:ext cx="668800" cy="1304398"/>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34"/>
            <p:cNvSpPr>
              <a:spLocks/>
            </p:cNvSpPr>
            <p:nvPr/>
          </p:nvSpPr>
          <p:spPr bwMode="auto">
            <a:xfrm>
              <a:off x="7273925" y="5323089"/>
              <a:ext cx="125696" cy="1309141"/>
            </a:xfrm>
            <a:custGeom>
              <a:avLst/>
              <a:gdLst>
                <a:gd name="T0" fmla="*/ 19 w 53"/>
                <a:gd name="T1" fmla="*/ 0 h 552"/>
                <a:gd name="T2" fmla="*/ 0 w 53"/>
                <a:gd name="T3" fmla="*/ 552 h 552"/>
                <a:gd name="T4" fmla="*/ 53 w 53"/>
                <a:gd name="T5" fmla="*/ 552 h 552"/>
                <a:gd name="T6" fmla="*/ 19 w 53"/>
                <a:gd name="T7" fmla="*/ 0 h 552"/>
              </a:gdLst>
              <a:ahLst/>
              <a:cxnLst>
                <a:cxn ang="0">
                  <a:pos x="T0" y="T1"/>
                </a:cxn>
                <a:cxn ang="0">
                  <a:pos x="T2" y="T3"/>
                </a:cxn>
                <a:cxn ang="0">
                  <a:pos x="T4" y="T5"/>
                </a:cxn>
                <a:cxn ang="0">
                  <a:pos x="T6" y="T7"/>
                </a:cxn>
              </a:cxnLst>
              <a:rect l="0" t="0" r="r" b="b"/>
              <a:pathLst>
                <a:path w="53" h="552">
                  <a:moveTo>
                    <a:pt x="19" y="0"/>
                  </a:moveTo>
                  <a:lnTo>
                    <a:pt x="0" y="552"/>
                  </a:lnTo>
                  <a:lnTo>
                    <a:pt x="53" y="552"/>
                  </a:lnTo>
                  <a:lnTo>
                    <a:pt x="19"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37"/>
            <p:cNvSpPr>
              <a:spLocks/>
            </p:cNvSpPr>
            <p:nvPr/>
          </p:nvSpPr>
          <p:spPr bwMode="auto">
            <a:xfrm>
              <a:off x="7333216" y="4561795"/>
              <a:ext cx="332028" cy="1304398"/>
            </a:xfrm>
            <a:custGeom>
              <a:avLst/>
              <a:gdLst>
                <a:gd name="T0" fmla="*/ 0 w 79"/>
                <a:gd name="T1" fmla="*/ 217 h 293"/>
                <a:gd name="T2" fmla="*/ 79 w 79"/>
                <a:gd name="T3" fmla="*/ 155 h 293"/>
                <a:gd name="T4" fmla="*/ 79 w 79"/>
                <a:gd name="T5" fmla="*/ 155 h 293"/>
                <a:gd name="T6" fmla="*/ 79 w 79"/>
                <a:gd name="T7" fmla="*/ 152 h 293"/>
                <a:gd name="T8" fmla="*/ 79 w 79"/>
                <a:gd name="T9" fmla="*/ 152 h 293"/>
                <a:gd name="T10" fmla="*/ 79 w 79"/>
                <a:gd name="T11" fmla="*/ 151 h 293"/>
                <a:gd name="T12" fmla="*/ 79 w 79"/>
                <a:gd name="T13" fmla="*/ 151 h 293"/>
                <a:gd name="T14" fmla="*/ 79 w 79"/>
                <a:gd name="T15" fmla="*/ 151 h 293"/>
                <a:gd name="T16" fmla="*/ 79 w 79"/>
                <a:gd name="T17" fmla="*/ 151 h 293"/>
                <a:gd name="T18" fmla="*/ 79 w 79"/>
                <a:gd name="T19" fmla="*/ 151 h 293"/>
                <a:gd name="T20" fmla="*/ 79 w 79"/>
                <a:gd name="T21" fmla="*/ 150 h 293"/>
                <a:gd name="T22" fmla="*/ 79 w 79"/>
                <a:gd name="T23" fmla="*/ 150 h 293"/>
                <a:gd name="T24" fmla="*/ 79 w 79"/>
                <a:gd name="T25" fmla="*/ 150 h 293"/>
                <a:gd name="T26" fmla="*/ 79 w 79"/>
                <a:gd name="T27" fmla="*/ 150 h 293"/>
                <a:gd name="T28" fmla="*/ 79 w 79"/>
                <a:gd name="T29" fmla="*/ 149 h 293"/>
                <a:gd name="T30" fmla="*/ 79 w 79"/>
                <a:gd name="T31" fmla="*/ 149 h 293"/>
                <a:gd name="T32" fmla="*/ 79 w 79"/>
                <a:gd name="T33" fmla="*/ 149 h 293"/>
                <a:gd name="T34" fmla="*/ 79 w 79"/>
                <a:gd name="T35" fmla="*/ 149 h 293"/>
                <a:gd name="T36" fmla="*/ 79 w 79"/>
                <a:gd name="T37" fmla="*/ 149 h 293"/>
                <a:gd name="T38" fmla="*/ 79 w 79"/>
                <a:gd name="T39" fmla="*/ 148 h 293"/>
                <a:gd name="T40" fmla="*/ 79 w 79"/>
                <a:gd name="T41" fmla="*/ 148 h 293"/>
                <a:gd name="T42" fmla="*/ 79 w 79"/>
                <a:gd name="T43" fmla="*/ 148 h 293"/>
                <a:gd name="T44" fmla="*/ 79 w 79"/>
                <a:gd name="T45" fmla="*/ 148 h 293"/>
                <a:gd name="T46" fmla="*/ 79 w 79"/>
                <a:gd name="T47" fmla="*/ 147 h 293"/>
                <a:gd name="T48" fmla="*/ 79 w 79"/>
                <a:gd name="T49" fmla="*/ 147 h 293"/>
                <a:gd name="T50" fmla="*/ 79 w 79"/>
                <a:gd name="T51" fmla="*/ 147 h 293"/>
                <a:gd name="T52" fmla="*/ 79 w 79"/>
                <a:gd name="T53" fmla="*/ 147 h 293"/>
                <a:gd name="T54" fmla="*/ 79 w 79"/>
                <a:gd name="T55" fmla="*/ 145 h 293"/>
                <a:gd name="T56" fmla="*/ 79 w 79"/>
                <a:gd name="T57" fmla="*/ 145 h 293"/>
                <a:gd name="T58" fmla="*/ 79 w 79"/>
                <a:gd name="T59" fmla="*/ 144 h 293"/>
                <a:gd name="T60" fmla="*/ 79 w 79"/>
                <a:gd name="T61" fmla="*/ 144 h 293"/>
                <a:gd name="T62" fmla="*/ 79 w 79"/>
                <a:gd name="T63" fmla="*/ 143 h 293"/>
                <a:gd name="T64" fmla="*/ 79 w 79"/>
                <a:gd name="T65" fmla="*/ 142 h 293"/>
                <a:gd name="T66" fmla="*/ 60 w 79"/>
                <a:gd name="T67" fmla="*/ 50 h 293"/>
                <a:gd name="T68" fmla="*/ 60 w 79"/>
                <a:gd name="T69" fmla="*/ 50 h 293"/>
                <a:gd name="T70" fmla="*/ 59 w 79"/>
                <a:gd name="T71" fmla="*/ 50 h 293"/>
                <a:gd name="T72" fmla="*/ 59 w 79"/>
                <a:gd name="T73" fmla="*/ 50 h 293"/>
                <a:gd name="T74" fmla="*/ 59 w 79"/>
                <a:gd name="T75" fmla="*/ 49 h 293"/>
                <a:gd name="T76" fmla="*/ 59 w 79"/>
                <a:gd name="T77" fmla="*/ 49 h 293"/>
                <a:gd name="T78" fmla="*/ 59 w 79"/>
                <a:gd name="T79" fmla="*/ 49 h 293"/>
                <a:gd name="T80" fmla="*/ 59 w 79"/>
                <a:gd name="T81" fmla="*/ 49 h 293"/>
                <a:gd name="T82" fmla="*/ 59 w 79"/>
                <a:gd name="T83" fmla="*/ 49 h 293"/>
                <a:gd name="T84" fmla="*/ 59 w 79"/>
                <a:gd name="T85" fmla="*/ 49 h 293"/>
                <a:gd name="T86" fmla="*/ 59 w 79"/>
                <a:gd name="T87" fmla="*/ 48 h 293"/>
                <a:gd name="T88" fmla="*/ 59 w 79"/>
                <a:gd name="T89" fmla="*/ 48 h 293"/>
                <a:gd name="T90" fmla="*/ 59 w 79"/>
                <a:gd name="T91" fmla="*/ 48 h 293"/>
                <a:gd name="T92" fmla="*/ 59 w 79"/>
                <a:gd name="T93" fmla="*/ 48 h 293"/>
                <a:gd name="T94" fmla="*/ 0 w 79"/>
                <a:gd name="T95"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293">
                  <a:moveTo>
                    <a:pt x="0" y="0"/>
                  </a:moveTo>
                  <a:cubicBezTo>
                    <a:pt x="0" y="217"/>
                    <a:pt x="0" y="217"/>
                    <a:pt x="0" y="217"/>
                  </a:cubicBezTo>
                  <a:cubicBezTo>
                    <a:pt x="5" y="293"/>
                    <a:pt x="5" y="293"/>
                    <a:pt x="5" y="293"/>
                  </a:cubicBezTo>
                  <a:cubicBezTo>
                    <a:pt x="45" y="288"/>
                    <a:pt x="77" y="229"/>
                    <a:pt x="79" y="155"/>
                  </a:cubicBezTo>
                  <a:cubicBezTo>
                    <a:pt x="79" y="155"/>
                    <a:pt x="79" y="155"/>
                    <a:pt x="79" y="155"/>
                  </a:cubicBezTo>
                  <a:cubicBezTo>
                    <a:pt x="79" y="155"/>
                    <a:pt x="79" y="155"/>
                    <a:pt x="79" y="155"/>
                  </a:cubicBezTo>
                  <a:cubicBezTo>
                    <a:pt x="79" y="155"/>
                    <a:pt x="79" y="155"/>
                    <a:pt x="79" y="155"/>
                  </a:cubicBezTo>
                  <a:cubicBezTo>
                    <a:pt x="79" y="154"/>
                    <a:pt x="79" y="153"/>
                    <a:pt x="79" y="152"/>
                  </a:cubicBezTo>
                  <a:cubicBezTo>
                    <a:pt x="79" y="152"/>
                    <a:pt x="79" y="152"/>
                    <a:pt x="79" y="152"/>
                  </a:cubicBezTo>
                  <a:cubicBezTo>
                    <a:pt x="79" y="152"/>
                    <a:pt x="79" y="152"/>
                    <a:pt x="79" y="152"/>
                  </a:cubicBezTo>
                  <a:cubicBezTo>
                    <a:pt x="79" y="152"/>
                    <a:pt x="79" y="152"/>
                    <a:pt x="79" y="152"/>
                  </a:cubicBezTo>
                  <a:cubicBezTo>
                    <a:pt x="79" y="152"/>
                    <a:pt x="79" y="152"/>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1"/>
                    <a:pt x="79" y="151"/>
                    <a:pt x="79" y="151"/>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50"/>
                  </a:cubicBezTo>
                  <a:cubicBezTo>
                    <a:pt x="79" y="150"/>
                    <a:pt x="79" y="150"/>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9"/>
                    <a:pt x="79" y="149"/>
                  </a:cubicBezTo>
                  <a:cubicBezTo>
                    <a:pt x="79" y="149"/>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8"/>
                    <a:pt x="79" y="148"/>
                    <a:pt x="79" y="148"/>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7"/>
                    <a:pt x="79" y="147"/>
                    <a:pt x="79" y="147"/>
                  </a:cubicBezTo>
                  <a:cubicBezTo>
                    <a:pt x="79" y="146"/>
                    <a:pt x="79" y="146"/>
                    <a:pt x="79" y="145"/>
                  </a:cubicBezTo>
                  <a:cubicBezTo>
                    <a:pt x="79" y="145"/>
                    <a:pt x="79" y="145"/>
                    <a:pt x="79" y="145"/>
                  </a:cubicBezTo>
                  <a:cubicBezTo>
                    <a:pt x="79" y="145"/>
                    <a:pt x="79" y="145"/>
                    <a:pt x="79" y="145"/>
                  </a:cubicBezTo>
                  <a:cubicBezTo>
                    <a:pt x="79" y="145"/>
                    <a:pt x="79" y="145"/>
                    <a:pt x="79" y="145"/>
                  </a:cubicBezTo>
                  <a:cubicBezTo>
                    <a:pt x="79" y="145"/>
                    <a:pt x="79" y="145"/>
                    <a:pt x="79" y="144"/>
                  </a:cubicBezTo>
                  <a:cubicBezTo>
                    <a:pt x="79" y="144"/>
                    <a:pt x="79" y="144"/>
                    <a:pt x="79" y="144"/>
                  </a:cubicBezTo>
                  <a:cubicBezTo>
                    <a:pt x="79" y="144"/>
                    <a:pt x="79" y="144"/>
                    <a:pt x="79" y="144"/>
                  </a:cubicBezTo>
                  <a:cubicBezTo>
                    <a:pt x="79" y="144"/>
                    <a:pt x="79" y="144"/>
                    <a:pt x="79" y="143"/>
                  </a:cubicBezTo>
                  <a:cubicBezTo>
                    <a:pt x="79" y="143"/>
                    <a:pt x="79" y="143"/>
                    <a:pt x="79" y="143"/>
                  </a:cubicBezTo>
                  <a:cubicBezTo>
                    <a:pt x="79" y="143"/>
                    <a:pt x="79" y="143"/>
                    <a:pt x="79" y="142"/>
                  </a:cubicBezTo>
                  <a:cubicBezTo>
                    <a:pt x="79" y="142"/>
                    <a:pt x="79" y="142"/>
                    <a:pt x="79" y="142"/>
                  </a:cubicBezTo>
                  <a:cubicBezTo>
                    <a:pt x="79" y="107"/>
                    <a:pt x="71" y="75"/>
                    <a:pt x="60" y="50"/>
                  </a:cubicBezTo>
                  <a:cubicBezTo>
                    <a:pt x="60" y="50"/>
                    <a:pt x="60" y="50"/>
                    <a:pt x="60" y="50"/>
                  </a:cubicBezTo>
                  <a:cubicBezTo>
                    <a:pt x="60" y="50"/>
                    <a:pt x="60" y="50"/>
                    <a:pt x="60" y="50"/>
                  </a:cubicBezTo>
                  <a:cubicBezTo>
                    <a:pt x="60" y="50"/>
                    <a:pt x="60" y="50"/>
                    <a:pt x="60" y="50"/>
                  </a:cubicBezTo>
                  <a:cubicBezTo>
                    <a:pt x="60" y="50"/>
                    <a:pt x="60" y="50"/>
                    <a:pt x="59" y="50"/>
                  </a:cubicBezTo>
                  <a:cubicBezTo>
                    <a:pt x="59" y="50"/>
                    <a:pt x="59" y="50"/>
                    <a:pt x="59" y="50"/>
                  </a:cubicBezTo>
                  <a:cubicBezTo>
                    <a:pt x="59" y="50"/>
                    <a:pt x="59" y="50"/>
                    <a:pt x="59" y="50"/>
                  </a:cubicBezTo>
                  <a:cubicBezTo>
                    <a:pt x="59" y="50"/>
                    <a:pt x="59" y="50"/>
                    <a:pt x="59" y="50"/>
                  </a:cubicBezTo>
                  <a:cubicBezTo>
                    <a:pt x="59" y="50"/>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9"/>
                  </a:cubicBezTo>
                  <a:cubicBezTo>
                    <a:pt x="59" y="49"/>
                    <a:pt x="59" y="49"/>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59" y="48"/>
                    <a:pt x="59" y="48"/>
                    <a:pt x="59" y="48"/>
                  </a:cubicBezTo>
                  <a:cubicBezTo>
                    <a:pt x="44" y="19"/>
                    <a:pt x="23"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238"/>
            <p:cNvSpPr>
              <a:spLocks/>
            </p:cNvSpPr>
            <p:nvPr/>
          </p:nvSpPr>
          <p:spPr bwMode="auto">
            <a:xfrm>
              <a:off x="7333216" y="5527049"/>
              <a:ext cx="66406" cy="1105181"/>
            </a:xfrm>
            <a:custGeom>
              <a:avLst/>
              <a:gdLst>
                <a:gd name="T0" fmla="*/ 0 w 28"/>
                <a:gd name="T1" fmla="*/ 0 h 466"/>
                <a:gd name="T2" fmla="*/ 0 w 28"/>
                <a:gd name="T3" fmla="*/ 466 h 466"/>
                <a:gd name="T4" fmla="*/ 28 w 28"/>
                <a:gd name="T5" fmla="*/ 466 h 466"/>
                <a:gd name="T6" fmla="*/ 9 w 28"/>
                <a:gd name="T7" fmla="*/ 143 h 466"/>
                <a:gd name="T8" fmla="*/ 9 w 28"/>
                <a:gd name="T9" fmla="*/ 143 h 466"/>
                <a:gd name="T10" fmla="*/ 0 w 28"/>
                <a:gd name="T11" fmla="*/ 0 h 466"/>
              </a:gdLst>
              <a:ahLst/>
              <a:cxnLst>
                <a:cxn ang="0">
                  <a:pos x="T0" y="T1"/>
                </a:cxn>
                <a:cxn ang="0">
                  <a:pos x="T2" y="T3"/>
                </a:cxn>
                <a:cxn ang="0">
                  <a:pos x="T4" y="T5"/>
                </a:cxn>
                <a:cxn ang="0">
                  <a:pos x="T6" y="T7"/>
                </a:cxn>
                <a:cxn ang="0">
                  <a:pos x="T8" y="T9"/>
                </a:cxn>
                <a:cxn ang="0">
                  <a:pos x="T10" y="T11"/>
                </a:cxn>
              </a:cxnLst>
              <a:rect l="0" t="0" r="r" b="b"/>
              <a:pathLst>
                <a:path w="28" h="466">
                  <a:moveTo>
                    <a:pt x="0" y="0"/>
                  </a:moveTo>
                  <a:lnTo>
                    <a:pt x="0" y="466"/>
                  </a:lnTo>
                  <a:lnTo>
                    <a:pt x="28" y="466"/>
                  </a:lnTo>
                  <a:lnTo>
                    <a:pt x="9" y="143"/>
                  </a:lnTo>
                  <a:lnTo>
                    <a:pt x="9" y="143"/>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93" name="Freeform 486"/>
          <p:cNvSpPr>
            <a:spLocks/>
          </p:cNvSpPr>
          <p:nvPr/>
        </p:nvSpPr>
        <p:spPr bwMode="auto">
          <a:xfrm>
            <a:off x="-154745" y="6715204"/>
            <a:ext cx="12422880" cy="15274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pic>
        <p:nvPicPr>
          <p:cNvPr id="196" name="图片 195"/>
          <p:cNvPicPr>
            <a:picLocks noChangeAspect="1"/>
          </p:cNvPicPr>
          <p:nvPr/>
        </p:nvPicPr>
        <p:blipFill>
          <a:blip r:embed="rId2"/>
          <a:stretch>
            <a:fillRect/>
          </a:stretch>
        </p:blipFill>
        <p:spPr>
          <a:xfrm rot="14124965">
            <a:off x="11503580" y="55580"/>
            <a:ext cx="821284" cy="738842"/>
          </a:xfrm>
          <a:prstGeom prst="rect">
            <a:avLst/>
          </a:prstGeom>
        </p:spPr>
      </p:pic>
    </p:spTree>
    <p:extLst>
      <p:ext uri="{BB962C8B-B14F-4D97-AF65-F5344CB8AC3E}">
        <p14:creationId xmlns:p14="http://schemas.microsoft.com/office/powerpoint/2010/main" val="2493486609"/>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p:cNvSpPr/>
          <p:nvPr/>
        </p:nvSpPr>
        <p:spPr>
          <a:xfrm>
            <a:off x="8325228" y="6545425"/>
            <a:ext cx="775136" cy="246221"/>
          </a:xfrm>
          <a:prstGeom prst="rect">
            <a:avLst/>
          </a:prstGeom>
        </p:spPr>
        <p:txBody>
          <a:bodyPr wrap="square">
            <a:spAutoFit/>
          </a:bodyPr>
          <a:lstStyle/>
          <a:p>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p>
          <a:p>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素材下载：</a:t>
            </a:r>
            <a:r>
              <a:rPr lang="en-US" altLang="zh-CN" sz="100" dirty="0">
                <a:solidFill>
                  <a:prstClr val="white"/>
                </a:solidFill>
                <a:latin typeface="Calibri"/>
                <a:ea typeface="宋体"/>
              </a:rPr>
              <a:t>www.1ppt.com/sucai/</a:t>
            </a:r>
          </a:p>
          <a:p>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图表下载：</a:t>
            </a:r>
            <a:r>
              <a:rPr lang="en-US" altLang="zh-CN" sz="100" dirty="0">
                <a:solidFill>
                  <a:prstClr val="white"/>
                </a:solidFill>
                <a:latin typeface="Calibri"/>
                <a:ea typeface="宋体"/>
              </a:rPr>
              <a:t>www.1ppt.com/tubiao/      </a:t>
            </a:r>
          </a:p>
          <a:p>
            <a:r>
              <a:rPr lang="zh-CN" altLang="en-US" sz="100" dirty="0">
                <a:solidFill>
                  <a:prstClr val="white"/>
                </a:solidFill>
                <a:latin typeface="Calibri"/>
                <a:ea typeface="宋体"/>
              </a:rPr>
              <a:t>优秀</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p>
          <a:p>
            <a:r>
              <a:rPr lang="en-US" altLang="zh-CN" sz="100" dirty="0">
                <a:solidFill>
                  <a:prstClr val="white"/>
                </a:solidFill>
                <a:latin typeface="Calibri"/>
                <a:ea typeface="宋体"/>
              </a:rPr>
              <a:t>Word</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www.1ppt.com/word/              Excel</a:t>
            </a:r>
            <a:r>
              <a:rPr lang="zh-CN" altLang="en-US" sz="100" dirty="0">
                <a:solidFill>
                  <a:prstClr val="white"/>
                </a:solidFill>
                <a:latin typeface="Calibri"/>
                <a:ea typeface="宋体"/>
              </a:rPr>
              <a:t>教程：</a:t>
            </a:r>
            <a:r>
              <a:rPr lang="en-US" altLang="zh-CN" sz="100" dirty="0">
                <a:solidFill>
                  <a:prstClr val="white"/>
                </a:solidFill>
                <a:latin typeface="Calibri"/>
                <a:ea typeface="宋体"/>
              </a:rPr>
              <a:t>www.1ppt.com/excel/  </a:t>
            </a:r>
          </a:p>
          <a:p>
            <a:r>
              <a:rPr lang="zh-CN" altLang="en-US" sz="100" dirty="0">
                <a:solidFill>
                  <a:prstClr val="white"/>
                </a:solidFill>
                <a:latin typeface="Calibri"/>
                <a:ea typeface="宋体"/>
              </a:rPr>
              <a:t>资料下载：</a:t>
            </a:r>
            <a:r>
              <a:rPr lang="en-US" altLang="zh-CN" sz="100" dirty="0">
                <a:solidFill>
                  <a:prstClr val="white"/>
                </a:solidFill>
                <a:latin typeface="Calibri"/>
                <a:ea typeface="宋体"/>
              </a:rPr>
              <a:t>www.1ppt.com/ziliao/                PPT</a:t>
            </a:r>
            <a:r>
              <a:rPr lang="zh-CN" altLang="en-US" sz="100" dirty="0">
                <a:solidFill>
                  <a:prstClr val="white"/>
                </a:solidFill>
                <a:latin typeface="Calibri"/>
                <a:ea typeface="宋体"/>
              </a:rPr>
              <a:t>课件下载：</a:t>
            </a:r>
            <a:r>
              <a:rPr lang="en-US" altLang="zh-CN" sz="100" dirty="0">
                <a:solidFill>
                  <a:prstClr val="white"/>
                </a:solidFill>
                <a:latin typeface="Calibri"/>
                <a:ea typeface="宋体"/>
              </a:rPr>
              <a:t>www.1ppt.com/kejian/ </a:t>
            </a:r>
          </a:p>
          <a:p>
            <a:r>
              <a:rPr lang="zh-CN" altLang="en-US" sz="100" dirty="0">
                <a:solidFill>
                  <a:prstClr val="white"/>
                </a:solidFill>
                <a:latin typeface="Calibri"/>
                <a:ea typeface="宋体"/>
              </a:rPr>
              <a:t>范文下载：</a:t>
            </a:r>
            <a:r>
              <a:rPr lang="en-US" altLang="zh-CN" sz="100" dirty="0">
                <a:solidFill>
                  <a:prstClr val="white"/>
                </a:solidFill>
                <a:latin typeface="Calibri"/>
                <a:ea typeface="宋体"/>
              </a:rPr>
              <a:t>www.1ppt.com/fanwen/             </a:t>
            </a:r>
            <a:r>
              <a:rPr lang="zh-CN" altLang="en-US" sz="100" dirty="0">
                <a:solidFill>
                  <a:prstClr val="white"/>
                </a:solidFill>
                <a:latin typeface="Calibri"/>
                <a:ea typeface="宋体"/>
              </a:rPr>
              <a:t>试卷下载：</a:t>
            </a:r>
            <a:r>
              <a:rPr lang="en-US" altLang="zh-CN" sz="100" dirty="0">
                <a:solidFill>
                  <a:prstClr val="white"/>
                </a:solidFill>
                <a:latin typeface="Calibri"/>
                <a:ea typeface="宋体"/>
              </a:rPr>
              <a:t>www.1ppt.com/shiti/  </a:t>
            </a:r>
          </a:p>
          <a:p>
            <a:r>
              <a:rPr lang="zh-CN" altLang="en-US" sz="100" dirty="0">
                <a:solidFill>
                  <a:prstClr val="white"/>
                </a:solidFill>
                <a:latin typeface="Calibri"/>
                <a:ea typeface="宋体"/>
              </a:rPr>
              <a:t>教案下载：</a:t>
            </a:r>
            <a:r>
              <a:rPr lang="en-US" altLang="zh-CN" sz="100" dirty="0">
                <a:solidFill>
                  <a:prstClr val="white"/>
                </a:solidFill>
                <a:latin typeface="Calibri"/>
                <a:ea typeface="宋体"/>
              </a:rPr>
              <a:t>www.1ppt.com/jiaoan/  </a:t>
            </a:r>
            <a:r>
              <a:rPr lang="en-US" altLang="zh-CN" sz="100" dirty="0" smtClean="0">
                <a:solidFill>
                  <a:prstClr val="white"/>
                </a:solidFill>
                <a:latin typeface="Calibri"/>
                <a:ea typeface="宋体"/>
              </a:rPr>
              <a:t>      </a:t>
            </a:r>
            <a:endParaRPr lang="en-US" altLang="zh-CN" sz="100" dirty="0">
              <a:solidFill>
                <a:prstClr val="white"/>
              </a:solidFill>
              <a:latin typeface="Calibri"/>
              <a:ea typeface="宋体"/>
            </a:endParaRPr>
          </a:p>
          <a:p>
            <a:r>
              <a:rPr lang="zh-CN" altLang="en-US" sz="100" dirty="0" smtClean="0">
                <a:solidFill>
                  <a:prstClr val="white"/>
                </a:solidFill>
                <a:latin typeface="Calibri"/>
                <a:ea typeface="宋体"/>
              </a:rPr>
              <a:t>字体下载：</a:t>
            </a:r>
            <a:r>
              <a:rPr lang="en-US" altLang="zh-CN" sz="100" dirty="0" smtClean="0">
                <a:solidFill>
                  <a:prstClr val="white"/>
                </a:solidFill>
                <a:latin typeface="Calibri"/>
                <a:ea typeface="宋体"/>
              </a:rPr>
              <a:t>www.1ppt.com/ziti/</a:t>
            </a:r>
            <a:endParaRPr lang="en-US" altLang="zh-CN" sz="100" dirty="0">
              <a:solidFill>
                <a:prstClr val="white"/>
              </a:solidFill>
              <a:latin typeface="Calibri"/>
              <a:ea typeface="宋体"/>
            </a:endParaRPr>
          </a:p>
          <a:p>
            <a:r>
              <a:rPr lang="en-US" altLang="zh-CN" sz="100" dirty="0">
                <a:solidFill>
                  <a:prstClr val="white"/>
                </a:solidFill>
                <a:latin typeface="Calibri"/>
                <a:ea typeface="宋体"/>
              </a:rPr>
              <a:t> </a:t>
            </a:r>
            <a:endParaRPr lang="zh-CN" altLang="en-US" sz="100" dirty="0">
              <a:solidFill>
                <a:prstClr val="white"/>
              </a:solidFill>
              <a:latin typeface="Calibri"/>
              <a:ea typeface="宋体"/>
            </a:endParaRPr>
          </a:p>
        </p:txBody>
      </p:sp>
      <p:pic>
        <p:nvPicPr>
          <p:cNvPr id="25" name="图片 24"/>
          <p:cNvPicPr>
            <a:picLocks noChangeAspect="1"/>
          </p:cNvPicPr>
          <p:nvPr/>
        </p:nvPicPr>
        <p:blipFill>
          <a:blip r:embed="rId2"/>
          <a:stretch>
            <a:fillRect/>
          </a:stretch>
        </p:blipFill>
        <p:spPr>
          <a:xfrm>
            <a:off x="-1749499" y="-1777793"/>
            <a:ext cx="14717020" cy="9388654"/>
          </a:xfrm>
          <a:prstGeom prst="rect">
            <a:avLst/>
          </a:prstGeom>
        </p:spPr>
      </p:pic>
      <p:pic>
        <p:nvPicPr>
          <p:cNvPr id="480" name="图片 479"/>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2565678" y="2501282"/>
            <a:ext cx="6550978" cy="1402102"/>
          </a:xfrm>
          <a:prstGeom prst="rect">
            <a:avLst/>
          </a:prstGeom>
        </p:spPr>
      </p:pic>
      <p:sp>
        <p:nvSpPr>
          <p:cNvPr id="2" name="标题 1"/>
          <p:cNvSpPr>
            <a:spLocks noGrp="1"/>
          </p:cNvSpPr>
          <p:nvPr>
            <p:ph type="ctrTitle"/>
          </p:nvPr>
        </p:nvSpPr>
        <p:spPr>
          <a:xfrm>
            <a:off x="1269167" y="2367126"/>
            <a:ext cx="9144000" cy="1071563"/>
          </a:xfrm>
        </p:spPr>
        <p:txBody>
          <a:bodyPr/>
          <a:lstStyle/>
          <a:p>
            <a:r>
              <a:rPr lang="en-US" altLang="zh-CN" b="1" dirty="0">
                <a:solidFill>
                  <a:srgbClr val="FFC000"/>
                </a:solidFill>
              </a:rPr>
              <a:t>T</a:t>
            </a:r>
            <a:r>
              <a:rPr lang="en-US" altLang="zh-CN" b="1" dirty="0">
                <a:solidFill>
                  <a:srgbClr val="72BE00"/>
                </a:solidFill>
              </a:rPr>
              <a:t>h</a:t>
            </a:r>
            <a:r>
              <a:rPr lang="en-US" altLang="zh-CN" b="1" dirty="0">
                <a:solidFill>
                  <a:srgbClr val="285B76"/>
                </a:solidFill>
              </a:rPr>
              <a:t>a</a:t>
            </a:r>
            <a:r>
              <a:rPr lang="en-US" altLang="zh-CN" b="1" dirty="0">
                <a:solidFill>
                  <a:srgbClr val="CD5897"/>
                </a:solidFill>
              </a:rPr>
              <a:t>n</a:t>
            </a:r>
            <a:r>
              <a:rPr lang="en-US" altLang="zh-CN" b="1" dirty="0">
                <a:solidFill>
                  <a:srgbClr val="C56D27"/>
                </a:solidFill>
              </a:rPr>
              <a:t>k</a:t>
            </a:r>
            <a:r>
              <a:rPr lang="en-US" altLang="zh-CN" b="1" dirty="0">
                <a:solidFill>
                  <a:srgbClr val="FFC000"/>
                </a:solidFill>
              </a:rPr>
              <a:t> </a:t>
            </a:r>
            <a:r>
              <a:rPr lang="en-US" altLang="zh-CN" b="1" dirty="0">
                <a:solidFill>
                  <a:srgbClr val="45BCBC"/>
                </a:solidFill>
              </a:rPr>
              <a:t>Y</a:t>
            </a:r>
            <a:r>
              <a:rPr lang="en-US" altLang="zh-CN" b="1" dirty="0">
                <a:solidFill>
                  <a:srgbClr val="C56D27"/>
                </a:solidFill>
              </a:rPr>
              <a:t>o</a:t>
            </a:r>
            <a:r>
              <a:rPr lang="en-US" altLang="zh-CN" b="1" dirty="0">
                <a:solidFill>
                  <a:srgbClr val="FFC000"/>
                </a:solidFill>
              </a:rPr>
              <a:t>u</a:t>
            </a:r>
            <a:endParaRPr lang="zh-CN" altLang="en-US" b="1" dirty="0">
              <a:solidFill>
                <a:srgbClr val="7030A0"/>
              </a:solidFill>
            </a:endParaRPr>
          </a:p>
        </p:txBody>
      </p:sp>
    </p:spTree>
    <p:extLst>
      <p:ext uri="{BB962C8B-B14F-4D97-AF65-F5344CB8AC3E}">
        <p14:creationId xmlns:p14="http://schemas.microsoft.com/office/powerpoint/2010/main" val="280265344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a:xfrm>
            <a:off x="2063554" y="4437115"/>
            <a:ext cx="8607439" cy="169277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2"/>
              </a:rPr>
              <a:t>www.1ppt.com/moban/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行业</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3"/>
              </a:rPr>
              <a:t>www.1ppt.com/hangye/</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节日</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4"/>
              </a:rPr>
              <a:t>www.1ppt.com/jieri/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5"/>
              </a:rPr>
              <a:t>www.1ppt.com/sucai/</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6"/>
              </a:rPr>
              <a:t>www.1ppt.com/beijing/</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7"/>
              </a:rPr>
              <a:t>www.1ppt.com/tubiao/</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优秀</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8"/>
              </a:rPr>
              <a:t>www.1ppt.com/xiazai/</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9"/>
              </a:rPr>
              <a:t>www.1ppt.com/powerpoint</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9"/>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en-US" altLang="zh-CN" sz="1100" dirty="0">
                <a:solidFill>
                  <a:srgbClr val="EEECE1">
                    <a:lumMod val="25000"/>
                  </a:srgbClr>
                </a:solidFill>
                <a:latin typeface="微软雅黑" panose="020B0503020204020204" pitchFamily="34" charset="-122"/>
                <a:ea typeface="微软雅黑" panose="020B0503020204020204" pitchFamily="34" charset="-122"/>
              </a:rPr>
              <a:t>Word</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0"/>
              </a:rPr>
              <a:t>www.1ppt.com/word</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0"/>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Excel</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教程</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1"/>
              </a:rPr>
              <a:t>www.1ppt.com/excel</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1"/>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资料</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2"/>
              </a:rPr>
              <a:t>www.1ppt.com/ziliao/</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PPT</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课件下载：</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3"/>
              </a:rPr>
              <a:t>www.1ppt.com/kejian/</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范文下载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4"/>
              </a:rPr>
              <a:t>www.1ppt.com/fanwen</a:t>
            </a:r>
            <a:r>
              <a:rPr lang="en-US" altLang="zh-CN" sz="1100" dirty="0">
                <a:solidFill>
                  <a:srgbClr val="EEECE1">
                    <a:lumMod val="25000"/>
                  </a:srgbClr>
                </a:solidFill>
                <a:latin typeface="微软雅黑" panose="020B0503020204020204" pitchFamily="34" charset="-122"/>
                <a:ea typeface="微软雅黑" panose="020B0503020204020204" pitchFamily="34" charset="-122"/>
                <a:hlinkClick r:id="rId14"/>
              </a:rPr>
              <a:t>/</a:t>
            </a:r>
            <a:r>
              <a:rPr lang="en-US" altLang="zh-CN" sz="1100" dirty="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试卷</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5"/>
              </a:rPr>
              <a:t>www.1ppt.com/shiti/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en-US" altLang="zh-CN" sz="1100" dirty="0">
              <a:solidFill>
                <a:srgbClr val="EEECE1">
                  <a:lumMod val="25000"/>
                </a:srgbClr>
              </a:solidFill>
              <a:latin typeface="微软雅黑" panose="020B0503020204020204" pitchFamily="34" charset="-122"/>
              <a:ea typeface="微软雅黑" panose="020B0503020204020204" pitchFamily="34" charset="-122"/>
            </a:endParaRPr>
          </a:p>
          <a:p>
            <a:r>
              <a:rPr lang="zh-CN" altLang="en-US" sz="1100" dirty="0">
                <a:solidFill>
                  <a:srgbClr val="EEECE1">
                    <a:lumMod val="25000"/>
                  </a:srgbClr>
                </a:solidFill>
                <a:latin typeface="微软雅黑" panose="020B0503020204020204" pitchFamily="34" charset="-122"/>
                <a:ea typeface="微软雅黑" panose="020B0503020204020204" pitchFamily="34" charset="-122"/>
              </a:rPr>
              <a:t>教案</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下载：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6"/>
              </a:rPr>
              <a:t>www.1ppt.com/jiaoan/</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100" dirty="0">
                <a:solidFill>
                  <a:srgbClr val="EEECE1">
                    <a:lumMod val="25000"/>
                  </a:srgbClr>
                </a:solidFill>
                <a:latin typeface="微软雅黑" panose="020B0503020204020204" pitchFamily="34" charset="-122"/>
                <a:ea typeface="微软雅黑" panose="020B0503020204020204" pitchFamily="34" charset="-122"/>
              </a:rPr>
              <a:t>字体下载</a:t>
            </a:r>
            <a:r>
              <a:rPr lang="zh-CN" altLang="en-US" sz="1100" dirty="0" smtClean="0">
                <a:solidFill>
                  <a:srgbClr val="EEECE1">
                    <a:lumMod val="25000"/>
                  </a:srgbClr>
                </a:solidFill>
                <a:latin typeface="微软雅黑" panose="020B0503020204020204" pitchFamily="34" charset="-122"/>
                <a:ea typeface="微软雅黑" panose="020B0503020204020204" pitchFamily="34" charset="-122"/>
              </a:rPr>
              <a:t>：      </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hlinkClick r:id="rId17"/>
              </a:rPr>
              <a:t>www.1ppt.com/ziti/</a:t>
            </a:r>
            <a:r>
              <a:rPr lang="en-US" altLang="zh-CN" sz="1100" dirty="0" smtClean="0">
                <a:solidFill>
                  <a:srgbClr val="EEECE1">
                    <a:lumMod val="25000"/>
                  </a:srgbClr>
                </a:solidFill>
                <a:latin typeface="微软雅黑" panose="020B0503020204020204" pitchFamily="34" charset="-122"/>
                <a:ea typeface="微软雅黑" panose="020B0503020204020204" pitchFamily="34" charset="-122"/>
              </a:rPr>
              <a:t>              </a:t>
            </a:r>
            <a:endParaRPr lang="zh-CN" altLang="en-US" sz="1100" dirty="0">
              <a:solidFill>
                <a:srgbClr val="EEECE1">
                  <a:lumMod val="25000"/>
                </a:srgbClr>
              </a:solidFill>
              <a:latin typeface="微软雅黑" panose="020B0503020204020204" pitchFamily="34" charset="-122"/>
              <a:ea typeface="微软雅黑" panose="020B0503020204020204" pitchFamily="34" charset="-122"/>
            </a:endParaRPr>
          </a:p>
        </p:txBody>
      </p:sp>
      <p:sp>
        <p:nvSpPr>
          <p:cNvPr id="3" name="Rectangle 17"/>
          <p:cNvSpPr>
            <a:spLocks noChangeArrowheads="1"/>
          </p:cNvSpPr>
          <p:nvPr/>
        </p:nvSpPr>
        <p:spPr bwMode="gray">
          <a:xfrm>
            <a:off x="0" y="2998275"/>
            <a:ext cx="12192000" cy="1366829"/>
          </a:xfrm>
          <a:prstGeom prst="rect">
            <a:avLst/>
          </a:prstGeom>
          <a:solidFill>
            <a:schemeClr val="tx2">
              <a:lumMod val="75000"/>
            </a:schemeClr>
          </a:solidFill>
          <a:ln w="9525">
            <a:noFill/>
            <a:miter lim="800000"/>
            <a:headEnd/>
            <a:tailEnd/>
          </a:ln>
        </p:spPr>
        <p:txBody>
          <a:bodyPr wrap="none" anchor="ctr"/>
          <a:lstStyle/>
          <a:p>
            <a:pPr>
              <a:defRPr/>
            </a:pPr>
            <a:endParaRPr lang="zh-CN" altLang="en-US" kern="0" dirty="0">
              <a:solidFill>
                <a:srgbClr val="005397"/>
              </a:solidFill>
              <a:latin typeface="Arial"/>
              <a:ea typeface="微软雅黑"/>
            </a:endParaRPr>
          </a:p>
        </p:txBody>
      </p:sp>
      <p:pic>
        <p:nvPicPr>
          <p:cNvPr id="10" name="图片 9"/>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a:off x="1094403" y="315180"/>
            <a:ext cx="10282184" cy="2681772"/>
          </a:xfrm>
          <a:prstGeom prst="rect">
            <a:avLst/>
          </a:prstGeom>
          <a:noFill/>
          <a:ln>
            <a:noFill/>
          </a:ln>
        </p:spPr>
      </p:pic>
      <p:sp>
        <p:nvSpPr>
          <p:cNvPr id="15" name="Rectangle 3"/>
          <p:cNvSpPr>
            <a:spLocks noChangeArrowheads="1"/>
          </p:cNvSpPr>
          <p:nvPr/>
        </p:nvSpPr>
        <p:spPr bwMode="auto">
          <a:xfrm>
            <a:off x="624419" y="3097348"/>
            <a:ext cx="5471583" cy="1618679"/>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可以在下列情况使用</a:t>
            </a:r>
            <a:endParaRPr lang="zh-CN" altLang="en-US" sz="1200" kern="0" dirty="0" smtClean="0">
              <a:solidFill>
                <a:prstClr val="white"/>
              </a:solidFill>
              <a:latin typeface="微软雅黑" pitchFamily="34" charset="-122"/>
              <a:ea typeface="微软雅黑" pitchFamily="34" charset="-122"/>
            </a:endParaRP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不限次数的用于您个人</a:t>
            </a:r>
            <a:r>
              <a:rPr lang="en-US" altLang="zh-CN" sz="1200" kern="0" dirty="0" smtClean="0">
                <a:solidFill>
                  <a:prstClr val="white"/>
                </a:solidFill>
                <a:latin typeface="微软雅黑" pitchFamily="34" charset="-122"/>
                <a:ea typeface="微软雅黑" pitchFamily="34" charset="-122"/>
              </a:rPr>
              <a:t>/</a:t>
            </a:r>
            <a:r>
              <a:rPr lang="zh-CN" altLang="en-US" sz="1200" kern="0" dirty="0" smtClean="0">
                <a:solidFill>
                  <a:prstClr val="white"/>
                </a:solidFill>
                <a:latin typeface="微软雅黑" pitchFamily="34" charset="-122"/>
                <a:ea typeface="微软雅黑" pitchFamily="34" charset="-122"/>
              </a:rPr>
              <a:t>公司、企业的商业演示。</a:t>
            </a: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拷贝模板中的内容用于其它幻灯片母版中使用。</a:t>
            </a:r>
          </a:p>
        </p:txBody>
      </p:sp>
      <p:sp>
        <p:nvSpPr>
          <p:cNvPr id="16" name="Rectangle 4"/>
          <p:cNvSpPr>
            <a:spLocks noChangeArrowheads="1"/>
          </p:cNvSpPr>
          <p:nvPr/>
        </p:nvSpPr>
        <p:spPr bwMode="auto">
          <a:xfrm>
            <a:off x="6096000" y="3097348"/>
            <a:ext cx="5471584" cy="1546671"/>
          </a:xfrm>
          <a:prstGeom prst="rect">
            <a:avLst/>
          </a:prstGeom>
          <a:noFill/>
          <a:ln w="3175" algn="ctr">
            <a:noFill/>
            <a:prstDash val="dash"/>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pPr>
              <a:spcBef>
                <a:spcPct val="20000"/>
              </a:spcBef>
              <a:buClr>
                <a:srgbClr val="5B8CC1"/>
              </a:buClr>
              <a:buFont typeface="Wingdings" pitchFamily="2" charset="2"/>
              <a:buNone/>
              <a:defRPr/>
            </a:pPr>
            <a:r>
              <a:rPr lang="zh-CN" altLang="en-US" sz="2000" b="1" kern="0" dirty="0" smtClean="0">
                <a:solidFill>
                  <a:prstClr val="white"/>
                </a:solidFill>
                <a:latin typeface="微软雅黑" pitchFamily="34" charset="-122"/>
                <a:ea typeface="微软雅黑" pitchFamily="34" charset="-122"/>
              </a:rPr>
              <a:t>不可以在以下情况使用</a:t>
            </a:r>
            <a:endParaRPr lang="zh-CN" altLang="en-US" sz="1050" b="1" kern="0" dirty="0" smtClean="0">
              <a:solidFill>
                <a:prstClr val="white"/>
              </a:solidFill>
              <a:latin typeface="微软雅黑" pitchFamily="34" charset="-122"/>
              <a:ea typeface="微软雅黑" pitchFamily="34" charset="-122"/>
            </a:endParaRP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用于任何形式的在线付费下载。</a:t>
            </a:r>
          </a:p>
          <a:p>
            <a:pPr>
              <a:lnSpc>
                <a:spcPct val="150000"/>
              </a:lnSpc>
              <a:buClr>
                <a:srgbClr val="5B8CC1"/>
              </a:buClr>
              <a:buFont typeface="Wingdings" pitchFamily="2" charset="2"/>
              <a:buChar char="n"/>
              <a:defRPr/>
            </a:pPr>
            <a:r>
              <a:rPr lang="zh-CN" altLang="en-US" sz="1200" kern="0" dirty="0" smtClean="0">
                <a:solidFill>
                  <a:prstClr val="white"/>
                </a:solidFill>
                <a:latin typeface="微软雅黑" pitchFamily="34" charset="-122"/>
                <a:ea typeface="微软雅黑" pitchFamily="34" charset="-122"/>
              </a:rPr>
              <a:t>收集整理我们发布的免费资源后，刻录光碟销售。</a:t>
            </a:r>
            <a:endParaRPr lang="zh-CN" altLang="en-GB" sz="1200" kern="0" dirty="0" smtClean="0">
              <a:solidFill>
                <a:prstClr val="white"/>
              </a:solidFill>
              <a:latin typeface="微软雅黑" pitchFamily="34" charset="-122"/>
              <a:ea typeface="微软雅黑" pitchFamily="34" charset="-122"/>
            </a:endParaRPr>
          </a:p>
        </p:txBody>
      </p:sp>
      <p:pic>
        <p:nvPicPr>
          <p:cNvPr id="17" name="Picture 10" descr="png-0644"/>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887756" y="3097345"/>
            <a:ext cx="52493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1" descr="png-0652"/>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9645336" y="3097345"/>
            <a:ext cx="524933" cy="393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946229009"/>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45BCBC"/>
        </a:solidFill>
        <a:effectLst/>
      </p:bgPr>
    </p:bg>
    <p:spTree>
      <p:nvGrpSpPr>
        <p:cNvPr id="1" name=""/>
        <p:cNvGrpSpPr/>
        <p:nvPr/>
      </p:nvGrpSpPr>
      <p:grpSpPr>
        <a:xfrm>
          <a:off x="0" y="0"/>
          <a:ext cx="0" cy="0"/>
          <a:chOff x="0" y="0"/>
          <a:chExt cx="0" cy="0"/>
        </a:xfrm>
      </p:grpSpPr>
      <p:grpSp>
        <p:nvGrpSpPr>
          <p:cNvPr id="4" name="Group 4"/>
          <p:cNvGrpSpPr>
            <a:grpSpLocks noChangeAspect="1"/>
          </p:cNvGrpSpPr>
          <p:nvPr/>
        </p:nvGrpSpPr>
        <p:grpSpPr bwMode="auto">
          <a:xfrm>
            <a:off x="-25400" y="3014663"/>
            <a:ext cx="12303126" cy="3892550"/>
            <a:chOff x="-16" y="1899"/>
            <a:chExt cx="7750" cy="2452"/>
          </a:xfrm>
        </p:grpSpPr>
        <p:sp>
          <p:nvSpPr>
            <p:cNvPr id="5" name="AutoShape 3"/>
            <p:cNvSpPr>
              <a:spLocks noChangeAspect="1" noChangeArrowheads="1" noTextEdit="1"/>
            </p:cNvSpPr>
            <p:nvPr/>
          </p:nvSpPr>
          <p:spPr bwMode="auto">
            <a:xfrm>
              <a:off x="0" y="1899"/>
              <a:ext cx="7721" cy="2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6" name="Group 205"/>
            <p:cNvGrpSpPr>
              <a:grpSpLocks/>
            </p:cNvGrpSpPr>
            <p:nvPr/>
          </p:nvGrpSpPr>
          <p:grpSpPr bwMode="auto">
            <a:xfrm>
              <a:off x="116" y="2258"/>
              <a:ext cx="7576" cy="2065"/>
              <a:chOff x="116" y="2258"/>
              <a:chExt cx="7576" cy="2065"/>
            </a:xfrm>
          </p:grpSpPr>
          <p:sp>
            <p:nvSpPr>
              <p:cNvPr id="870" name="Freeform 6"/>
              <p:cNvSpPr>
                <a:spLocks/>
              </p:cNvSpPr>
              <p:nvPr/>
            </p:nvSpPr>
            <p:spPr bwMode="auto">
              <a:xfrm>
                <a:off x="3619" y="2258"/>
                <a:ext cx="349" cy="177"/>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1" name="Freeform 7"/>
              <p:cNvSpPr>
                <a:spLocks/>
              </p:cNvSpPr>
              <p:nvPr/>
            </p:nvSpPr>
            <p:spPr bwMode="auto">
              <a:xfrm>
                <a:off x="5090" y="2372"/>
                <a:ext cx="580" cy="183"/>
              </a:xfrm>
              <a:custGeom>
                <a:avLst/>
                <a:gdLst>
                  <a:gd name="T0" fmla="*/ 221 w 221"/>
                  <a:gd name="T1" fmla="*/ 66 h 66"/>
                  <a:gd name="T2" fmla="*/ 203 w 221"/>
                  <a:gd name="T3" fmla="*/ 34 h 66"/>
                  <a:gd name="T4" fmla="*/ 202 w 221"/>
                  <a:gd name="T5" fmla="*/ 33 h 66"/>
                  <a:gd name="T6" fmla="*/ 183 w 221"/>
                  <a:gd name="T7" fmla="*/ 28 h 66"/>
                  <a:gd name="T8" fmla="*/ 157 w 221"/>
                  <a:gd name="T9" fmla="*/ 39 h 66"/>
                  <a:gd name="T10" fmla="*/ 152 w 221"/>
                  <a:gd name="T11" fmla="*/ 46 h 66"/>
                  <a:gd name="T12" fmla="*/ 120 w 221"/>
                  <a:gd name="T13" fmla="*/ 24 h 66"/>
                  <a:gd name="T14" fmla="*/ 102 w 221"/>
                  <a:gd name="T15" fmla="*/ 29 h 66"/>
                  <a:gd name="T16" fmla="*/ 73 w 221"/>
                  <a:gd name="T17" fmla="*/ 0 h 66"/>
                  <a:gd name="T18" fmla="*/ 44 w 221"/>
                  <a:gd name="T19" fmla="*/ 36 h 66"/>
                  <a:gd name="T20" fmla="*/ 33 w 221"/>
                  <a:gd name="T21" fmla="*/ 34 h 66"/>
                  <a:gd name="T22" fmla="*/ 16 w 221"/>
                  <a:gd name="T23" fmla="*/ 39 h 66"/>
                  <a:gd name="T24" fmla="*/ 4 w 221"/>
                  <a:gd name="T25" fmla="*/ 51 h 66"/>
                  <a:gd name="T26" fmla="*/ 0 w 221"/>
                  <a:gd name="T27" fmla="*/ 66 h 66"/>
                  <a:gd name="T28" fmla="*/ 221 w 221"/>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6">
                    <a:moveTo>
                      <a:pt x="221" y="66"/>
                    </a:moveTo>
                    <a:cubicBezTo>
                      <a:pt x="221" y="53"/>
                      <a:pt x="214" y="40"/>
                      <a:pt x="203" y="34"/>
                    </a:cubicBezTo>
                    <a:cubicBezTo>
                      <a:pt x="202" y="33"/>
                      <a:pt x="202" y="33"/>
                      <a:pt x="202" y="33"/>
                    </a:cubicBezTo>
                    <a:cubicBezTo>
                      <a:pt x="196" y="30"/>
                      <a:pt x="190" y="28"/>
                      <a:pt x="183" y="28"/>
                    </a:cubicBezTo>
                    <a:cubicBezTo>
                      <a:pt x="173" y="28"/>
                      <a:pt x="164" y="32"/>
                      <a:pt x="157" y="39"/>
                    </a:cubicBezTo>
                    <a:cubicBezTo>
                      <a:pt x="155" y="41"/>
                      <a:pt x="153" y="43"/>
                      <a:pt x="152" y="46"/>
                    </a:cubicBezTo>
                    <a:cubicBezTo>
                      <a:pt x="147" y="33"/>
                      <a:pt x="135" y="24"/>
                      <a:pt x="120" y="24"/>
                    </a:cubicBezTo>
                    <a:cubicBezTo>
                      <a:pt x="114" y="24"/>
                      <a:pt x="108" y="26"/>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1"/>
                      <a:pt x="0" y="66"/>
                    </a:cubicBezTo>
                    <a:lnTo>
                      <a:pt x="221"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2" name="Freeform 8"/>
              <p:cNvSpPr>
                <a:spLocks/>
              </p:cNvSpPr>
              <p:nvPr/>
            </p:nvSpPr>
            <p:spPr bwMode="auto">
              <a:xfrm>
                <a:off x="2805" y="2875"/>
                <a:ext cx="583" cy="183"/>
              </a:xfrm>
              <a:custGeom>
                <a:avLst/>
                <a:gdLst>
                  <a:gd name="T0" fmla="*/ 222 w 222"/>
                  <a:gd name="T1" fmla="*/ 66 h 66"/>
                  <a:gd name="T2" fmla="*/ 204 w 222"/>
                  <a:gd name="T3" fmla="*/ 34 h 66"/>
                  <a:gd name="T4" fmla="*/ 203 w 222"/>
                  <a:gd name="T5" fmla="*/ 34 h 66"/>
                  <a:gd name="T6" fmla="*/ 184 w 222"/>
                  <a:gd name="T7" fmla="*/ 29 h 66"/>
                  <a:gd name="T8" fmla="*/ 158 w 222"/>
                  <a:gd name="T9" fmla="*/ 39 h 66"/>
                  <a:gd name="T10" fmla="*/ 152 w 222"/>
                  <a:gd name="T11" fmla="*/ 46 h 66"/>
                  <a:gd name="T12" fmla="*/ 121 w 222"/>
                  <a:gd name="T13" fmla="*/ 24 h 66"/>
                  <a:gd name="T14" fmla="*/ 103 w 222"/>
                  <a:gd name="T15" fmla="*/ 29 h 66"/>
                  <a:gd name="T16" fmla="*/ 74 w 222"/>
                  <a:gd name="T17" fmla="*/ 0 h 66"/>
                  <a:gd name="T18" fmla="*/ 45 w 222"/>
                  <a:gd name="T19" fmla="*/ 36 h 66"/>
                  <a:gd name="T20" fmla="*/ 34 w 222"/>
                  <a:gd name="T21" fmla="*/ 35 h 66"/>
                  <a:gd name="T22" fmla="*/ 17 w 222"/>
                  <a:gd name="T23" fmla="*/ 39 h 66"/>
                  <a:gd name="T24" fmla="*/ 5 w 222"/>
                  <a:gd name="T25" fmla="*/ 51 h 66"/>
                  <a:gd name="T26" fmla="*/ 0 w 222"/>
                  <a:gd name="T27" fmla="*/ 66 h 66"/>
                  <a:gd name="T28" fmla="*/ 222 w 222"/>
                  <a:gd name="T29"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2" h="66">
                    <a:moveTo>
                      <a:pt x="222" y="66"/>
                    </a:moveTo>
                    <a:cubicBezTo>
                      <a:pt x="222" y="53"/>
                      <a:pt x="215" y="40"/>
                      <a:pt x="204" y="34"/>
                    </a:cubicBezTo>
                    <a:cubicBezTo>
                      <a:pt x="203" y="34"/>
                      <a:pt x="203" y="34"/>
                      <a:pt x="203" y="34"/>
                    </a:cubicBezTo>
                    <a:cubicBezTo>
                      <a:pt x="197" y="30"/>
                      <a:pt x="191" y="29"/>
                      <a:pt x="184" y="29"/>
                    </a:cubicBezTo>
                    <a:cubicBezTo>
                      <a:pt x="174" y="29"/>
                      <a:pt x="165" y="32"/>
                      <a:pt x="158" y="39"/>
                    </a:cubicBezTo>
                    <a:cubicBezTo>
                      <a:pt x="156" y="41"/>
                      <a:pt x="154" y="44"/>
                      <a:pt x="152" y="46"/>
                    </a:cubicBezTo>
                    <a:cubicBezTo>
                      <a:pt x="148" y="33"/>
                      <a:pt x="135" y="24"/>
                      <a:pt x="121" y="24"/>
                    </a:cubicBezTo>
                    <a:cubicBezTo>
                      <a:pt x="115" y="24"/>
                      <a:pt x="108" y="26"/>
                      <a:pt x="103" y="29"/>
                    </a:cubicBezTo>
                    <a:cubicBezTo>
                      <a:pt x="102" y="15"/>
                      <a:pt x="93" y="0"/>
                      <a:pt x="74" y="0"/>
                    </a:cubicBezTo>
                    <a:cubicBezTo>
                      <a:pt x="51" y="0"/>
                      <a:pt x="42" y="20"/>
                      <a:pt x="45" y="36"/>
                    </a:cubicBezTo>
                    <a:cubicBezTo>
                      <a:pt x="41" y="35"/>
                      <a:pt x="38" y="35"/>
                      <a:pt x="34" y="35"/>
                    </a:cubicBezTo>
                    <a:cubicBezTo>
                      <a:pt x="28" y="35"/>
                      <a:pt x="22" y="36"/>
                      <a:pt x="17" y="39"/>
                    </a:cubicBezTo>
                    <a:cubicBezTo>
                      <a:pt x="12" y="42"/>
                      <a:pt x="8" y="46"/>
                      <a:pt x="5" y="51"/>
                    </a:cubicBezTo>
                    <a:cubicBezTo>
                      <a:pt x="3" y="55"/>
                      <a:pt x="1" y="61"/>
                      <a:pt x="0" y="66"/>
                    </a:cubicBezTo>
                    <a:lnTo>
                      <a:pt x="222"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3" name="Freeform 9"/>
              <p:cNvSpPr>
                <a:spLocks/>
              </p:cNvSpPr>
              <p:nvPr/>
            </p:nvSpPr>
            <p:spPr bwMode="auto">
              <a:xfrm>
                <a:off x="5607" y="2811"/>
                <a:ext cx="835" cy="242"/>
              </a:xfrm>
              <a:custGeom>
                <a:avLst/>
                <a:gdLst>
                  <a:gd name="T0" fmla="*/ 315 w 318"/>
                  <a:gd name="T1" fmla="*/ 87 h 87"/>
                  <a:gd name="T2" fmla="*/ 285 w 318"/>
                  <a:gd name="T3" fmla="*/ 47 h 87"/>
                  <a:gd name="T4" fmla="*/ 263 w 318"/>
                  <a:gd name="T5" fmla="*/ 56 h 87"/>
                  <a:gd name="T6" fmla="*/ 230 w 318"/>
                  <a:gd name="T7" fmla="*/ 34 h 87"/>
                  <a:gd name="T8" fmla="*/ 219 w 318"/>
                  <a:gd name="T9" fmla="*/ 36 h 87"/>
                  <a:gd name="T10" fmla="*/ 214 w 318"/>
                  <a:gd name="T11" fmla="*/ 21 h 87"/>
                  <a:gd name="T12" fmla="*/ 210 w 318"/>
                  <a:gd name="T13" fmla="*/ 14 h 87"/>
                  <a:gd name="T14" fmla="*/ 207 w 318"/>
                  <a:gd name="T15" fmla="*/ 11 h 87"/>
                  <a:gd name="T16" fmla="*/ 182 w 318"/>
                  <a:gd name="T17" fmla="*/ 1 h 87"/>
                  <a:gd name="T18" fmla="*/ 165 w 318"/>
                  <a:gd name="T19" fmla="*/ 5 h 87"/>
                  <a:gd name="T20" fmla="*/ 158 w 318"/>
                  <a:gd name="T21" fmla="*/ 11 h 87"/>
                  <a:gd name="T22" fmla="*/ 157 w 318"/>
                  <a:gd name="T23" fmla="*/ 12 h 87"/>
                  <a:gd name="T24" fmla="*/ 148 w 318"/>
                  <a:gd name="T25" fmla="*/ 25 h 87"/>
                  <a:gd name="T26" fmla="*/ 122 w 318"/>
                  <a:gd name="T27" fmla="*/ 13 h 87"/>
                  <a:gd name="T28" fmla="*/ 102 w 318"/>
                  <a:gd name="T29" fmla="*/ 20 h 87"/>
                  <a:gd name="T30" fmla="*/ 71 w 318"/>
                  <a:gd name="T31" fmla="*/ 0 h 87"/>
                  <a:gd name="T32" fmla="*/ 38 w 318"/>
                  <a:gd name="T33" fmla="*/ 42 h 87"/>
                  <a:gd name="T34" fmla="*/ 37 w 318"/>
                  <a:gd name="T35" fmla="*/ 42 h 87"/>
                  <a:gd name="T36" fmla="*/ 6 w 318"/>
                  <a:gd name="T37" fmla="*/ 87 h 87"/>
                  <a:gd name="T38" fmla="*/ 315 w 318"/>
                  <a:gd name="T39"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7">
                    <a:moveTo>
                      <a:pt x="315" y="87"/>
                    </a:moveTo>
                    <a:cubicBezTo>
                      <a:pt x="318" y="68"/>
                      <a:pt x="308" y="47"/>
                      <a:pt x="285" y="47"/>
                    </a:cubicBezTo>
                    <a:cubicBezTo>
                      <a:pt x="277" y="47"/>
                      <a:pt x="269" y="51"/>
                      <a:pt x="263" y="56"/>
                    </a:cubicBezTo>
                    <a:cubicBezTo>
                      <a:pt x="257" y="43"/>
                      <a:pt x="245" y="34"/>
                      <a:pt x="230" y="34"/>
                    </a:cubicBezTo>
                    <a:cubicBezTo>
                      <a:pt x="226" y="34"/>
                      <a:pt x="223" y="35"/>
                      <a:pt x="219" y="36"/>
                    </a:cubicBezTo>
                    <a:cubicBezTo>
                      <a:pt x="219" y="30"/>
                      <a:pt x="217" y="25"/>
                      <a:pt x="214" y="21"/>
                    </a:cubicBezTo>
                    <a:cubicBezTo>
                      <a:pt x="213" y="18"/>
                      <a:pt x="211" y="16"/>
                      <a:pt x="210" y="14"/>
                    </a:cubicBezTo>
                    <a:cubicBezTo>
                      <a:pt x="209" y="13"/>
                      <a:pt x="208" y="12"/>
                      <a:pt x="207" y="11"/>
                    </a:cubicBezTo>
                    <a:cubicBezTo>
                      <a:pt x="200" y="4"/>
                      <a:pt x="191" y="1"/>
                      <a:pt x="182" y="1"/>
                    </a:cubicBezTo>
                    <a:cubicBezTo>
                      <a:pt x="176" y="1"/>
                      <a:pt x="170" y="2"/>
                      <a:pt x="165" y="5"/>
                    </a:cubicBezTo>
                    <a:cubicBezTo>
                      <a:pt x="163" y="7"/>
                      <a:pt x="160" y="9"/>
                      <a:pt x="158" y="11"/>
                    </a:cubicBezTo>
                    <a:cubicBezTo>
                      <a:pt x="158" y="11"/>
                      <a:pt x="157" y="12"/>
                      <a:pt x="157" y="12"/>
                    </a:cubicBezTo>
                    <a:cubicBezTo>
                      <a:pt x="153" y="16"/>
                      <a:pt x="150" y="20"/>
                      <a:pt x="148" y="25"/>
                    </a:cubicBezTo>
                    <a:cubicBezTo>
                      <a:pt x="142" y="18"/>
                      <a:pt x="133" y="13"/>
                      <a:pt x="122" y="13"/>
                    </a:cubicBezTo>
                    <a:cubicBezTo>
                      <a:pt x="115" y="13"/>
                      <a:pt x="107" y="16"/>
                      <a:pt x="102" y="20"/>
                    </a:cubicBezTo>
                    <a:cubicBezTo>
                      <a:pt x="97" y="9"/>
                      <a:pt x="87" y="0"/>
                      <a:pt x="71" y="0"/>
                    </a:cubicBezTo>
                    <a:cubicBezTo>
                      <a:pt x="45" y="0"/>
                      <a:pt x="35" y="22"/>
                      <a:pt x="38" y="42"/>
                    </a:cubicBezTo>
                    <a:cubicBezTo>
                      <a:pt x="38" y="42"/>
                      <a:pt x="37" y="42"/>
                      <a:pt x="37" y="42"/>
                    </a:cubicBezTo>
                    <a:cubicBezTo>
                      <a:pt x="11" y="42"/>
                      <a:pt x="0" y="67"/>
                      <a:pt x="6" y="87"/>
                    </a:cubicBezTo>
                    <a:lnTo>
                      <a:pt x="315" y="87"/>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4" name="Freeform 10"/>
              <p:cNvSpPr>
                <a:spLocks/>
              </p:cNvSpPr>
              <p:nvPr/>
            </p:nvSpPr>
            <p:spPr bwMode="auto">
              <a:xfrm>
                <a:off x="901" y="2377"/>
                <a:ext cx="341" cy="172"/>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5" name="Freeform 11"/>
              <p:cNvSpPr>
                <a:spLocks/>
              </p:cNvSpPr>
              <p:nvPr/>
            </p:nvSpPr>
            <p:spPr bwMode="auto">
              <a:xfrm>
                <a:off x="4157" y="2730"/>
                <a:ext cx="441" cy="184"/>
              </a:xfrm>
              <a:custGeom>
                <a:avLst/>
                <a:gdLst>
                  <a:gd name="T0" fmla="*/ 168 w 168"/>
                  <a:gd name="T1" fmla="*/ 66 h 66"/>
                  <a:gd name="T2" fmla="*/ 140 w 168"/>
                  <a:gd name="T3" fmla="*/ 41 h 66"/>
                  <a:gd name="T4" fmla="*/ 132 w 168"/>
                  <a:gd name="T5" fmla="*/ 41 h 66"/>
                  <a:gd name="T6" fmla="*/ 109 w 168"/>
                  <a:gd name="T7" fmla="*/ 16 h 66"/>
                  <a:gd name="T8" fmla="*/ 95 w 168"/>
                  <a:gd name="T9" fmla="*/ 19 h 66"/>
                  <a:gd name="T10" fmla="*/ 71 w 168"/>
                  <a:gd name="T11" fmla="*/ 1 h 66"/>
                  <a:gd name="T12" fmla="*/ 61 w 168"/>
                  <a:gd name="T13" fmla="*/ 1 h 66"/>
                  <a:gd name="T14" fmla="*/ 40 w 168"/>
                  <a:gd name="T15" fmla="*/ 14 h 66"/>
                  <a:gd name="T16" fmla="*/ 35 w 168"/>
                  <a:gd name="T17" fmla="*/ 38 h 66"/>
                  <a:gd name="T18" fmla="*/ 32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5" y="53"/>
                      <a:pt x="154" y="42"/>
                      <a:pt x="140" y="41"/>
                    </a:cubicBezTo>
                    <a:cubicBezTo>
                      <a:pt x="137" y="40"/>
                      <a:pt x="135" y="41"/>
                      <a:pt x="132" y="41"/>
                    </a:cubicBezTo>
                    <a:cubicBezTo>
                      <a:pt x="132" y="29"/>
                      <a:pt x="124" y="18"/>
                      <a:pt x="109" y="16"/>
                    </a:cubicBezTo>
                    <a:cubicBezTo>
                      <a:pt x="103" y="16"/>
                      <a:pt x="99" y="17"/>
                      <a:pt x="95" y="19"/>
                    </a:cubicBezTo>
                    <a:cubicBezTo>
                      <a:pt x="91" y="9"/>
                      <a:pt x="82" y="1"/>
                      <a:pt x="71" y="1"/>
                    </a:cubicBezTo>
                    <a:cubicBezTo>
                      <a:pt x="68" y="0"/>
                      <a:pt x="64" y="1"/>
                      <a:pt x="61" y="1"/>
                    </a:cubicBezTo>
                    <a:cubicBezTo>
                      <a:pt x="53" y="2"/>
                      <a:pt x="45" y="7"/>
                      <a:pt x="40" y="14"/>
                    </a:cubicBezTo>
                    <a:cubicBezTo>
                      <a:pt x="35" y="21"/>
                      <a:pt x="34" y="29"/>
                      <a:pt x="35" y="38"/>
                    </a:cubicBezTo>
                    <a:cubicBezTo>
                      <a:pt x="34" y="37"/>
                      <a:pt x="33" y="37"/>
                      <a:pt x="32" y="37"/>
                    </a:cubicBezTo>
                    <a:cubicBezTo>
                      <a:pt x="24" y="37"/>
                      <a:pt x="17" y="39"/>
                      <a:pt x="11" y="44"/>
                    </a:cubicBezTo>
                    <a:cubicBezTo>
                      <a:pt x="4"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6" name="Freeform 12"/>
              <p:cNvSpPr>
                <a:spLocks/>
              </p:cNvSpPr>
              <p:nvPr/>
            </p:nvSpPr>
            <p:spPr bwMode="auto">
              <a:xfrm>
                <a:off x="1387" y="2808"/>
                <a:ext cx="454" cy="20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7" name="Freeform 13"/>
              <p:cNvSpPr>
                <a:spLocks/>
              </p:cNvSpPr>
              <p:nvPr/>
            </p:nvSpPr>
            <p:spPr bwMode="auto">
              <a:xfrm>
                <a:off x="6424" y="2430"/>
                <a:ext cx="459" cy="195"/>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8" name="Freeform 14"/>
              <p:cNvSpPr>
                <a:spLocks/>
              </p:cNvSpPr>
              <p:nvPr/>
            </p:nvSpPr>
            <p:spPr bwMode="auto">
              <a:xfrm>
                <a:off x="1988" y="2474"/>
                <a:ext cx="328" cy="192"/>
              </a:xfrm>
              <a:custGeom>
                <a:avLst/>
                <a:gdLst>
                  <a:gd name="T0" fmla="*/ 0 w 125"/>
                  <a:gd name="T1" fmla="*/ 69 h 69"/>
                  <a:gd name="T2" fmla="*/ 125 w 125"/>
                  <a:gd name="T3" fmla="*/ 69 h 69"/>
                  <a:gd name="T4" fmla="*/ 124 w 125"/>
                  <a:gd name="T5" fmla="*/ 62 h 69"/>
                  <a:gd name="T6" fmla="*/ 118 w 125"/>
                  <a:gd name="T7" fmla="*/ 51 h 69"/>
                  <a:gd name="T8" fmla="*/ 103 w 125"/>
                  <a:gd name="T9" fmla="*/ 44 h 69"/>
                  <a:gd name="T10" fmla="*/ 81 w 125"/>
                  <a:gd name="T11" fmla="*/ 23 h 69"/>
                  <a:gd name="T12" fmla="*/ 76 w 125"/>
                  <a:gd name="T13" fmla="*/ 23 h 69"/>
                  <a:gd name="T14" fmla="*/ 73 w 125"/>
                  <a:gd name="T15" fmla="*/ 18 h 69"/>
                  <a:gd name="T16" fmla="*/ 32 w 125"/>
                  <a:gd name="T17" fmla="*/ 8 h 69"/>
                  <a:gd name="T18" fmla="*/ 16 w 125"/>
                  <a:gd name="T19" fmla="*/ 49 h 69"/>
                  <a:gd name="T20" fmla="*/ 16 w 125"/>
                  <a:gd name="T21" fmla="*/ 50 h 69"/>
                  <a:gd name="T22" fmla="*/ 0 w 125"/>
                  <a:gd name="T2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69">
                    <a:moveTo>
                      <a:pt x="0" y="69"/>
                    </a:moveTo>
                    <a:cubicBezTo>
                      <a:pt x="125" y="69"/>
                      <a:pt x="125" y="69"/>
                      <a:pt x="125" y="69"/>
                    </a:cubicBezTo>
                    <a:cubicBezTo>
                      <a:pt x="125" y="67"/>
                      <a:pt x="125" y="64"/>
                      <a:pt x="124" y="62"/>
                    </a:cubicBezTo>
                    <a:cubicBezTo>
                      <a:pt x="123" y="58"/>
                      <a:pt x="121" y="54"/>
                      <a:pt x="118" y="51"/>
                    </a:cubicBezTo>
                    <a:cubicBezTo>
                      <a:pt x="114" y="48"/>
                      <a:pt x="109" y="45"/>
                      <a:pt x="103" y="44"/>
                    </a:cubicBezTo>
                    <a:cubicBezTo>
                      <a:pt x="102" y="33"/>
                      <a:pt x="95" y="23"/>
                      <a:pt x="81" y="23"/>
                    </a:cubicBezTo>
                    <a:cubicBezTo>
                      <a:pt x="79" y="23"/>
                      <a:pt x="78" y="23"/>
                      <a:pt x="76" y="23"/>
                    </a:cubicBezTo>
                    <a:cubicBezTo>
                      <a:pt x="76" y="21"/>
                      <a:pt x="75" y="20"/>
                      <a:pt x="73" y="18"/>
                    </a:cubicBezTo>
                    <a:cubicBezTo>
                      <a:pt x="63" y="4"/>
                      <a:pt x="47" y="0"/>
                      <a:pt x="32" y="8"/>
                    </a:cubicBezTo>
                    <a:cubicBezTo>
                      <a:pt x="18" y="16"/>
                      <a:pt x="12" y="35"/>
                      <a:pt x="16" y="49"/>
                    </a:cubicBezTo>
                    <a:cubicBezTo>
                      <a:pt x="16" y="50"/>
                      <a:pt x="16" y="50"/>
                      <a:pt x="16" y="50"/>
                    </a:cubicBezTo>
                    <a:cubicBezTo>
                      <a:pt x="6" y="52"/>
                      <a:pt x="1" y="61"/>
                      <a:pt x="0" y="6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1" name="Freeform 17"/>
              <p:cNvSpPr>
                <a:spLocks/>
              </p:cNvSpPr>
              <p:nvPr/>
            </p:nvSpPr>
            <p:spPr bwMode="auto">
              <a:xfrm>
                <a:off x="6240" y="3976"/>
                <a:ext cx="643" cy="258"/>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2" name="Freeform 18"/>
              <p:cNvSpPr>
                <a:spLocks/>
              </p:cNvSpPr>
              <p:nvPr/>
            </p:nvSpPr>
            <p:spPr bwMode="auto">
              <a:xfrm>
                <a:off x="6568" y="3998"/>
                <a:ext cx="315" cy="236"/>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3" name="Freeform 19"/>
              <p:cNvSpPr>
                <a:spLocks/>
              </p:cNvSpPr>
              <p:nvPr/>
            </p:nvSpPr>
            <p:spPr bwMode="auto">
              <a:xfrm>
                <a:off x="4735" y="3328"/>
                <a:ext cx="483" cy="486"/>
              </a:xfrm>
              <a:custGeom>
                <a:avLst/>
                <a:gdLst>
                  <a:gd name="T0" fmla="*/ 179 w 184"/>
                  <a:gd name="T1" fmla="*/ 55 h 175"/>
                  <a:gd name="T2" fmla="*/ 165 w 184"/>
                  <a:gd name="T3" fmla="*/ 40 h 175"/>
                  <a:gd name="T4" fmla="*/ 148 w 184"/>
                  <a:gd name="T5" fmla="*/ 36 h 175"/>
                  <a:gd name="T6" fmla="*/ 141 w 184"/>
                  <a:gd name="T7" fmla="*/ 37 h 175"/>
                  <a:gd name="T8" fmla="*/ 141 w 184"/>
                  <a:gd name="T9" fmla="*/ 34 h 175"/>
                  <a:gd name="T10" fmla="*/ 131 w 184"/>
                  <a:gd name="T11" fmla="*/ 10 h 175"/>
                  <a:gd name="T12" fmla="*/ 107 w 184"/>
                  <a:gd name="T13" fmla="*/ 0 h 175"/>
                  <a:gd name="T14" fmla="*/ 82 w 184"/>
                  <a:gd name="T15" fmla="*/ 10 h 175"/>
                  <a:gd name="T16" fmla="*/ 76 w 184"/>
                  <a:gd name="T17" fmla="*/ 18 h 175"/>
                  <a:gd name="T18" fmla="*/ 56 w 184"/>
                  <a:gd name="T19" fmla="*/ 11 h 175"/>
                  <a:gd name="T20" fmla="*/ 22 w 184"/>
                  <a:gd name="T21" fmla="*/ 45 h 175"/>
                  <a:gd name="T22" fmla="*/ 23 w 184"/>
                  <a:gd name="T23" fmla="*/ 53 h 175"/>
                  <a:gd name="T24" fmla="*/ 17 w 184"/>
                  <a:gd name="T25" fmla="*/ 56 h 175"/>
                  <a:gd name="T26" fmla="*/ 0 w 184"/>
                  <a:gd name="T27" fmla="*/ 84 h 175"/>
                  <a:gd name="T28" fmla="*/ 10 w 184"/>
                  <a:gd name="T29" fmla="*/ 107 h 175"/>
                  <a:gd name="T30" fmla="*/ 23 w 184"/>
                  <a:gd name="T31" fmla="*/ 115 h 175"/>
                  <a:gd name="T32" fmla="*/ 20 w 184"/>
                  <a:gd name="T33" fmla="*/ 129 h 175"/>
                  <a:gd name="T34" fmla="*/ 29 w 184"/>
                  <a:gd name="T35" fmla="*/ 152 h 175"/>
                  <a:gd name="T36" fmla="*/ 53 w 184"/>
                  <a:gd name="T37" fmla="*/ 162 h 175"/>
                  <a:gd name="T38" fmla="*/ 72 w 184"/>
                  <a:gd name="T39" fmla="*/ 155 h 175"/>
                  <a:gd name="T40" fmla="*/ 73 w 184"/>
                  <a:gd name="T41" fmla="*/ 155 h 175"/>
                  <a:gd name="T42" fmla="*/ 97 w 184"/>
                  <a:gd name="T43" fmla="*/ 175 h 175"/>
                  <a:gd name="T44" fmla="*/ 120 w 184"/>
                  <a:gd name="T45" fmla="*/ 159 h 175"/>
                  <a:gd name="T46" fmla="*/ 129 w 184"/>
                  <a:gd name="T47" fmla="*/ 160 h 175"/>
                  <a:gd name="T48" fmla="*/ 155 w 184"/>
                  <a:gd name="T49" fmla="*/ 149 h 175"/>
                  <a:gd name="T50" fmla="*/ 166 w 184"/>
                  <a:gd name="T51" fmla="*/ 123 h 175"/>
                  <a:gd name="T52" fmla="*/ 161 w 184"/>
                  <a:gd name="T53" fmla="*/ 104 h 175"/>
                  <a:gd name="T54" fmla="*/ 179 w 184"/>
                  <a:gd name="T55" fmla="*/ 89 h 175"/>
                  <a:gd name="T56" fmla="*/ 184 w 184"/>
                  <a:gd name="T57" fmla="*/ 72 h 175"/>
                  <a:gd name="T58" fmla="*/ 179 w 184"/>
                  <a:gd name="T59" fmla="*/ 5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79" y="55"/>
                    </a:moveTo>
                    <a:cubicBezTo>
                      <a:pt x="176" y="49"/>
                      <a:pt x="171" y="44"/>
                      <a:pt x="165" y="40"/>
                    </a:cubicBezTo>
                    <a:cubicBezTo>
                      <a:pt x="160" y="37"/>
                      <a:pt x="154" y="36"/>
                      <a:pt x="148" y="36"/>
                    </a:cubicBezTo>
                    <a:cubicBezTo>
                      <a:pt x="146" y="36"/>
                      <a:pt x="144" y="36"/>
                      <a:pt x="141" y="37"/>
                    </a:cubicBezTo>
                    <a:cubicBezTo>
                      <a:pt x="141" y="36"/>
                      <a:pt x="141" y="35"/>
                      <a:pt x="141" y="34"/>
                    </a:cubicBezTo>
                    <a:cubicBezTo>
                      <a:pt x="141" y="25"/>
                      <a:pt x="138" y="16"/>
                      <a:pt x="131" y="10"/>
                    </a:cubicBezTo>
                    <a:cubicBezTo>
                      <a:pt x="125" y="3"/>
                      <a:pt x="116" y="0"/>
                      <a:pt x="107" y="0"/>
                    </a:cubicBezTo>
                    <a:cubicBezTo>
                      <a:pt x="98" y="0"/>
                      <a:pt x="89" y="3"/>
                      <a:pt x="82" y="10"/>
                    </a:cubicBezTo>
                    <a:cubicBezTo>
                      <a:pt x="80" y="12"/>
                      <a:pt x="78" y="15"/>
                      <a:pt x="76" y="18"/>
                    </a:cubicBezTo>
                    <a:cubicBezTo>
                      <a:pt x="70" y="14"/>
                      <a:pt x="63" y="11"/>
                      <a:pt x="56" y="11"/>
                    </a:cubicBezTo>
                    <a:cubicBezTo>
                      <a:pt x="37" y="11"/>
                      <a:pt x="22" y="26"/>
                      <a:pt x="22" y="45"/>
                    </a:cubicBezTo>
                    <a:cubicBezTo>
                      <a:pt x="22" y="48"/>
                      <a:pt x="22" y="51"/>
                      <a:pt x="23" y="53"/>
                    </a:cubicBezTo>
                    <a:cubicBezTo>
                      <a:pt x="20" y="54"/>
                      <a:pt x="19" y="55"/>
                      <a:pt x="17" y="56"/>
                    </a:cubicBezTo>
                    <a:cubicBezTo>
                      <a:pt x="7" y="62"/>
                      <a:pt x="0" y="73"/>
                      <a:pt x="0" y="84"/>
                    </a:cubicBezTo>
                    <a:cubicBezTo>
                      <a:pt x="0" y="93"/>
                      <a:pt x="4" y="101"/>
                      <a:pt x="10" y="107"/>
                    </a:cubicBezTo>
                    <a:cubicBezTo>
                      <a:pt x="14" y="111"/>
                      <a:pt x="18" y="114"/>
                      <a:pt x="23" y="115"/>
                    </a:cubicBezTo>
                    <a:cubicBezTo>
                      <a:pt x="21" y="119"/>
                      <a:pt x="20" y="124"/>
                      <a:pt x="20" y="129"/>
                    </a:cubicBezTo>
                    <a:cubicBezTo>
                      <a:pt x="20" y="137"/>
                      <a:pt x="23" y="146"/>
                      <a:pt x="29" y="152"/>
                    </a:cubicBezTo>
                    <a:cubicBezTo>
                      <a:pt x="36" y="158"/>
                      <a:pt x="44" y="162"/>
                      <a:pt x="53" y="162"/>
                    </a:cubicBezTo>
                    <a:cubicBezTo>
                      <a:pt x="59" y="162"/>
                      <a:pt x="66" y="159"/>
                      <a:pt x="72" y="155"/>
                    </a:cubicBezTo>
                    <a:cubicBezTo>
                      <a:pt x="72" y="155"/>
                      <a:pt x="73" y="155"/>
                      <a:pt x="73" y="155"/>
                    </a:cubicBezTo>
                    <a:cubicBezTo>
                      <a:pt x="75" y="166"/>
                      <a:pt x="85" y="175"/>
                      <a:pt x="97" y="175"/>
                    </a:cubicBezTo>
                    <a:cubicBezTo>
                      <a:pt x="107" y="175"/>
                      <a:pt x="116" y="168"/>
                      <a:pt x="120" y="159"/>
                    </a:cubicBezTo>
                    <a:cubicBezTo>
                      <a:pt x="123" y="160"/>
                      <a:pt x="126" y="160"/>
                      <a:pt x="129" y="160"/>
                    </a:cubicBezTo>
                    <a:cubicBezTo>
                      <a:pt x="138" y="160"/>
                      <a:pt x="148" y="156"/>
                      <a:pt x="155" y="149"/>
                    </a:cubicBezTo>
                    <a:cubicBezTo>
                      <a:pt x="162" y="142"/>
                      <a:pt x="166" y="133"/>
                      <a:pt x="166" y="123"/>
                    </a:cubicBezTo>
                    <a:cubicBezTo>
                      <a:pt x="166" y="116"/>
                      <a:pt x="164" y="110"/>
                      <a:pt x="161" y="104"/>
                    </a:cubicBezTo>
                    <a:cubicBezTo>
                      <a:pt x="168" y="102"/>
                      <a:pt x="175" y="96"/>
                      <a:pt x="179" y="89"/>
                    </a:cubicBezTo>
                    <a:cubicBezTo>
                      <a:pt x="182" y="84"/>
                      <a:pt x="184" y="78"/>
                      <a:pt x="184" y="72"/>
                    </a:cubicBezTo>
                    <a:cubicBezTo>
                      <a:pt x="184" y="66"/>
                      <a:pt x="182" y="60"/>
                      <a:pt x="179" y="5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4" name="Freeform 20"/>
              <p:cNvSpPr>
                <a:spLocks/>
              </p:cNvSpPr>
              <p:nvPr/>
            </p:nvSpPr>
            <p:spPr bwMode="auto">
              <a:xfrm>
                <a:off x="4646" y="3253"/>
                <a:ext cx="483" cy="489"/>
              </a:xfrm>
              <a:custGeom>
                <a:avLst/>
                <a:gdLst>
                  <a:gd name="T0" fmla="*/ 179 w 184"/>
                  <a:gd name="T1" fmla="*/ 56 h 176"/>
                  <a:gd name="T2" fmla="*/ 165 w 184"/>
                  <a:gd name="T3" fmla="*/ 42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1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2"/>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6" y="4"/>
                      <a:pt x="117" y="0"/>
                      <a:pt x="108" y="0"/>
                    </a:cubicBezTo>
                    <a:cubicBezTo>
                      <a:pt x="98" y="0"/>
                      <a:pt x="89" y="3"/>
                      <a:pt x="83" y="10"/>
                    </a:cubicBezTo>
                    <a:cubicBezTo>
                      <a:pt x="80" y="12"/>
                      <a:pt x="78" y="15"/>
                      <a:pt x="77" y="18"/>
                    </a:cubicBezTo>
                    <a:cubicBezTo>
                      <a:pt x="71" y="13"/>
                      <a:pt x="64" y="11"/>
                      <a:pt x="56" y="11"/>
                    </a:cubicBezTo>
                    <a:cubicBezTo>
                      <a:pt x="38" y="10"/>
                      <a:pt x="22" y="26"/>
                      <a:pt x="22" y="44"/>
                    </a:cubicBezTo>
                    <a:cubicBezTo>
                      <a:pt x="21" y="47"/>
                      <a:pt x="22" y="50"/>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8"/>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5" name="Freeform 21"/>
              <p:cNvSpPr>
                <a:spLocks/>
              </p:cNvSpPr>
              <p:nvPr/>
            </p:nvSpPr>
            <p:spPr bwMode="auto">
              <a:xfrm>
                <a:off x="5084" y="3133"/>
                <a:ext cx="483" cy="492"/>
              </a:xfrm>
              <a:custGeom>
                <a:avLst/>
                <a:gdLst>
                  <a:gd name="T0" fmla="*/ 183 w 184"/>
                  <a:gd name="T1" fmla="*/ 80 h 177"/>
                  <a:gd name="T2" fmla="*/ 173 w 184"/>
                  <a:gd name="T3" fmla="*/ 63 h 177"/>
                  <a:gd name="T4" fmla="*/ 158 w 184"/>
                  <a:gd name="T5" fmla="*/ 54 h 177"/>
                  <a:gd name="T6" fmla="*/ 151 w 184"/>
                  <a:gd name="T7" fmla="*/ 52 h 177"/>
                  <a:gd name="T8" fmla="*/ 152 w 184"/>
                  <a:gd name="T9" fmla="*/ 50 h 177"/>
                  <a:gd name="T10" fmla="*/ 149 w 184"/>
                  <a:gd name="T11" fmla="*/ 24 h 177"/>
                  <a:gd name="T12" fmla="*/ 128 w 184"/>
                  <a:gd name="T13" fmla="*/ 8 h 177"/>
                  <a:gd name="T14" fmla="*/ 101 w 184"/>
                  <a:gd name="T15" fmla="*/ 11 h 177"/>
                  <a:gd name="T16" fmla="*/ 93 w 184"/>
                  <a:gd name="T17" fmla="*/ 17 h 177"/>
                  <a:gd name="T18" fmla="*/ 75 w 184"/>
                  <a:gd name="T19" fmla="*/ 5 h 177"/>
                  <a:gd name="T20" fmla="*/ 33 w 184"/>
                  <a:gd name="T21" fmla="*/ 28 h 177"/>
                  <a:gd name="T22" fmla="*/ 32 w 184"/>
                  <a:gd name="T23" fmla="*/ 36 h 177"/>
                  <a:gd name="T24" fmla="*/ 26 w 184"/>
                  <a:gd name="T25" fmla="*/ 37 h 177"/>
                  <a:gd name="T26" fmla="*/ 2 w 184"/>
                  <a:gd name="T27" fmla="*/ 60 h 177"/>
                  <a:gd name="T28" fmla="*/ 5 w 184"/>
                  <a:gd name="T29" fmla="*/ 85 h 177"/>
                  <a:gd name="T30" fmla="*/ 16 w 184"/>
                  <a:gd name="T31" fmla="*/ 96 h 177"/>
                  <a:gd name="T32" fmla="*/ 9 w 184"/>
                  <a:gd name="T33" fmla="*/ 109 h 177"/>
                  <a:gd name="T34" fmla="*/ 12 w 184"/>
                  <a:gd name="T35" fmla="*/ 133 h 177"/>
                  <a:gd name="T36" fmla="*/ 32 w 184"/>
                  <a:gd name="T37" fmla="*/ 149 h 177"/>
                  <a:gd name="T38" fmla="*/ 52 w 184"/>
                  <a:gd name="T39" fmla="*/ 148 h 177"/>
                  <a:gd name="T40" fmla="*/ 54 w 184"/>
                  <a:gd name="T41" fmla="*/ 148 h 177"/>
                  <a:gd name="T42" fmla="*/ 71 w 184"/>
                  <a:gd name="T43" fmla="*/ 174 h 177"/>
                  <a:gd name="T44" fmla="*/ 97 w 184"/>
                  <a:gd name="T45" fmla="*/ 165 h 177"/>
                  <a:gd name="T46" fmla="*/ 105 w 184"/>
                  <a:gd name="T47" fmla="*/ 168 h 177"/>
                  <a:gd name="T48" fmla="*/ 134 w 184"/>
                  <a:gd name="T49" fmla="*/ 165 h 177"/>
                  <a:gd name="T50" fmla="*/ 151 w 184"/>
                  <a:gd name="T51" fmla="*/ 142 h 177"/>
                  <a:gd name="T52" fmla="*/ 151 w 184"/>
                  <a:gd name="T53" fmla="*/ 123 h 177"/>
                  <a:gd name="T54" fmla="*/ 173 w 184"/>
                  <a:gd name="T55" fmla="*/ 113 h 177"/>
                  <a:gd name="T56" fmla="*/ 182 w 184"/>
                  <a:gd name="T57" fmla="*/ 98 h 177"/>
                  <a:gd name="T58" fmla="*/ 183 w 184"/>
                  <a:gd name="T59" fmla="*/ 8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7">
                    <a:moveTo>
                      <a:pt x="183" y="80"/>
                    </a:moveTo>
                    <a:cubicBezTo>
                      <a:pt x="181" y="74"/>
                      <a:pt x="177" y="68"/>
                      <a:pt x="173" y="63"/>
                    </a:cubicBezTo>
                    <a:cubicBezTo>
                      <a:pt x="169" y="58"/>
                      <a:pt x="164" y="55"/>
                      <a:pt x="158" y="54"/>
                    </a:cubicBezTo>
                    <a:cubicBezTo>
                      <a:pt x="156" y="53"/>
                      <a:pt x="153" y="53"/>
                      <a:pt x="151" y="52"/>
                    </a:cubicBezTo>
                    <a:cubicBezTo>
                      <a:pt x="151" y="52"/>
                      <a:pt x="152" y="51"/>
                      <a:pt x="152" y="50"/>
                    </a:cubicBezTo>
                    <a:cubicBezTo>
                      <a:pt x="154" y="41"/>
                      <a:pt x="153" y="32"/>
                      <a:pt x="149" y="24"/>
                    </a:cubicBezTo>
                    <a:cubicBezTo>
                      <a:pt x="144" y="16"/>
                      <a:pt x="136" y="10"/>
                      <a:pt x="128" y="8"/>
                    </a:cubicBezTo>
                    <a:cubicBezTo>
                      <a:pt x="119" y="5"/>
                      <a:pt x="109" y="6"/>
                      <a:pt x="101" y="11"/>
                    </a:cubicBezTo>
                    <a:cubicBezTo>
                      <a:pt x="98" y="13"/>
                      <a:pt x="96" y="15"/>
                      <a:pt x="93" y="17"/>
                    </a:cubicBezTo>
                    <a:cubicBezTo>
                      <a:pt x="89" y="11"/>
                      <a:pt x="83" y="7"/>
                      <a:pt x="75" y="5"/>
                    </a:cubicBezTo>
                    <a:cubicBezTo>
                      <a:pt x="57" y="0"/>
                      <a:pt x="38" y="11"/>
                      <a:pt x="33" y="28"/>
                    </a:cubicBezTo>
                    <a:cubicBezTo>
                      <a:pt x="32" y="31"/>
                      <a:pt x="32" y="34"/>
                      <a:pt x="32" y="36"/>
                    </a:cubicBezTo>
                    <a:cubicBezTo>
                      <a:pt x="30" y="37"/>
                      <a:pt x="28" y="37"/>
                      <a:pt x="26" y="37"/>
                    </a:cubicBezTo>
                    <a:cubicBezTo>
                      <a:pt x="14" y="40"/>
                      <a:pt x="6" y="49"/>
                      <a:pt x="2" y="60"/>
                    </a:cubicBezTo>
                    <a:cubicBezTo>
                      <a:pt x="0" y="69"/>
                      <a:pt x="1" y="78"/>
                      <a:pt x="5" y="85"/>
                    </a:cubicBezTo>
                    <a:cubicBezTo>
                      <a:pt x="8" y="90"/>
                      <a:pt x="11" y="93"/>
                      <a:pt x="16" y="96"/>
                    </a:cubicBezTo>
                    <a:cubicBezTo>
                      <a:pt x="13" y="100"/>
                      <a:pt x="10" y="104"/>
                      <a:pt x="9" y="109"/>
                    </a:cubicBezTo>
                    <a:cubicBezTo>
                      <a:pt x="7" y="117"/>
                      <a:pt x="8" y="126"/>
                      <a:pt x="12" y="133"/>
                    </a:cubicBezTo>
                    <a:cubicBezTo>
                      <a:pt x="16" y="141"/>
                      <a:pt x="24" y="147"/>
                      <a:pt x="32" y="149"/>
                    </a:cubicBezTo>
                    <a:cubicBezTo>
                      <a:pt x="39" y="151"/>
                      <a:pt x="46" y="150"/>
                      <a:pt x="52" y="148"/>
                    </a:cubicBezTo>
                    <a:cubicBezTo>
                      <a:pt x="53" y="148"/>
                      <a:pt x="53" y="148"/>
                      <a:pt x="54" y="148"/>
                    </a:cubicBezTo>
                    <a:cubicBezTo>
                      <a:pt x="53" y="160"/>
                      <a:pt x="60" y="171"/>
                      <a:pt x="71" y="174"/>
                    </a:cubicBezTo>
                    <a:cubicBezTo>
                      <a:pt x="81" y="177"/>
                      <a:pt x="91" y="173"/>
                      <a:pt x="97" y="165"/>
                    </a:cubicBezTo>
                    <a:cubicBezTo>
                      <a:pt x="100" y="166"/>
                      <a:pt x="103" y="167"/>
                      <a:pt x="105" y="168"/>
                    </a:cubicBezTo>
                    <a:cubicBezTo>
                      <a:pt x="115" y="171"/>
                      <a:pt x="125" y="170"/>
                      <a:pt x="134" y="165"/>
                    </a:cubicBezTo>
                    <a:cubicBezTo>
                      <a:pt x="142" y="160"/>
                      <a:pt x="149" y="152"/>
                      <a:pt x="151" y="142"/>
                    </a:cubicBezTo>
                    <a:cubicBezTo>
                      <a:pt x="153" y="136"/>
                      <a:pt x="153" y="129"/>
                      <a:pt x="151" y="123"/>
                    </a:cubicBezTo>
                    <a:cubicBezTo>
                      <a:pt x="160" y="122"/>
                      <a:pt x="167" y="119"/>
                      <a:pt x="173" y="113"/>
                    </a:cubicBezTo>
                    <a:cubicBezTo>
                      <a:pt x="178" y="109"/>
                      <a:pt x="181" y="104"/>
                      <a:pt x="182" y="98"/>
                    </a:cubicBezTo>
                    <a:cubicBezTo>
                      <a:pt x="184" y="92"/>
                      <a:pt x="184" y="86"/>
                      <a:pt x="183" y="8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6" name="Freeform 22"/>
              <p:cNvSpPr>
                <a:spLocks/>
              </p:cNvSpPr>
              <p:nvPr/>
            </p:nvSpPr>
            <p:spPr bwMode="auto">
              <a:xfrm>
                <a:off x="4927" y="2997"/>
                <a:ext cx="483" cy="487"/>
              </a:xfrm>
              <a:custGeom>
                <a:avLst/>
                <a:gdLst>
                  <a:gd name="T0" fmla="*/ 180 w 184"/>
                  <a:gd name="T1" fmla="*/ 56 h 175"/>
                  <a:gd name="T2" fmla="*/ 166 w 184"/>
                  <a:gd name="T3" fmla="*/ 41 h 175"/>
                  <a:gd name="T4" fmla="*/ 149 w 184"/>
                  <a:gd name="T5" fmla="*/ 36 h 175"/>
                  <a:gd name="T6" fmla="*/ 142 w 184"/>
                  <a:gd name="T7" fmla="*/ 37 h 175"/>
                  <a:gd name="T8" fmla="*/ 142 w 184"/>
                  <a:gd name="T9" fmla="*/ 35 h 175"/>
                  <a:gd name="T10" fmla="*/ 133 w 184"/>
                  <a:gd name="T11" fmla="*/ 10 h 175"/>
                  <a:gd name="T12" fmla="*/ 108 w 184"/>
                  <a:gd name="T13" fmla="*/ 0 h 175"/>
                  <a:gd name="T14" fmla="*/ 84 w 184"/>
                  <a:gd name="T15" fmla="*/ 9 h 175"/>
                  <a:gd name="T16" fmla="*/ 77 w 184"/>
                  <a:gd name="T17" fmla="*/ 18 h 175"/>
                  <a:gd name="T18" fmla="*/ 57 w 184"/>
                  <a:gd name="T19" fmla="*/ 10 h 175"/>
                  <a:gd name="T20" fmla="*/ 22 w 184"/>
                  <a:gd name="T21" fmla="*/ 44 h 175"/>
                  <a:gd name="T22" fmla="*/ 23 w 184"/>
                  <a:gd name="T23" fmla="*/ 52 h 175"/>
                  <a:gd name="T24" fmla="*/ 17 w 184"/>
                  <a:gd name="T25" fmla="*/ 54 h 175"/>
                  <a:gd name="T26" fmla="*/ 1 w 184"/>
                  <a:gd name="T27" fmla="*/ 83 h 175"/>
                  <a:gd name="T28" fmla="*/ 10 w 184"/>
                  <a:gd name="T29" fmla="*/ 106 h 175"/>
                  <a:gd name="T30" fmla="*/ 22 w 184"/>
                  <a:gd name="T31" fmla="*/ 114 h 175"/>
                  <a:gd name="T32" fmla="*/ 19 w 184"/>
                  <a:gd name="T33" fmla="*/ 127 h 175"/>
                  <a:gd name="T34" fmla="*/ 29 w 184"/>
                  <a:gd name="T35" fmla="*/ 151 h 175"/>
                  <a:gd name="T36" fmla="*/ 52 w 184"/>
                  <a:gd name="T37" fmla="*/ 161 h 175"/>
                  <a:gd name="T38" fmla="*/ 71 w 184"/>
                  <a:gd name="T39" fmla="*/ 155 h 175"/>
                  <a:gd name="T40" fmla="*/ 73 w 184"/>
                  <a:gd name="T41" fmla="*/ 155 h 175"/>
                  <a:gd name="T42" fmla="*/ 96 w 184"/>
                  <a:gd name="T43" fmla="*/ 175 h 175"/>
                  <a:gd name="T44" fmla="*/ 119 w 184"/>
                  <a:gd name="T45" fmla="*/ 159 h 175"/>
                  <a:gd name="T46" fmla="*/ 128 w 184"/>
                  <a:gd name="T47" fmla="*/ 161 h 175"/>
                  <a:gd name="T48" fmla="*/ 154 w 184"/>
                  <a:gd name="T49" fmla="*/ 150 h 175"/>
                  <a:gd name="T50" fmla="*/ 165 w 184"/>
                  <a:gd name="T51" fmla="*/ 124 h 175"/>
                  <a:gd name="T52" fmla="*/ 160 w 184"/>
                  <a:gd name="T53" fmla="*/ 105 h 175"/>
                  <a:gd name="T54" fmla="*/ 179 w 184"/>
                  <a:gd name="T55" fmla="*/ 90 h 175"/>
                  <a:gd name="T56" fmla="*/ 184 w 184"/>
                  <a:gd name="T57" fmla="*/ 73 h 175"/>
                  <a:gd name="T58" fmla="*/ 180 w 184"/>
                  <a:gd name="T59" fmla="*/ 5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5">
                    <a:moveTo>
                      <a:pt x="180" y="56"/>
                    </a:moveTo>
                    <a:cubicBezTo>
                      <a:pt x="177" y="50"/>
                      <a:pt x="171" y="45"/>
                      <a:pt x="166" y="41"/>
                    </a:cubicBezTo>
                    <a:cubicBezTo>
                      <a:pt x="161" y="38"/>
                      <a:pt x="155" y="37"/>
                      <a:pt x="149" y="36"/>
                    </a:cubicBezTo>
                    <a:cubicBezTo>
                      <a:pt x="147" y="36"/>
                      <a:pt x="144" y="37"/>
                      <a:pt x="142" y="37"/>
                    </a:cubicBezTo>
                    <a:cubicBezTo>
                      <a:pt x="142" y="36"/>
                      <a:pt x="142" y="36"/>
                      <a:pt x="142" y="35"/>
                    </a:cubicBezTo>
                    <a:cubicBezTo>
                      <a:pt x="142" y="26"/>
                      <a:pt x="139" y="17"/>
                      <a:pt x="133" y="10"/>
                    </a:cubicBezTo>
                    <a:cubicBezTo>
                      <a:pt x="126" y="4"/>
                      <a:pt x="117" y="0"/>
                      <a:pt x="108" y="0"/>
                    </a:cubicBezTo>
                    <a:cubicBezTo>
                      <a:pt x="99" y="0"/>
                      <a:pt x="90" y="3"/>
                      <a:pt x="84" y="9"/>
                    </a:cubicBezTo>
                    <a:cubicBezTo>
                      <a:pt x="81" y="12"/>
                      <a:pt x="79" y="15"/>
                      <a:pt x="77" y="18"/>
                    </a:cubicBezTo>
                    <a:cubicBezTo>
                      <a:pt x="72" y="13"/>
                      <a:pt x="65" y="10"/>
                      <a:pt x="57" y="10"/>
                    </a:cubicBezTo>
                    <a:cubicBezTo>
                      <a:pt x="38" y="10"/>
                      <a:pt x="22" y="25"/>
                      <a:pt x="22" y="44"/>
                    </a:cubicBezTo>
                    <a:cubicBezTo>
                      <a:pt x="22" y="47"/>
                      <a:pt x="22" y="49"/>
                      <a:pt x="23" y="52"/>
                    </a:cubicBezTo>
                    <a:cubicBezTo>
                      <a:pt x="21" y="53"/>
                      <a:pt x="19" y="53"/>
                      <a:pt x="17" y="54"/>
                    </a:cubicBezTo>
                    <a:cubicBezTo>
                      <a:pt x="7" y="60"/>
                      <a:pt x="1" y="71"/>
                      <a:pt x="1" y="83"/>
                    </a:cubicBezTo>
                    <a:cubicBezTo>
                      <a:pt x="0" y="91"/>
                      <a:pt x="4" y="100"/>
                      <a:pt x="10" y="106"/>
                    </a:cubicBezTo>
                    <a:cubicBezTo>
                      <a:pt x="13" y="110"/>
                      <a:pt x="18" y="112"/>
                      <a:pt x="22" y="114"/>
                    </a:cubicBezTo>
                    <a:cubicBezTo>
                      <a:pt x="20" y="118"/>
                      <a:pt x="19" y="123"/>
                      <a:pt x="19" y="127"/>
                    </a:cubicBezTo>
                    <a:cubicBezTo>
                      <a:pt x="19" y="136"/>
                      <a:pt x="23" y="145"/>
                      <a:pt x="29" y="151"/>
                    </a:cubicBezTo>
                    <a:cubicBezTo>
                      <a:pt x="35" y="157"/>
                      <a:pt x="43" y="161"/>
                      <a:pt x="52" y="161"/>
                    </a:cubicBezTo>
                    <a:cubicBezTo>
                      <a:pt x="58" y="161"/>
                      <a:pt x="65" y="159"/>
                      <a:pt x="71" y="155"/>
                    </a:cubicBezTo>
                    <a:cubicBezTo>
                      <a:pt x="71" y="155"/>
                      <a:pt x="72" y="155"/>
                      <a:pt x="73" y="155"/>
                    </a:cubicBezTo>
                    <a:cubicBezTo>
                      <a:pt x="74" y="166"/>
                      <a:pt x="84" y="175"/>
                      <a:pt x="96" y="175"/>
                    </a:cubicBezTo>
                    <a:cubicBezTo>
                      <a:pt x="106" y="175"/>
                      <a:pt x="115" y="169"/>
                      <a:pt x="119" y="159"/>
                    </a:cubicBezTo>
                    <a:cubicBezTo>
                      <a:pt x="122" y="160"/>
                      <a:pt x="125" y="161"/>
                      <a:pt x="128" y="161"/>
                    </a:cubicBezTo>
                    <a:cubicBezTo>
                      <a:pt x="137" y="161"/>
                      <a:pt x="147" y="157"/>
                      <a:pt x="154" y="150"/>
                    </a:cubicBezTo>
                    <a:cubicBezTo>
                      <a:pt x="161" y="143"/>
                      <a:pt x="165" y="134"/>
                      <a:pt x="165" y="124"/>
                    </a:cubicBezTo>
                    <a:cubicBezTo>
                      <a:pt x="165" y="117"/>
                      <a:pt x="164" y="111"/>
                      <a:pt x="160" y="105"/>
                    </a:cubicBezTo>
                    <a:cubicBezTo>
                      <a:pt x="168" y="103"/>
                      <a:pt x="175" y="97"/>
                      <a:pt x="179" y="90"/>
                    </a:cubicBezTo>
                    <a:cubicBezTo>
                      <a:pt x="182" y="85"/>
                      <a:pt x="184" y="79"/>
                      <a:pt x="184" y="73"/>
                    </a:cubicBezTo>
                    <a:cubicBezTo>
                      <a:pt x="184" y="67"/>
                      <a:pt x="183" y="61"/>
                      <a:pt x="180"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7" name="Freeform 23"/>
              <p:cNvSpPr>
                <a:spLocks/>
              </p:cNvSpPr>
              <p:nvPr/>
            </p:nvSpPr>
            <p:spPr bwMode="auto">
              <a:xfrm>
                <a:off x="5040" y="3328"/>
                <a:ext cx="483" cy="489"/>
              </a:xfrm>
              <a:custGeom>
                <a:avLst/>
                <a:gdLst>
                  <a:gd name="T0" fmla="*/ 179 w 184"/>
                  <a:gd name="T1" fmla="*/ 56 h 176"/>
                  <a:gd name="T2" fmla="*/ 165 w 184"/>
                  <a:gd name="T3" fmla="*/ 41 h 176"/>
                  <a:gd name="T4" fmla="*/ 148 w 184"/>
                  <a:gd name="T5" fmla="*/ 37 h 176"/>
                  <a:gd name="T6" fmla="*/ 141 w 184"/>
                  <a:gd name="T7" fmla="*/ 37 h 176"/>
                  <a:gd name="T8" fmla="*/ 142 w 184"/>
                  <a:gd name="T9" fmla="*/ 35 h 176"/>
                  <a:gd name="T10" fmla="*/ 132 w 184"/>
                  <a:gd name="T11" fmla="*/ 10 h 176"/>
                  <a:gd name="T12" fmla="*/ 108 w 184"/>
                  <a:gd name="T13" fmla="*/ 0 h 176"/>
                  <a:gd name="T14" fmla="*/ 83 w 184"/>
                  <a:gd name="T15" fmla="*/ 10 h 176"/>
                  <a:gd name="T16" fmla="*/ 77 w 184"/>
                  <a:gd name="T17" fmla="*/ 18 h 176"/>
                  <a:gd name="T18" fmla="*/ 56 w 184"/>
                  <a:gd name="T19" fmla="*/ 10 h 176"/>
                  <a:gd name="T20" fmla="*/ 22 w 184"/>
                  <a:gd name="T21" fmla="*/ 44 h 176"/>
                  <a:gd name="T22" fmla="*/ 22 w 184"/>
                  <a:gd name="T23" fmla="*/ 52 h 176"/>
                  <a:gd name="T24" fmla="*/ 16 w 184"/>
                  <a:gd name="T25" fmla="*/ 55 h 176"/>
                  <a:gd name="T26" fmla="*/ 0 w 184"/>
                  <a:gd name="T27" fmla="*/ 83 h 176"/>
                  <a:gd name="T28" fmla="*/ 9 w 184"/>
                  <a:gd name="T29" fmla="*/ 106 h 176"/>
                  <a:gd name="T30" fmla="*/ 22 w 184"/>
                  <a:gd name="T31" fmla="*/ 114 h 176"/>
                  <a:gd name="T32" fmla="*/ 19 w 184"/>
                  <a:gd name="T33" fmla="*/ 128 h 176"/>
                  <a:gd name="T34" fmla="*/ 28 w 184"/>
                  <a:gd name="T35" fmla="*/ 151 h 176"/>
                  <a:gd name="T36" fmla="*/ 51 w 184"/>
                  <a:gd name="T37" fmla="*/ 161 h 176"/>
                  <a:gd name="T38" fmla="*/ 70 w 184"/>
                  <a:gd name="T39" fmla="*/ 155 h 176"/>
                  <a:gd name="T40" fmla="*/ 72 w 184"/>
                  <a:gd name="T41" fmla="*/ 155 h 176"/>
                  <a:gd name="T42" fmla="*/ 95 w 184"/>
                  <a:gd name="T43" fmla="*/ 175 h 176"/>
                  <a:gd name="T44" fmla="*/ 118 w 184"/>
                  <a:gd name="T45" fmla="*/ 160 h 176"/>
                  <a:gd name="T46" fmla="*/ 127 w 184"/>
                  <a:gd name="T47" fmla="*/ 161 h 176"/>
                  <a:gd name="T48" fmla="*/ 153 w 184"/>
                  <a:gd name="T49" fmla="*/ 150 h 176"/>
                  <a:gd name="T50" fmla="*/ 165 w 184"/>
                  <a:gd name="T51" fmla="*/ 124 h 176"/>
                  <a:gd name="T52" fmla="*/ 160 w 184"/>
                  <a:gd name="T53" fmla="*/ 105 h 176"/>
                  <a:gd name="T54" fmla="*/ 179 w 184"/>
                  <a:gd name="T55" fmla="*/ 91 h 176"/>
                  <a:gd name="T56" fmla="*/ 183 w 184"/>
                  <a:gd name="T57" fmla="*/ 74 h 176"/>
                  <a:gd name="T58" fmla="*/ 179 w 184"/>
                  <a:gd name="T59" fmla="*/ 5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6"/>
                    </a:moveTo>
                    <a:cubicBezTo>
                      <a:pt x="176" y="50"/>
                      <a:pt x="171" y="46"/>
                      <a:pt x="165" y="41"/>
                    </a:cubicBezTo>
                    <a:cubicBezTo>
                      <a:pt x="160" y="38"/>
                      <a:pt x="154" y="37"/>
                      <a:pt x="148" y="37"/>
                    </a:cubicBezTo>
                    <a:cubicBezTo>
                      <a:pt x="146" y="37"/>
                      <a:pt x="144" y="37"/>
                      <a:pt x="141" y="37"/>
                    </a:cubicBezTo>
                    <a:cubicBezTo>
                      <a:pt x="142" y="37"/>
                      <a:pt x="142" y="36"/>
                      <a:pt x="142" y="35"/>
                    </a:cubicBezTo>
                    <a:cubicBezTo>
                      <a:pt x="142" y="26"/>
                      <a:pt x="138" y="17"/>
                      <a:pt x="132" y="10"/>
                    </a:cubicBezTo>
                    <a:cubicBezTo>
                      <a:pt x="125" y="4"/>
                      <a:pt x="117" y="0"/>
                      <a:pt x="108" y="0"/>
                    </a:cubicBezTo>
                    <a:cubicBezTo>
                      <a:pt x="98" y="0"/>
                      <a:pt x="89" y="3"/>
                      <a:pt x="83" y="10"/>
                    </a:cubicBezTo>
                    <a:cubicBezTo>
                      <a:pt x="80" y="12"/>
                      <a:pt x="78" y="15"/>
                      <a:pt x="77" y="18"/>
                    </a:cubicBezTo>
                    <a:cubicBezTo>
                      <a:pt x="71" y="13"/>
                      <a:pt x="64" y="11"/>
                      <a:pt x="56" y="10"/>
                    </a:cubicBezTo>
                    <a:cubicBezTo>
                      <a:pt x="38" y="10"/>
                      <a:pt x="22" y="25"/>
                      <a:pt x="22" y="44"/>
                    </a:cubicBezTo>
                    <a:cubicBezTo>
                      <a:pt x="21" y="47"/>
                      <a:pt x="22" y="49"/>
                      <a:pt x="22" y="52"/>
                    </a:cubicBezTo>
                    <a:cubicBezTo>
                      <a:pt x="20" y="53"/>
                      <a:pt x="18" y="54"/>
                      <a:pt x="16" y="55"/>
                    </a:cubicBezTo>
                    <a:cubicBezTo>
                      <a:pt x="6" y="60"/>
                      <a:pt x="0" y="71"/>
                      <a:pt x="0" y="83"/>
                    </a:cubicBezTo>
                    <a:cubicBezTo>
                      <a:pt x="0" y="91"/>
                      <a:pt x="3" y="100"/>
                      <a:pt x="9" y="106"/>
                    </a:cubicBezTo>
                    <a:cubicBezTo>
                      <a:pt x="13" y="110"/>
                      <a:pt x="17" y="112"/>
                      <a:pt x="22" y="114"/>
                    </a:cubicBezTo>
                    <a:cubicBezTo>
                      <a:pt x="20" y="118"/>
                      <a:pt x="19" y="123"/>
                      <a:pt x="19" y="128"/>
                    </a:cubicBezTo>
                    <a:cubicBezTo>
                      <a:pt x="18" y="136"/>
                      <a:pt x="22" y="145"/>
                      <a:pt x="28" y="151"/>
                    </a:cubicBezTo>
                    <a:cubicBezTo>
                      <a:pt x="34" y="157"/>
                      <a:pt x="42" y="161"/>
                      <a:pt x="51" y="161"/>
                    </a:cubicBezTo>
                    <a:cubicBezTo>
                      <a:pt x="58" y="161"/>
                      <a:pt x="64" y="159"/>
                      <a:pt x="70" y="155"/>
                    </a:cubicBezTo>
                    <a:cubicBezTo>
                      <a:pt x="71" y="155"/>
                      <a:pt x="71" y="155"/>
                      <a:pt x="72" y="155"/>
                    </a:cubicBezTo>
                    <a:cubicBezTo>
                      <a:pt x="74" y="166"/>
                      <a:pt x="83" y="175"/>
                      <a:pt x="95" y="175"/>
                    </a:cubicBezTo>
                    <a:cubicBezTo>
                      <a:pt x="106" y="176"/>
                      <a:pt x="115" y="169"/>
                      <a:pt x="118" y="160"/>
                    </a:cubicBezTo>
                    <a:cubicBezTo>
                      <a:pt x="121" y="160"/>
                      <a:pt x="124" y="161"/>
                      <a:pt x="127" y="161"/>
                    </a:cubicBezTo>
                    <a:cubicBezTo>
                      <a:pt x="137" y="161"/>
                      <a:pt x="146" y="157"/>
                      <a:pt x="153" y="150"/>
                    </a:cubicBezTo>
                    <a:cubicBezTo>
                      <a:pt x="160" y="144"/>
                      <a:pt x="164" y="134"/>
                      <a:pt x="165" y="124"/>
                    </a:cubicBezTo>
                    <a:cubicBezTo>
                      <a:pt x="165" y="118"/>
                      <a:pt x="163" y="111"/>
                      <a:pt x="160" y="105"/>
                    </a:cubicBezTo>
                    <a:cubicBezTo>
                      <a:pt x="168" y="103"/>
                      <a:pt x="174" y="98"/>
                      <a:pt x="179" y="91"/>
                    </a:cubicBezTo>
                    <a:cubicBezTo>
                      <a:pt x="182" y="85"/>
                      <a:pt x="183" y="80"/>
                      <a:pt x="183" y="74"/>
                    </a:cubicBezTo>
                    <a:cubicBezTo>
                      <a:pt x="184" y="67"/>
                      <a:pt x="182" y="62"/>
                      <a:pt x="179" y="5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8" name="Freeform 24"/>
              <p:cNvSpPr>
                <a:spLocks/>
              </p:cNvSpPr>
              <p:nvPr/>
            </p:nvSpPr>
            <p:spPr bwMode="auto">
              <a:xfrm>
                <a:off x="4767" y="3005"/>
                <a:ext cx="483" cy="490"/>
              </a:xfrm>
              <a:custGeom>
                <a:avLst/>
                <a:gdLst>
                  <a:gd name="T0" fmla="*/ 179 w 184"/>
                  <a:gd name="T1" fmla="*/ 57 h 176"/>
                  <a:gd name="T2" fmla="*/ 165 w 184"/>
                  <a:gd name="T3" fmla="*/ 42 h 176"/>
                  <a:gd name="T4" fmla="*/ 149 w 184"/>
                  <a:gd name="T5" fmla="*/ 37 h 176"/>
                  <a:gd name="T6" fmla="*/ 142 w 184"/>
                  <a:gd name="T7" fmla="*/ 38 h 176"/>
                  <a:gd name="T8" fmla="*/ 142 w 184"/>
                  <a:gd name="T9" fmla="*/ 36 h 176"/>
                  <a:gd name="T10" fmla="*/ 132 w 184"/>
                  <a:gd name="T11" fmla="*/ 11 h 176"/>
                  <a:gd name="T12" fmla="*/ 108 w 184"/>
                  <a:gd name="T13" fmla="*/ 0 h 176"/>
                  <a:gd name="T14" fmla="*/ 83 w 184"/>
                  <a:gd name="T15" fmla="*/ 10 h 176"/>
                  <a:gd name="T16" fmla="*/ 77 w 184"/>
                  <a:gd name="T17" fmla="*/ 19 h 176"/>
                  <a:gd name="T18" fmla="*/ 56 w 184"/>
                  <a:gd name="T19" fmla="*/ 11 h 176"/>
                  <a:gd name="T20" fmla="*/ 22 w 184"/>
                  <a:gd name="T21" fmla="*/ 45 h 176"/>
                  <a:gd name="T22" fmla="*/ 23 w 184"/>
                  <a:gd name="T23" fmla="*/ 53 h 176"/>
                  <a:gd name="T24" fmla="*/ 17 w 184"/>
                  <a:gd name="T25" fmla="*/ 55 h 176"/>
                  <a:gd name="T26" fmla="*/ 0 w 184"/>
                  <a:gd name="T27" fmla="*/ 83 h 176"/>
                  <a:gd name="T28" fmla="*/ 9 w 184"/>
                  <a:gd name="T29" fmla="*/ 107 h 176"/>
                  <a:gd name="T30" fmla="*/ 22 w 184"/>
                  <a:gd name="T31" fmla="*/ 115 h 176"/>
                  <a:gd name="T32" fmla="*/ 19 w 184"/>
                  <a:gd name="T33" fmla="*/ 128 h 176"/>
                  <a:gd name="T34" fmla="*/ 28 w 184"/>
                  <a:gd name="T35" fmla="*/ 152 h 176"/>
                  <a:gd name="T36" fmla="*/ 51 w 184"/>
                  <a:gd name="T37" fmla="*/ 162 h 176"/>
                  <a:gd name="T38" fmla="*/ 70 w 184"/>
                  <a:gd name="T39" fmla="*/ 156 h 176"/>
                  <a:gd name="T40" fmla="*/ 72 w 184"/>
                  <a:gd name="T41" fmla="*/ 156 h 176"/>
                  <a:gd name="T42" fmla="*/ 95 w 184"/>
                  <a:gd name="T43" fmla="*/ 176 h 176"/>
                  <a:gd name="T44" fmla="*/ 118 w 184"/>
                  <a:gd name="T45" fmla="*/ 160 h 176"/>
                  <a:gd name="T46" fmla="*/ 127 w 184"/>
                  <a:gd name="T47" fmla="*/ 161 h 176"/>
                  <a:gd name="T48" fmla="*/ 153 w 184"/>
                  <a:gd name="T49" fmla="*/ 151 h 176"/>
                  <a:gd name="T50" fmla="*/ 165 w 184"/>
                  <a:gd name="T51" fmla="*/ 125 h 176"/>
                  <a:gd name="T52" fmla="*/ 160 w 184"/>
                  <a:gd name="T53" fmla="*/ 106 h 176"/>
                  <a:gd name="T54" fmla="*/ 179 w 184"/>
                  <a:gd name="T55" fmla="*/ 91 h 176"/>
                  <a:gd name="T56" fmla="*/ 184 w 184"/>
                  <a:gd name="T57" fmla="*/ 74 h 176"/>
                  <a:gd name="T58" fmla="*/ 179 w 184"/>
                  <a:gd name="T59" fmla="*/ 57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84" h="176">
                    <a:moveTo>
                      <a:pt x="179" y="57"/>
                    </a:moveTo>
                    <a:cubicBezTo>
                      <a:pt x="176" y="51"/>
                      <a:pt x="171" y="46"/>
                      <a:pt x="165" y="42"/>
                    </a:cubicBezTo>
                    <a:cubicBezTo>
                      <a:pt x="160" y="39"/>
                      <a:pt x="155" y="37"/>
                      <a:pt x="149" y="37"/>
                    </a:cubicBezTo>
                    <a:cubicBezTo>
                      <a:pt x="146" y="37"/>
                      <a:pt x="144" y="37"/>
                      <a:pt x="142" y="38"/>
                    </a:cubicBezTo>
                    <a:cubicBezTo>
                      <a:pt x="142" y="37"/>
                      <a:pt x="142" y="36"/>
                      <a:pt x="142" y="36"/>
                    </a:cubicBezTo>
                    <a:cubicBezTo>
                      <a:pt x="142" y="26"/>
                      <a:pt x="138" y="18"/>
                      <a:pt x="132" y="11"/>
                    </a:cubicBezTo>
                    <a:cubicBezTo>
                      <a:pt x="126" y="4"/>
                      <a:pt x="117" y="1"/>
                      <a:pt x="108" y="0"/>
                    </a:cubicBezTo>
                    <a:cubicBezTo>
                      <a:pt x="99" y="0"/>
                      <a:pt x="90" y="4"/>
                      <a:pt x="83" y="10"/>
                    </a:cubicBezTo>
                    <a:cubicBezTo>
                      <a:pt x="81" y="13"/>
                      <a:pt x="78" y="16"/>
                      <a:pt x="77" y="19"/>
                    </a:cubicBezTo>
                    <a:cubicBezTo>
                      <a:pt x="71" y="14"/>
                      <a:pt x="64" y="11"/>
                      <a:pt x="56" y="11"/>
                    </a:cubicBezTo>
                    <a:cubicBezTo>
                      <a:pt x="38" y="11"/>
                      <a:pt x="22" y="26"/>
                      <a:pt x="22" y="45"/>
                    </a:cubicBezTo>
                    <a:cubicBezTo>
                      <a:pt x="22" y="47"/>
                      <a:pt x="22" y="50"/>
                      <a:pt x="23" y="53"/>
                    </a:cubicBezTo>
                    <a:cubicBezTo>
                      <a:pt x="21" y="53"/>
                      <a:pt x="19" y="54"/>
                      <a:pt x="17" y="55"/>
                    </a:cubicBezTo>
                    <a:cubicBezTo>
                      <a:pt x="7" y="61"/>
                      <a:pt x="0" y="72"/>
                      <a:pt x="0" y="83"/>
                    </a:cubicBezTo>
                    <a:cubicBezTo>
                      <a:pt x="0" y="92"/>
                      <a:pt x="3" y="100"/>
                      <a:pt x="9" y="107"/>
                    </a:cubicBezTo>
                    <a:cubicBezTo>
                      <a:pt x="13" y="110"/>
                      <a:pt x="17" y="113"/>
                      <a:pt x="22" y="115"/>
                    </a:cubicBezTo>
                    <a:cubicBezTo>
                      <a:pt x="20" y="119"/>
                      <a:pt x="19" y="124"/>
                      <a:pt x="19" y="128"/>
                    </a:cubicBezTo>
                    <a:cubicBezTo>
                      <a:pt x="19" y="137"/>
                      <a:pt x="22" y="145"/>
                      <a:pt x="28" y="152"/>
                    </a:cubicBezTo>
                    <a:cubicBezTo>
                      <a:pt x="34" y="158"/>
                      <a:pt x="42" y="161"/>
                      <a:pt x="51" y="162"/>
                    </a:cubicBezTo>
                    <a:cubicBezTo>
                      <a:pt x="58" y="162"/>
                      <a:pt x="65" y="160"/>
                      <a:pt x="70" y="156"/>
                    </a:cubicBezTo>
                    <a:cubicBezTo>
                      <a:pt x="71" y="156"/>
                      <a:pt x="71" y="156"/>
                      <a:pt x="72" y="156"/>
                    </a:cubicBezTo>
                    <a:cubicBezTo>
                      <a:pt x="74" y="167"/>
                      <a:pt x="84" y="176"/>
                      <a:pt x="95" y="176"/>
                    </a:cubicBezTo>
                    <a:cubicBezTo>
                      <a:pt x="106" y="176"/>
                      <a:pt x="115" y="169"/>
                      <a:pt x="118" y="160"/>
                    </a:cubicBezTo>
                    <a:cubicBezTo>
                      <a:pt x="121" y="161"/>
                      <a:pt x="124" y="161"/>
                      <a:pt x="127" y="161"/>
                    </a:cubicBezTo>
                    <a:cubicBezTo>
                      <a:pt x="137" y="162"/>
                      <a:pt x="146" y="158"/>
                      <a:pt x="153" y="151"/>
                    </a:cubicBezTo>
                    <a:cubicBezTo>
                      <a:pt x="161" y="144"/>
                      <a:pt x="165" y="135"/>
                      <a:pt x="165" y="125"/>
                    </a:cubicBezTo>
                    <a:cubicBezTo>
                      <a:pt x="165" y="118"/>
                      <a:pt x="163" y="112"/>
                      <a:pt x="160" y="106"/>
                    </a:cubicBezTo>
                    <a:cubicBezTo>
                      <a:pt x="168" y="103"/>
                      <a:pt x="175" y="98"/>
                      <a:pt x="179" y="91"/>
                    </a:cubicBezTo>
                    <a:cubicBezTo>
                      <a:pt x="182" y="86"/>
                      <a:pt x="184" y="80"/>
                      <a:pt x="184" y="74"/>
                    </a:cubicBezTo>
                    <a:cubicBezTo>
                      <a:pt x="184" y="68"/>
                      <a:pt x="182" y="62"/>
                      <a:pt x="179" y="5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9" name="Freeform 25"/>
              <p:cNvSpPr>
                <a:spLocks/>
              </p:cNvSpPr>
              <p:nvPr/>
            </p:nvSpPr>
            <p:spPr bwMode="auto">
              <a:xfrm>
                <a:off x="5076" y="3698"/>
                <a:ext cx="98" cy="589"/>
              </a:xfrm>
              <a:custGeom>
                <a:avLst/>
                <a:gdLst>
                  <a:gd name="T0" fmla="*/ 4 w 37"/>
                  <a:gd name="T1" fmla="*/ 0 h 212"/>
                  <a:gd name="T2" fmla="*/ 0 w 37"/>
                  <a:gd name="T3" fmla="*/ 202 h 212"/>
                  <a:gd name="T4" fmla="*/ 37 w 37"/>
                  <a:gd name="T5" fmla="*/ 212 h 212"/>
                  <a:gd name="T6" fmla="*/ 32 w 37"/>
                  <a:gd name="T7" fmla="*/ 2 h 212"/>
                  <a:gd name="T8" fmla="*/ 4 w 37"/>
                  <a:gd name="T9" fmla="*/ 0 h 212"/>
                </a:gdLst>
                <a:ahLst/>
                <a:cxnLst>
                  <a:cxn ang="0">
                    <a:pos x="T0" y="T1"/>
                  </a:cxn>
                  <a:cxn ang="0">
                    <a:pos x="T2" y="T3"/>
                  </a:cxn>
                  <a:cxn ang="0">
                    <a:pos x="T4" y="T5"/>
                  </a:cxn>
                  <a:cxn ang="0">
                    <a:pos x="T6" y="T7"/>
                  </a:cxn>
                  <a:cxn ang="0">
                    <a:pos x="T8" y="T9"/>
                  </a:cxn>
                </a:cxnLst>
                <a:rect l="0" t="0" r="r" b="b"/>
                <a:pathLst>
                  <a:path w="37" h="212">
                    <a:moveTo>
                      <a:pt x="4" y="0"/>
                    </a:moveTo>
                    <a:cubicBezTo>
                      <a:pt x="5" y="10"/>
                      <a:pt x="0" y="202"/>
                      <a:pt x="0" y="202"/>
                    </a:cubicBezTo>
                    <a:cubicBezTo>
                      <a:pt x="37" y="212"/>
                      <a:pt x="37" y="212"/>
                      <a:pt x="37" y="212"/>
                    </a:cubicBezTo>
                    <a:cubicBezTo>
                      <a:pt x="32" y="2"/>
                      <a:pt x="32" y="2"/>
                      <a:pt x="32"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0" name="Freeform 26"/>
              <p:cNvSpPr>
                <a:spLocks/>
              </p:cNvSpPr>
              <p:nvPr/>
            </p:nvSpPr>
            <p:spPr bwMode="auto">
              <a:xfrm>
                <a:off x="4772" y="3092"/>
                <a:ext cx="693" cy="700"/>
              </a:xfrm>
              <a:custGeom>
                <a:avLst/>
                <a:gdLst>
                  <a:gd name="T0" fmla="*/ 257 w 264"/>
                  <a:gd name="T1" fmla="*/ 80 h 252"/>
                  <a:gd name="T2" fmla="*/ 237 w 264"/>
                  <a:gd name="T3" fmla="*/ 59 h 252"/>
                  <a:gd name="T4" fmla="*/ 212 w 264"/>
                  <a:gd name="T5" fmla="*/ 52 h 252"/>
                  <a:gd name="T6" fmla="*/ 203 w 264"/>
                  <a:gd name="T7" fmla="*/ 53 h 252"/>
                  <a:gd name="T8" fmla="*/ 203 w 264"/>
                  <a:gd name="T9" fmla="*/ 50 h 252"/>
                  <a:gd name="T10" fmla="*/ 188 w 264"/>
                  <a:gd name="T11" fmla="*/ 15 h 252"/>
                  <a:gd name="T12" fmla="*/ 153 w 264"/>
                  <a:gd name="T13" fmla="*/ 0 h 252"/>
                  <a:gd name="T14" fmla="*/ 118 w 264"/>
                  <a:gd name="T15" fmla="*/ 15 h 252"/>
                  <a:gd name="T16" fmla="*/ 109 w 264"/>
                  <a:gd name="T17" fmla="*/ 27 h 252"/>
                  <a:gd name="T18" fmla="*/ 80 w 264"/>
                  <a:gd name="T19" fmla="*/ 17 h 252"/>
                  <a:gd name="T20" fmla="*/ 31 w 264"/>
                  <a:gd name="T21" fmla="*/ 66 h 252"/>
                  <a:gd name="T22" fmla="*/ 32 w 264"/>
                  <a:gd name="T23" fmla="*/ 77 h 252"/>
                  <a:gd name="T24" fmla="*/ 24 w 264"/>
                  <a:gd name="T25" fmla="*/ 81 h 252"/>
                  <a:gd name="T26" fmla="*/ 0 w 264"/>
                  <a:gd name="T27" fmla="*/ 121 h 252"/>
                  <a:gd name="T28" fmla="*/ 14 w 264"/>
                  <a:gd name="T29" fmla="*/ 155 h 252"/>
                  <a:gd name="T30" fmla="*/ 33 w 264"/>
                  <a:gd name="T31" fmla="*/ 166 h 252"/>
                  <a:gd name="T32" fmla="*/ 28 w 264"/>
                  <a:gd name="T33" fmla="*/ 186 h 252"/>
                  <a:gd name="T34" fmla="*/ 42 w 264"/>
                  <a:gd name="T35" fmla="*/ 219 h 252"/>
                  <a:gd name="T36" fmla="*/ 75 w 264"/>
                  <a:gd name="T37" fmla="*/ 233 h 252"/>
                  <a:gd name="T38" fmla="*/ 103 w 264"/>
                  <a:gd name="T39" fmla="*/ 224 h 252"/>
                  <a:gd name="T40" fmla="*/ 105 w 264"/>
                  <a:gd name="T41" fmla="*/ 223 h 252"/>
                  <a:gd name="T42" fmla="*/ 139 w 264"/>
                  <a:gd name="T43" fmla="*/ 252 h 252"/>
                  <a:gd name="T44" fmla="*/ 171 w 264"/>
                  <a:gd name="T45" fmla="*/ 229 h 252"/>
                  <a:gd name="T46" fmla="*/ 184 w 264"/>
                  <a:gd name="T47" fmla="*/ 231 h 252"/>
                  <a:gd name="T48" fmla="*/ 222 w 264"/>
                  <a:gd name="T49" fmla="*/ 215 h 252"/>
                  <a:gd name="T50" fmla="*/ 238 w 264"/>
                  <a:gd name="T51" fmla="*/ 177 h 252"/>
                  <a:gd name="T52" fmla="*/ 230 w 264"/>
                  <a:gd name="T53" fmla="*/ 150 h 252"/>
                  <a:gd name="T54" fmla="*/ 257 w 264"/>
                  <a:gd name="T55" fmla="*/ 129 h 252"/>
                  <a:gd name="T56" fmla="*/ 264 w 264"/>
                  <a:gd name="T57" fmla="*/ 104 h 252"/>
                  <a:gd name="T58" fmla="*/ 257 w 264"/>
                  <a:gd name="T59" fmla="*/ 8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4" h="252">
                    <a:moveTo>
                      <a:pt x="257" y="80"/>
                    </a:moveTo>
                    <a:cubicBezTo>
                      <a:pt x="253" y="71"/>
                      <a:pt x="245" y="64"/>
                      <a:pt x="237" y="59"/>
                    </a:cubicBezTo>
                    <a:cubicBezTo>
                      <a:pt x="229" y="54"/>
                      <a:pt x="221" y="52"/>
                      <a:pt x="212" y="52"/>
                    </a:cubicBezTo>
                    <a:cubicBezTo>
                      <a:pt x="209" y="52"/>
                      <a:pt x="206" y="53"/>
                      <a:pt x="203" y="53"/>
                    </a:cubicBezTo>
                    <a:cubicBezTo>
                      <a:pt x="203" y="52"/>
                      <a:pt x="203" y="51"/>
                      <a:pt x="203" y="50"/>
                    </a:cubicBezTo>
                    <a:cubicBezTo>
                      <a:pt x="203" y="37"/>
                      <a:pt x="197" y="24"/>
                      <a:pt x="188" y="15"/>
                    </a:cubicBezTo>
                    <a:cubicBezTo>
                      <a:pt x="179" y="6"/>
                      <a:pt x="166" y="0"/>
                      <a:pt x="153" y="0"/>
                    </a:cubicBezTo>
                    <a:cubicBezTo>
                      <a:pt x="140" y="0"/>
                      <a:pt x="127" y="6"/>
                      <a:pt x="118" y="15"/>
                    </a:cubicBezTo>
                    <a:cubicBezTo>
                      <a:pt x="114" y="18"/>
                      <a:pt x="112" y="23"/>
                      <a:pt x="109" y="27"/>
                    </a:cubicBezTo>
                    <a:cubicBezTo>
                      <a:pt x="101" y="21"/>
                      <a:pt x="91" y="17"/>
                      <a:pt x="80" y="17"/>
                    </a:cubicBezTo>
                    <a:cubicBezTo>
                      <a:pt x="53" y="17"/>
                      <a:pt x="31" y="39"/>
                      <a:pt x="31" y="66"/>
                    </a:cubicBezTo>
                    <a:cubicBezTo>
                      <a:pt x="31" y="69"/>
                      <a:pt x="31" y="73"/>
                      <a:pt x="32" y="77"/>
                    </a:cubicBezTo>
                    <a:cubicBezTo>
                      <a:pt x="29" y="78"/>
                      <a:pt x="26" y="79"/>
                      <a:pt x="24" y="81"/>
                    </a:cubicBezTo>
                    <a:cubicBezTo>
                      <a:pt x="9" y="89"/>
                      <a:pt x="0" y="105"/>
                      <a:pt x="0" y="121"/>
                    </a:cubicBezTo>
                    <a:cubicBezTo>
                      <a:pt x="0" y="134"/>
                      <a:pt x="5" y="146"/>
                      <a:pt x="14" y="155"/>
                    </a:cubicBezTo>
                    <a:cubicBezTo>
                      <a:pt x="19" y="160"/>
                      <a:pt x="26" y="164"/>
                      <a:pt x="33" y="166"/>
                    </a:cubicBezTo>
                    <a:cubicBezTo>
                      <a:pt x="30" y="172"/>
                      <a:pt x="28" y="179"/>
                      <a:pt x="28" y="186"/>
                    </a:cubicBezTo>
                    <a:cubicBezTo>
                      <a:pt x="28" y="198"/>
                      <a:pt x="33" y="210"/>
                      <a:pt x="42" y="219"/>
                    </a:cubicBezTo>
                    <a:cubicBezTo>
                      <a:pt x="51" y="228"/>
                      <a:pt x="63" y="233"/>
                      <a:pt x="75" y="233"/>
                    </a:cubicBezTo>
                    <a:cubicBezTo>
                      <a:pt x="85" y="233"/>
                      <a:pt x="95" y="229"/>
                      <a:pt x="103" y="224"/>
                    </a:cubicBezTo>
                    <a:cubicBezTo>
                      <a:pt x="104" y="224"/>
                      <a:pt x="104" y="223"/>
                      <a:pt x="105" y="223"/>
                    </a:cubicBezTo>
                    <a:cubicBezTo>
                      <a:pt x="108" y="240"/>
                      <a:pt x="122" y="252"/>
                      <a:pt x="139" y="252"/>
                    </a:cubicBezTo>
                    <a:cubicBezTo>
                      <a:pt x="154" y="252"/>
                      <a:pt x="167" y="242"/>
                      <a:pt x="171" y="229"/>
                    </a:cubicBezTo>
                    <a:cubicBezTo>
                      <a:pt x="176" y="230"/>
                      <a:pt x="180" y="231"/>
                      <a:pt x="184" y="231"/>
                    </a:cubicBezTo>
                    <a:cubicBezTo>
                      <a:pt x="198" y="231"/>
                      <a:pt x="212" y="225"/>
                      <a:pt x="222" y="215"/>
                    </a:cubicBezTo>
                    <a:cubicBezTo>
                      <a:pt x="232" y="205"/>
                      <a:pt x="238" y="192"/>
                      <a:pt x="238" y="177"/>
                    </a:cubicBezTo>
                    <a:cubicBezTo>
                      <a:pt x="238" y="168"/>
                      <a:pt x="235" y="159"/>
                      <a:pt x="230" y="150"/>
                    </a:cubicBezTo>
                    <a:cubicBezTo>
                      <a:pt x="241" y="147"/>
                      <a:pt x="251" y="139"/>
                      <a:pt x="257" y="129"/>
                    </a:cubicBezTo>
                    <a:cubicBezTo>
                      <a:pt x="261" y="121"/>
                      <a:pt x="263" y="113"/>
                      <a:pt x="264" y="104"/>
                    </a:cubicBezTo>
                    <a:cubicBezTo>
                      <a:pt x="263" y="96"/>
                      <a:pt x="261" y="87"/>
                      <a:pt x="257" y="8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1" name="Freeform 27"/>
              <p:cNvSpPr>
                <a:spLocks noEditPoints="1"/>
              </p:cNvSpPr>
              <p:nvPr/>
            </p:nvSpPr>
            <p:spPr bwMode="auto">
              <a:xfrm>
                <a:off x="5223" y="3097"/>
                <a:ext cx="316" cy="662"/>
              </a:xfrm>
              <a:custGeom>
                <a:avLst/>
                <a:gdLst>
                  <a:gd name="T0" fmla="*/ 0 w 120"/>
                  <a:gd name="T1" fmla="*/ 238 h 238"/>
                  <a:gd name="T2" fmla="*/ 0 w 120"/>
                  <a:gd name="T3" fmla="*/ 238 h 238"/>
                  <a:gd name="T4" fmla="*/ 0 w 120"/>
                  <a:gd name="T5" fmla="*/ 238 h 238"/>
                  <a:gd name="T6" fmla="*/ 0 w 120"/>
                  <a:gd name="T7" fmla="*/ 238 h 238"/>
                  <a:gd name="T8" fmla="*/ 0 w 120"/>
                  <a:gd name="T9" fmla="*/ 238 h 238"/>
                  <a:gd name="T10" fmla="*/ 0 w 120"/>
                  <a:gd name="T11" fmla="*/ 238 h 238"/>
                  <a:gd name="T12" fmla="*/ 0 w 120"/>
                  <a:gd name="T13" fmla="*/ 238 h 238"/>
                  <a:gd name="T14" fmla="*/ 0 w 120"/>
                  <a:gd name="T15" fmla="*/ 238 h 238"/>
                  <a:gd name="T16" fmla="*/ 0 w 120"/>
                  <a:gd name="T17" fmla="*/ 238 h 238"/>
                  <a:gd name="T18" fmla="*/ 109 w 120"/>
                  <a:gd name="T19" fmla="*/ 139 h 238"/>
                  <a:gd name="T20" fmla="*/ 109 w 120"/>
                  <a:gd name="T21" fmla="*/ 139 h 238"/>
                  <a:gd name="T22" fmla="*/ 109 w 120"/>
                  <a:gd name="T23" fmla="*/ 139 h 238"/>
                  <a:gd name="T24" fmla="*/ 120 w 120"/>
                  <a:gd name="T25" fmla="*/ 127 h 238"/>
                  <a:gd name="T26" fmla="*/ 120 w 120"/>
                  <a:gd name="T27" fmla="*/ 127 h 238"/>
                  <a:gd name="T28" fmla="*/ 120 w 120"/>
                  <a:gd name="T29" fmla="*/ 127 h 238"/>
                  <a:gd name="T30" fmla="*/ 120 w 120"/>
                  <a:gd name="T31" fmla="*/ 127 h 238"/>
                  <a:gd name="T32" fmla="*/ 120 w 120"/>
                  <a:gd name="T33" fmla="*/ 127 h 238"/>
                  <a:gd name="T34" fmla="*/ 120 w 120"/>
                  <a:gd name="T35" fmla="*/ 127 h 238"/>
                  <a:gd name="T36" fmla="*/ 120 w 120"/>
                  <a:gd name="T37" fmla="*/ 127 h 238"/>
                  <a:gd name="T38" fmla="*/ 120 w 120"/>
                  <a:gd name="T39" fmla="*/ 127 h 238"/>
                  <a:gd name="T40" fmla="*/ 120 w 120"/>
                  <a:gd name="T41" fmla="*/ 127 h 238"/>
                  <a:gd name="T42" fmla="*/ 120 w 120"/>
                  <a:gd name="T43" fmla="*/ 127 h 238"/>
                  <a:gd name="T44" fmla="*/ 120 w 120"/>
                  <a:gd name="T45" fmla="*/ 127 h 238"/>
                  <a:gd name="T46" fmla="*/ 120 w 120"/>
                  <a:gd name="T47" fmla="*/ 127 h 238"/>
                  <a:gd name="T48" fmla="*/ 120 w 120"/>
                  <a:gd name="T49" fmla="*/ 126 h 238"/>
                  <a:gd name="T50" fmla="*/ 120 w 120"/>
                  <a:gd name="T51" fmla="*/ 126 h 238"/>
                  <a:gd name="T52" fmla="*/ 120 w 120"/>
                  <a:gd name="T53" fmla="*/ 126 h 238"/>
                  <a:gd name="T54" fmla="*/ 36 w 120"/>
                  <a:gd name="T55" fmla="*/ 0 h 238"/>
                  <a:gd name="T56" fmla="*/ 29 w 120"/>
                  <a:gd name="T57" fmla="*/ 1 h 238"/>
                  <a:gd name="T58" fmla="*/ 29 w 120"/>
                  <a:gd name="T59" fmla="*/ 1 h 238"/>
                  <a:gd name="T60" fmla="*/ 36 w 120"/>
                  <a:gd name="T61" fmla="*/ 0 h 238"/>
                  <a:gd name="T62" fmla="*/ 36 w 120"/>
                  <a:gd name="T63" fmla="*/ 0 h 238"/>
                  <a:gd name="T64" fmla="*/ 53 w 120"/>
                  <a:gd name="T65" fmla="*/ 5 h 238"/>
                  <a:gd name="T66" fmla="*/ 53 w 120"/>
                  <a:gd name="T67" fmla="*/ 5 h 238"/>
                  <a:gd name="T68" fmla="*/ 53 w 120"/>
                  <a:gd name="T69" fmla="*/ 5 h 238"/>
                  <a:gd name="T70" fmla="*/ 36 w 120"/>
                  <a:gd name="T71" fmla="*/ 0 h 238"/>
                  <a:gd name="T72" fmla="*/ 36 w 120"/>
                  <a:gd name="T73"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0" h="238">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0" y="238"/>
                    </a:moveTo>
                    <a:cubicBezTo>
                      <a:pt x="0" y="238"/>
                      <a:pt x="0" y="238"/>
                      <a:pt x="0" y="238"/>
                    </a:cubicBezTo>
                    <a:cubicBezTo>
                      <a:pt x="0" y="238"/>
                      <a:pt x="0" y="238"/>
                      <a:pt x="0" y="238"/>
                    </a:cubicBezTo>
                    <a:moveTo>
                      <a:pt x="109" y="139"/>
                    </a:moveTo>
                    <a:cubicBezTo>
                      <a:pt x="109" y="139"/>
                      <a:pt x="109" y="139"/>
                      <a:pt x="109" y="139"/>
                    </a:cubicBezTo>
                    <a:cubicBezTo>
                      <a:pt x="109" y="139"/>
                      <a:pt x="109" y="139"/>
                      <a:pt x="109" y="139"/>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7"/>
                    </a:moveTo>
                    <a:cubicBezTo>
                      <a:pt x="120" y="127"/>
                      <a:pt x="120" y="127"/>
                      <a:pt x="120" y="127"/>
                    </a:cubicBezTo>
                    <a:cubicBezTo>
                      <a:pt x="120" y="127"/>
                      <a:pt x="120" y="127"/>
                      <a:pt x="120" y="127"/>
                    </a:cubicBezTo>
                    <a:moveTo>
                      <a:pt x="120" y="126"/>
                    </a:moveTo>
                    <a:cubicBezTo>
                      <a:pt x="120" y="126"/>
                      <a:pt x="120" y="126"/>
                      <a:pt x="120" y="126"/>
                    </a:cubicBezTo>
                    <a:cubicBezTo>
                      <a:pt x="120" y="126"/>
                      <a:pt x="120" y="126"/>
                      <a:pt x="120" y="126"/>
                    </a:cubicBezTo>
                    <a:moveTo>
                      <a:pt x="36" y="0"/>
                    </a:moveTo>
                    <a:cubicBezTo>
                      <a:pt x="33" y="0"/>
                      <a:pt x="31" y="1"/>
                      <a:pt x="29" y="1"/>
                    </a:cubicBezTo>
                    <a:cubicBezTo>
                      <a:pt x="29" y="1"/>
                      <a:pt x="29" y="1"/>
                      <a:pt x="29" y="1"/>
                    </a:cubicBezTo>
                    <a:cubicBezTo>
                      <a:pt x="31" y="1"/>
                      <a:pt x="33" y="0"/>
                      <a:pt x="36" y="0"/>
                    </a:cubicBezTo>
                    <a:cubicBezTo>
                      <a:pt x="36" y="0"/>
                      <a:pt x="36" y="0"/>
                      <a:pt x="36" y="0"/>
                    </a:cubicBezTo>
                    <a:cubicBezTo>
                      <a:pt x="42" y="1"/>
                      <a:pt x="48" y="2"/>
                      <a:pt x="53" y="5"/>
                    </a:cubicBezTo>
                    <a:cubicBezTo>
                      <a:pt x="53" y="5"/>
                      <a:pt x="53" y="5"/>
                      <a:pt x="53" y="5"/>
                    </a:cubicBezTo>
                    <a:cubicBezTo>
                      <a:pt x="53" y="5"/>
                      <a:pt x="53" y="5"/>
                      <a:pt x="53" y="5"/>
                    </a:cubicBezTo>
                    <a:cubicBezTo>
                      <a:pt x="48" y="2"/>
                      <a:pt x="42" y="1"/>
                      <a:pt x="36" y="0"/>
                    </a:cubicBezTo>
                    <a:cubicBezTo>
                      <a:pt x="36" y="0"/>
                      <a:pt x="36" y="0"/>
                      <a:pt x="3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2" name="Freeform 28"/>
              <p:cNvSpPr>
                <a:spLocks/>
              </p:cNvSpPr>
              <p:nvPr/>
            </p:nvSpPr>
            <p:spPr bwMode="auto">
              <a:xfrm>
                <a:off x="5394" y="3150"/>
                <a:ext cx="173" cy="320"/>
              </a:xfrm>
              <a:custGeom>
                <a:avLst/>
                <a:gdLst>
                  <a:gd name="T0" fmla="*/ 1 w 66"/>
                  <a:gd name="T1" fmla="*/ 0 h 115"/>
                  <a:gd name="T2" fmla="*/ 2 w 66"/>
                  <a:gd name="T3" fmla="*/ 1 h 115"/>
                  <a:gd name="T4" fmla="*/ 6 w 66"/>
                  <a:gd name="T5" fmla="*/ 18 h 115"/>
                  <a:gd name="T6" fmla="*/ 1 w 66"/>
                  <a:gd name="T7" fmla="*/ 35 h 115"/>
                  <a:gd name="T8" fmla="*/ 0 w 66"/>
                  <a:gd name="T9" fmla="*/ 38 h 115"/>
                  <a:gd name="T10" fmla="*/ 0 w 66"/>
                  <a:gd name="T11" fmla="*/ 38 h 115"/>
                  <a:gd name="T12" fmla="*/ 20 w 66"/>
                  <a:gd name="T13" fmla="*/ 59 h 115"/>
                  <a:gd name="T14" fmla="*/ 27 w 66"/>
                  <a:gd name="T15" fmla="*/ 83 h 115"/>
                  <a:gd name="T16" fmla="*/ 23 w 66"/>
                  <a:gd name="T17" fmla="*/ 102 h 115"/>
                  <a:gd name="T18" fmla="*/ 30 w 66"/>
                  <a:gd name="T19" fmla="*/ 105 h 115"/>
                  <a:gd name="T20" fmla="*/ 41 w 66"/>
                  <a:gd name="T21" fmla="*/ 115 h 115"/>
                  <a:gd name="T22" fmla="*/ 55 w 66"/>
                  <a:gd name="T23" fmla="*/ 108 h 115"/>
                  <a:gd name="T24" fmla="*/ 55 w 66"/>
                  <a:gd name="T25" fmla="*/ 108 h 115"/>
                  <a:gd name="T26" fmla="*/ 55 w 66"/>
                  <a:gd name="T27" fmla="*/ 108 h 115"/>
                  <a:gd name="T28" fmla="*/ 55 w 66"/>
                  <a:gd name="T29" fmla="*/ 108 h 115"/>
                  <a:gd name="T30" fmla="*/ 55 w 66"/>
                  <a:gd name="T31" fmla="*/ 108 h 115"/>
                  <a:gd name="T32" fmla="*/ 55 w 66"/>
                  <a:gd name="T33" fmla="*/ 108 h 115"/>
                  <a:gd name="T34" fmla="*/ 55 w 66"/>
                  <a:gd name="T35" fmla="*/ 108 h 115"/>
                  <a:gd name="T36" fmla="*/ 55 w 66"/>
                  <a:gd name="T37" fmla="*/ 108 h 115"/>
                  <a:gd name="T38" fmla="*/ 55 w 66"/>
                  <a:gd name="T39" fmla="*/ 107 h 115"/>
                  <a:gd name="T40" fmla="*/ 55 w 66"/>
                  <a:gd name="T41" fmla="*/ 107 h 115"/>
                  <a:gd name="T42" fmla="*/ 55 w 66"/>
                  <a:gd name="T43" fmla="*/ 107 h 115"/>
                  <a:gd name="T44" fmla="*/ 64 w 66"/>
                  <a:gd name="T45" fmla="*/ 92 h 115"/>
                  <a:gd name="T46" fmla="*/ 66 w 66"/>
                  <a:gd name="T47" fmla="*/ 83 h 115"/>
                  <a:gd name="T48" fmla="*/ 65 w 66"/>
                  <a:gd name="T49" fmla="*/ 74 h 115"/>
                  <a:gd name="T50" fmla="*/ 55 w 66"/>
                  <a:gd name="T51" fmla="*/ 57 h 115"/>
                  <a:gd name="T52" fmla="*/ 40 w 66"/>
                  <a:gd name="T53" fmla="*/ 48 h 115"/>
                  <a:gd name="T54" fmla="*/ 33 w 66"/>
                  <a:gd name="T55" fmla="*/ 46 h 115"/>
                  <a:gd name="T56" fmla="*/ 33 w 66"/>
                  <a:gd name="T57" fmla="*/ 46 h 115"/>
                  <a:gd name="T58" fmla="*/ 33 w 66"/>
                  <a:gd name="T59" fmla="*/ 46 h 115"/>
                  <a:gd name="T60" fmla="*/ 34 w 66"/>
                  <a:gd name="T61" fmla="*/ 44 h 115"/>
                  <a:gd name="T62" fmla="*/ 35 w 66"/>
                  <a:gd name="T63" fmla="*/ 35 h 115"/>
                  <a:gd name="T64" fmla="*/ 31 w 66"/>
                  <a:gd name="T65" fmla="*/ 18 h 115"/>
                  <a:gd name="T66" fmla="*/ 10 w 66"/>
                  <a:gd name="T67" fmla="*/ 2 h 115"/>
                  <a:gd name="T68" fmla="*/ 10 w 66"/>
                  <a:gd name="T69" fmla="*/ 2 h 115"/>
                  <a:gd name="T70" fmla="*/ 1 w 66"/>
                  <a:gd name="T7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6" h="115">
                    <a:moveTo>
                      <a:pt x="1" y="0"/>
                    </a:moveTo>
                    <a:cubicBezTo>
                      <a:pt x="2" y="1"/>
                      <a:pt x="2" y="1"/>
                      <a:pt x="2" y="1"/>
                    </a:cubicBezTo>
                    <a:cubicBezTo>
                      <a:pt x="5" y="6"/>
                      <a:pt x="6" y="12"/>
                      <a:pt x="6" y="18"/>
                    </a:cubicBezTo>
                    <a:cubicBezTo>
                      <a:pt x="6" y="24"/>
                      <a:pt x="4" y="30"/>
                      <a:pt x="1" y="35"/>
                    </a:cubicBezTo>
                    <a:cubicBezTo>
                      <a:pt x="1" y="36"/>
                      <a:pt x="0" y="37"/>
                      <a:pt x="0" y="38"/>
                    </a:cubicBezTo>
                    <a:cubicBezTo>
                      <a:pt x="0" y="38"/>
                      <a:pt x="0" y="38"/>
                      <a:pt x="0" y="38"/>
                    </a:cubicBezTo>
                    <a:cubicBezTo>
                      <a:pt x="8" y="43"/>
                      <a:pt x="16" y="50"/>
                      <a:pt x="20" y="59"/>
                    </a:cubicBezTo>
                    <a:cubicBezTo>
                      <a:pt x="24" y="66"/>
                      <a:pt x="26" y="75"/>
                      <a:pt x="27" y="83"/>
                    </a:cubicBezTo>
                    <a:cubicBezTo>
                      <a:pt x="27" y="90"/>
                      <a:pt x="25" y="96"/>
                      <a:pt x="23" y="102"/>
                    </a:cubicBezTo>
                    <a:cubicBezTo>
                      <a:pt x="25" y="103"/>
                      <a:pt x="28" y="104"/>
                      <a:pt x="30" y="105"/>
                    </a:cubicBezTo>
                    <a:cubicBezTo>
                      <a:pt x="34" y="108"/>
                      <a:pt x="38" y="112"/>
                      <a:pt x="41" y="115"/>
                    </a:cubicBezTo>
                    <a:cubicBezTo>
                      <a:pt x="46" y="114"/>
                      <a:pt x="51" y="111"/>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8"/>
                      <a:pt x="55" y="108"/>
                      <a:pt x="55" y="108"/>
                    </a:cubicBezTo>
                    <a:cubicBezTo>
                      <a:pt x="55" y="107"/>
                      <a:pt x="55" y="107"/>
                      <a:pt x="55" y="107"/>
                    </a:cubicBezTo>
                    <a:cubicBezTo>
                      <a:pt x="55" y="107"/>
                      <a:pt x="55" y="107"/>
                      <a:pt x="55" y="107"/>
                    </a:cubicBezTo>
                    <a:cubicBezTo>
                      <a:pt x="55" y="107"/>
                      <a:pt x="55" y="107"/>
                      <a:pt x="55" y="107"/>
                    </a:cubicBezTo>
                    <a:cubicBezTo>
                      <a:pt x="60" y="103"/>
                      <a:pt x="63" y="98"/>
                      <a:pt x="64" y="92"/>
                    </a:cubicBezTo>
                    <a:cubicBezTo>
                      <a:pt x="65" y="89"/>
                      <a:pt x="66" y="86"/>
                      <a:pt x="66" y="83"/>
                    </a:cubicBezTo>
                    <a:cubicBezTo>
                      <a:pt x="66" y="80"/>
                      <a:pt x="65" y="77"/>
                      <a:pt x="65" y="74"/>
                    </a:cubicBezTo>
                    <a:cubicBezTo>
                      <a:pt x="63" y="68"/>
                      <a:pt x="59" y="62"/>
                      <a:pt x="55" y="57"/>
                    </a:cubicBezTo>
                    <a:cubicBezTo>
                      <a:pt x="51" y="52"/>
                      <a:pt x="46" y="49"/>
                      <a:pt x="40" y="48"/>
                    </a:cubicBezTo>
                    <a:cubicBezTo>
                      <a:pt x="38" y="47"/>
                      <a:pt x="35" y="47"/>
                      <a:pt x="33" y="46"/>
                    </a:cubicBezTo>
                    <a:cubicBezTo>
                      <a:pt x="33" y="46"/>
                      <a:pt x="33" y="46"/>
                      <a:pt x="33" y="46"/>
                    </a:cubicBezTo>
                    <a:cubicBezTo>
                      <a:pt x="33" y="46"/>
                      <a:pt x="33" y="46"/>
                      <a:pt x="33" y="46"/>
                    </a:cubicBezTo>
                    <a:cubicBezTo>
                      <a:pt x="33" y="46"/>
                      <a:pt x="34" y="45"/>
                      <a:pt x="34" y="44"/>
                    </a:cubicBezTo>
                    <a:cubicBezTo>
                      <a:pt x="35" y="41"/>
                      <a:pt x="35" y="38"/>
                      <a:pt x="35" y="35"/>
                    </a:cubicBezTo>
                    <a:cubicBezTo>
                      <a:pt x="35" y="29"/>
                      <a:pt x="33" y="23"/>
                      <a:pt x="31" y="18"/>
                    </a:cubicBezTo>
                    <a:cubicBezTo>
                      <a:pt x="26" y="10"/>
                      <a:pt x="18" y="4"/>
                      <a:pt x="10" y="2"/>
                    </a:cubicBezTo>
                    <a:cubicBezTo>
                      <a:pt x="10" y="2"/>
                      <a:pt x="10" y="2"/>
                      <a:pt x="10" y="2"/>
                    </a:cubicBezTo>
                    <a:cubicBezTo>
                      <a:pt x="7" y="1"/>
                      <a:pt x="4"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3" name="Freeform 29"/>
              <p:cNvSpPr>
                <a:spLocks/>
              </p:cNvSpPr>
              <p:nvPr/>
            </p:nvSpPr>
            <p:spPr bwMode="auto">
              <a:xfrm>
                <a:off x="5116" y="2997"/>
                <a:ext cx="294" cy="259"/>
              </a:xfrm>
              <a:custGeom>
                <a:avLst/>
                <a:gdLst>
                  <a:gd name="T0" fmla="*/ 36 w 112"/>
                  <a:gd name="T1" fmla="*/ 0 h 93"/>
                  <a:gd name="T2" fmla="*/ 12 w 112"/>
                  <a:gd name="T3" fmla="*/ 9 h 93"/>
                  <a:gd name="T4" fmla="*/ 5 w 112"/>
                  <a:gd name="T5" fmla="*/ 18 h 93"/>
                  <a:gd name="T6" fmla="*/ 5 w 112"/>
                  <a:gd name="T7" fmla="*/ 18 h 93"/>
                  <a:gd name="T8" fmla="*/ 0 w 112"/>
                  <a:gd name="T9" fmla="*/ 14 h 93"/>
                  <a:gd name="T10" fmla="*/ 0 w 112"/>
                  <a:gd name="T11" fmla="*/ 15 h 93"/>
                  <a:gd name="T12" fmla="*/ 9 w 112"/>
                  <a:gd name="T13" fmla="*/ 36 h 93"/>
                  <a:gd name="T14" fmla="*/ 22 w 112"/>
                  <a:gd name="T15" fmla="*/ 34 h 93"/>
                  <a:gd name="T16" fmla="*/ 57 w 112"/>
                  <a:gd name="T17" fmla="*/ 49 h 93"/>
                  <a:gd name="T18" fmla="*/ 72 w 112"/>
                  <a:gd name="T19" fmla="*/ 84 h 93"/>
                  <a:gd name="T20" fmla="*/ 72 w 112"/>
                  <a:gd name="T21" fmla="*/ 87 h 93"/>
                  <a:gd name="T22" fmla="*/ 81 w 112"/>
                  <a:gd name="T23" fmla="*/ 86 h 93"/>
                  <a:gd name="T24" fmla="*/ 106 w 112"/>
                  <a:gd name="T25" fmla="*/ 93 h 93"/>
                  <a:gd name="T26" fmla="*/ 107 w 112"/>
                  <a:gd name="T27" fmla="*/ 90 h 93"/>
                  <a:gd name="T28" fmla="*/ 112 w 112"/>
                  <a:gd name="T29" fmla="*/ 73 h 93"/>
                  <a:gd name="T30" fmla="*/ 108 w 112"/>
                  <a:gd name="T31" fmla="*/ 56 h 93"/>
                  <a:gd name="T32" fmla="*/ 107 w 112"/>
                  <a:gd name="T33" fmla="*/ 55 h 93"/>
                  <a:gd name="T34" fmla="*/ 107 w 112"/>
                  <a:gd name="T35" fmla="*/ 55 h 93"/>
                  <a:gd name="T36" fmla="*/ 94 w 112"/>
                  <a:gd name="T37" fmla="*/ 41 h 93"/>
                  <a:gd name="T38" fmla="*/ 94 w 112"/>
                  <a:gd name="T39" fmla="*/ 41 h 93"/>
                  <a:gd name="T40" fmla="*/ 77 w 112"/>
                  <a:gd name="T41" fmla="*/ 36 h 93"/>
                  <a:gd name="T42" fmla="*/ 77 w 112"/>
                  <a:gd name="T43" fmla="*/ 36 h 93"/>
                  <a:gd name="T44" fmla="*/ 70 w 112"/>
                  <a:gd name="T45" fmla="*/ 37 h 93"/>
                  <a:gd name="T46" fmla="*/ 70 w 112"/>
                  <a:gd name="T47" fmla="*/ 37 h 93"/>
                  <a:gd name="T48" fmla="*/ 70 w 112"/>
                  <a:gd name="T49" fmla="*/ 37 h 93"/>
                  <a:gd name="T50" fmla="*/ 70 w 112"/>
                  <a:gd name="T51" fmla="*/ 35 h 93"/>
                  <a:gd name="T52" fmla="*/ 70 w 112"/>
                  <a:gd name="T53" fmla="*/ 34 h 93"/>
                  <a:gd name="T54" fmla="*/ 61 w 112"/>
                  <a:gd name="T55" fmla="*/ 10 h 93"/>
                  <a:gd name="T56" fmla="*/ 36 w 112"/>
                  <a:gd name="T57" fmla="*/ 0 h 93"/>
                  <a:gd name="T58" fmla="*/ 36 w 112"/>
                  <a:gd name="T59"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2" h="93">
                    <a:moveTo>
                      <a:pt x="36" y="0"/>
                    </a:moveTo>
                    <a:cubicBezTo>
                      <a:pt x="27" y="0"/>
                      <a:pt x="18" y="3"/>
                      <a:pt x="12" y="9"/>
                    </a:cubicBezTo>
                    <a:cubicBezTo>
                      <a:pt x="9" y="12"/>
                      <a:pt x="7" y="15"/>
                      <a:pt x="5" y="18"/>
                    </a:cubicBezTo>
                    <a:cubicBezTo>
                      <a:pt x="5" y="18"/>
                      <a:pt x="5" y="18"/>
                      <a:pt x="5" y="18"/>
                    </a:cubicBezTo>
                    <a:cubicBezTo>
                      <a:pt x="4" y="16"/>
                      <a:pt x="2" y="15"/>
                      <a:pt x="0" y="14"/>
                    </a:cubicBezTo>
                    <a:cubicBezTo>
                      <a:pt x="0" y="15"/>
                      <a:pt x="0" y="15"/>
                      <a:pt x="0" y="15"/>
                    </a:cubicBezTo>
                    <a:cubicBezTo>
                      <a:pt x="5" y="21"/>
                      <a:pt x="8" y="29"/>
                      <a:pt x="9" y="36"/>
                    </a:cubicBezTo>
                    <a:cubicBezTo>
                      <a:pt x="13" y="35"/>
                      <a:pt x="18" y="34"/>
                      <a:pt x="22" y="34"/>
                    </a:cubicBezTo>
                    <a:cubicBezTo>
                      <a:pt x="35" y="34"/>
                      <a:pt x="48" y="40"/>
                      <a:pt x="57" y="49"/>
                    </a:cubicBezTo>
                    <a:cubicBezTo>
                      <a:pt x="66" y="58"/>
                      <a:pt x="72" y="71"/>
                      <a:pt x="72" y="84"/>
                    </a:cubicBezTo>
                    <a:cubicBezTo>
                      <a:pt x="72" y="85"/>
                      <a:pt x="72" y="86"/>
                      <a:pt x="72" y="87"/>
                    </a:cubicBezTo>
                    <a:cubicBezTo>
                      <a:pt x="75" y="87"/>
                      <a:pt x="78" y="86"/>
                      <a:pt x="81" y="86"/>
                    </a:cubicBezTo>
                    <a:cubicBezTo>
                      <a:pt x="90" y="86"/>
                      <a:pt x="98" y="88"/>
                      <a:pt x="106" y="93"/>
                    </a:cubicBezTo>
                    <a:cubicBezTo>
                      <a:pt x="106" y="92"/>
                      <a:pt x="107" y="91"/>
                      <a:pt x="107" y="90"/>
                    </a:cubicBezTo>
                    <a:cubicBezTo>
                      <a:pt x="110" y="85"/>
                      <a:pt x="112" y="79"/>
                      <a:pt x="112" y="73"/>
                    </a:cubicBezTo>
                    <a:cubicBezTo>
                      <a:pt x="112" y="67"/>
                      <a:pt x="111" y="61"/>
                      <a:pt x="108" y="56"/>
                    </a:cubicBezTo>
                    <a:cubicBezTo>
                      <a:pt x="108" y="56"/>
                      <a:pt x="108" y="56"/>
                      <a:pt x="107" y="55"/>
                    </a:cubicBezTo>
                    <a:cubicBezTo>
                      <a:pt x="107" y="55"/>
                      <a:pt x="107" y="55"/>
                      <a:pt x="107" y="55"/>
                    </a:cubicBezTo>
                    <a:cubicBezTo>
                      <a:pt x="105" y="49"/>
                      <a:pt x="99" y="45"/>
                      <a:pt x="94" y="41"/>
                    </a:cubicBezTo>
                    <a:cubicBezTo>
                      <a:pt x="94" y="41"/>
                      <a:pt x="94" y="41"/>
                      <a:pt x="94" y="41"/>
                    </a:cubicBezTo>
                    <a:cubicBezTo>
                      <a:pt x="89" y="38"/>
                      <a:pt x="83" y="37"/>
                      <a:pt x="77" y="36"/>
                    </a:cubicBezTo>
                    <a:cubicBezTo>
                      <a:pt x="77" y="36"/>
                      <a:pt x="77" y="36"/>
                      <a:pt x="77" y="36"/>
                    </a:cubicBezTo>
                    <a:cubicBezTo>
                      <a:pt x="74" y="36"/>
                      <a:pt x="72" y="37"/>
                      <a:pt x="70" y="37"/>
                    </a:cubicBezTo>
                    <a:cubicBezTo>
                      <a:pt x="70" y="37"/>
                      <a:pt x="70" y="37"/>
                      <a:pt x="70" y="37"/>
                    </a:cubicBezTo>
                    <a:cubicBezTo>
                      <a:pt x="70" y="37"/>
                      <a:pt x="70" y="37"/>
                      <a:pt x="70" y="37"/>
                    </a:cubicBezTo>
                    <a:cubicBezTo>
                      <a:pt x="70" y="36"/>
                      <a:pt x="70" y="36"/>
                      <a:pt x="70" y="35"/>
                    </a:cubicBezTo>
                    <a:cubicBezTo>
                      <a:pt x="70" y="35"/>
                      <a:pt x="70" y="34"/>
                      <a:pt x="70" y="34"/>
                    </a:cubicBezTo>
                    <a:cubicBezTo>
                      <a:pt x="70" y="25"/>
                      <a:pt x="67" y="17"/>
                      <a:pt x="61" y="10"/>
                    </a:cubicBezTo>
                    <a:cubicBezTo>
                      <a:pt x="54" y="4"/>
                      <a:pt x="45" y="0"/>
                      <a:pt x="36" y="0"/>
                    </a:cubicBezTo>
                    <a:cubicBezTo>
                      <a:pt x="36" y="0"/>
                      <a:pt x="36" y="0"/>
                      <a:pt x="3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4" name="Freeform 30"/>
              <p:cNvSpPr>
                <a:spLocks/>
              </p:cNvSpPr>
              <p:nvPr/>
            </p:nvSpPr>
            <p:spPr bwMode="auto">
              <a:xfrm>
                <a:off x="5192" y="3434"/>
                <a:ext cx="328" cy="380"/>
              </a:xfrm>
              <a:custGeom>
                <a:avLst/>
                <a:gdLst>
                  <a:gd name="T0" fmla="*/ 100 w 125"/>
                  <a:gd name="T1" fmla="*/ 0 h 137"/>
                  <a:gd name="T2" fmla="*/ 97 w 125"/>
                  <a:gd name="T3" fmla="*/ 6 h 137"/>
                  <a:gd name="T4" fmla="*/ 70 w 125"/>
                  <a:gd name="T5" fmla="*/ 27 h 137"/>
                  <a:gd name="T6" fmla="*/ 78 w 125"/>
                  <a:gd name="T7" fmla="*/ 54 h 137"/>
                  <a:gd name="T8" fmla="*/ 62 w 125"/>
                  <a:gd name="T9" fmla="*/ 92 h 137"/>
                  <a:gd name="T10" fmla="*/ 24 w 125"/>
                  <a:gd name="T11" fmla="*/ 108 h 137"/>
                  <a:gd name="T12" fmla="*/ 11 w 125"/>
                  <a:gd name="T13" fmla="*/ 106 h 137"/>
                  <a:gd name="T14" fmla="*/ 0 w 125"/>
                  <a:gd name="T15" fmla="*/ 122 h 137"/>
                  <a:gd name="T16" fmla="*/ 12 w 125"/>
                  <a:gd name="T17" fmla="*/ 117 h 137"/>
                  <a:gd name="T18" fmla="*/ 12 w 125"/>
                  <a:gd name="T19" fmla="*/ 117 h 137"/>
                  <a:gd name="T20" fmla="*/ 12 w 125"/>
                  <a:gd name="T21" fmla="*/ 117 h 137"/>
                  <a:gd name="T22" fmla="*/ 12 w 125"/>
                  <a:gd name="T23" fmla="*/ 117 h 137"/>
                  <a:gd name="T24" fmla="*/ 12 w 125"/>
                  <a:gd name="T25" fmla="*/ 117 h 137"/>
                  <a:gd name="T26" fmla="*/ 12 w 125"/>
                  <a:gd name="T27" fmla="*/ 117 h 137"/>
                  <a:gd name="T28" fmla="*/ 12 w 125"/>
                  <a:gd name="T29" fmla="*/ 117 h 137"/>
                  <a:gd name="T30" fmla="*/ 14 w 125"/>
                  <a:gd name="T31" fmla="*/ 117 h 137"/>
                  <a:gd name="T32" fmla="*/ 37 w 125"/>
                  <a:gd name="T33" fmla="*/ 137 h 137"/>
                  <a:gd name="T34" fmla="*/ 38 w 125"/>
                  <a:gd name="T35" fmla="*/ 137 h 137"/>
                  <a:gd name="T36" fmla="*/ 60 w 125"/>
                  <a:gd name="T37" fmla="*/ 122 h 137"/>
                  <a:gd name="T38" fmla="*/ 69 w 125"/>
                  <a:gd name="T39" fmla="*/ 123 h 137"/>
                  <a:gd name="T40" fmla="*/ 69 w 125"/>
                  <a:gd name="T41" fmla="*/ 123 h 137"/>
                  <a:gd name="T42" fmla="*/ 95 w 125"/>
                  <a:gd name="T43" fmla="*/ 112 h 137"/>
                  <a:gd name="T44" fmla="*/ 107 w 125"/>
                  <a:gd name="T45" fmla="*/ 86 h 137"/>
                  <a:gd name="T46" fmla="*/ 107 w 125"/>
                  <a:gd name="T47" fmla="*/ 86 h 137"/>
                  <a:gd name="T48" fmla="*/ 102 w 125"/>
                  <a:gd name="T49" fmla="*/ 67 h 137"/>
                  <a:gd name="T50" fmla="*/ 102 w 125"/>
                  <a:gd name="T51" fmla="*/ 67 h 137"/>
                  <a:gd name="T52" fmla="*/ 102 w 125"/>
                  <a:gd name="T53" fmla="*/ 67 h 137"/>
                  <a:gd name="T54" fmla="*/ 121 w 125"/>
                  <a:gd name="T55" fmla="*/ 53 h 137"/>
                  <a:gd name="T56" fmla="*/ 125 w 125"/>
                  <a:gd name="T57" fmla="*/ 36 h 137"/>
                  <a:gd name="T58" fmla="*/ 125 w 125"/>
                  <a:gd name="T59" fmla="*/ 35 h 137"/>
                  <a:gd name="T60" fmla="*/ 121 w 125"/>
                  <a:gd name="T61" fmla="*/ 18 h 137"/>
                  <a:gd name="T62" fmla="*/ 121 w 125"/>
                  <a:gd name="T63" fmla="*/ 18 h 137"/>
                  <a:gd name="T64" fmla="*/ 121 w 125"/>
                  <a:gd name="T65" fmla="*/ 18 h 137"/>
                  <a:gd name="T66" fmla="*/ 121 w 125"/>
                  <a:gd name="T67" fmla="*/ 18 h 137"/>
                  <a:gd name="T68" fmla="*/ 118 w 125"/>
                  <a:gd name="T69" fmla="*/ 13 h 137"/>
                  <a:gd name="T70" fmla="*/ 118 w 125"/>
                  <a:gd name="T71" fmla="*/ 13 h 137"/>
                  <a:gd name="T72" fmla="*/ 107 w 125"/>
                  <a:gd name="T73" fmla="*/ 3 h 137"/>
                  <a:gd name="T74" fmla="*/ 100 w 125"/>
                  <a:gd name="T75"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5" h="137">
                    <a:moveTo>
                      <a:pt x="100" y="0"/>
                    </a:moveTo>
                    <a:cubicBezTo>
                      <a:pt x="99" y="2"/>
                      <a:pt x="98" y="4"/>
                      <a:pt x="97" y="6"/>
                    </a:cubicBezTo>
                    <a:cubicBezTo>
                      <a:pt x="91" y="16"/>
                      <a:pt x="81" y="24"/>
                      <a:pt x="70" y="27"/>
                    </a:cubicBezTo>
                    <a:cubicBezTo>
                      <a:pt x="75" y="36"/>
                      <a:pt x="78" y="45"/>
                      <a:pt x="78" y="54"/>
                    </a:cubicBezTo>
                    <a:cubicBezTo>
                      <a:pt x="78" y="69"/>
                      <a:pt x="72" y="82"/>
                      <a:pt x="62" y="92"/>
                    </a:cubicBezTo>
                    <a:cubicBezTo>
                      <a:pt x="52" y="102"/>
                      <a:pt x="38" y="108"/>
                      <a:pt x="24" y="108"/>
                    </a:cubicBezTo>
                    <a:cubicBezTo>
                      <a:pt x="20" y="108"/>
                      <a:pt x="16" y="107"/>
                      <a:pt x="11" y="106"/>
                    </a:cubicBezTo>
                    <a:cubicBezTo>
                      <a:pt x="9" y="113"/>
                      <a:pt x="5" y="118"/>
                      <a:pt x="0" y="122"/>
                    </a:cubicBezTo>
                    <a:cubicBezTo>
                      <a:pt x="4" y="121"/>
                      <a:pt x="8" y="120"/>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2" y="117"/>
                      <a:pt x="12" y="117"/>
                      <a:pt x="12" y="117"/>
                    </a:cubicBezTo>
                    <a:cubicBezTo>
                      <a:pt x="13" y="117"/>
                      <a:pt x="13" y="117"/>
                      <a:pt x="14" y="117"/>
                    </a:cubicBezTo>
                    <a:cubicBezTo>
                      <a:pt x="16" y="128"/>
                      <a:pt x="25" y="137"/>
                      <a:pt x="37" y="137"/>
                    </a:cubicBezTo>
                    <a:cubicBezTo>
                      <a:pt x="37" y="137"/>
                      <a:pt x="37" y="137"/>
                      <a:pt x="38" y="137"/>
                    </a:cubicBezTo>
                    <a:cubicBezTo>
                      <a:pt x="48" y="137"/>
                      <a:pt x="57" y="131"/>
                      <a:pt x="60" y="122"/>
                    </a:cubicBezTo>
                    <a:cubicBezTo>
                      <a:pt x="63" y="122"/>
                      <a:pt x="66" y="123"/>
                      <a:pt x="69" y="123"/>
                    </a:cubicBezTo>
                    <a:cubicBezTo>
                      <a:pt x="69" y="123"/>
                      <a:pt x="69" y="123"/>
                      <a:pt x="69" y="123"/>
                    </a:cubicBezTo>
                    <a:cubicBezTo>
                      <a:pt x="79" y="123"/>
                      <a:pt x="88" y="119"/>
                      <a:pt x="95" y="112"/>
                    </a:cubicBezTo>
                    <a:cubicBezTo>
                      <a:pt x="102" y="106"/>
                      <a:pt x="106" y="96"/>
                      <a:pt x="107" y="86"/>
                    </a:cubicBezTo>
                    <a:cubicBezTo>
                      <a:pt x="107" y="86"/>
                      <a:pt x="107" y="86"/>
                      <a:pt x="107" y="86"/>
                    </a:cubicBezTo>
                    <a:cubicBezTo>
                      <a:pt x="107" y="79"/>
                      <a:pt x="105" y="73"/>
                      <a:pt x="102" y="67"/>
                    </a:cubicBezTo>
                    <a:cubicBezTo>
                      <a:pt x="102" y="67"/>
                      <a:pt x="102" y="67"/>
                      <a:pt x="102" y="67"/>
                    </a:cubicBezTo>
                    <a:cubicBezTo>
                      <a:pt x="102" y="67"/>
                      <a:pt x="102" y="67"/>
                      <a:pt x="102" y="67"/>
                    </a:cubicBezTo>
                    <a:cubicBezTo>
                      <a:pt x="110" y="65"/>
                      <a:pt x="116" y="60"/>
                      <a:pt x="121" y="53"/>
                    </a:cubicBezTo>
                    <a:cubicBezTo>
                      <a:pt x="124" y="47"/>
                      <a:pt x="125" y="42"/>
                      <a:pt x="125" y="36"/>
                    </a:cubicBezTo>
                    <a:cubicBezTo>
                      <a:pt x="125" y="35"/>
                      <a:pt x="125" y="35"/>
                      <a:pt x="125" y="35"/>
                    </a:cubicBezTo>
                    <a:cubicBezTo>
                      <a:pt x="125" y="29"/>
                      <a:pt x="124" y="24"/>
                      <a:pt x="121" y="18"/>
                    </a:cubicBezTo>
                    <a:cubicBezTo>
                      <a:pt x="121" y="18"/>
                      <a:pt x="121" y="18"/>
                      <a:pt x="121" y="18"/>
                    </a:cubicBezTo>
                    <a:cubicBezTo>
                      <a:pt x="121" y="18"/>
                      <a:pt x="121" y="18"/>
                      <a:pt x="121" y="18"/>
                    </a:cubicBezTo>
                    <a:cubicBezTo>
                      <a:pt x="121" y="18"/>
                      <a:pt x="121" y="18"/>
                      <a:pt x="121" y="18"/>
                    </a:cubicBezTo>
                    <a:cubicBezTo>
                      <a:pt x="120" y="17"/>
                      <a:pt x="119" y="15"/>
                      <a:pt x="118" y="13"/>
                    </a:cubicBezTo>
                    <a:cubicBezTo>
                      <a:pt x="118" y="13"/>
                      <a:pt x="118" y="13"/>
                      <a:pt x="118" y="13"/>
                    </a:cubicBezTo>
                    <a:cubicBezTo>
                      <a:pt x="115" y="10"/>
                      <a:pt x="111" y="6"/>
                      <a:pt x="107" y="3"/>
                    </a:cubicBezTo>
                    <a:cubicBezTo>
                      <a:pt x="105" y="2"/>
                      <a:pt x="102" y="1"/>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5" name="Freeform 31"/>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6" name="Freeform 32"/>
              <p:cNvSpPr>
                <a:spLocks/>
              </p:cNvSpPr>
              <p:nvPr/>
            </p:nvSpPr>
            <p:spPr bwMode="auto">
              <a:xfrm>
                <a:off x="5116" y="4270"/>
                <a:ext cx="58" cy="17"/>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7" name="Freeform 33"/>
              <p:cNvSpPr>
                <a:spLocks/>
              </p:cNvSpPr>
              <p:nvPr/>
            </p:nvSpPr>
            <p:spPr bwMode="auto">
              <a:xfrm>
                <a:off x="5116" y="3039"/>
                <a:ext cx="23" cy="69"/>
              </a:xfrm>
              <a:custGeom>
                <a:avLst/>
                <a:gdLst>
                  <a:gd name="T0" fmla="*/ 0 w 9"/>
                  <a:gd name="T1" fmla="*/ 0 h 25"/>
                  <a:gd name="T2" fmla="*/ 0 w 9"/>
                  <a:gd name="T3" fmla="*/ 25 h 25"/>
                  <a:gd name="T4" fmla="*/ 9 w 9"/>
                  <a:gd name="T5" fmla="*/ 21 h 25"/>
                  <a:gd name="T6" fmla="*/ 0 w 9"/>
                  <a:gd name="T7" fmla="*/ 0 h 25"/>
                </a:gdLst>
                <a:ahLst/>
                <a:cxnLst>
                  <a:cxn ang="0">
                    <a:pos x="T0" y="T1"/>
                  </a:cxn>
                  <a:cxn ang="0">
                    <a:pos x="T2" y="T3"/>
                  </a:cxn>
                  <a:cxn ang="0">
                    <a:pos x="T4" y="T5"/>
                  </a:cxn>
                  <a:cxn ang="0">
                    <a:pos x="T6" y="T7"/>
                  </a:cxn>
                </a:cxnLst>
                <a:rect l="0" t="0" r="r" b="b"/>
                <a:pathLst>
                  <a:path w="9" h="25">
                    <a:moveTo>
                      <a:pt x="0" y="0"/>
                    </a:moveTo>
                    <a:cubicBezTo>
                      <a:pt x="0" y="25"/>
                      <a:pt x="0" y="25"/>
                      <a:pt x="0" y="25"/>
                    </a:cubicBezTo>
                    <a:cubicBezTo>
                      <a:pt x="3" y="23"/>
                      <a:pt x="6" y="22"/>
                      <a:pt x="9" y="21"/>
                    </a:cubicBezTo>
                    <a:cubicBezTo>
                      <a:pt x="8" y="14"/>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8" name="Freeform 34"/>
              <p:cNvSpPr>
                <a:spLocks/>
              </p:cNvSpPr>
              <p:nvPr/>
            </p:nvSpPr>
            <p:spPr bwMode="auto">
              <a:xfrm>
                <a:off x="5116" y="3789"/>
                <a:ext cx="58" cy="498"/>
              </a:xfrm>
              <a:custGeom>
                <a:avLst/>
                <a:gdLst>
                  <a:gd name="T0" fmla="*/ 18 w 22"/>
                  <a:gd name="T1" fmla="*/ 0 h 179"/>
                  <a:gd name="T2" fmla="*/ 8 w 22"/>
                  <a:gd name="T3" fmla="*/ 1 h 179"/>
                  <a:gd name="T4" fmla="*/ 0 w 22"/>
                  <a:gd name="T5" fmla="*/ 0 h 179"/>
                  <a:gd name="T6" fmla="*/ 0 w 22"/>
                  <a:gd name="T7" fmla="*/ 173 h 179"/>
                  <a:gd name="T8" fmla="*/ 22 w 22"/>
                  <a:gd name="T9" fmla="*/ 179 h 179"/>
                  <a:gd name="T10" fmla="*/ 22 w 22"/>
                  <a:gd name="T11" fmla="*/ 170 h 179"/>
                  <a:gd name="T12" fmla="*/ 18 w 22"/>
                  <a:gd name="T13" fmla="*/ 0 h 179"/>
                </a:gdLst>
                <a:ahLst/>
                <a:cxnLst>
                  <a:cxn ang="0">
                    <a:pos x="T0" y="T1"/>
                  </a:cxn>
                  <a:cxn ang="0">
                    <a:pos x="T2" y="T3"/>
                  </a:cxn>
                  <a:cxn ang="0">
                    <a:pos x="T4" y="T5"/>
                  </a:cxn>
                  <a:cxn ang="0">
                    <a:pos x="T6" y="T7"/>
                  </a:cxn>
                  <a:cxn ang="0">
                    <a:pos x="T8" y="T9"/>
                  </a:cxn>
                  <a:cxn ang="0">
                    <a:pos x="T10" y="T11"/>
                  </a:cxn>
                  <a:cxn ang="0">
                    <a:pos x="T12" y="T13"/>
                  </a:cxn>
                </a:cxnLst>
                <a:rect l="0" t="0" r="r" b="b"/>
                <a:pathLst>
                  <a:path w="22" h="179">
                    <a:moveTo>
                      <a:pt x="18" y="0"/>
                    </a:moveTo>
                    <a:cubicBezTo>
                      <a:pt x="15" y="1"/>
                      <a:pt x="12" y="1"/>
                      <a:pt x="8" y="1"/>
                    </a:cubicBezTo>
                    <a:cubicBezTo>
                      <a:pt x="5" y="1"/>
                      <a:pt x="3" y="1"/>
                      <a:pt x="0" y="0"/>
                    </a:cubicBezTo>
                    <a:cubicBezTo>
                      <a:pt x="0" y="173"/>
                      <a:pt x="0" y="173"/>
                      <a:pt x="0" y="173"/>
                    </a:cubicBezTo>
                    <a:cubicBezTo>
                      <a:pt x="22" y="179"/>
                      <a:pt x="22" y="179"/>
                      <a:pt x="22" y="179"/>
                    </a:cubicBezTo>
                    <a:cubicBezTo>
                      <a:pt x="22" y="170"/>
                      <a:pt x="22" y="170"/>
                      <a:pt x="22" y="170"/>
                    </a:cubicBezTo>
                    <a:cubicBezTo>
                      <a:pt x="18" y="0"/>
                      <a:pt x="18" y="0"/>
                      <a:pt x="1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9" name="Freeform 35"/>
              <p:cNvSpPr>
                <a:spLocks/>
              </p:cNvSpPr>
              <p:nvPr/>
            </p:nvSpPr>
            <p:spPr bwMode="auto">
              <a:xfrm>
                <a:off x="5116" y="3092"/>
                <a:ext cx="349" cy="700"/>
              </a:xfrm>
              <a:custGeom>
                <a:avLst/>
                <a:gdLst>
                  <a:gd name="T0" fmla="*/ 22 w 133"/>
                  <a:gd name="T1" fmla="*/ 0 h 252"/>
                  <a:gd name="T2" fmla="*/ 9 w 133"/>
                  <a:gd name="T3" fmla="*/ 2 h 252"/>
                  <a:gd name="T4" fmla="*/ 0 w 133"/>
                  <a:gd name="T5" fmla="*/ 6 h 252"/>
                  <a:gd name="T6" fmla="*/ 0 w 133"/>
                  <a:gd name="T7" fmla="*/ 251 h 252"/>
                  <a:gd name="T8" fmla="*/ 8 w 133"/>
                  <a:gd name="T9" fmla="*/ 252 h 252"/>
                  <a:gd name="T10" fmla="*/ 18 w 133"/>
                  <a:gd name="T11" fmla="*/ 251 h 252"/>
                  <a:gd name="T12" fmla="*/ 18 w 133"/>
                  <a:gd name="T13" fmla="*/ 251 h 252"/>
                  <a:gd name="T14" fmla="*/ 18 w 133"/>
                  <a:gd name="T15" fmla="*/ 251 h 252"/>
                  <a:gd name="T16" fmla="*/ 29 w 133"/>
                  <a:gd name="T17" fmla="*/ 245 h 252"/>
                  <a:gd name="T18" fmla="*/ 29 w 133"/>
                  <a:gd name="T19" fmla="*/ 245 h 252"/>
                  <a:gd name="T20" fmla="*/ 40 w 133"/>
                  <a:gd name="T21" fmla="*/ 229 h 252"/>
                  <a:gd name="T22" fmla="*/ 53 w 133"/>
                  <a:gd name="T23" fmla="*/ 231 h 252"/>
                  <a:gd name="T24" fmla="*/ 91 w 133"/>
                  <a:gd name="T25" fmla="*/ 215 h 252"/>
                  <a:gd name="T26" fmla="*/ 107 w 133"/>
                  <a:gd name="T27" fmla="*/ 177 h 252"/>
                  <a:gd name="T28" fmla="*/ 99 w 133"/>
                  <a:gd name="T29" fmla="*/ 150 h 252"/>
                  <a:gd name="T30" fmla="*/ 126 w 133"/>
                  <a:gd name="T31" fmla="*/ 129 h 252"/>
                  <a:gd name="T32" fmla="*/ 129 w 133"/>
                  <a:gd name="T33" fmla="*/ 123 h 252"/>
                  <a:gd name="T34" fmla="*/ 133 w 133"/>
                  <a:gd name="T35" fmla="*/ 104 h 252"/>
                  <a:gd name="T36" fmla="*/ 126 w 133"/>
                  <a:gd name="T37" fmla="*/ 80 h 252"/>
                  <a:gd name="T38" fmla="*/ 106 w 133"/>
                  <a:gd name="T39" fmla="*/ 59 h 252"/>
                  <a:gd name="T40" fmla="*/ 106 w 133"/>
                  <a:gd name="T41" fmla="*/ 59 h 252"/>
                  <a:gd name="T42" fmla="*/ 81 w 133"/>
                  <a:gd name="T43" fmla="*/ 52 h 252"/>
                  <a:gd name="T44" fmla="*/ 72 w 133"/>
                  <a:gd name="T45" fmla="*/ 53 h 252"/>
                  <a:gd name="T46" fmla="*/ 72 w 133"/>
                  <a:gd name="T47" fmla="*/ 50 h 252"/>
                  <a:gd name="T48" fmla="*/ 57 w 133"/>
                  <a:gd name="T49" fmla="*/ 15 h 252"/>
                  <a:gd name="T50" fmla="*/ 22 w 133"/>
                  <a:gd name="T51"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3" h="252">
                    <a:moveTo>
                      <a:pt x="22" y="0"/>
                    </a:moveTo>
                    <a:cubicBezTo>
                      <a:pt x="18" y="0"/>
                      <a:pt x="13" y="1"/>
                      <a:pt x="9" y="2"/>
                    </a:cubicBezTo>
                    <a:cubicBezTo>
                      <a:pt x="6" y="3"/>
                      <a:pt x="3" y="4"/>
                      <a:pt x="0" y="6"/>
                    </a:cubicBezTo>
                    <a:cubicBezTo>
                      <a:pt x="0" y="251"/>
                      <a:pt x="0" y="251"/>
                      <a:pt x="0" y="251"/>
                    </a:cubicBezTo>
                    <a:cubicBezTo>
                      <a:pt x="3" y="252"/>
                      <a:pt x="5" y="252"/>
                      <a:pt x="8" y="252"/>
                    </a:cubicBezTo>
                    <a:cubicBezTo>
                      <a:pt x="12" y="252"/>
                      <a:pt x="15" y="252"/>
                      <a:pt x="18" y="251"/>
                    </a:cubicBezTo>
                    <a:cubicBezTo>
                      <a:pt x="18" y="251"/>
                      <a:pt x="18" y="251"/>
                      <a:pt x="18" y="251"/>
                    </a:cubicBezTo>
                    <a:cubicBezTo>
                      <a:pt x="18" y="251"/>
                      <a:pt x="18" y="251"/>
                      <a:pt x="18" y="251"/>
                    </a:cubicBezTo>
                    <a:cubicBezTo>
                      <a:pt x="22" y="249"/>
                      <a:pt x="25" y="248"/>
                      <a:pt x="29" y="245"/>
                    </a:cubicBezTo>
                    <a:cubicBezTo>
                      <a:pt x="29" y="245"/>
                      <a:pt x="29" y="245"/>
                      <a:pt x="29" y="245"/>
                    </a:cubicBezTo>
                    <a:cubicBezTo>
                      <a:pt x="34" y="241"/>
                      <a:pt x="38" y="236"/>
                      <a:pt x="40" y="229"/>
                    </a:cubicBezTo>
                    <a:cubicBezTo>
                      <a:pt x="45" y="230"/>
                      <a:pt x="49" y="231"/>
                      <a:pt x="53" y="231"/>
                    </a:cubicBezTo>
                    <a:cubicBezTo>
                      <a:pt x="67" y="231"/>
                      <a:pt x="81" y="225"/>
                      <a:pt x="91" y="215"/>
                    </a:cubicBezTo>
                    <a:cubicBezTo>
                      <a:pt x="101" y="205"/>
                      <a:pt x="107" y="192"/>
                      <a:pt x="107" y="177"/>
                    </a:cubicBezTo>
                    <a:cubicBezTo>
                      <a:pt x="107" y="168"/>
                      <a:pt x="104" y="159"/>
                      <a:pt x="99" y="150"/>
                    </a:cubicBezTo>
                    <a:cubicBezTo>
                      <a:pt x="110" y="147"/>
                      <a:pt x="120" y="139"/>
                      <a:pt x="126" y="129"/>
                    </a:cubicBezTo>
                    <a:cubicBezTo>
                      <a:pt x="127" y="127"/>
                      <a:pt x="128" y="125"/>
                      <a:pt x="129" y="123"/>
                    </a:cubicBezTo>
                    <a:cubicBezTo>
                      <a:pt x="131" y="117"/>
                      <a:pt x="133" y="111"/>
                      <a:pt x="133" y="104"/>
                    </a:cubicBezTo>
                    <a:cubicBezTo>
                      <a:pt x="132" y="96"/>
                      <a:pt x="130" y="87"/>
                      <a:pt x="126" y="80"/>
                    </a:cubicBezTo>
                    <a:cubicBezTo>
                      <a:pt x="122" y="71"/>
                      <a:pt x="114" y="64"/>
                      <a:pt x="106" y="59"/>
                    </a:cubicBezTo>
                    <a:cubicBezTo>
                      <a:pt x="106" y="59"/>
                      <a:pt x="106" y="59"/>
                      <a:pt x="106" y="59"/>
                    </a:cubicBezTo>
                    <a:cubicBezTo>
                      <a:pt x="98" y="54"/>
                      <a:pt x="90" y="52"/>
                      <a:pt x="81" y="52"/>
                    </a:cubicBezTo>
                    <a:cubicBezTo>
                      <a:pt x="78" y="52"/>
                      <a:pt x="75" y="53"/>
                      <a:pt x="72" y="53"/>
                    </a:cubicBezTo>
                    <a:cubicBezTo>
                      <a:pt x="72" y="52"/>
                      <a:pt x="72" y="51"/>
                      <a:pt x="72" y="50"/>
                    </a:cubicBezTo>
                    <a:cubicBezTo>
                      <a:pt x="72" y="37"/>
                      <a:pt x="66" y="24"/>
                      <a:pt x="57" y="15"/>
                    </a:cubicBezTo>
                    <a:cubicBezTo>
                      <a:pt x="48" y="6"/>
                      <a:pt x="35" y="0"/>
                      <a:pt x="2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0" name="Freeform 36"/>
              <p:cNvSpPr>
                <a:spLocks/>
              </p:cNvSpPr>
              <p:nvPr/>
            </p:nvSpPr>
            <p:spPr bwMode="auto">
              <a:xfrm>
                <a:off x="4735" y="3414"/>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1" name="Freeform 37"/>
              <p:cNvSpPr>
                <a:spLocks/>
              </p:cNvSpPr>
              <p:nvPr/>
            </p:nvSpPr>
            <p:spPr bwMode="auto">
              <a:xfrm>
                <a:off x="4814" y="3503"/>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2" name="Freeform 38"/>
              <p:cNvSpPr>
                <a:spLocks/>
              </p:cNvSpPr>
              <p:nvPr/>
            </p:nvSpPr>
            <p:spPr bwMode="auto">
              <a:xfrm>
                <a:off x="4882" y="3125"/>
                <a:ext cx="205" cy="220"/>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3" name="Freeform 39"/>
              <p:cNvSpPr>
                <a:spLocks/>
              </p:cNvSpPr>
              <p:nvPr/>
            </p:nvSpPr>
            <p:spPr bwMode="auto">
              <a:xfrm>
                <a:off x="4961" y="3214"/>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4" name="Freeform 40"/>
              <p:cNvSpPr>
                <a:spLocks/>
              </p:cNvSpPr>
              <p:nvPr/>
            </p:nvSpPr>
            <p:spPr bwMode="auto">
              <a:xfrm>
                <a:off x="5187" y="31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5" name="Freeform 41"/>
              <p:cNvSpPr>
                <a:spLocks/>
              </p:cNvSpPr>
              <p:nvPr/>
            </p:nvSpPr>
            <p:spPr bwMode="auto">
              <a:xfrm>
                <a:off x="5265" y="32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6" name="Freeform 42"/>
              <p:cNvSpPr>
                <a:spLocks/>
              </p:cNvSpPr>
              <p:nvPr/>
            </p:nvSpPr>
            <p:spPr bwMode="auto">
              <a:xfrm>
                <a:off x="5092" y="3481"/>
                <a:ext cx="205" cy="219"/>
              </a:xfrm>
              <a:custGeom>
                <a:avLst/>
                <a:gdLst>
                  <a:gd name="T0" fmla="*/ 0 w 78"/>
                  <a:gd name="T1" fmla="*/ 38 h 79"/>
                  <a:gd name="T2" fmla="*/ 31 w 78"/>
                  <a:gd name="T3" fmla="*/ 37 h 79"/>
                  <a:gd name="T4" fmla="*/ 12 w 78"/>
                  <a:gd name="T5" fmla="*/ 11 h 79"/>
                  <a:gd name="T6" fmla="*/ 35 w 78"/>
                  <a:gd name="T7" fmla="*/ 32 h 79"/>
                  <a:gd name="T8" fmla="*/ 39 w 78"/>
                  <a:gd name="T9" fmla="*/ 0 h 79"/>
                  <a:gd name="T10" fmla="*/ 41 w 78"/>
                  <a:gd name="T11" fmla="*/ 32 h 79"/>
                  <a:gd name="T12" fmla="*/ 66 w 78"/>
                  <a:gd name="T13" fmla="*/ 13 h 79"/>
                  <a:gd name="T14" fmla="*/ 46 w 78"/>
                  <a:gd name="T15" fmla="*/ 36 h 79"/>
                  <a:gd name="T16" fmla="*/ 77 w 78"/>
                  <a:gd name="T17" fmla="*/ 41 h 79"/>
                  <a:gd name="T18" fmla="*/ 46 w 78"/>
                  <a:gd name="T19" fmla="*/ 42 h 79"/>
                  <a:gd name="T20" fmla="*/ 66 w 78"/>
                  <a:gd name="T21" fmla="*/ 69 h 79"/>
                  <a:gd name="T22" fmla="*/ 42 w 78"/>
                  <a:gd name="T23" fmla="*/ 47 h 79"/>
                  <a:gd name="T24" fmla="*/ 39 w 78"/>
                  <a:gd name="T25" fmla="*/ 79 h 79"/>
                  <a:gd name="T26" fmla="*/ 36 w 78"/>
                  <a:gd name="T27" fmla="*/ 47 h 79"/>
                  <a:gd name="T28" fmla="*/ 11 w 78"/>
                  <a:gd name="T29" fmla="*/ 67 h 79"/>
                  <a:gd name="T30" fmla="*/ 32 w 78"/>
                  <a:gd name="T31" fmla="*/ 43 h 79"/>
                  <a:gd name="T32" fmla="*/ 0 w 78"/>
                  <a:gd name="T33" fmla="*/ 3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 h="79">
                    <a:moveTo>
                      <a:pt x="0" y="38"/>
                    </a:moveTo>
                    <a:cubicBezTo>
                      <a:pt x="0" y="27"/>
                      <a:pt x="19" y="33"/>
                      <a:pt x="31" y="37"/>
                    </a:cubicBezTo>
                    <a:cubicBezTo>
                      <a:pt x="21" y="30"/>
                      <a:pt x="5" y="18"/>
                      <a:pt x="12" y="11"/>
                    </a:cubicBezTo>
                    <a:cubicBezTo>
                      <a:pt x="19" y="3"/>
                      <a:pt x="30" y="20"/>
                      <a:pt x="35" y="32"/>
                    </a:cubicBezTo>
                    <a:cubicBezTo>
                      <a:pt x="32" y="20"/>
                      <a:pt x="29" y="0"/>
                      <a:pt x="39" y="0"/>
                    </a:cubicBezTo>
                    <a:cubicBezTo>
                      <a:pt x="50" y="0"/>
                      <a:pt x="45" y="20"/>
                      <a:pt x="41" y="32"/>
                    </a:cubicBezTo>
                    <a:cubicBezTo>
                      <a:pt x="47" y="21"/>
                      <a:pt x="59" y="5"/>
                      <a:pt x="66" y="13"/>
                    </a:cubicBezTo>
                    <a:cubicBezTo>
                      <a:pt x="74" y="20"/>
                      <a:pt x="57" y="31"/>
                      <a:pt x="46" y="36"/>
                    </a:cubicBezTo>
                    <a:cubicBezTo>
                      <a:pt x="58" y="33"/>
                      <a:pt x="77" y="30"/>
                      <a:pt x="77" y="41"/>
                    </a:cubicBezTo>
                    <a:cubicBezTo>
                      <a:pt x="78" y="52"/>
                      <a:pt x="58" y="47"/>
                      <a:pt x="46" y="42"/>
                    </a:cubicBezTo>
                    <a:cubicBezTo>
                      <a:pt x="57" y="49"/>
                      <a:pt x="73" y="61"/>
                      <a:pt x="66" y="69"/>
                    </a:cubicBezTo>
                    <a:cubicBezTo>
                      <a:pt x="59" y="77"/>
                      <a:pt x="48" y="59"/>
                      <a:pt x="42" y="47"/>
                    </a:cubicBezTo>
                    <a:cubicBezTo>
                      <a:pt x="46" y="59"/>
                      <a:pt x="49" y="79"/>
                      <a:pt x="39" y="79"/>
                    </a:cubicBezTo>
                    <a:cubicBezTo>
                      <a:pt x="28" y="79"/>
                      <a:pt x="33" y="60"/>
                      <a:pt x="36" y="47"/>
                    </a:cubicBezTo>
                    <a:cubicBezTo>
                      <a:pt x="30" y="58"/>
                      <a:pt x="19" y="74"/>
                      <a:pt x="11" y="67"/>
                    </a:cubicBezTo>
                    <a:cubicBezTo>
                      <a:pt x="4" y="59"/>
                      <a:pt x="21" y="49"/>
                      <a:pt x="32" y="43"/>
                    </a:cubicBezTo>
                    <a:cubicBezTo>
                      <a:pt x="20" y="46"/>
                      <a:pt x="1" y="49"/>
                      <a:pt x="0"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7" name="Freeform 43"/>
              <p:cNvSpPr>
                <a:spLocks/>
              </p:cNvSpPr>
              <p:nvPr/>
            </p:nvSpPr>
            <p:spPr bwMode="auto">
              <a:xfrm>
                <a:off x="5171" y="3570"/>
                <a:ext cx="50" cy="50"/>
              </a:xfrm>
              <a:custGeom>
                <a:avLst/>
                <a:gdLst>
                  <a:gd name="T0" fmla="*/ 18 w 19"/>
                  <a:gd name="T1" fmla="*/ 9 h 18"/>
                  <a:gd name="T2" fmla="*/ 9 w 19"/>
                  <a:gd name="T3" fmla="*/ 0 h 18"/>
                  <a:gd name="T4" fmla="*/ 1 w 19"/>
                  <a:gd name="T5" fmla="*/ 9 h 18"/>
                  <a:gd name="T6" fmla="*/ 10 w 19"/>
                  <a:gd name="T7" fmla="*/ 18 h 18"/>
                  <a:gd name="T8" fmla="*/ 18 w 19"/>
                  <a:gd name="T9" fmla="*/ 9 h 18"/>
                </a:gdLst>
                <a:ahLst/>
                <a:cxnLst>
                  <a:cxn ang="0">
                    <a:pos x="T0" y="T1"/>
                  </a:cxn>
                  <a:cxn ang="0">
                    <a:pos x="T2" y="T3"/>
                  </a:cxn>
                  <a:cxn ang="0">
                    <a:pos x="T4" y="T5"/>
                  </a:cxn>
                  <a:cxn ang="0">
                    <a:pos x="T6" y="T7"/>
                  </a:cxn>
                  <a:cxn ang="0">
                    <a:pos x="T8" y="T9"/>
                  </a:cxn>
                </a:cxnLst>
                <a:rect l="0" t="0" r="r" b="b"/>
                <a:pathLst>
                  <a:path w="19" h="18">
                    <a:moveTo>
                      <a:pt x="18" y="9"/>
                    </a:moveTo>
                    <a:cubicBezTo>
                      <a:pt x="18" y="4"/>
                      <a:pt x="14" y="0"/>
                      <a:pt x="9" y="0"/>
                    </a:cubicBezTo>
                    <a:cubicBezTo>
                      <a:pt x="4" y="0"/>
                      <a:pt x="0" y="4"/>
                      <a:pt x="1" y="9"/>
                    </a:cubicBezTo>
                    <a:cubicBezTo>
                      <a:pt x="1" y="14"/>
                      <a:pt x="5" y="18"/>
                      <a:pt x="10" y="18"/>
                    </a:cubicBezTo>
                    <a:cubicBezTo>
                      <a:pt x="15" y="18"/>
                      <a:pt x="19" y="14"/>
                      <a:pt x="18" y="9"/>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8" name="Freeform 44"/>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9" name="Freeform 45"/>
              <p:cNvSpPr>
                <a:spLocks/>
              </p:cNvSpPr>
              <p:nvPr/>
            </p:nvSpPr>
            <p:spPr bwMode="auto">
              <a:xfrm>
                <a:off x="221" y="3475"/>
                <a:ext cx="304" cy="832"/>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0" name="Oval 46"/>
              <p:cNvSpPr>
                <a:spLocks noChangeArrowheads="1"/>
              </p:cNvSpPr>
              <p:nvPr/>
            </p:nvSpPr>
            <p:spPr bwMode="auto">
              <a:xfrm>
                <a:off x="116" y="3700"/>
                <a:ext cx="183" cy="195"/>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1" name="Freeform 47"/>
              <p:cNvSpPr>
                <a:spLocks/>
              </p:cNvSpPr>
              <p:nvPr/>
            </p:nvSpPr>
            <p:spPr bwMode="auto">
              <a:xfrm>
                <a:off x="488" y="3642"/>
                <a:ext cx="158" cy="167"/>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2" name="Freeform 48"/>
              <p:cNvSpPr>
                <a:spLocks/>
              </p:cNvSpPr>
              <p:nvPr/>
            </p:nvSpPr>
            <p:spPr bwMode="auto">
              <a:xfrm>
                <a:off x="173" y="3286"/>
                <a:ext cx="368" cy="40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3" name="Oval 49"/>
              <p:cNvSpPr>
                <a:spLocks noChangeArrowheads="1"/>
              </p:cNvSpPr>
              <p:nvPr/>
            </p:nvSpPr>
            <p:spPr bwMode="auto">
              <a:xfrm>
                <a:off x="536" y="3692"/>
                <a:ext cx="86" cy="9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4" name="Freeform 50"/>
              <p:cNvSpPr>
                <a:spLocks noEditPoints="1"/>
              </p:cNvSpPr>
              <p:nvPr/>
            </p:nvSpPr>
            <p:spPr bwMode="auto">
              <a:xfrm>
                <a:off x="407" y="3453"/>
                <a:ext cx="160" cy="361"/>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5" name="Rectangle 51"/>
              <p:cNvSpPr>
                <a:spLocks noChangeArrowheads="1"/>
              </p:cNvSpPr>
              <p:nvPr/>
            </p:nvSpPr>
            <p:spPr bwMode="auto">
              <a:xfrm>
                <a:off x="368" y="4307"/>
                <a:ext cx="47" cy="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6" name="Rectangle 52"/>
              <p:cNvSpPr>
                <a:spLocks noChangeArrowheads="1"/>
              </p:cNvSpPr>
              <p:nvPr/>
            </p:nvSpPr>
            <p:spPr bwMode="auto">
              <a:xfrm>
                <a:off x="368" y="4307"/>
                <a:ext cx="47" cy="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7" name="Freeform 53"/>
              <p:cNvSpPr>
                <a:spLocks noEditPoints="1"/>
              </p:cNvSpPr>
              <p:nvPr/>
            </p:nvSpPr>
            <p:spPr bwMode="auto">
              <a:xfrm>
                <a:off x="368" y="3684"/>
                <a:ext cx="123" cy="62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8" name="Freeform 54"/>
              <p:cNvSpPr>
                <a:spLocks noEditPoints="1"/>
              </p:cNvSpPr>
              <p:nvPr/>
            </p:nvSpPr>
            <p:spPr bwMode="auto">
              <a:xfrm>
                <a:off x="567" y="3809"/>
                <a:ext cx="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9" name="Freeform 55"/>
              <p:cNvSpPr>
                <a:spLocks noEditPoints="1"/>
              </p:cNvSpPr>
              <p:nvPr/>
            </p:nvSpPr>
            <p:spPr bwMode="auto">
              <a:xfrm>
                <a:off x="491" y="3642"/>
                <a:ext cx="155" cy="167"/>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0" name="Freeform 56"/>
              <p:cNvSpPr>
                <a:spLocks/>
              </p:cNvSpPr>
              <p:nvPr/>
            </p:nvSpPr>
            <p:spPr bwMode="auto">
              <a:xfrm>
                <a:off x="368" y="3289"/>
                <a:ext cx="173" cy="398"/>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1" name="Oval 57"/>
              <p:cNvSpPr>
                <a:spLocks noChangeArrowheads="1"/>
              </p:cNvSpPr>
              <p:nvPr/>
            </p:nvSpPr>
            <p:spPr bwMode="auto">
              <a:xfrm>
                <a:off x="536" y="3692"/>
                <a:ext cx="86" cy="9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2" name="Oval 58"/>
              <p:cNvSpPr>
                <a:spLocks noChangeArrowheads="1"/>
              </p:cNvSpPr>
              <p:nvPr/>
            </p:nvSpPr>
            <p:spPr bwMode="auto">
              <a:xfrm>
                <a:off x="6164" y="3036"/>
                <a:ext cx="714" cy="756"/>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3" name="Freeform 59"/>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4" name="Freeform 60"/>
              <p:cNvSpPr>
                <a:spLocks/>
              </p:cNvSpPr>
              <p:nvPr/>
            </p:nvSpPr>
            <p:spPr bwMode="auto">
              <a:xfrm>
                <a:off x="6326" y="3336"/>
                <a:ext cx="387" cy="948"/>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5" name="Freeform 61"/>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6" name="Freeform 62"/>
              <p:cNvSpPr>
                <a:spLocks/>
              </p:cNvSpPr>
              <p:nvPr/>
            </p:nvSpPr>
            <p:spPr bwMode="auto">
              <a:xfrm>
                <a:off x="6510" y="4262"/>
                <a:ext cx="69" cy="22"/>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7" name="Freeform 63"/>
              <p:cNvSpPr>
                <a:spLocks noEditPoints="1"/>
              </p:cNvSpPr>
              <p:nvPr/>
            </p:nvSpPr>
            <p:spPr bwMode="auto">
              <a:xfrm>
                <a:off x="6558" y="3792"/>
                <a:ext cx="21" cy="470"/>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8" name="Freeform 64"/>
              <p:cNvSpPr>
                <a:spLocks/>
              </p:cNvSpPr>
              <p:nvPr/>
            </p:nvSpPr>
            <p:spPr bwMode="auto">
              <a:xfrm>
                <a:off x="6565" y="3995"/>
                <a:ext cx="3" cy="6"/>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9" name="Freeform 65"/>
              <p:cNvSpPr>
                <a:spLocks/>
              </p:cNvSpPr>
              <p:nvPr/>
            </p:nvSpPr>
            <p:spPr bwMode="auto">
              <a:xfrm>
                <a:off x="6565" y="3995"/>
                <a:ext cx="14" cy="239"/>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0" name="Freeform 66"/>
              <p:cNvSpPr>
                <a:spLocks/>
              </p:cNvSpPr>
              <p:nvPr/>
            </p:nvSpPr>
            <p:spPr bwMode="auto">
              <a:xfrm>
                <a:off x="6510" y="3036"/>
                <a:ext cx="279" cy="756"/>
              </a:xfrm>
              <a:custGeom>
                <a:avLst/>
                <a:gdLst>
                  <a:gd name="T0" fmla="*/ 4 w 106"/>
                  <a:gd name="T1" fmla="*/ 0 h 272"/>
                  <a:gd name="T2" fmla="*/ 4 w 106"/>
                  <a:gd name="T3" fmla="*/ 0 h 272"/>
                  <a:gd name="T4" fmla="*/ 0 w 106"/>
                  <a:gd name="T5" fmla="*/ 0 h 272"/>
                  <a:gd name="T6" fmla="*/ 0 w 106"/>
                  <a:gd name="T7" fmla="*/ 145 h 272"/>
                  <a:gd name="T8" fmla="*/ 4 w 106"/>
                  <a:gd name="T9" fmla="*/ 108 h 272"/>
                  <a:gd name="T10" fmla="*/ 13 w 106"/>
                  <a:gd name="T11" fmla="*/ 205 h 272"/>
                  <a:gd name="T12" fmla="*/ 77 w 106"/>
                  <a:gd name="T13" fmla="*/ 168 h 272"/>
                  <a:gd name="T14" fmla="*/ 17 w 106"/>
                  <a:gd name="T15" fmla="*/ 237 h 272"/>
                  <a:gd name="T16" fmla="*/ 18 w 106"/>
                  <a:gd name="T17" fmla="*/ 272 h 272"/>
                  <a:gd name="T18" fmla="*/ 19 w 106"/>
                  <a:gd name="T19" fmla="*/ 272 h 272"/>
                  <a:gd name="T20" fmla="*/ 19 w 106"/>
                  <a:gd name="T21" fmla="*/ 272 h 272"/>
                  <a:gd name="T22" fmla="*/ 106 w 106"/>
                  <a:gd name="T23" fmla="*/ 227 h 272"/>
                  <a:gd name="T24" fmla="*/ 82 w 106"/>
                  <a:gd name="T25" fmla="*/ 180 h 272"/>
                  <a:gd name="T26" fmla="*/ 88 w 106"/>
                  <a:gd name="T27" fmla="*/ 156 h 272"/>
                  <a:gd name="T28" fmla="*/ 72 w 106"/>
                  <a:gd name="T29" fmla="*/ 158 h 272"/>
                  <a:gd name="T30" fmla="*/ 56 w 106"/>
                  <a:gd name="T31" fmla="*/ 63 h 272"/>
                  <a:gd name="T32" fmla="*/ 56 w 106"/>
                  <a:gd name="T33" fmla="*/ 10 h 272"/>
                  <a:gd name="T34" fmla="*/ 4 w 106"/>
                  <a:gd name="T35" fmla="*/ 0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6" h="272">
                    <a:moveTo>
                      <a:pt x="4" y="0"/>
                    </a:moveTo>
                    <a:cubicBezTo>
                      <a:pt x="4" y="0"/>
                      <a:pt x="4" y="0"/>
                      <a:pt x="4" y="0"/>
                    </a:cubicBezTo>
                    <a:cubicBezTo>
                      <a:pt x="3" y="0"/>
                      <a:pt x="1" y="0"/>
                      <a:pt x="0" y="0"/>
                    </a:cubicBezTo>
                    <a:cubicBezTo>
                      <a:pt x="0" y="145"/>
                      <a:pt x="0" y="145"/>
                      <a:pt x="0" y="145"/>
                    </a:cubicBezTo>
                    <a:cubicBezTo>
                      <a:pt x="4" y="108"/>
                      <a:pt x="4" y="108"/>
                      <a:pt x="4" y="108"/>
                    </a:cubicBezTo>
                    <a:cubicBezTo>
                      <a:pt x="13" y="205"/>
                      <a:pt x="13" y="205"/>
                      <a:pt x="13" y="205"/>
                    </a:cubicBezTo>
                    <a:cubicBezTo>
                      <a:pt x="77" y="168"/>
                      <a:pt x="77" y="168"/>
                      <a:pt x="77" y="168"/>
                    </a:cubicBezTo>
                    <a:cubicBezTo>
                      <a:pt x="17" y="237"/>
                      <a:pt x="17" y="237"/>
                      <a:pt x="17" y="237"/>
                    </a:cubicBezTo>
                    <a:cubicBezTo>
                      <a:pt x="18" y="272"/>
                      <a:pt x="18" y="272"/>
                      <a:pt x="18" y="272"/>
                    </a:cubicBezTo>
                    <a:cubicBezTo>
                      <a:pt x="18" y="272"/>
                      <a:pt x="18" y="272"/>
                      <a:pt x="19" y="272"/>
                    </a:cubicBezTo>
                    <a:cubicBezTo>
                      <a:pt x="19" y="272"/>
                      <a:pt x="19" y="272"/>
                      <a:pt x="19" y="272"/>
                    </a:cubicBezTo>
                    <a:cubicBezTo>
                      <a:pt x="53" y="268"/>
                      <a:pt x="84" y="251"/>
                      <a:pt x="106" y="227"/>
                    </a:cubicBezTo>
                    <a:cubicBezTo>
                      <a:pt x="92" y="216"/>
                      <a:pt x="82" y="199"/>
                      <a:pt x="82" y="180"/>
                    </a:cubicBezTo>
                    <a:cubicBezTo>
                      <a:pt x="82" y="171"/>
                      <a:pt x="84" y="163"/>
                      <a:pt x="88" y="156"/>
                    </a:cubicBezTo>
                    <a:cubicBezTo>
                      <a:pt x="83" y="157"/>
                      <a:pt x="78" y="158"/>
                      <a:pt x="72" y="158"/>
                    </a:cubicBezTo>
                    <a:cubicBezTo>
                      <a:pt x="15" y="158"/>
                      <a:pt x="9" y="78"/>
                      <a:pt x="56" y="63"/>
                    </a:cubicBezTo>
                    <a:cubicBezTo>
                      <a:pt x="48" y="46"/>
                      <a:pt x="48" y="26"/>
                      <a:pt x="56" y="10"/>
                    </a:cubicBezTo>
                    <a:cubicBezTo>
                      <a:pt x="40" y="4"/>
                      <a:pt x="23" y="0"/>
                      <a:pt x="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1" name="Freeform 67"/>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2" name="Freeform 68"/>
              <p:cNvSpPr>
                <a:spLocks/>
              </p:cNvSpPr>
              <p:nvPr/>
            </p:nvSpPr>
            <p:spPr bwMode="auto">
              <a:xfrm>
                <a:off x="6510" y="3336"/>
                <a:ext cx="203" cy="948"/>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3" name="Freeform 69"/>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4" name="Freeform 70"/>
              <p:cNvSpPr>
                <a:spLocks/>
              </p:cNvSpPr>
              <p:nvPr/>
            </p:nvSpPr>
            <p:spPr bwMode="auto">
              <a:xfrm>
                <a:off x="4168" y="3517"/>
                <a:ext cx="420" cy="790"/>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5" name="Oval 71"/>
              <p:cNvSpPr>
                <a:spLocks noChangeArrowheads="1"/>
              </p:cNvSpPr>
              <p:nvPr/>
            </p:nvSpPr>
            <p:spPr bwMode="auto">
              <a:xfrm>
                <a:off x="4520" y="3511"/>
                <a:ext cx="244"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6" name="Oval 72"/>
              <p:cNvSpPr>
                <a:spLocks noChangeArrowheads="1"/>
              </p:cNvSpPr>
              <p:nvPr/>
            </p:nvSpPr>
            <p:spPr bwMode="auto">
              <a:xfrm>
                <a:off x="3981" y="3511"/>
                <a:ext cx="247" cy="259"/>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7" name="Oval 73"/>
              <p:cNvSpPr>
                <a:spLocks noChangeArrowheads="1"/>
              </p:cNvSpPr>
              <p:nvPr/>
            </p:nvSpPr>
            <p:spPr bwMode="auto">
              <a:xfrm>
                <a:off x="4099" y="3067"/>
                <a:ext cx="541" cy="572"/>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8" name="Freeform 74"/>
              <p:cNvSpPr>
                <a:spLocks noEditPoints="1"/>
              </p:cNvSpPr>
              <p:nvPr/>
            </p:nvSpPr>
            <p:spPr bwMode="auto">
              <a:xfrm>
                <a:off x="4640" y="3356"/>
                <a:ext cx="0" cy="2"/>
              </a:xfrm>
              <a:custGeom>
                <a:avLst/>
                <a:gdLst>
                  <a:gd name="T0" fmla="*/ 1 h 1"/>
                  <a:gd name="T1" fmla="*/ 1 h 1"/>
                  <a:gd name="T2" fmla="*/ 1 h 1"/>
                  <a:gd name="T3" fmla="*/ 0 h 1"/>
                  <a:gd name="T4" fmla="*/ 0 h 1"/>
                  <a:gd name="T5" fmla="*/ 0 h 1"/>
                  <a:gd name="T6" fmla="*/ 0 h 1"/>
                  <a:gd name="T7" fmla="*/ 0 h 1"/>
                  <a:gd name="T8" fmla="*/ 0 h 1"/>
                  <a:gd name="T9" fmla="*/ 0 h 1"/>
                  <a:gd name="T10" fmla="*/ 0 h 1"/>
                  <a:gd name="T11" fmla="*/ 0 h 1"/>
                  <a:gd name="T12" fmla="*/ 0 h 1"/>
                  <a:gd name="T13" fmla="*/ 0 h 1"/>
                  <a:gd name="T14" fmla="*/ 0 h 1"/>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Lst>
                <a:rect l="0" t="0" r="r" b="b"/>
                <a:pathLst>
                  <a:path h="1">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9" name="Freeform 75"/>
              <p:cNvSpPr>
                <a:spLocks noEditPoints="1"/>
              </p:cNvSpPr>
              <p:nvPr/>
            </p:nvSpPr>
            <p:spPr bwMode="auto">
              <a:xfrm>
                <a:off x="4399" y="3511"/>
                <a:ext cx="241" cy="287"/>
              </a:xfrm>
              <a:custGeom>
                <a:avLst/>
                <a:gdLst>
                  <a:gd name="T0" fmla="*/ 52 w 92"/>
                  <a:gd name="T1" fmla="*/ 70 h 103"/>
                  <a:gd name="T2" fmla="*/ 0 w 92"/>
                  <a:gd name="T3" fmla="*/ 102 h 103"/>
                  <a:gd name="T4" fmla="*/ 0 w 92"/>
                  <a:gd name="T5" fmla="*/ 103 h 103"/>
                  <a:gd name="T6" fmla="*/ 52 w 92"/>
                  <a:gd name="T7" fmla="*/ 70 h 103"/>
                  <a:gd name="T8" fmla="*/ 52 w 92"/>
                  <a:gd name="T9" fmla="*/ 70 h 103"/>
                  <a:gd name="T10" fmla="*/ 49 w 92"/>
                  <a:gd name="T11" fmla="*/ 64 h 103"/>
                  <a:gd name="T12" fmla="*/ 4 w 92"/>
                  <a:gd name="T13" fmla="*/ 75 h 103"/>
                  <a:gd name="T14" fmla="*/ 49 w 92"/>
                  <a:gd name="T15" fmla="*/ 64 h 103"/>
                  <a:gd name="T16" fmla="*/ 49 w 92"/>
                  <a:gd name="T17" fmla="*/ 64 h 103"/>
                  <a:gd name="T18" fmla="*/ 92 w 92"/>
                  <a:gd name="T19" fmla="*/ 0 h 103"/>
                  <a:gd name="T20" fmla="*/ 92 w 92"/>
                  <a:gd name="T21" fmla="*/ 0 h 103"/>
                  <a:gd name="T22" fmla="*/ 92 w 92"/>
                  <a:gd name="T23" fmla="*/ 0 h 103"/>
                  <a:gd name="T24" fmla="*/ 92 w 92"/>
                  <a:gd name="T25" fmla="*/ 0 h 103"/>
                  <a:gd name="T26" fmla="*/ 92 w 92"/>
                  <a:gd name="T27" fmla="*/ 0 h 103"/>
                  <a:gd name="T28" fmla="*/ 92 w 92"/>
                  <a:gd name="T29"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2" h="103">
                    <a:moveTo>
                      <a:pt x="52" y="70"/>
                    </a:moveTo>
                    <a:cubicBezTo>
                      <a:pt x="0" y="102"/>
                      <a:pt x="0" y="102"/>
                      <a:pt x="0" y="102"/>
                    </a:cubicBezTo>
                    <a:cubicBezTo>
                      <a:pt x="0" y="103"/>
                      <a:pt x="0" y="103"/>
                      <a:pt x="0" y="103"/>
                    </a:cubicBezTo>
                    <a:cubicBezTo>
                      <a:pt x="52" y="70"/>
                      <a:pt x="52" y="70"/>
                      <a:pt x="52" y="70"/>
                    </a:cubicBezTo>
                    <a:cubicBezTo>
                      <a:pt x="52" y="70"/>
                      <a:pt x="52" y="70"/>
                      <a:pt x="52" y="70"/>
                    </a:cubicBezTo>
                    <a:moveTo>
                      <a:pt x="49" y="64"/>
                    </a:moveTo>
                    <a:cubicBezTo>
                      <a:pt x="4" y="75"/>
                      <a:pt x="4" y="75"/>
                      <a:pt x="4" y="75"/>
                    </a:cubicBezTo>
                    <a:cubicBezTo>
                      <a:pt x="49" y="64"/>
                      <a:pt x="49" y="64"/>
                      <a:pt x="49" y="64"/>
                    </a:cubicBezTo>
                    <a:cubicBezTo>
                      <a:pt x="49" y="64"/>
                      <a:pt x="49" y="64"/>
                      <a:pt x="49" y="64"/>
                    </a:cubicBezTo>
                    <a:moveTo>
                      <a:pt x="92" y="0"/>
                    </a:moveTo>
                    <a:cubicBezTo>
                      <a:pt x="92" y="0"/>
                      <a:pt x="92" y="0"/>
                      <a:pt x="92" y="0"/>
                    </a:cubicBezTo>
                    <a:cubicBezTo>
                      <a:pt x="92" y="0"/>
                      <a:pt x="92" y="0"/>
                      <a:pt x="92" y="0"/>
                    </a:cubicBezTo>
                    <a:moveTo>
                      <a:pt x="92" y="0"/>
                    </a:moveTo>
                    <a:cubicBezTo>
                      <a:pt x="92" y="0"/>
                      <a:pt x="92" y="0"/>
                      <a:pt x="92" y="0"/>
                    </a:cubicBezTo>
                    <a:cubicBezTo>
                      <a:pt x="92" y="0"/>
                      <a:pt x="92" y="0"/>
                      <a:pt x="92"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0" name="Freeform 76"/>
              <p:cNvSpPr>
                <a:spLocks/>
              </p:cNvSpPr>
              <p:nvPr/>
            </p:nvSpPr>
            <p:spPr bwMode="auto">
              <a:xfrm>
                <a:off x="4370" y="3639"/>
                <a:ext cx="165" cy="490"/>
              </a:xfrm>
              <a:custGeom>
                <a:avLst/>
                <a:gdLst>
                  <a:gd name="T0" fmla="*/ 9 w 63"/>
                  <a:gd name="T1" fmla="*/ 0 h 176"/>
                  <a:gd name="T2" fmla="*/ 0 w 63"/>
                  <a:gd name="T3" fmla="*/ 0 h 176"/>
                  <a:gd name="T4" fmla="*/ 0 w 63"/>
                  <a:gd name="T5" fmla="*/ 0 h 176"/>
                  <a:gd name="T6" fmla="*/ 0 w 63"/>
                  <a:gd name="T7" fmla="*/ 168 h 176"/>
                  <a:gd name="T8" fmla="*/ 14 w 63"/>
                  <a:gd name="T9" fmla="*/ 176 h 176"/>
                  <a:gd name="T10" fmla="*/ 11 w 63"/>
                  <a:gd name="T11" fmla="*/ 57 h 176"/>
                  <a:gd name="T12" fmla="*/ 11 w 63"/>
                  <a:gd name="T13" fmla="*/ 57 h 176"/>
                  <a:gd name="T14" fmla="*/ 11 w 63"/>
                  <a:gd name="T15" fmla="*/ 56 h 176"/>
                  <a:gd name="T16" fmla="*/ 63 w 63"/>
                  <a:gd name="T17" fmla="*/ 24 h 176"/>
                  <a:gd name="T18" fmla="*/ 60 w 63"/>
                  <a:gd name="T19" fmla="*/ 18 h 176"/>
                  <a:gd name="T20" fmla="*/ 15 w 63"/>
                  <a:gd name="T21" fmla="*/ 29 h 176"/>
                  <a:gd name="T22" fmla="*/ 9 w 63"/>
                  <a:gd name="T23"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176">
                    <a:moveTo>
                      <a:pt x="9" y="0"/>
                    </a:moveTo>
                    <a:cubicBezTo>
                      <a:pt x="6" y="0"/>
                      <a:pt x="3" y="0"/>
                      <a:pt x="0" y="0"/>
                    </a:cubicBezTo>
                    <a:cubicBezTo>
                      <a:pt x="0" y="0"/>
                      <a:pt x="0" y="0"/>
                      <a:pt x="0" y="0"/>
                    </a:cubicBezTo>
                    <a:cubicBezTo>
                      <a:pt x="0" y="168"/>
                      <a:pt x="0" y="168"/>
                      <a:pt x="0" y="168"/>
                    </a:cubicBezTo>
                    <a:cubicBezTo>
                      <a:pt x="5" y="169"/>
                      <a:pt x="10" y="172"/>
                      <a:pt x="14" y="176"/>
                    </a:cubicBezTo>
                    <a:cubicBezTo>
                      <a:pt x="11" y="57"/>
                      <a:pt x="11" y="57"/>
                      <a:pt x="11" y="57"/>
                    </a:cubicBezTo>
                    <a:cubicBezTo>
                      <a:pt x="11" y="57"/>
                      <a:pt x="11" y="57"/>
                      <a:pt x="11" y="57"/>
                    </a:cubicBezTo>
                    <a:cubicBezTo>
                      <a:pt x="11" y="56"/>
                      <a:pt x="11" y="56"/>
                      <a:pt x="11" y="56"/>
                    </a:cubicBezTo>
                    <a:cubicBezTo>
                      <a:pt x="63" y="24"/>
                      <a:pt x="63" y="24"/>
                      <a:pt x="63" y="24"/>
                    </a:cubicBezTo>
                    <a:cubicBezTo>
                      <a:pt x="62" y="22"/>
                      <a:pt x="61" y="20"/>
                      <a:pt x="60" y="18"/>
                    </a:cubicBezTo>
                    <a:cubicBezTo>
                      <a:pt x="15" y="29"/>
                      <a:pt x="15" y="29"/>
                      <a:pt x="15" y="29"/>
                    </a:cubicBezTo>
                    <a:cubicBezTo>
                      <a:pt x="9" y="0"/>
                      <a:pt x="9" y="0"/>
                      <a:pt x="9"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1" name="Freeform 77"/>
              <p:cNvSpPr>
                <a:spLocks noEditPoints="1"/>
              </p:cNvSpPr>
              <p:nvPr/>
            </p:nvSpPr>
            <p:spPr bwMode="auto">
              <a:xfrm>
                <a:off x="4520" y="3639"/>
                <a:ext cx="120" cy="131"/>
              </a:xfrm>
              <a:custGeom>
                <a:avLst/>
                <a:gdLst>
                  <a:gd name="T0" fmla="*/ 46 w 46"/>
                  <a:gd name="T1" fmla="*/ 47 h 47"/>
                  <a:gd name="T2" fmla="*/ 46 w 46"/>
                  <a:gd name="T3" fmla="*/ 47 h 47"/>
                  <a:gd name="T4" fmla="*/ 46 w 46"/>
                  <a:gd name="T5" fmla="*/ 47 h 47"/>
                  <a:gd name="T6" fmla="*/ 46 w 46"/>
                  <a:gd name="T7" fmla="*/ 47 h 47"/>
                  <a:gd name="T8" fmla="*/ 46 w 46"/>
                  <a:gd name="T9" fmla="*/ 47 h 47"/>
                  <a:gd name="T10" fmla="*/ 46 w 46"/>
                  <a:gd name="T11" fmla="*/ 47 h 47"/>
                  <a:gd name="T12" fmla="*/ 46 w 46"/>
                  <a:gd name="T13" fmla="*/ 47 h 47"/>
                  <a:gd name="T14" fmla="*/ 46 w 46"/>
                  <a:gd name="T15" fmla="*/ 47 h 47"/>
                  <a:gd name="T16" fmla="*/ 46 w 46"/>
                  <a:gd name="T17" fmla="*/ 47 h 47"/>
                  <a:gd name="T18" fmla="*/ 46 w 46"/>
                  <a:gd name="T19" fmla="*/ 47 h 47"/>
                  <a:gd name="T20" fmla="*/ 46 w 46"/>
                  <a:gd name="T21" fmla="*/ 47 h 47"/>
                  <a:gd name="T22" fmla="*/ 46 w 46"/>
                  <a:gd name="T23" fmla="*/ 47 h 47"/>
                  <a:gd name="T24" fmla="*/ 46 w 46"/>
                  <a:gd name="T25" fmla="*/ 47 h 47"/>
                  <a:gd name="T26" fmla="*/ 46 w 46"/>
                  <a:gd name="T27" fmla="*/ 47 h 47"/>
                  <a:gd name="T28" fmla="*/ 46 w 46"/>
                  <a:gd name="T29" fmla="*/ 47 h 47"/>
                  <a:gd name="T30" fmla="*/ 46 w 46"/>
                  <a:gd name="T31" fmla="*/ 47 h 47"/>
                  <a:gd name="T32" fmla="*/ 46 w 46"/>
                  <a:gd name="T33" fmla="*/ 47 h 47"/>
                  <a:gd name="T34" fmla="*/ 46 w 46"/>
                  <a:gd name="T35" fmla="*/ 47 h 47"/>
                  <a:gd name="T36" fmla="*/ 45 w 46"/>
                  <a:gd name="T37" fmla="*/ 47 h 47"/>
                  <a:gd name="T38" fmla="*/ 45 w 46"/>
                  <a:gd name="T39" fmla="*/ 47 h 47"/>
                  <a:gd name="T40" fmla="*/ 45 w 46"/>
                  <a:gd name="T41" fmla="*/ 47 h 47"/>
                  <a:gd name="T42" fmla="*/ 45 w 46"/>
                  <a:gd name="T43" fmla="*/ 47 h 47"/>
                  <a:gd name="T44" fmla="*/ 45 w 46"/>
                  <a:gd name="T45" fmla="*/ 47 h 47"/>
                  <a:gd name="T46" fmla="*/ 45 w 46"/>
                  <a:gd name="T47" fmla="*/ 47 h 47"/>
                  <a:gd name="T48" fmla="*/ 45 w 46"/>
                  <a:gd name="T49" fmla="*/ 47 h 47"/>
                  <a:gd name="T50" fmla="*/ 45 w 46"/>
                  <a:gd name="T51" fmla="*/ 47 h 47"/>
                  <a:gd name="T52" fmla="*/ 45 w 46"/>
                  <a:gd name="T53" fmla="*/ 47 h 47"/>
                  <a:gd name="T54" fmla="*/ 0 w 46"/>
                  <a:gd name="T55" fmla="*/ 1 h 47"/>
                  <a:gd name="T56" fmla="*/ 0 w 46"/>
                  <a:gd name="T57" fmla="*/ 1 h 47"/>
                  <a:gd name="T58" fmla="*/ 0 w 46"/>
                  <a:gd name="T59" fmla="*/ 1 h 47"/>
                  <a:gd name="T60" fmla="*/ 0 w 46"/>
                  <a:gd name="T61" fmla="*/ 0 h 47"/>
                  <a:gd name="T62" fmla="*/ 0 w 46"/>
                  <a:gd name="T63" fmla="*/ 1 h 47"/>
                  <a:gd name="T64" fmla="*/ 0 w 46"/>
                  <a:gd name="T65" fmla="*/ 0 h 47"/>
                  <a:gd name="T66" fmla="*/ 0 w 46"/>
                  <a:gd name="T67" fmla="*/ 0 h 47"/>
                  <a:gd name="T68" fmla="*/ 0 w 46"/>
                  <a:gd name="T69" fmla="*/ 0 h 47"/>
                  <a:gd name="T70" fmla="*/ 0 w 46"/>
                  <a:gd name="T71" fmla="*/ 0 h 47"/>
                  <a:gd name="T72" fmla="*/ 0 w 46"/>
                  <a:gd name="T73" fmla="*/ 0 h 47"/>
                  <a:gd name="T74" fmla="*/ 0 w 46"/>
                  <a:gd name="T75" fmla="*/ 0 h 47"/>
                  <a:gd name="T76" fmla="*/ 0 w 46"/>
                  <a:gd name="T7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 h="47">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6" y="47"/>
                    </a:moveTo>
                    <a:cubicBezTo>
                      <a:pt x="46" y="47"/>
                      <a:pt x="46" y="47"/>
                      <a:pt x="46" y="47"/>
                    </a:cubicBezTo>
                    <a:cubicBezTo>
                      <a:pt x="46" y="47"/>
                      <a:pt x="46" y="47"/>
                      <a:pt x="46"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45" y="47"/>
                    </a:moveTo>
                    <a:cubicBezTo>
                      <a:pt x="45" y="47"/>
                      <a:pt x="45" y="47"/>
                      <a:pt x="45" y="47"/>
                    </a:cubicBezTo>
                    <a:cubicBezTo>
                      <a:pt x="45" y="47"/>
                      <a:pt x="45" y="47"/>
                      <a:pt x="45" y="47"/>
                    </a:cubicBezTo>
                    <a:moveTo>
                      <a:pt x="0" y="1"/>
                    </a:moveTo>
                    <a:cubicBezTo>
                      <a:pt x="0" y="1"/>
                      <a:pt x="0" y="1"/>
                      <a:pt x="0" y="1"/>
                    </a:cubicBezTo>
                    <a:cubicBezTo>
                      <a:pt x="0" y="1"/>
                      <a:pt x="0" y="1"/>
                      <a:pt x="0" y="1"/>
                    </a:cubicBezTo>
                    <a:moveTo>
                      <a:pt x="0" y="0"/>
                    </a:moveTo>
                    <a:cubicBezTo>
                      <a:pt x="0" y="0"/>
                      <a:pt x="0" y="1"/>
                      <a:pt x="0" y="1"/>
                    </a:cubicBezTo>
                    <a:cubicBezTo>
                      <a:pt x="0" y="1"/>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2" name="Rectangle 78"/>
              <p:cNvSpPr>
                <a:spLocks noChangeArrowheads="1"/>
              </p:cNvSpPr>
              <p:nvPr/>
            </p:nvSpPr>
            <p:spPr bwMode="auto">
              <a:xfrm>
                <a:off x="4370" y="4307"/>
                <a:ext cx="42" cy="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3" name="Rectangle 79"/>
              <p:cNvSpPr>
                <a:spLocks noChangeArrowheads="1"/>
              </p:cNvSpPr>
              <p:nvPr/>
            </p:nvSpPr>
            <p:spPr bwMode="auto">
              <a:xfrm>
                <a:off x="4370" y="4307"/>
                <a:ext cx="42" cy="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4" name="Freeform 80"/>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5" name="Freeform 81"/>
              <p:cNvSpPr>
                <a:spLocks/>
              </p:cNvSpPr>
              <p:nvPr/>
            </p:nvSpPr>
            <p:spPr bwMode="auto">
              <a:xfrm>
                <a:off x="4370" y="4259"/>
                <a:ext cx="42" cy="48"/>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6" name="Freeform 82"/>
              <p:cNvSpPr>
                <a:spLocks/>
              </p:cNvSpPr>
              <p:nvPr/>
            </p:nvSpPr>
            <p:spPr bwMode="auto">
              <a:xfrm>
                <a:off x="4520" y="3511"/>
                <a:ext cx="244" cy="259"/>
              </a:xfrm>
              <a:custGeom>
                <a:avLst/>
                <a:gdLst>
                  <a:gd name="T0" fmla="*/ 46 w 93"/>
                  <a:gd name="T1" fmla="*/ 0 h 93"/>
                  <a:gd name="T2" fmla="*/ 46 w 93"/>
                  <a:gd name="T3" fmla="*/ 0 h 93"/>
                  <a:gd name="T4" fmla="*/ 46 w 93"/>
                  <a:gd name="T5" fmla="*/ 0 h 93"/>
                  <a:gd name="T6" fmla="*/ 46 w 93"/>
                  <a:gd name="T7" fmla="*/ 0 h 93"/>
                  <a:gd name="T8" fmla="*/ 46 w 93"/>
                  <a:gd name="T9" fmla="*/ 0 h 93"/>
                  <a:gd name="T10" fmla="*/ 46 w 93"/>
                  <a:gd name="T11" fmla="*/ 0 h 93"/>
                  <a:gd name="T12" fmla="*/ 27 w 93"/>
                  <a:gd name="T13" fmla="*/ 4 h 93"/>
                  <a:gd name="T14" fmla="*/ 4 w 93"/>
                  <a:gd name="T15" fmla="*/ 27 h 93"/>
                  <a:gd name="T16" fmla="*/ 0 w 93"/>
                  <a:gd name="T17" fmla="*/ 46 h 93"/>
                  <a:gd name="T18" fmla="*/ 0 w 93"/>
                  <a:gd name="T19" fmla="*/ 46 h 93"/>
                  <a:gd name="T20" fmla="*/ 0 w 93"/>
                  <a:gd name="T21" fmla="*/ 46 h 93"/>
                  <a:gd name="T22" fmla="*/ 0 w 93"/>
                  <a:gd name="T23" fmla="*/ 46 h 93"/>
                  <a:gd name="T24" fmla="*/ 0 w 93"/>
                  <a:gd name="T25" fmla="*/ 46 h 93"/>
                  <a:gd name="T26" fmla="*/ 0 w 93"/>
                  <a:gd name="T27" fmla="*/ 46 h 93"/>
                  <a:gd name="T28" fmla="*/ 0 w 93"/>
                  <a:gd name="T29" fmla="*/ 46 h 93"/>
                  <a:gd name="T30" fmla="*/ 0 w 93"/>
                  <a:gd name="T31" fmla="*/ 47 h 93"/>
                  <a:gd name="T32" fmla="*/ 0 w 93"/>
                  <a:gd name="T33" fmla="*/ 47 h 93"/>
                  <a:gd name="T34" fmla="*/ 0 w 93"/>
                  <a:gd name="T35" fmla="*/ 47 h 93"/>
                  <a:gd name="T36" fmla="*/ 3 w 93"/>
                  <a:gd name="T37" fmla="*/ 64 h 93"/>
                  <a:gd name="T38" fmla="*/ 3 w 93"/>
                  <a:gd name="T39" fmla="*/ 64 h 93"/>
                  <a:gd name="T40" fmla="*/ 3 w 93"/>
                  <a:gd name="T41" fmla="*/ 64 h 93"/>
                  <a:gd name="T42" fmla="*/ 6 w 93"/>
                  <a:gd name="T43" fmla="*/ 70 h 93"/>
                  <a:gd name="T44" fmla="*/ 6 w 93"/>
                  <a:gd name="T45" fmla="*/ 70 h 93"/>
                  <a:gd name="T46" fmla="*/ 6 w 93"/>
                  <a:gd name="T47" fmla="*/ 70 h 93"/>
                  <a:gd name="T48" fmla="*/ 45 w 93"/>
                  <a:gd name="T49" fmla="*/ 93 h 93"/>
                  <a:gd name="T50" fmla="*/ 45 w 93"/>
                  <a:gd name="T51" fmla="*/ 93 h 93"/>
                  <a:gd name="T52" fmla="*/ 45 w 93"/>
                  <a:gd name="T53" fmla="*/ 93 h 93"/>
                  <a:gd name="T54" fmla="*/ 45 w 93"/>
                  <a:gd name="T55" fmla="*/ 93 h 93"/>
                  <a:gd name="T56" fmla="*/ 45 w 93"/>
                  <a:gd name="T57" fmla="*/ 93 h 93"/>
                  <a:gd name="T58" fmla="*/ 45 w 93"/>
                  <a:gd name="T59" fmla="*/ 93 h 93"/>
                  <a:gd name="T60" fmla="*/ 46 w 93"/>
                  <a:gd name="T61" fmla="*/ 93 h 93"/>
                  <a:gd name="T62" fmla="*/ 46 w 93"/>
                  <a:gd name="T63" fmla="*/ 93 h 93"/>
                  <a:gd name="T64" fmla="*/ 46 w 93"/>
                  <a:gd name="T65" fmla="*/ 93 h 93"/>
                  <a:gd name="T66" fmla="*/ 46 w 93"/>
                  <a:gd name="T67" fmla="*/ 93 h 93"/>
                  <a:gd name="T68" fmla="*/ 46 w 93"/>
                  <a:gd name="T69" fmla="*/ 93 h 93"/>
                  <a:gd name="T70" fmla="*/ 46 w 93"/>
                  <a:gd name="T71" fmla="*/ 93 h 93"/>
                  <a:gd name="T72" fmla="*/ 46 w 93"/>
                  <a:gd name="T73" fmla="*/ 93 h 93"/>
                  <a:gd name="T74" fmla="*/ 46 w 93"/>
                  <a:gd name="T75" fmla="*/ 93 h 93"/>
                  <a:gd name="T76" fmla="*/ 46 w 93"/>
                  <a:gd name="T77" fmla="*/ 93 h 93"/>
                  <a:gd name="T78" fmla="*/ 46 w 93"/>
                  <a:gd name="T79" fmla="*/ 93 h 93"/>
                  <a:gd name="T80" fmla="*/ 46 w 93"/>
                  <a:gd name="T81" fmla="*/ 93 h 93"/>
                  <a:gd name="T82" fmla="*/ 46 w 93"/>
                  <a:gd name="T83" fmla="*/ 93 h 93"/>
                  <a:gd name="T84" fmla="*/ 46 w 93"/>
                  <a:gd name="T85" fmla="*/ 93 h 93"/>
                  <a:gd name="T86" fmla="*/ 93 w 93"/>
                  <a:gd name="T87" fmla="*/ 46 h 93"/>
                  <a:gd name="T88" fmla="*/ 49 w 93"/>
                  <a:gd name="T89" fmla="*/ 0 h 93"/>
                  <a:gd name="T90" fmla="*/ 46 w 93"/>
                  <a:gd name="T91"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93" h="93">
                    <a:moveTo>
                      <a:pt x="46" y="0"/>
                    </a:moveTo>
                    <a:cubicBezTo>
                      <a:pt x="46" y="0"/>
                      <a:pt x="46" y="0"/>
                      <a:pt x="46" y="0"/>
                    </a:cubicBezTo>
                    <a:cubicBezTo>
                      <a:pt x="46" y="0"/>
                      <a:pt x="46" y="0"/>
                      <a:pt x="46" y="0"/>
                    </a:cubicBezTo>
                    <a:cubicBezTo>
                      <a:pt x="46" y="0"/>
                      <a:pt x="46" y="0"/>
                      <a:pt x="46" y="0"/>
                    </a:cubicBezTo>
                    <a:cubicBezTo>
                      <a:pt x="46" y="0"/>
                      <a:pt x="46" y="0"/>
                      <a:pt x="46" y="0"/>
                    </a:cubicBezTo>
                    <a:cubicBezTo>
                      <a:pt x="46" y="0"/>
                      <a:pt x="46" y="0"/>
                      <a:pt x="46" y="0"/>
                    </a:cubicBezTo>
                    <a:cubicBezTo>
                      <a:pt x="39" y="0"/>
                      <a:pt x="33" y="1"/>
                      <a:pt x="27" y="4"/>
                    </a:cubicBezTo>
                    <a:cubicBezTo>
                      <a:pt x="20" y="13"/>
                      <a:pt x="13" y="20"/>
                      <a:pt x="4" y="27"/>
                    </a:cubicBezTo>
                    <a:cubicBezTo>
                      <a:pt x="1" y="33"/>
                      <a:pt x="0" y="39"/>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6"/>
                      <a:pt x="0" y="46"/>
                    </a:cubicBezTo>
                    <a:cubicBezTo>
                      <a:pt x="0" y="46"/>
                      <a:pt x="0" y="47"/>
                      <a:pt x="0" y="47"/>
                    </a:cubicBezTo>
                    <a:cubicBezTo>
                      <a:pt x="0" y="47"/>
                      <a:pt x="0" y="47"/>
                      <a:pt x="0" y="47"/>
                    </a:cubicBezTo>
                    <a:cubicBezTo>
                      <a:pt x="0" y="47"/>
                      <a:pt x="0" y="47"/>
                      <a:pt x="0" y="47"/>
                    </a:cubicBezTo>
                    <a:cubicBezTo>
                      <a:pt x="0" y="53"/>
                      <a:pt x="1" y="58"/>
                      <a:pt x="3" y="64"/>
                    </a:cubicBezTo>
                    <a:cubicBezTo>
                      <a:pt x="3" y="64"/>
                      <a:pt x="3" y="64"/>
                      <a:pt x="3" y="64"/>
                    </a:cubicBezTo>
                    <a:cubicBezTo>
                      <a:pt x="3" y="64"/>
                      <a:pt x="3" y="64"/>
                      <a:pt x="3" y="64"/>
                    </a:cubicBezTo>
                    <a:cubicBezTo>
                      <a:pt x="4" y="66"/>
                      <a:pt x="5" y="68"/>
                      <a:pt x="6" y="70"/>
                    </a:cubicBezTo>
                    <a:cubicBezTo>
                      <a:pt x="6" y="70"/>
                      <a:pt x="6" y="70"/>
                      <a:pt x="6" y="70"/>
                    </a:cubicBezTo>
                    <a:cubicBezTo>
                      <a:pt x="6" y="70"/>
                      <a:pt x="6" y="70"/>
                      <a:pt x="6" y="70"/>
                    </a:cubicBezTo>
                    <a:cubicBezTo>
                      <a:pt x="14" y="84"/>
                      <a:pt x="28"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5" y="93"/>
                      <a:pt x="45" y="93"/>
                    </a:cubicBezTo>
                    <a:cubicBezTo>
                      <a:pt x="45"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46" y="93"/>
                      <a:pt x="46" y="93"/>
                      <a:pt x="46" y="93"/>
                    </a:cubicBezTo>
                    <a:cubicBezTo>
                      <a:pt x="72" y="93"/>
                      <a:pt x="93" y="72"/>
                      <a:pt x="93" y="46"/>
                    </a:cubicBezTo>
                    <a:cubicBezTo>
                      <a:pt x="93" y="21"/>
                      <a:pt x="74" y="1"/>
                      <a:pt x="49" y="0"/>
                    </a:cubicBezTo>
                    <a:cubicBezTo>
                      <a:pt x="48" y="0"/>
                      <a:pt x="47" y="0"/>
                      <a:pt x="4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7" name="Freeform 83"/>
              <p:cNvSpPr>
                <a:spLocks/>
              </p:cNvSpPr>
              <p:nvPr/>
            </p:nvSpPr>
            <p:spPr bwMode="auto">
              <a:xfrm>
                <a:off x="4370" y="3067"/>
                <a:ext cx="270" cy="572"/>
              </a:xfrm>
              <a:custGeom>
                <a:avLst/>
                <a:gdLst>
                  <a:gd name="T0" fmla="*/ 0 w 103"/>
                  <a:gd name="T1" fmla="*/ 0 h 206"/>
                  <a:gd name="T2" fmla="*/ 0 w 103"/>
                  <a:gd name="T3" fmla="*/ 0 h 206"/>
                  <a:gd name="T4" fmla="*/ 0 w 103"/>
                  <a:gd name="T5" fmla="*/ 0 h 206"/>
                  <a:gd name="T6" fmla="*/ 0 w 103"/>
                  <a:gd name="T7" fmla="*/ 206 h 206"/>
                  <a:gd name="T8" fmla="*/ 0 w 103"/>
                  <a:gd name="T9" fmla="*/ 206 h 206"/>
                  <a:gd name="T10" fmla="*/ 9 w 103"/>
                  <a:gd name="T11" fmla="*/ 206 h 206"/>
                  <a:gd name="T12" fmla="*/ 9 w 103"/>
                  <a:gd name="T13" fmla="*/ 206 h 206"/>
                  <a:gd name="T14" fmla="*/ 61 w 103"/>
                  <a:gd name="T15" fmla="*/ 187 h 206"/>
                  <a:gd name="T16" fmla="*/ 61 w 103"/>
                  <a:gd name="T17" fmla="*/ 187 h 206"/>
                  <a:gd name="T18" fmla="*/ 84 w 103"/>
                  <a:gd name="T19" fmla="*/ 164 h 206"/>
                  <a:gd name="T20" fmla="*/ 84 w 103"/>
                  <a:gd name="T21" fmla="*/ 164 h 206"/>
                  <a:gd name="T22" fmla="*/ 103 w 103"/>
                  <a:gd name="T23" fmla="*/ 105 h 206"/>
                  <a:gd name="T24" fmla="*/ 103 w 103"/>
                  <a:gd name="T25" fmla="*/ 105 h 206"/>
                  <a:gd name="T26" fmla="*/ 103 w 103"/>
                  <a:gd name="T27" fmla="*/ 104 h 206"/>
                  <a:gd name="T28" fmla="*/ 103 w 103"/>
                  <a:gd name="T29" fmla="*/ 104 h 206"/>
                  <a:gd name="T30" fmla="*/ 103 w 103"/>
                  <a:gd name="T31" fmla="*/ 104 h 206"/>
                  <a:gd name="T32" fmla="*/ 103 w 103"/>
                  <a:gd name="T33" fmla="*/ 104 h 206"/>
                  <a:gd name="T34" fmla="*/ 103 w 103"/>
                  <a:gd name="T35" fmla="*/ 104 h 206"/>
                  <a:gd name="T36" fmla="*/ 103 w 103"/>
                  <a:gd name="T37" fmla="*/ 104 h 206"/>
                  <a:gd name="T38" fmla="*/ 103 w 103"/>
                  <a:gd name="T39" fmla="*/ 104 h 206"/>
                  <a:gd name="T40" fmla="*/ 103 w 103"/>
                  <a:gd name="T41" fmla="*/ 104 h 206"/>
                  <a:gd name="T42" fmla="*/ 103 w 103"/>
                  <a:gd name="T43" fmla="*/ 103 h 206"/>
                  <a:gd name="T44" fmla="*/ 0 w 103"/>
                  <a:gd name="T45"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3" h="206">
                    <a:moveTo>
                      <a:pt x="0" y="0"/>
                    </a:moveTo>
                    <a:cubicBezTo>
                      <a:pt x="0" y="0"/>
                      <a:pt x="0" y="0"/>
                      <a:pt x="0" y="0"/>
                    </a:cubicBezTo>
                    <a:cubicBezTo>
                      <a:pt x="0" y="0"/>
                      <a:pt x="0" y="0"/>
                      <a:pt x="0" y="0"/>
                    </a:cubicBezTo>
                    <a:cubicBezTo>
                      <a:pt x="0" y="206"/>
                      <a:pt x="0" y="206"/>
                      <a:pt x="0" y="206"/>
                    </a:cubicBezTo>
                    <a:cubicBezTo>
                      <a:pt x="0" y="206"/>
                      <a:pt x="0" y="206"/>
                      <a:pt x="0" y="206"/>
                    </a:cubicBezTo>
                    <a:cubicBezTo>
                      <a:pt x="3" y="206"/>
                      <a:pt x="6" y="206"/>
                      <a:pt x="9" y="206"/>
                    </a:cubicBezTo>
                    <a:cubicBezTo>
                      <a:pt x="9" y="206"/>
                      <a:pt x="9" y="206"/>
                      <a:pt x="9" y="206"/>
                    </a:cubicBezTo>
                    <a:cubicBezTo>
                      <a:pt x="28" y="204"/>
                      <a:pt x="46" y="197"/>
                      <a:pt x="61" y="187"/>
                    </a:cubicBezTo>
                    <a:cubicBezTo>
                      <a:pt x="61" y="187"/>
                      <a:pt x="61" y="187"/>
                      <a:pt x="61" y="187"/>
                    </a:cubicBezTo>
                    <a:cubicBezTo>
                      <a:pt x="70" y="180"/>
                      <a:pt x="77" y="173"/>
                      <a:pt x="84" y="164"/>
                    </a:cubicBezTo>
                    <a:cubicBezTo>
                      <a:pt x="84" y="164"/>
                      <a:pt x="84" y="164"/>
                      <a:pt x="84" y="164"/>
                    </a:cubicBezTo>
                    <a:cubicBezTo>
                      <a:pt x="96" y="147"/>
                      <a:pt x="103" y="127"/>
                      <a:pt x="103" y="105"/>
                    </a:cubicBezTo>
                    <a:cubicBezTo>
                      <a:pt x="103" y="105"/>
                      <a:pt x="103" y="105"/>
                      <a:pt x="103" y="105"/>
                    </a:cubicBezTo>
                    <a:cubicBezTo>
                      <a:pt x="103" y="105"/>
                      <a:pt x="103" y="105"/>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4"/>
                      <a:pt x="103" y="104"/>
                      <a:pt x="103" y="104"/>
                    </a:cubicBezTo>
                    <a:cubicBezTo>
                      <a:pt x="103" y="103"/>
                      <a:pt x="103" y="103"/>
                      <a:pt x="103" y="103"/>
                    </a:cubicBezTo>
                    <a:cubicBezTo>
                      <a:pt x="103" y="46"/>
                      <a:pt x="57"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8" name="Freeform 84"/>
              <p:cNvSpPr>
                <a:spLocks/>
              </p:cNvSpPr>
              <p:nvPr/>
            </p:nvSpPr>
            <p:spPr bwMode="auto">
              <a:xfrm>
                <a:off x="7030" y="4065"/>
                <a:ext cx="289" cy="194"/>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9" name="Freeform 85"/>
              <p:cNvSpPr>
                <a:spLocks/>
              </p:cNvSpPr>
              <p:nvPr/>
            </p:nvSpPr>
            <p:spPr bwMode="auto">
              <a:xfrm>
                <a:off x="7401" y="4065"/>
                <a:ext cx="291" cy="194"/>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0" name="Freeform 86"/>
              <p:cNvSpPr>
                <a:spLocks/>
              </p:cNvSpPr>
              <p:nvPr/>
            </p:nvSpPr>
            <p:spPr bwMode="auto">
              <a:xfrm>
                <a:off x="7169" y="3867"/>
                <a:ext cx="384" cy="392"/>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1" name="Oval 87"/>
              <p:cNvSpPr>
                <a:spLocks noChangeArrowheads="1"/>
              </p:cNvSpPr>
              <p:nvPr/>
            </p:nvSpPr>
            <p:spPr bwMode="auto">
              <a:xfrm>
                <a:off x="7072" y="4168"/>
                <a:ext cx="79"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2" name="Oval 88"/>
              <p:cNvSpPr>
                <a:spLocks noChangeArrowheads="1"/>
              </p:cNvSpPr>
              <p:nvPr/>
            </p:nvSpPr>
            <p:spPr bwMode="auto">
              <a:xfrm>
                <a:off x="7222" y="3959"/>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3" name="Oval 89"/>
              <p:cNvSpPr>
                <a:spLocks noChangeArrowheads="1"/>
              </p:cNvSpPr>
              <p:nvPr/>
            </p:nvSpPr>
            <p:spPr bwMode="auto">
              <a:xfrm>
                <a:off x="7338" y="3898"/>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4" name="Freeform 90"/>
              <p:cNvSpPr>
                <a:spLocks/>
              </p:cNvSpPr>
              <p:nvPr/>
            </p:nvSpPr>
            <p:spPr bwMode="auto">
              <a:xfrm>
                <a:off x="7314" y="4031"/>
                <a:ext cx="84" cy="89"/>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5" name="Oval 91"/>
              <p:cNvSpPr>
                <a:spLocks noChangeArrowheads="1"/>
              </p:cNvSpPr>
              <p:nvPr/>
            </p:nvSpPr>
            <p:spPr bwMode="auto">
              <a:xfrm>
                <a:off x="7175" y="4095"/>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6" name="Freeform 92"/>
              <p:cNvSpPr>
                <a:spLocks/>
              </p:cNvSpPr>
              <p:nvPr/>
            </p:nvSpPr>
            <p:spPr bwMode="auto">
              <a:xfrm>
                <a:off x="7162" y="4234"/>
                <a:ext cx="73" cy="25"/>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7" name="Oval 93"/>
              <p:cNvSpPr>
                <a:spLocks noChangeArrowheads="1"/>
              </p:cNvSpPr>
              <p:nvPr/>
            </p:nvSpPr>
            <p:spPr bwMode="auto">
              <a:xfrm>
                <a:off x="7290" y="4142"/>
                <a:ext cx="82" cy="87"/>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8" name="Oval 94"/>
              <p:cNvSpPr>
                <a:spLocks noChangeArrowheads="1"/>
              </p:cNvSpPr>
              <p:nvPr/>
            </p:nvSpPr>
            <p:spPr bwMode="auto">
              <a:xfrm>
                <a:off x="7429" y="4151"/>
                <a:ext cx="82" cy="8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9" name="Freeform 95"/>
              <p:cNvSpPr>
                <a:spLocks/>
              </p:cNvSpPr>
              <p:nvPr/>
            </p:nvSpPr>
            <p:spPr bwMode="auto">
              <a:xfrm>
                <a:off x="7513" y="4243"/>
                <a:ext cx="66" cy="16"/>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0" name="Oval 96"/>
              <p:cNvSpPr>
                <a:spLocks noChangeArrowheads="1"/>
              </p:cNvSpPr>
              <p:nvPr/>
            </p:nvSpPr>
            <p:spPr bwMode="auto">
              <a:xfrm>
                <a:off x="7587" y="4137"/>
                <a:ext cx="81" cy="86"/>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1" name="Freeform 97"/>
              <p:cNvSpPr>
                <a:spLocks/>
              </p:cNvSpPr>
              <p:nvPr/>
            </p:nvSpPr>
            <p:spPr bwMode="auto">
              <a:xfrm>
                <a:off x="7432" y="3992"/>
                <a:ext cx="89" cy="95"/>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2" name="Freeform 98"/>
              <p:cNvSpPr>
                <a:spLocks noEditPoints="1"/>
              </p:cNvSpPr>
              <p:nvPr/>
            </p:nvSpPr>
            <p:spPr bwMode="auto">
              <a:xfrm>
                <a:off x="7689" y="4206"/>
                <a:ext cx="3" cy="12"/>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3" name="Freeform 99"/>
              <p:cNvSpPr>
                <a:spLocks noEditPoints="1"/>
              </p:cNvSpPr>
              <p:nvPr/>
            </p:nvSpPr>
            <p:spPr bwMode="auto">
              <a:xfrm>
                <a:off x="7429" y="4065"/>
                <a:ext cx="263" cy="194"/>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4" name="Freeform 100"/>
              <p:cNvSpPr>
                <a:spLocks noEditPoints="1"/>
              </p:cNvSpPr>
              <p:nvPr/>
            </p:nvSpPr>
            <p:spPr bwMode="auto">
              <a:xfrm>
                <a:off x="7374" y="3867"/>
                <a:ext cx="179" cy="392"/>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5" name="Freeform 101"/>
              <p:cNvSpPr>
                <a:spLocks/>
              </p:cNvSpPr>
              <p:nvPr/>
            </p:nvSpPr>
            <p:spPr bwMode="auto">
              <a:xfrm>
                <a:off x="7374" y="3898"/>
                <a:ext cx="45" cy="86"/>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6" name="Freeform 102"/>
              <p:cNvSpPr>
                <a:spLocks/>
              </p:cNvSpPr>
              <p:nvPr/>
            </p:nvSpPr>
            <p:spPr bwMode="auto">
              <a:xfrm>
                <a:off x="7374" y="4040"/>
                <a:ext cx="21" cy="75"/>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7" name="Freeform 103"/>
              <p:cNvSpPr>
                <a:spLocks/>
              </p:cNvSpPr>
              <p:nvPr/>
            </p:nvSpPr>
            <p:spPr bwMode="auto">
              <a:xfrm>
                <a:off x="7429" y="4151"/>
                <a:ext cx="82" cy="8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8" name="Freeform 104"/>
              <p:cNvSpPr>
                <a:spLocks/>
              </p:cNvSpPr>
              <p:nvPr/>
            </p:nvSpPr>
            <p:spPr bwMode="auto">
              <a:xfrm>
                <a:off x="7513" y="4243"/>
                <a:ext cx="66" cy="16"/>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9" name="Oval 105"/>
              <p:cNvSpPr>
                <a:spLocks noChangeArrowheads="1"/>
              </p:cNvSpPr>
              <p:nvPr/>
            </p:nvSpPr>
            <p:spPr bwMode="auto">
              <a:xfrm>
                <a:off x="7587" y="4137"/>
                <a:ext cx="81" cy="86"/>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0" name="Freeform 106"/>
              <p:cNvSpPr>
                <a:spLocks/>
              </p:cNvSpPr>
              <p:nvPr/>
            </p:nvSpPr>
            <p:spPr bwMode="auto">
              <a:xfrm>
                <a:off x="7432" y="3995"/>
                <a:ext cx="89" cy="86"/>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1" name="Freeform 107"/>
              <p:cNvSpPr>
                <a:spLocks/>
              </p:cNvSpPr>
              <p:nvPr/>
            </p:nvSpPr>
            <p:spPr bwMode="auto">
              <a:xfrm>
                <a:off x="3900" y="4098"/>
                <a:ext cx="241"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2" name="Freeform 108"/>
              <p:cNvSpPr>
                <a:spLocks/>
              </p:cNvSpPr>
              <p:nvPr/>
            </p:nvSpPr>
            <p:spPr bwMode="auto">
              <a:xfrm>
                <a:off x="4207" y="4098"/>
                <a:ext cx="242" cy="161"/>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3" name="Freeform 109"/>
              <p:cNvSpPr>
                <a:spLocks/>
              </p:cNvSpPr>
              <p:nvPr/>
            </p:nvSpPr>
            <p:spPr bwMode="auto">
              <a:xfrm>
                <a:off x="4015" y="3934"/>
                <a:ext cx="318" cy="325"/>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4" name="Oval 110"/>
              <p:cNvSpPr>
                <a:spLocks noChangeArrowheads="1"/>
              </p:cNvSpPr>
              <p:nvPr/>
            </p:nvSpPr>
            <p:spPr bwMode="auto">
              <a:xfrm>
                <a:off x="3934" y="4184"/>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5" name="Oval 111"/>
              <p:cNvSpPr>
                <a:spLocks noChangeArrowheads="1"/>
              </p:cNvSpPr>
              <p:nvPr/>
            </p:nvSpPr>
            <p:spPr bwMode="auto">
              <a:xfrm>
                <a:off x="4060" y="4012"/>
                <a:ext cx="66" cy="69"/>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6" name="Oval 112"/>
              <p:cNvSpPr>
                <a:spLocks noChangeArrowheads="1"/>
              </p:cNvSpPr>
              <p:nvPr/>
            </p:nvSpPr>
            <p:spPr bwMode="auto">
              <a:xfrm>
                <a:off x="4155" y="3959"/>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7" name="Freeform 113"/>
              <p:cNvSpPr>
                <a:spLocks/>
              </p:cNvSpPr>
              <p:nvPr/>
            </p:nvSpPr>
            <p:spPr bwMode="auto">
              <a:xfrm>
                <a:off x="4134" y="4070"/>
                <a:ext cx="70" cy="75"/>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8" name="Oval 114"/>
              <p:cNvSpPr>
                <a:spLocks noChangeArrowheads="1"/>
              </p:cNvSpPr>
              <p:nvPr/>
            </p:nvSpPr>
            <p:spPr bwMode="auto">
              <a:xfrm>
                <a:off x="4021" y="4123"/>
                <a:ext cx="68"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9" name="Freeform 115"/>
              <p:cNvSpPr>
                <a:spLocks/>
              </p:cNvSpPr>
              <p:nvPr/>
            </p:nvSpPr>
            <p:spPr bwMode="auto">
              <a:xfrm>
                <a:off x="4010" y="4240"/>
                <a:ext cx="61" cy="19"/>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0" name="Oval 116"/>
              <p:cNvSpPr>
                <a:spLocks noChangeArrowheads="1"/>
              </p:cNvSpPr>
              <p:nvPr/>
            </p:nvSpPr>
            <p:spPr bwMode="auto">
              <a:xfrm>
                <a:off x="4115" y="4162"/>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1" name="Oval 117"/>
              <p:cNvSpPr>
                <a:spLocks noChangeArrowheads="1"/>
              </p:cNvSpPr>
              <p:nvPr/>
            </p:nvSpPr>
            <p:spPr bwMode="auto">
              <a:xfrm>
                <a:off x="4231" y="4168"/>
                <a:ext cx="68" cy="7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2" name="Freeform 118"/>
              <p:cNvSpPr>
                <a:spLocks/>
              </p:cNvSpPr>
              <p:nvPr/>
            </p:nvSpPr>
            <p:spPr bwMode="auto">
              <a:xfrm>
                <a:off x="4302" y="4245"/>
                <a:ext cx="52" cy="14"/>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3" name="Oval 119"/>
              <p:cNvSpPr>
                <a:spLocks noChangeArrowheads="1"/>
              </p:cNvSpPr>
              <p:nvPr/>
            </p:nvSpPr>
            <p:spPr bwMode="auto">
              <a:xfrm>
                <a:off x="4362" y="4159"/>
                <a:ext cx="66" cy="7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4" name="Freeform 120"/>
              <p:cNvSpPr>
                <a:spLocks/>
              </p:cNvSpPr>
              <p:nvPr/>
            </p:nvSpPr>
            <p:spPr bwMode="auto">
              <a:xfrm>
                <a:off x="4233" y="4037"/>
                <a:ext cx="74" cy="8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5" name="Freeform 121"/>
              <p:cNvSpPr>
                <a:spLocks noEditPoints="1"/>
              </p:cNvSpPr>
              <p:nvPr/>
            </p:nvSpPr>
            <p:spPr bwMode="auto">
              <a:xfrm>
                <a:off x="4449" y="4215"/>
                <a:ext cx="0" cy="8"/>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6" name="Freeform 122"/>
              <p:cNvSpPr>
                <a:spLocks noEditPoints="1"/>
              </p:cNvSpPr>
              <p:nvPr/>
            </p:nvSpPr>
            <p:spPr bwMode="auto">
              <a:xfrm>
                <a:off x="4231" y="4098"/>
                <a:ext cx="218" cy="161"/>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7" name="Freeform 123"/>
              <p:cNvSpPr>
                <a:spLocks noEditPoints="1"/>
              </p:cNvSpPr>
              <p:nvPr/>
            </p:nvSpPr>
            <p:spPr bwMode="auto">
              <a:xfrm>
                <a:off x="4186" y="3934"/>
                <a:ext cx="147" cy="325"/>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8" name="Freeform 124"/>
              <p:cNvSpPr>
                <a:spLocks/>
              </p:cNvSpPr>
              <p:nvPr/>
            </p:nvSpPr>
            <p:spPr bwMode="auto">
              <a:xfrm>
                <a:off x="4186" y="3959"/>
                <a:ext cx="37" cy="72"/>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9" name="Freeform 125"/>
              <p:cNvSpPr>
                <a:spLocks/>
              </p:cNvSpPr>
              <p:nvPr/>
            </p:nvSpPr>
            <p:spPr bwMode="auto">
              <a:xfrm>
                <a:off x="4186" y="4076"/>
                <a:ext cx="18" cy="64"/>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0" name="Freeform 126"/>
              <p:cNvSpPr>
                <a:spLocks/>
              </p:cNvSpPr>
              <p:nvPr/>
            </p:nvSpPr>
            <p:spPr bwMode="auto">
              <a:xfrm>
                <a:off x="4231" y="4168"/>
                <a:ext cx="68" cy="72"/>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1" name="Freeform 127"/>
              <p:cNvSpPr>
                <a:spLocks/>
              </p:cNvSpPr>
              <p:nvPr/>
            </p:nvSpPr>
            <p:spPr bwMode="auto">
              <a:xfrm>
                <a:off x="4302" y="4245"/>
                <a:ext cx="52" cy="14"/>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2" name="Oval 128"/>
              <p:cNvSpPr>
                <a:spLocks noChangeArrowheads="1"/>
              </p:cNvSpPr>
              <p:nvPr/>
            </p:nvSpPr>
            <p:spPr bwMode="auto">
              <a:xfrm>
                <a:off x="4362" y="4159"/>
                <a:ext cx="66" cy="7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3" name="Freeform 129"/>
              <p:cNvSpPr>
                <a:spLocks/>
              </p:cNvSpPr>
              <p:nvPr/>
            </p:nvSpPr>
            <p:spPr bwMode="auto">
              <a:xfrm>
                <a:off x="4233" y="4042"/>
                <a:ext cx="74" cy="70"/>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4" name="Freeform 130"/>
              <p:cNvSpPr>
                <a:spLocks/>
              </p:cNvSpPr>
              <p:nvPr/>
            </p:nvSpPr>
            <p:spPr bwMode="auto">
              <a:xfrm>
                <a:off x="221" y="3981"/>
                <a:ext cx="727" cy="292"/>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5" name="Freeform 131"/>
              <p:cNvSpPr>
                <a:spLocks noEditPoints="1"/>
              </p:cNvSpPr>
              <p:nvPr/>
            </p:nvSpPr>
            <p:spPr bwMode="auto">
              <a:xfrm>
                <a:off x="604" y="4006"/>
                <a:ext cx="192" cy="131"/>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6" name="Freeform 132"/>
              <p:cNvSpPr>
                <a:spLocks/>
              </p:cNvSpPr>
              <p:nvPr/>
            </p:nvSpPr>
            <p:spPr bwMode="auto">
              <a:xfrm>
                <a:off x="586" y="4003"/>
                <a:ext cx="233" cy="270"/>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7" name="Freeform 133"/>
              <p:cNvSpPr>
                <a:spLocks/>
              </p:cNvSpPr>
              <p:nvPr/>
            </p:nvSpPr>
            <p:spPr bwMode="auto">
              <a:xfrm>
                <a:off x="940" y="4237"/>
                <a:ext cx="8" cy="36"/>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8" name="Freeform 134"/>
              <p:cNvSpPr>
                <a:spLocks/>
              </p:cNvSpPr>
              <p:nvPr/>
            </p:nvSpPr>
            <p:spPr bwMode="auto">
              <a:xfrm>
                <a:off x="3044" y="3228"/>
                <a:ext cx="538" cy="545"/>
              </a:xfrm>
              <a:custGeom>
                <a:avLst/>
                <a:gdLst>
                  <a:gd name="T0" fmla="*/ 200 w 205"/>
                  <a:gd name="T1" fmla="*/ 62 h 196"/>
                  <a:gd name="T2" fmla="*/ 184 w 205"/>
                  <a:gd name="T3" fmla="*/ 45 h 196"/>
                  <a:gd name="T4" fmla="*/ 165 w 205"/>
                  <a:gd name="T5" fmla="*/ 40 h 196"/>
                  <a:gd name="T6" fmla="*/ 158 w 205"/>
                  <a:gd name="T7" fmla="*/ 41 h 196"/>
                  <a:gd name="T8" fmla="*/ 158 w 205"/>
                  <a:gd name="T9" fmla="*/ 39 h 196"/>
                  <a:gd name="T10" fmla="*/ 146 w 205"/>
                  <a:gd name="T11" fmla="*/ 11 h 196"/>
                  <a:gd name="T12" fmla="*/ 119 w 205"/>
                  <a:gd name="T13" fmla="*/ 0 h 196"/>
                  <a:gd name="T14" fmla="*/ 92 w 205"/>
                  <a:gd name="T15" fmla="*/ 11 h 196"/>
                  <a:gd name="T16" fmla="*/ 85 w 205"/>
                  <a:gd name="T17" fmla="*/ 21 h 196"/>
                  <a:gd name="T18" fmla="*/ 62 w 205"/>
                  <a:gd name="T19" fmla="*/ 13 h 196"/>
                  <a:gd name="T20" fmla="*/ 24 w 205"/>
                  <a:gd name="T21" fmla="*/ 51 h 196"/>
                  <a:gd name="T22" fmla="*/ 25 w 205"/>
                  <a:gd name="T23" fmla="*/ 60 h 196"/>
                  <a:gd name="T24" fmla="*/ 18 w 205"/>
                  <a:gd name="T25" fmla="*/ 63 h 196"/>
                  <a:gd name="T26" fmla="*/ 0 w 205"/>
                  <a:gd name="T27" fmla="*/ 94 h 196"/>
                  <a:gd name="T28" fmla="*/ 11 w 205"/>
                  <a:gd name="T29" fmla="*/ 120 h 196"/>
                  <a:gd name="T30" fmla="*/ 25 w 205"/>
                  <a:gd name="T31" fmla="*/ 129 h 196"/>
                  <a:gd name="T32" fmla="*/ 22 w 205"/>
                  <a:gd name="T33" fmla="*/ 144 h 196"/>
                  <a:gd name="T34" fmla="*/ 33 w 205"/>
                  <a:gd name="T35" fmla="*/ 170 h 196"/>
                  <a:gd name="T36" fmla="*/ 59 w 205"/>
                  <a:gd name="T37" fmla="*/ 180 h 196"/>
                  <a:gd name="T38" fmla="*/ 80 w 205"/>
                  <a:gd name="T39" fmla="*/ 174 h 196"/>
                  <a:gd name="T40" fmla="*/ 82 w 205"/>
                  <a:gd name="T41" fmla="*/ 173 h 196"/>
                  <a:gd name="T42" fmla="*/ 108 w 205"/>
                  <a:gd name="T43" fmla="*/ 196 h 196"/>
                  <a:gd name="T44" fmla="*/ 133 w 205"/>
                  <a:gd name="T45" fmla="*/ 178 h 196"/>
                  <a:gd name="T46" fmla="*/ 143 w 205"/>
                  <a:gd name="T47" fmla="*/ 179 h 196"/>
                  <a:gd name="T48" fmla="*/ 173 w 205"/>
                  <a:gd name="T49" fmla="*/ 167 h 196"/>
                  <a:gd name="T50" fmla="*/ 185 w 205"/>
                  <a:gd name="T51" fmla="*/ 138 h 196"/>
                  <a:gd name="T52" fmla="*/ 179 w 205"/>
                  <a:gd name="T53" fmla="*/ 117 h 196"/>
                  <a:gd name="T54" fmla="*/ 200 w 205"/>
                  <a:gd name="T55" fmla="*/ 100 h 196"/>
                  <a:gd name="T56" fmla="*/ 205 w 205"/>
                  <a:gd name="T57" fmla="*/ 81 h 196"/>
                  <a:gd name="T58" fmla="*/ 200 w 205"/>
                  <a:gd name="T59" fmla="*/ 62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2"/>
                    </a:moveTo>
                    <a:cubicBezTo>
                      <a:pt x="197" y="55"/>
                      <a:pt x="190" y="50"/>
                      <a:pt x="184" y="45"/>
                    </a:cubicBezTo>
                    <a:cubicBezTo>
                      <a:pt x="178" y="42"/>
                      <a:pt x="172" y="40"/>
                      <a:pt x="165" y="40"/>
                    </a:cubicBezTo>
                    <a:cubicBezTo>
                      <a:pt x="163" y="40"/>
                      <a:pt x="160" y="41"/>
                      <a:pt x="158" y="41"/>
                    </a:cubicBezTo>
                    <a:cubicBezTo>
                      <a:pt x="158" y="40"/>
                      <a:pt x="158" y="39"/>
                      <a:pt x="158" y="39"/>
                    </a:cubicBezTo>
                    <a:cubicBezTo>
                      <a:pt x="158" y="28"/>
                      <a:pt x="154" y="18"/>
                      <a:pt x="146" y="11"/>
                    </a:cubicBezTo>
                    <a:cubicBezTo>
                      <a:pt x="139" y="4"/>
                      <a:pt x="129" y="0"/>
                      <a:pt x="119" y="0"/>
                    </a:cubicBezTo>
                    <a:cubicBezTo>
                      <a:pt x="109" y="0"/>
                      <a:pt x="99" y="4"/>
                      <a:pt x="92" y="11"/>
                    </a:cubicBezTo>
                    <a:cubicBezTo>
                      <a:pt x="89" y="14"/>
                      <a:pt x="87" y="17"/>
                      <a:pt x="85" y="21"/>
                    </a:cubicBezTo>
                    <a:cubicBezTo>
                      <a:pt x="79" y="16"/>
                      <a:pt x="71" y="13"/>
                      <a:pt x="62" y="13"/>
                    </a:cubicBezTo>
                    <a:cubicBezTo>
                      <a:pt x="41" y="13"/>
                      <a:pt x="24" y="30"/>
                      <a:pt x="24" y="51"/>
                    </a:cubicBezTo>
                    <a:cubicBezTo>
                      <a:pt x="24" y="54"/>
                      <a:pt x="24" y="57"/>
                      <a:pt x="25" y="60"/>
                    </a:cubicBezTo>
                    <a:cubicBezTo>
                      <a:pt x="23" y="60"/>
                      <a:pt x="21" y="61"/>
                      <a:pt x="18" y="63"/>
                    </a:cubicBezTo>
                    <a:cubicBezTo>
                      <a:pt x="7" y="69"/>
                      <a:pt x="0" y="81"/>
                      <a:pt x="0" y="94"/>
                    </a:cubicBezTo>
                    <a:cubicBezTo>
                      <a:pt x="0" y="104"/>
                      <a:pt x="4" y="113"/>
                      <a:pt x="11" y="120"/>
                    </a:cubicBezTo>
                    <a:cubicBezTo>
                      <a:pt x="15" y="124"/>
                      <a:pt x="20" y="127"/>
                      <a:pt x="25" y="129"/>
                    </a:cubicBezTo>
                    <a:cubicBezTo>
                      <a:pt x="23" y="134"/>
                      <a:pt x="22" y="139"/>
                      <a:pt x="22" y="144"/>
                    </a:cubicBezTo>
                    <a:cubicBezTo>
                      <a:pt x="22" y="154"/>
                      <a:pt x="26" y="163"/>
                      <a:pt x="33" y="170"/>
                    </a:cubicBezTo>
                    <a:cubicBezTo>
                      <a:pt x="40" y="177"/>
                      <a:pt x="49" y="180"/>
                      <a:pt x="59" y="180"/>
                    </a:cubicBezTo>
                    <a:cubicBezTo>
                      <a:pt x="66" y="180"/>
                      <a:pt x="74" y="178"/>
                      <a:pt x="80" y="174"/>
                    </a:cubicBezTo>
                    <a:cubicBezTo>
                      <a:pt x="81" y="174"/>
                      <a:pt x="81" y="173"/>
                      <a:pt x="82" y="173"/>
                    </a:cubicBezTo>
                    <a:cubicBezTo>
                      <a:pt x="84" y="186"/>
                      <a:pt x="95" y="196"/>
                      <a:pt x="108" y="196"/>
                    </a:cubicBezTo>
                    <a:cubicBezTo>
                      <a:pt x="120" y="196"/>
                      <a:pt x="130" y="188"/>
                      <a:pt x="133" y="178"/>
                    </a:cubicBezTo>
                    <a:cubicBezTo>
                      <a:pt x="137" y="179"/>
                      <a:pt x="140" y="179"/>
                      <a:pt x="143" y="179"/>
                    </a:cubicBezTo>
                    <a:cubicBezTo>
                      <a:pt x="154" y="179"/>
                      <a:pt x="165" y="175"/>
                      <a:pt x="173" y="167"/>
                    </a:cubicBezTo>
                    <a:cubicBezTo>
                      <a:pt x="180" y="159"/>
                      <a:pt x="185" y="149"/>
                      <a:pt x="185" y="138"/>
                    </a:cubicBezTo>
                    <a:cubicBezTo>
                      <a:pt x="185" y="130"/>
                      <a:pt x="183" y="123"/>
                      <a:pt x="179" y="117"/>
                    </a:cubicBezTo>
                    <a:cubicBezTo>
                      <a:pt x="188" y="114"/>
                      <a:pt x="195" y="108"/>
                      <a:pt x="200" y="100"/>
                    </a:cubicBezTo>
                    <a:cubicBezTo>
                      <a:pt x="203" y="94"/>
                      <a:pt x="205" y="88"/>
                      <a:pt x="205" y="81"/>
                    </a:cubicBezTo>
                    <a:cubicBezTo>
                      <a:pt x="205" y="74"/>
                      <a:pt x="203" y="68"/>
                      <a:pt x="200" y="6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9" name="Freeform 135"/>
              <p:cNvSpPr>
                <a:spLocks/>
              </p:cNvSpPr>
              <p:nvPr/>
            </p:nvSpPr>
            <p:spPr bwMode="auto">
              <a:xfrm>
                <a:off x="2944" y="3144"/>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2 w 205"/>
                  <a:gd name="T15" fmla="*/ 11 h 196"/>
                  <a:gd name="T16" fmla="*/ 85 w 205"/>
                  <a:gd name="T17" fmla="*/ 20 h 196"/>
                  <a:gd name="T18" fmla="*/ 63 w 205"/>
                  <a:gd name="T19" fmla="*/ 12 h 196"/>
                  <a:gd name="T20" fmla="*/ 24 w 205"/>
                  <a:gd name="T21" fmla="*/ 49 h 196"/>
                  <a:gd name="T22" fmla="*/ 25 w 205"/>
                  <a:gd name="T23" fmla="*/ 58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1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1"/>
                      <a:pt x="158" y="42"/>
                    </a:cubicBezTo>
                    <a:cubicBezTo>
                      <a:pt x="158" y="41"/>
                      <a:pt x="158" y="40"/>
                      <a:pt x="158" y="39"/>
                    </a:cubicBezTo>
                    <a:cubicBezTo>
                      <a:pt x="158" y="29"/>
                      <a:pt x="154" y="19"/>
                      <a:pt x="147" y="12"/>
                    </a:cubicBezTo>
                    <a:cubicBezTo>
                      <a:pt x="140" y="5"/>
                      <a:pt x="130" y="0"/>
                      <a:pt x="120" y="0"/>
                    </a:cubicBezTo>
                    <a:cubicBezTo>
                      <a:pt x="110" y="0"/>
                      <a:pt x="100" y="4"/>
                      <a:pt x="92" y="11"/>
                    </a:cubicBezTo>
                    <a:cubicBezTo>
                      <a:pt x="90" y="14"/>
                      <a:pt x="87" y="17"/>
                      <a:pt x="85" y="20"/>
                    </a:cubicBezTo>
                    <a:cubicBezTo>
                      <a:pt x="79" y="15"/>
                      <a:pt x="71" y="12"/>
                      <a:pt x="63" y="12"/>
                    </a:cubicBezTo>
                    <a:cubicBezTo>
                      <a:pt x="42" y="12"/>
                      <a:pt x="24" y="29"/>
                      <a:pt x="24" y="49"/>
                    </a:cubicBezTo>
                    <a:cubicBezTo>
                      <a:pt x="24" y="53"/>
                      <a:pt x="24" y="56"/>
                      <a:pt x="25" y="58"/>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7"/>
                      <a:pt x="21" y="143"/>
                    </a:cubicBezTo>
                    <a:cubicBezTo>
                      <a:pt x="21" y="152"/>
                      <a:pt x="24" y="162"/>
                      <a:pt x="31" y="169"/>
                    </a:cubicBezTo>
                    <a:cubicBezTo>
                      <a:pt x="38" y="176"/>
                      <a:pt x="47" y="180"/>
                      <a:pt x="57" y="180"/>
                    </a:cubicBezTo>
                    <a:cubicBezTo>
                      <a:pt x="64" y="180"/>
                      <a:pt x="72" y="178"/>
                      <a:pt x="78" y="173"/>
                    </a:cubicBezTo>
                    <a:cubicBezTo>
                      <a:pt x="79" y="173"/>
                      <a:pt x="79" y="173"/>
                      <a:pt x="80" y="173"/>
                    </a:cubicBezTo>
                    <a:cubicBezTo>
                      <a:pt x="82" y="186"/>
                      <a:pt x="93" y="196"/>
                      <a:pt x="106" y="196"/>
                    </a:cubicBezTo>
                    <a:cubicBezTo>
                      <a:pt x="118" y="196"/>
                      <a:pt x="128" y="189"/>
                      <a:pt x="132" y="178"/>
                    </a:cubicBezTo>
                    <a:cubicBezTo>
                      <a:pt x="135" y="179"/>
                      <a:pt x="138" y="180"/>
                      <a:pt x="141" y="180"/>
                    </a:cubicBezTo>
                    <a:cubicBezTo>
                      <a:pt x="152" y="180"/>
                      <a:pt x="163" y="176"/>
                      <a:pt x="171" y="168"/>
                    </a:cubicBezTo>
                    <a:cubicBezTo>
                      <a:pt x="179" y="160"/>
                      <a:pt x="183" y="150"/>
                      <a:pt x="184" y="139"/>
                    </a:cubicBezTo>
                    <a:cubicBezTo>
                      <a:pt x="184" y="131"/>
                      <a:pt x="182" y="124"/>
                      <a:pt x="178" y="118"/>
                    </a:cubicBezTo>
                    <a:cubicBezTo>
                      <a:pt x="187" y="115"/>
                      <a:pt x="194" y="109"/>
                      <a:pt x="199" y="101"/>
                    </a:cubicBezTo>
                    <a:cubicBezTo>
                      <a:pt x="203" y="95"/>
                      <a:pt x="204"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0" name="Freeform 136"/>
              <p:cNvSpPr>
                <a:spLocks/>
              </p:cNvSpPr>
              <p:nvPr/>
            </p:nvSpPr>
            <p:spPr bwMode="auto">
              <a:xfrm>
                <a:off x="3432" y="3011"/>
                <a:ext cx="539" cy="550"/>
              </a:xfrm>
              <a:custGeom>
                <a:avLst/>
                <a:gdLst>
                  <a:gd name="T0" fmla="*/ 204 w 205"/>
                  <a:gd name="T1" fmla="*/ 90 h 198"/>
                  <a:gd name="T2" fmla="*/ 193 w 205"/>
                  <a:gd name="T3" fmla="*/ 70 h 198"/>
                  <a:gd name="T4" fmla="*/ 176 w 205"/>
                  <a:gd name="T5" fmla="*/ 60 h 198"/>
                  <a:gd name="T6" fmla="*/ 169 w 205"/>
                  <a:gd name="T7" fmla="*/ 59 h 198"/>
                  <a:gd name="T8" fmla="*/ 169 w 205"/>
                  <a:gd name="T9" fmla="*/ 56 h 198"/>
                  <a:gd name="T10" fmla="*/ 166 w 205"/>
                  <a:gd name="T11" fmla="*/ 27 h 198"/>
                  <a:gd name="T12" fmla="*/ 143 w 205"/>
                  <a:gd name="T13" fmla="*/ 9 h 198"/>
                  <a:gd name="T14" fmla="*/ 113 w 205"/>
                  <a:gd name="T15" fmla="*/ 12 h 198"/>
                  <a:gd name="T16" fmla="*/ 104 w 205"/>
                  <a:gd name="T17" fmla="*/ 20 h 198"/>
                  <a:gd name="T18" fmla="*/ 84 w 205"/>
                  <a:gd name="T19" fmla="*/ 6 h 198"/>
                  <a:gd name="T20" fmla="*/ 37 w 205"/>
                  <a:gd name="T21" fmla="*/ 32 h 198"/>
                  <a:gd name="T22" fmla="*/ 36 w 205"/>
                  <a:gd name="T23" fmla="*/ 41 h 198"/>
                  <a:gd name="T24" fmla="*/ 29 w 205"/>
                  <a:gd name="T25" fmla="*/ 42 h 198"/>
                  <a:gd name="T26" fmla="*/ 3 w 205"/>
                  <a:gd name="T27" fmla="*/ 68 h 198"/>
                  <a:gd name="T28" fmla="*/ 6 w 205"/>
                  <a:gd name="T29" fmla="*/ 95 h 198"/>
                  <a:gd name="T30" fmla="*/ 18 w 205"/>
                  <a:gd name="T31" fmla="*/ 108 h 198"/>
                  <a:gd name="T32" fmla="*/ 10 w 205"/>
                  <a:gd name="T33" fmla="*/ 121 h 198"/>
                  <a:gd name="T34" fmla="*/ 14 w 205"/>
                  <a:gd name="T35" fmla="*/ 149 h 198"/>
                  <a:gd name="T36" fmla="*/ 36 w 205"/>
                  <a:gd name="T37" fmla="*/ 166 h 198"/>
                  <a:gd name="T38" fmla="*/ 58 w 205"/>
                  <a:gd name="T39" fmla="*/ 166 h 198"/>
                  <a:gd name="T40" fmla="*/ 60 w 205"/>
                  <a:gd name="T41" fmla="*/ 166 h 198"/>
                  <a:gd name="T42" fmla="*/ 79 w 205"/>
                  <a:gd name="T43" fmla="*/ 195 h 198"/>
                  <a:gd name="T44" fmla="*/ 109 w 205"/>
                  <a:gd name="T45" fmla="*/ 184 h 198"/>
                  <a:gd name="T46" fmla="*/ 118 w 205"/>
                  <a:gd name="T47" fmla="*/ 188 h 198"/>
                  <a:gd name="T48" fmla="*/ 149 w 205"/>
                  <a:gd name="T49" fmla="*/ 184 h 198"/>
                  <a:gd name="T50" fmla="*/ 169 w 205"/>
                  <a:gd name="T51" fmla="*/ 159 h 198"/>
                  <a:gd name="T52" fmla="*/ 169 w 205"/>
                  <a:gd name="T53" fmla="*/ 137 h 198"/>
                  <a:gd name="T54" fmla="*/ 193 w 205"/>
                  <a:gd name="T55" fmla="*/ 127 h 198"/>
                  <a:gd name="T56" fmla="*/ 204 w 205"/>
                  <a:gd name="T57" fmla="*/ 110 h 198"/>
                  <a:gd name="T58" fmla="*/ 204 w 205"/>
                  <a:gd name="T59" fmla="*/ 9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8">
                    <a:moveTo>
                      <a:pt x="204" y="90"/>
                    </a:moveTo>
                    <a:cubicBezTo>
                      <a:pt x="203" y="82"/>
                      <a:pt x="198" y="76"/>
                      <a:pt x="193" y="70"/>
                    </a:cubicBezTo>
                    <a:cubicBezTo>
                      <a:pt x="188" y="65"/>
                      <a:pt x="183" y="62"/>
                      <a:pt x="176" y="60"/>
                    </a:cubicBezTo>
                    <a:cubicBezTo>
                      <a:pt x="174" y="59"/>
                      <a:pt x="171" y="59"/>
                      <a:pt x="169" y="59"/>
                    </a:cubicBezTo>
                    <a:cubicBezTo>
                      <a:pt x="169" y="58"/>
                      <a:pt x="169" y="57"/>
                      <a:pt x="169" y="56"/>
                    </a:cubicBezTo>
                    <a:cubicBezTo>
                      <a:pt x="172" y="47"/>
                      <a:pt x="171" y="36"/>
                      <a:pt x="166" y="27"/>
                    </a:cubicBezTo>
                    <a:cubicBezTo>
                      <a:pt x="161" y="18"/>
                      <a:pt x="152" y="12"/>
                      <a:pt x="143" y="9"/>
                    </a:cubicBezTo>
                    <a:cubicBezTo>
                      <a:pt x="133" y="6"/>
                      <a:pt x="122" y="7"/>
                      <a:pt x="113" y="12"/>
                    </a:cubicBezTo>
                    <a:cubicBezTo>
                      <a:pt x="110" y="14"/>
                      <a:pt x="107" y="17"/>
                      <a:pt x="104" y="20"/>
                    </a:cubicBezTo>
                    <a:cubicBezTo>
                      <a:pt x="99" y="13"/>
                      <a:pt x="92" y="8"/>
                      <a:pt x="84" y="6"/>
                    </a:cubicBezTo>
                    <a:cubicBezTo>
                      <a:pt x="64" y="0"/>
                      <a:pt x="43" y="12"/>
                      <a:pt x="37" y="32"/>
                    </a:cubicBezTo>
                    <a:cubicBezTo>
                      <a:pt x="36" y="35"/>
                      <a:pt x="36" y="38"/>
                      <a:pt x="36" y="41"/>
                    </a:cubicBezTo>
                    <a:cubicBezTo>
                      <a:pt x="34" y="41"/>
                      <a:pt x="31" y="42"/>
                      <a:pt x="29" y="42"/>
                    </a:cubicBezTo>
                    <a:cubicBezTo>
                      <a:pt x="16" y="45"/>
                      <a:pt x="6" y="55"/>
                      <a:pt x="3" y="68"/>
                    </a:cubicBezTo>
                    <a:cubicBezTo>
                      <a:pt x="0" y="77"/>
                      <a:pt x="2" y="87"/>
                      <a:pt x="6" y="95"/>
                    </a:cubicBezTo>
                    <a:cubicBezTo>
                      <a:pt x="9" y="100"/>
                      <a:pt x="13" y="105"/>
                      <a:pt x="18" y="108"/>
                    </a:cubicBezTo>
                    <a:cubicBezTo>
                      <a:pt x="14" y="112"/>
                      <a:pt x="12" y="116"/>
                      <a:pt x="10" y="121"/>
                    </a:cubicBezTo>
                    <a:cubicBezTo>
                      <a:pt x="8" y="131"/>
                      <a:pt x="9" y="141"/>
                      <a:pt x="14" y="149"/>
                    </a:cubicBezTo>
                    <a:cubicBezTo>
                      <a:pt x="19" y="158"/>
                      <a:pt x="26" y="164"/>
                      <a:pt x="36" y="166"/>
                    </a:cubicBezTo>
                    <a:cubicBezTo>
                      <a:pt x="43" y="169"/>
                      <a:pt x="51" y="168"/>
                      <a:pt x="58" y="166"/>
                    </a:cubicBezTo>
                    <a:cubicBezTo>
                      <a:pt x="59" y="166"/>
                      <a:pt x="59" y="166"/>
                      <a:pt x="60" y="166"/>
                    </a:cubicBezTo>
                    <a:cubicBezTo>
                      <a:pt x="59" y="179"/>
                      <a:pt x="67" y="191"/>
                      <a:pt x="79" y="195"/>
                    </a:cubicBezTo>
                    <a:cubicBezTo>
                      <a:pt x="91" y="198"/>
                      <a:pt x="102" y="193"/>
                      <a:pt x="109" y="184"/>
                    </a:cubicBezTo>
                    <a:cubicBezTo>
                      <a:pt x="111" y="186"/>
                      <a:pt x="115" y="187"/>
                      <a:pt x="118" y="188"/>
                    </a:cubicBezTo>
                    <a:cubicBezTo>
                      <a:pt x="128" y="191"/>
                      <a:pt x="140" y="189"/>
                      <a:pt x="149" y="184"/>
                    </a:cubicBezTo>
                    <a:cubicBezTo>
                      <a:pt x="159" y="179"/>
                      <a:pt x="166" y="170"/>
                      <a:pt x="169" y="159"/>
                    </a:cubicBezTo>
                    <a:cubicBezTo>
                      <a:pt x="171" y="152"/>
                      <a:pt x="171" y="144"/>
                      <a:pt x="169" y="137"/>
                    </a:cubicBezTo>
                    <a:cubicBezTo>
                      <a:pt x="178" y="137"/>
                      <a:pt x="187" y="133"/>
                      <a:pt x="193" y="127"/>
                    </a:cubicBezTo>
                    <a:cubicBezTo>
                      <a:pt x="198" y="122"/>
                      <a:pt x="202" y="116"/>
                      <a:pt x="204" y="110"/>
                    </a:cubicBezTo>
                    <a:cubicBezTo>
                      <a:pt x="205" y="103"/>
                      <a:pt x="205" y="97"/>
                      <a:pt x="204" y="90"/>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1" name="Freeform 137"/>
              <p:cNvSpPr>
                <a:spLocks/>
              </p:cNvSpPr>
              <p:nvPr/>
            </p:nvSpPr>
            <p:spPr bwMode="auto">
              <a:xfrm>
                <a:off x="3259" y="2858"/>
                <a:ext cx="538"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9 h 196"/>
                  <a:gd name="T24" fmla="*/ 18 w 205"/>
                  <a:gd name="T25" fmla="*/ 61 h 196"/>
                  <a:gd name="T26" fmla="*/ 0 w 205"/>
                  <a:gd name="T27" fmla="*/ 93 h 196"/>
                  <a:gd name="T28" fmla="*/ 10 w 205"/>
                  <a:gd name="T29" fmla="*/ 119 h 196"/>
                  <a:gd name="T30" fmla="*/ 24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0" y="51"/>
                      <a:pt x="184" y="47"/>
                    </a:cubicBezTo>
                    <a:cubicBezTo>
                      <a:pt x="179" y="43"/>
                      <a:pt x="172" y="41"/>
                      <a:pt x="166" y="41"/>
                    </a:cubicBezTo>
                    <a:cubicBezTo>
                      <a:pt x="163" y="41"/>
                      <a:pt x="160"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7" y="17"/>
                      <a:pt x="86" y="20"/>
                    </a:cubicBezTo>
                    <a:cubicBezTo>
                      <a:pt x="79" y="15"/>
                      <a:pt x="71" y="12"/>
                      <a:pt x="63" y="12"/>
                    </a:cubicBezTo>
                    <a:cubicBezTo>
                      <a:pt x="42" y="12"/>
                      <a:pt x="24" y="29"/>
                      <a:pt x="24" y="50"/>
                    </a:cubicBezTo>
                    <a:cubicBezTo>
                      <a:pt x="24" y="53"/>
                      <a:pt x="24" y="56"/>
                      <a:pt x="25" y="59"/>
                    </a:cubicBezTo>
                    <a:cubicBezTo>
                      <a:pt x="23" y="59"/>
                      <a:pt x="21" y="60"/>
                      <a:pt x="18" y="61"/>
                    </a:cubicBezTo>
                    <a:cubicBezTo>
                      <a:pt x="7" y="68"/>
                      <a:pt x="0" y="80"/>
                      <a:pt x="0" y="93"/>
                    </a:cubicBezTo>
                    <a:cubicBezTo>
                      <a:pt x="0" y="102"/>
                      <a:pt x="3" y="112"/>
                      <a:pt x="10" y="119"/>
                    </a:cubicBezTo>
                    <a:cubicBezTo>
                      <a:pt x="14" y="123"/>
                      <a:pt x="19" y="126"/>
                      <a:pt x="24" y="128"/>
                    </a:cubicBezTo>
                    <a:cubicBezTo>
                      <a:pt x="22" y="132"/>
                      <a:pt x="21" y="138"/>
                      <a:pt x="21" y="143"/>
                    </a:cubicBezTo>
                    <a:cubicBezTo>
                      <a:pt x="21" y="152"/>
                      <a:pt x="24" y="162"/>
                      <a:pt x="31" y="169"/>
                    </a:cubicBezTo>
                    <a:cubicBezTo>
                      <a:pt x="38" y="176"/>
                      <a:pt x="47" y="180"/>
                      <a:pt x="57" y="180"/>
                    </a:cubicBezTo>
                    <a:cubicBezTo>
                      <a:pt x="64"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2" y="180"/>
                      <a:pt x="163" y="176"/>
                      <a:pt x="171" y="168"/>
                    </a:cubicBezTo>
                    <a:cubicBezTo>
                      <a:pt x="179" y="160"/>
                      <a:pt x="183" y="150"/>
                      <a:pt x="184" y="139"/>
                    </a:cubicBezTo>
                    <a:cubicBezTo>
                      <a:pt x="184" y="132"/>
                      <a:pt x="182" y="124"/>
                      <a:pt x="178" y="118"/>
                    </a:cubicBezTo>
                    <a:cubicBezTo>
                      <a:pt x="187" y="115"/>
                      <a:pt x="194"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2" name="Freeform 138"/>
              <p:cNvSpPr>
                <a:spLocks/>
              </p:cNvSpPr>
              <p:nvPr/>
            </p:nvSpPr>
            <p:spPr bwMode="auto">
              <a:xfrm>
                <a:off x="3382" y="3228"/>
                <a:ext cx="539" cy="545"/>
              </a:xfrm>
              <a:custGeom>
                <a:avLst/>
                <a:gdLst>
                  <a:gd name="T0" fmla="*/ 200 w 205"/>
                  <a:gd name="T1" fmla="*/ 63 h 196"/>
                  <a:gd name="T2" fmla="*/ 184 w 205"/>
                  <a:gd name="T3" fmla="*/ 47 h 196"/>
                  <a:gd name="T4" fmla="*/ 166 w 205"/>
                  <a:gd name="T5" fmla="*/ 41 h 196"/>
                  <a:gd name="T6" fmla="*/ 158 w 205"/>
                  <a:gd name="T7" fmla="*/ 42 h 196"/>
                  <a:gd name="T8" fmla="*/ 158 w 205"/>
                  <a:gd name="T9" fmla="*/ 39 h 196"/>
                  <a:gd name="T10" fmla="*/ 147 w 205"/>
                  <a:gd name="T11" fmla="*/ 12 h 196"/>
                  <a:gd name="T12" fmla="*/ 120 w 205"/>
                  <a:gd name="T13" fmla="*/ 0 h 196"/>
                  <a:gd name="T14" fmla="*/ 93 w 205"/>
                  <a:gd name="T15" fmla="*/ 11 h 196"/>
                  <a:gd name="T16" fmla="*/ 86 w 205"/>
                  <a:gd name="T17" fmla="*/ 20 h 196"/>
                  <a:gd name="T18" fmla="*/ 63 w 205"/>
                  <a:gd name="T19" fmla="*/ 12 h 196"/>
                  <a:gd name="T20" fmla="*/ 24 w 205"/>
                  <a:gd name="T21" fmla="*/ 50 h 196"/>
                  <a:gd name="T22" fmla="*/ 25 w 205"/>
                  <a:gd name="T23" fmla="*/ 58 h 196"/>
                  <a:gd name="T24" fmla="*/ 19 w 205"/>
                  <a:gd name="T25" fmla="*/ 61 h 196"/>
                  <a:gd name="T26" fmla="*/ 0 w 205"/>
                  <a:gd name="T27" fmla="*/ 93 h 196"/>
                  <a:gd name="T28" fmla="*/ 10 w 205"/>
                  <a:gd name="T29" fmla="*/ 119 h 196"/>
                  <a:gd name="T30" fmla="*/ 25 w 205"/>
                  <a:gd name="T31" fmla="*/ 128 h 196"/>
                  <a:gd name="T32" fmla="*/ 21 w 205"/>
                  <a:gd name="T33" fmla="*/ 143 h 196"/>
                  <a:gd name="T34" fmla="*/ 31 w 205"/>
                  <a:gd name="T35" fmla="*/ 169 h 196"/>
                  <a:gd name="T36" fmla="*/ 57 w 205"/>
                  <a:gd name="T37" fmla="*/ 180 h 196"/>
                  <a:gd name="T38" fmla="*/ 78 w 205"/>
                  <a:gd name="T39" fmla="*/ 173 h 196"/>
                  <a:gd name="T40" fmla="*/ 80 w 205"/>
                  <a:gd name="T41" fmla="*/ 173 h 196"/>
                  <a:gd name="T42" fmla="*/ 106 w 205"/>
                  <a:gd name="T43" fmla="*/ 196 h 196"/>
                  <a:gd name="T44" fmla="*/ 132 w 205"/>
                  <a:gd name="T45" fmla="*/ 178 h 196"/>
                  <a:gd name="T46" fmla="*/ 142 w 205"/>
                  <a:gd name="T47" fmla="*/ 180 h 196"/>
                  <a:gd name="T48" fmla="*/ 171 w 205"/>
                  <a:gd name="T49" fmla="*/ 168 h 196"/>
                  <a:gd name="T50" fmla="*/ 184 w 205"/>
                  <a:gd name="T51" fmla="*/ 139 h 196"/>
                  <a:gd name="T52" fmla="*/ 178 w 205"/>
                  <a:gd name="T53" fmla="*/ 118 h 196"/>
                  <a:gd name="T54" fmla="*/ 199 w 205"/>
                  <a:gd name="T55" fmla="*/ 101 h 196"/>
                  <a:gd name="T56" fmla="*/ 205 w 205"/>
                  <a:gd name="T57" fmla="*/ 82 h 196"/>
                  <a:gd name="T58" fmla="*/ 200 w 205"/>
                  <a:gd name="T59" fmla="*/ 6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3"/>
                    </a:moveTo>
                    <a:cubicBezTo>
                      <a:pt x="197" y="56"/>
                      <a:pt x="191" y="51"/>
                      <a:pt x="184" y="47"/>
                    </a:cubicBezTo>
                    <a:cubicBezTo>
                      <a:pt x="179" y="43"/>
                      <a:pt x="172" y="41"/>
                      <a:pt x="166" y="41"/>
                    </a:cubicBezTo>
                    <a:cubicBezTo>
                      <a:pt x="163" y="41"/>
                      <a:pt x="161" y="42"/>
                      <a:pt x="158" y="42"/>
                    </a:cubicBezTo>
                    <a:cubicBezTo>
                      <a:pt x="158" y="41"/>
                      <a:pt x="158" y="40"/>
                      <a:pt x="158" y="39"/>
                    </a:cubicBezTo>
                    <a:cubicBezTo>
                      <a:pt x="158" y="29"/>
                      <a:pt x="154" y="19"/>
                      <a:pt x="147" y="12"/>
                    </a:cubicBezTo>
                    <a:cubicBezTo>
                      <a:pt x="140" y="5"/>
                      <a:pt x="130" y="0"/>
                      <a:pt x="120" y="0"/>
                    </a:cubicBezTo>
                    <a:cubicBezTo>
                      <a:pt x="110" y="0"/>
                      <a:pt x="100" y="4"/>
                      <a:pt x="93" y="11"/>
                    </a:cubicBezTo>
                    <a:cubicBezTo>
                      <a:pt x="90" y="14"/>
                      <a:pt x="88" y="17"/>
                      <a:pt x="86" y="20"/>
                    </a:cubicBezTo>
                    <a:cubicBezTo>
                      <a:pt x="79" y="15"/>
                      <a:pt x="71" y="12"/>
                      <a:pt x="63" y="12"/>
                    </a:cubicBezTo>
                    <a:cubicBezTo>
                      <a:pt x="42" y="12"/>
                      <a:pt x="25" y="29"/>
                      <a:pt x="24" y="50"/>
                    </a:cubicBezTo>
                    <a:cubicBezTo>
                      <a:pt x="24" y="53"/>
                      <a:pt x="25" y="56"/>
                      <a:pt x="25" y="58"/>
                    </a:cubicBezTo>
                    <a:cubicBezTo>
                      <a:pt x="23" y="59"/>
                      <a:pt x="21" y="60"/>
                      <a:pt x="19" y="61"/>
                    </a:cubicBezTo>
                    <a:cubicBezTo>
                      <a:pt x="7" y="68"/>
                      <a:pt x="0" y="80"/>
                      <a:pt x="0" y="93"/>
                    </a:cubicBezTo>
                    <a:cubicBezTo>
                      <a:pt x="0" y="102"/>
                      <a:pt x="4" y="112"/>
                      <a:pt x="10" y="119"/>
                    </a:cubicBezTo>
                    <a:cubicBezTo>
                      <a:pt x="14" y="123"/>
                      <a:pt x="19" y="126"/>
                      <a:pt x="25" y="128"/>
                    </a:cubicBezTo>
                    <a:cubicBezTo>
                      <a:pt x="22" y="132"/>
                      <a:pt x="21" y="137"/>
                      <a:pt x="21" y="143"/>
                    </a:cubicBezTo>
                    <a:cubicBezTo>
                      <a:pt x="21" y="152"/>
                      <a:pt x="25" y="162"/>
                      <a:pt x="31" y="169"/>
                    </a:cubicBezTo>
                    <a:cubicBezTo>
                      <a:pt x="38" y="176"/>
                      <a:pt x="47" y="180"/>
                      <a:pt x="57" y="180"/>
                    </a:cubicBezTo>
                    <a:cubicBezTo>
                      <a:pt x="65" y="180"/>
                      <a:pt x="72" y="178"/>
                      <a:pt x="78" y="173"/>
                    </a:cubicBezTo>
                    <a:cubicBezTo>
                      <a:pt x="79" y="173"/>
                      <a:pt x="80" y="173"/>
                      <a:pt x="80" y="173"/>
                    </a:cubicBezTo>
                    <a:cubicBezTo>
                      <a:pt x="82" y="186"/>
                      <a:pt x="93" y="196"/>
                      <a:pt x="106" y="196"/>
                    </a:cubicBezTo>
                    <a:cubicBezTo>
                      <a:pt x="118" y="196"/>
                      <a:pt x="128" y="189"/>
                      <a:pt x="132" y="178"/>
                    </a:cubicBezTo>
                    <a:cubicBezTo>
                      <a:pt x="135" y="179"/>
                      <a:pt x="138" y="180"/>
                      <a:pt x="142" y="180"/>
                    </a:cubicBezTo>
                    <a:cubicBezTo>
                      <a:pt x="153" y="180"/>
                      <a:pt x="163" y="176"/>
                      <a:pt x="171" y="168"/>
                    </a:cubicBezTo>
                    <a:cubicBezTo>
                      <a:pt x="179" y="160"/>
                      <a:pt x="184" y="150"/>
                      <a:pt x="184" y="139"/>
                    </a:cubicBezTo>
                    <a:cubicBezTo>
                      <a:pt x="184" y="131"/>
                      <a:pt x="182" y="124"/>
                      <a:pt x="178" y="118"/>
                    </a:cubicBezTo>
                    <a:cubicBezTo>
                      <a:pt x="187" y="115"/>
                      <a:pt x="195" y="109"/>
                      <a:pt x="199" y="101"/>
                    </a:cubicBezTo>
                    <a:cubicBezTo>
                      <a:pt x="203" y="96"/>
                      <a:pt x="205" y="89"/>
                      <a:pt x="205" y="82"/>
                    </a:cubicBezTo>
                    <a:cubicBezTo>
                      <a:pt x="205" y="76"/>
                      <a:pt x="203" y="69"/>
                      <a:pt x="200" y="6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3" name="Freeform 139"/>
              <p:cNvSpPr>
                <a:spLocks/>
              </p:cNvSpPr>
              <p:nvPr/>
            </p:nvSpPr>
            <p:spPr bwMode="auto">
              <a:xfrm>
                <a:off x="3078" y="2869"/>
                <a:ext cx="538" cy="545"/>
              </a:xfrm>
              <a:custGeom>
                <a:avLst/>
                <a:gdLst>
                  <a:gd name="T0" fmla="*/ 200 w 205"/>
                  <a:gd name="T1" fmla="*/ 64 h 196"/>
                  <a:gd name="T2" fmla="*/ 185 w 205"/>
                  <a:gd name="T3" fmla="*/ 47 h 196"/>
                  <a:gd name="T4" fmla="*/ 166 w 205"/>
                  <a:gd name="T5" fmla="*/ 42 h 196"/>
                  <a:gd name="T6" fmla="*/ 158 w 205"/>
                  <a:gd name="T7" fmla="*/ 42 h 196"/>
                  <a:gd name="T8" fmla="*/ 158 w 205"/>
                  <a:gd name="T9" fmla="*/ 40 h 196"/>
                  <a:gd name="T10" fmla="*/ 148 w 205"/>
                  <a:gd name="T11" fmla="*/ 12 h 196"/>
                  <a:gd name="T12" fmla="*/ 120 w 205"/>
                  <a:gd name="T13" fmla="*/ 1 h 196"/>
                  <a:gd name="T14" fmla="*/ 93 w 205"/>
                  <a:gd name="T15" fmla="*/ 12 h 196"/>
                  <a:gd name="T16" fmla="*/ 86 w 205"/>
                  <a:gd name="T17" fmla="*/ 21 h 196"/>
                  <a:gd name="T18" fmla="*/ 63 w 205"/>
                  <a:gd name="T19" fmla="*/ 12 h 196"/>
                  <a:gd name="T20" fmla="*/ 24 w 205"/>
                  <a:gd name="T21" fmla="*/ 50 h 196"/>
                  <a:gd name="T22" fmla="*/ 25 w 205"/>
                  <a:gd name="T23" fmla="*/ 59 h 196"/>
                  <a:gd name="T24" fmla="*/ 19 w 205"/>
                  <a:gd name="T25" fmla="*/ 62 h 196"/>
                  <a:gd name="T26" fmla="*/ 0 w 205"/>
                  <a:gd name="T27" fmla="*/ 93 h 196"/>
                  <a:gd name="T28" fmla="*/ 11 w 205"/>
                  <a:gd name="T29" fmla="*/ 119 h 196"/>
                  <a:gd name="T30" fmla="*/ 25 w 205"/>
                  <a:gd name="T31" fmla="*/ 128 h 196"/>
                  <a:gd name="T32" fmla="*/ 21 w 205"/>
                  <a:gd name="T33" fmla="*/ 143 h 196"/>
                  <a:gd name="T34" fmla="*/ 32 w 205"/>
                  <a:gd name="T35" fmla="*/ 169 h 196"/>
                  <a:gd name="T36" fmla="*/ 57 w 205"/>
                  <a:gd name="T37" fmla="*/ 180 h 196"/>
                  <a:gd name="T38" fmla="*/ 79 w 205"/>
                  <a:gd name="T39" fmla="*/ 174 h 196"/>
                  <a:gd name="T40" fmla="*/ 81 w 205"/>
                  <a:gd name="T41" fmla="*/ 173 h 196"/>
                  <a:gd name="T42" fmla="*/ 107 w 205"/>
                  <a:gd name="T43" fmla="*/ 196 h 196"/>
                  <a:gd name="T44" fmla="*/ 132 w 205"/>
                  <a:gd name="T45" fmla="*/ 179 h 196"/>
                  <a:gd name="T46" fmla="*/ 142 w 205"/>
                  <a:gd name="T47" fmla="*/ 180 h 196"/>
                  <a:gd name="T48" fmla="*/ 171 w 205"/>
                  <a:gd name="T49" fmla="*/ 168 h 196"/>
                  <a:gd name="T50" fmla="*/ 184 w 205"/>
                  <a:gd name="T51" fmla="*/ 139 h 196"/>
                  <a:gd name="T52" fmla="*/ 179 w 205"/>
                  <a:gd name="T53" fmla="*/ 118 h 196"/>
                  <a:gd name="T54" fmla="*/ 200 w 205"/>
                  <a:gd name="T55" fmla="*/ 102 h 196"/>
                  <a:gd name="T56" fmla="*/ 205 w 205"/>
                  <a:gd name="T57" fmla="*/ 83 h 196"/>
                  <a:gd name="T58" fmla="*/ 200 w 205"/>
                  <a:gd name="T59" fmla="*/ 64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5" h="196">
                    <a:moveTo>
                      <a:pt x="200" y="64"/>
                    </a:moveTo>
                    <a:cubicBezTo>
                      <a:pt x="197" y="56"/>
                      <a:pt x="191" y="52"/>
                      <a:pt x="185" y="47"/>
                    </a:cubicBezTo>
                    <a:cubicBezTo>
                      <a:pt x="179" y="44"/>
                      <a:pt x="173" y="42"/>
                      <a:pt x="166" y="42"/>
                    </a:cubicBezTo>
                    <a:cubicBezTo>
                      <a:pt x="163" y="42"/>
                      <a:pt x="161" y="42"/>
                      <a:pt x="158" y="42"/>
                    </a:cubicBezTo>
                    <a:cubicBezTo>
                      <a:pt x="158" y="42"/>
                      <a:pt x="158" y="41"/>
                      <a:pt x="158" y="40"/>
                    </a:cubicBezTo>
                    <a:cubicBezTo>
                      <a:pt x="159" y="30"/>
                      <a:pt x="155" y="20"/>
                      <a:pt x="148" y="12"/>
                    </a:cubicBezTo>
                    <a:cubicBezTo>
                      <a:pt x="140" y="5"/>
                      <a:pt x="131" y="1"/>
                      <a:pt x="120" y="1"/>
                    </a:cubicBezTo>
                    <a:cubicBezTo>
                      <a:pt x="110" y="0"/>
                      <a:pt x="100" y="4"/>
                      <a:pt x="93" y="12"/>
                    </a:cubicBezTo>
                    <a:cubicBezTo>
                      <a:pt x="90" y="14"/>
                      <a:pt x="88" y="17"/>
                      <a:pt x="86" y="21"/>
                    </a:cubicBezTo>
                    <a:cubicBezTo>
                      <a:pt x="80" y="16"/>
                      <a:pt x="72" y="13"/>
                      <a:pt x="63" y="12"/>
                    </a:cubicBezTo>
                    <a:cubicBezTo>
                      <a:pt x="42" y="12"/>
                      <a:pt x="25" y="29"/>
                      <a:pt x="24" y="50"/>
                    </a:cubicBezTo>
                    <a:cubicBezTo>
                      <a:pt x="24" y="53"/>
                      <a:pt x="25" y="56"/>
                      <a:pt x="25" y="59"/>
                    </a:cubicBezTo>
                    <a:cubicBezTo>
                      <a:pt x="23" y="60"/>
                      <a:pt x="21" y="61"/>
                      <a:pt x="19" y="62"/>
                    </a:cubicBezTo>
                    <a:cubicBezTo>
                      <a:pt x="8" y="68"/>
                      <a:pt x="0" y="80"/>
                      <a:pt x="0" y="93"/>
                    </a:cubicBezTo>
                    <a:cubicBezTo>
                      <a:pt x="0" y="103"/>
                      <a:pt x="4" y="112"/>
                      <a:pt x="11" y="119"/>
                    </a:cubicBezTo>
                    <a:cubicBezTo>
                      <a:pt x="15" y="123"/>
                      <a:pt x="19" y="126"/>
                      <a:pt x="25" y="128"/>
                    </a:cubicBezTo>
                    <a:cubicBezTo>
                      <a:pt x="23" y="133"/>
                      <a:pt x="21" y="138"/>
                      <a:pt x="21" y="143"/>
                    </a:cubicBezTo>
                    <a:cubicBezTo>
                      <a:pt x="21" y="153"/>
                      <a:pt x="25" y="162"/>
                      <a:pt x="32" y="169"/>
                    </a:cubicBezTo>
                    <a:cubicBezTo>
                      <a:pt x="38" y="176"/>
                      <a:pt x="48" y="180"/>
                      <a:pt x="57" y="180"/>
                    </a:cubicBezTo>
                    <a:cubicBezTo>
                      <a:pt x="65" y="180"/>
                      <a:pt x="72" y="178"/>
                      <a:pt x="79" y="174"/>
                    </a:cubicBezTo>
                    <a:cubicBezTo>
                      <a:pt x="79" y="174"/>
                      <a:pt x="80" y="174"/>
                      <a:pt x="81" y="173"/>
                    </a:cubicBezTo>
                    <a:cubicBezTo>
                      <a:pt x="83" y="186"/>
                      <a:pt x="94" y="196"/>
                      <a:pt x="107" y="196"/>
                    </a:cubicBezTo>
                    <a:cubicBezTo>
                      <a:pt x="118" y="196"/>
                      <a:pt x="128" y="189"/>
                      <a:pt x="132" y="179"/>
                    </a:cubicBezTo>
                    <a:cubicBezTo>
                      <a:pt x="135" y="180"/>
                      <a:pt x="139" y="180"/>
                      <a:pt x="142" y="180"/>
                    </a:cubicBezTo>
                    <a:cubicBezTo>
                      <a:pt x="153" y="180"/>
                      <a:pt x="164" y="176"/>
                      <a:pt x="171" y="168"/>
                    </a:cubicBezTo>
                    <a:cubicBezTo>
                      <a:pt x="179" y="161"/>
                      <a:pt x="184" y="150"/>
                      <a:pt x="184" y="139"/>
                    </a:cubicBezTo>
                    <a:cubicBezTo>
                      <a:pt x="184" y="132"/>
                      <a:pt x="182" y="125"/>
                      <a:pt x="179" y="118"/>
                    </a:cubicBezTo>
                    <a:cubicBezTo>
                      <a:pt x="187" y="115"/>
                      <a:pt x="195" y="110"/>
                      <a:pt x="200" y="102"/>
                    </a:cubicBezTo>
                    <a:cubicBezTo>
                      <a:pt x="203" y="96"/>
                      <a:pt x="205" y="90"/>
                      <a:pt x="205" y="83"/>
                    </a:cubicBezTo>
                    <a:cubicBezTo>
                      <a:pt x="205" y="76"/>
                      <a:pt x="204" y="70"/>
                      <a:pt x="200"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4" name="Freeform 140"/>
              <p:cNvSpPr>
                <a:spLocks/>
              </p:cNvSpPr>
              <p:nvPr/>
            </p:nvSpPr>
            <p:spPr bwMode="auto">
              <a:xfrm>
                <a:off x="3425" y="3642"/>
                <a:ext cx="107" cy="656"/>
              </a:xfrm>
              <a:custGeom>
                <a:avLst/>
                <a:gdLst>
                  <a:gd name="T0" fmla="*/ 4 w 41"/>
                  <a:gd name="T1" fmla="*/ 0 h 236"/>
                  <a:gd name="T2" fmla="*/ 0 w 41"/>
                  <a:gd name="T3" fmla="*/ 225 h 236"/>
                  <a:gd name="T4" fmla="*/ 41 w 41"/>
                  <a:gd name="T5" fmla="*/ 236 h 236"/>
                  <a:gd name="T6" fmla="*/ 36 w 41"/>
                  <a:gd name="T7" fmla="*/ 2 h 236"/>
                  <a:gd name="T8" fmla="*/ 4 w 41"/>
                  <a:gd name="T9" fmla="*/ 0 h 236"/>
                </a:gdLst>
                <a:ahLst/>
                <a:cxnLst>
                  <a:cxn ang="0">
                    <a:pos x="T0" y="T1"/>
                  </a:cxn>
                  <a:cxn ang="0">
                    <a:pos x="T2" y="T3"/>
                  </a:cxn>
                  <a:cxn ang="0">
                    <a:pos x="T4" y="T5"/>
                  </a:cxn>
                  <a:cxn ang="0">
                    <a:pos x="T6" y="T7"/>
                  </a:cxn>
                  <a:cxn ang="0">
                    <a:pos x="T8" y="T9"/>
                  </a:cxn>
                </a:cxnLst>
                <a:rect l="0" t="0" r="r" b="b"/>
                <a:pathLst>
                  <a:path w="41" h="236">
                    <a:moveTo>
                      <a:pt x="4" y="0"/>
                    </a:moveTo>
                    <a:cubicBezTo>
                      <a:pt x="6" y="11"/>
                      <a:pt x="0" y="225"/>
                      <a:pt x="0" y="225"/>
                    </a:cubicBezTo>
                    <a:cubicBezTo>
                      <a:pt x="41" y="236"/>
                      <a:pt x="41" y="236"/>
                      <a:pt x="41" y="236"/>
                    </a:cubicBezTo>
                    <a:cubicBezTo>
                      <a:pt x="36" y="2"/>
                      <a:pt x="36" y="2"/>
                      <a:pt x="36" y="2"/>
                    </a:cubicBezTo>
                    <a:cubicBezTo>
                      <a:pt x="4" y="0"/>
                      <a:pt x="4" y="0"/>
                      <a:pt x="4" y="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5" name="Freeform 141"/>
              <p:cNvSpPr>
                <a:spLocks/>
              </p:cNvSpPr>
              <p:nvPr/>
            </p:nvSpPr>
            <p:spPr bwMode="auto">
              <a:xfrm>
                <a:off x="3086" y="2966"/>
                <a:ext cx="769" cy="782"/>
              </a:xfrm>
              <a:custGeom>
                <a:avLst/>
                <a:gdLst>
                  <a:gd name="T0" fmla="*/ 286 w 293"/>
                  <a:gd name="T1" fmla="*/ 89 h 281"/>
                  <a:gd name="T2" fmla="*/ 263 w 293"/>
                  <a:gd name="T3" fmla="*/ 65 h 281"/>
                  <a:gd name="T4" fmla="*/ 236 w 293"/>
                  <a:gd name="T5" fmla="*/ 58 h 281"/>
                  <a:gd name="T6" fmla="*/ 225 w 293"/>
                  <a:gd name="T7" fmla="*/ 59 h 281"/>
                  <a:gd name="T8" fmla="*/ 226 w 293"/>
                  <a:gd name="T9" fmla="*/ 55 h 281"/>
                  <a:gd name="T10" fmla="*/ 209 w 293"/>
                  <a:gd name="T11" fmla="*/ 16 h 281"/>
                  <a:gd name="T12" fmla="*/ 170 w 293"/>
                  <a:gd name="T13" fmla="*/ 0 h 281"/>
                  <a:gd name="T14" fmla="*/ 131 w 293"/>
                  <a:gd name="T15" fmla="*/ 16 h 281"/>
                  <a:gd name="T16" fmla="*/ 121 w 293"/>
                  <a:gd name="T17" fmla="*/ 30 h 281"/>
                  <a:gd name="T18" fmla="*/ 88 w 293"/>
                  <a:gd name="T19" fmla="*/ 18 h 281"/>
                  <a:gd name="T20" fmla="*/ 34 w 293"/>
                  <a:gd name="T21" fmla="*/ 73 h 281"/>
                  <a:gd name="T22" fmla="*/ 35 w 293"/>
                  <a:gd name="T23" fmla="*/ 86 h 281"/>
                  <a:gd name="T24" fmla="*/ 26 w 293"/>
                  <a:gd name="T25" fmla="*/ 90 h 281"/>
                  <a:gd name="T26" fmla="*/ 0 w 293"/>
                  <a:gd name="T27" fmla="*/ 135 h 281"/>
                  <a:gd name="T28" fmla="*/ 15 w 293"/>
                  <a:gd name="T29" fmla="*/ 172 h 281"/>
                  <a:gd name="T30" fmla="*/ 36 w 293"/>
                  <a:gd name="T31" fmla="*/ 185 h 281"/>
                  <a:gd name="T32" fmla="*/ 31 w 293"/>
                  <a:gd name="T33" fmla="*/ 206 h 281"/>
                  <a:gd name="T34" fmla="*/ 46 w 293"/>
                  <a:gd name="T35" fmla="*/ 244 h 281"/>
                  <a:gd name="T36" fmla="*/ 83 w 293"/>
                  <a:gd name="T37" fmla="*/ 259 h 281"/>
                  <a:gd name="T38" fmla="*/ 114 w 293"/>
                  <a:gd name="T39" fmla="*/ 249 h 281"/>
                  <a:gd name="T40" fmla="*/ 117 w 293"/>
                  <a:gd name="T41" fmla="*/ 249 h 281"/>
                  <a:gd name="T42" fmla="*/ 155 w 293"/>
                  <a:gd name="T43" fmla="*/ 281 h 281"/>
                  <a:gd name="T44" fmla="*/ 191 w 293"/>
                  <a:gd name="T45" fmla="*/ 255 h 281"/>
                  <a:gd name="T46" fmla="*/ 205 w 293"/>
                  <a:gd name="T47" fmla="*/ 257 h 281"/>
                  <a:gd name="T48" fmla="*/ 247 w 293"/>
                  <a:gd name="T49" fmla="*/ 240 h 281"/>
                  <a:gd name="T50" fmla="*/ 264 w 293"/>
                  <a:gd name="T51" fmla="*/ 197 h 281"/>
                  <a:gd name="T52" fmla="*/ 256 w 293"/>
                  <a:gd name="T53" fmla="*/ 167 h 281"/>
                  <a:gd name="T54" fmla="*/ 286 w 293"/>
                  <a:gd name="T55" fmla="*/ 143 h 281"/>
                  <a:gd name="T56" fmla="*/ 293 w 293"/>
                  <a:gd name="T57" fmla="*/ 116 h 281"/>
                  <a:gd name="T58" fmla="*/ 286 w 293"/>
                  <a:gd name="T59" fmla="*/ 8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93" h="281">
                    <a:moveTo>
                      <a:pt x="286" y="89"/>
                    </a:moveTo>
                    <a:cubicBezTo>
                      <a:pt x="281" y="79"/>
                      <a:pt x="272" y="72"/>
                      <a:pt x="263" y="65"/>
                    </a:cubicBezTo>
                    <a:cubicBezTo>
                      <a:pt x="255" y="60"/>
                      <a:pt x="246" y="58"/>
                      <a:pt x="236" y="58"/>
                    </a:cubicBezTo>
                    <a:cubicBezTo>
                      <a:pt x="233" y="58"/>
                      <a:pt x="229" y="58"/>
                      <a:pt x="225" y="59"/>
                    </a:cubicBezTo>
                    <a:cubicBezTo>
                      <a:pt x="225" y="58"/>
                      <a:pt x="226" y="57"/>
                      <a:pt x="226" y="55"/>
                    </a:cubicBezTo>
                    <a:cubicBezTo>
                      <a:pt x="226" y="41"/>
                      <a:pt x="220" y="27"/>
                      <a:pt x="209" y="16"/>
                    </a:cubicBezTo>
                    <a:cubicBezTo>
                      <a:pt x="199" y="6"/>
                      <a:pt x="185" y="0"/>
                      <a:pt x="170" y="0"/>
                    </a:cubicBezTo>
                    <a:cubicBezTo>
                      <a:pt x="156" y="0"/>
                      <a:pt x="141" y="6"/>
                      <a:pt x="131" y="16"/>
                    </a:cubicBezTo>
                    <a:cubicBezTo>
                      <a:pt x="127" y="20"/>
                      <a:pt x="124" y="25"/>
                      <a:pt x="121" y="30"/>
                    </a:cubicBezTo>
                    <a:cubicBezTo>
                      <a:pt x="112" y="23"/>
                      <a:pt x="101" y="18"/>
                      <a:pt x="88" y="18"/>
                    </a:cubicBezTo>
                    <a:cubicBezTo>
                      <a:pt x="59" y="18"/>
                      <a:pt x="34" y="43"/>
                      <a:pt x="34" y="73"/>
                    </a:cubicBezTo>
                    <a:cubicBezTo>
                      <a:pt x="34" y="77"/>
                      <a:pt x="34" y="81"/>
                      <a:pt x="35" y="86"/>
                    </a:cubicBezTo>
                    <a:cubicBezTo>
                      <a:pt x="32" y="87"/>
                      <a:pt x="29" y="88"/>
                      <a:pt x="26" y="90"/>
                    </a:cubicBezTo>
                    <a:cubicBezTo>
                      <a:pt x="10" y="99"/>
                      <a:pt x="0" y="117"/>
                      <a:pt x="0" y="135"/>
                    </a:cubicBezTo>
                    <a:cubicBezTo>
                      <a:pt x="0" y="149"/>
                      <a:pt x="6" y="162"/>
                      <a:pt x="15" y="172"/>
                    </a:cubicBezTo>
                    <a:cubicBezTo>
                      <a:pt x="21" y="178"/>
                      <a:pt x="28" y="182"/>
                      <a:pt x="36" y="185"/>
                    </a:cubicBezTo>
                    <a:cubicBezTo>
                      <a:pt x="33" y="191"/>
                      <a:pt x="31" y="199"/>
                      <a:pt x="31" y="206"/>
                    </a:cubicBezTo>
                    <a:cubicBezTo>
                      <a:pt x="31" y="220"/>
                      <a:pt x="37" y="234"/>
                      <a:pt x="46" y="244"/>
                    </a:cubicBezTo>
                    <a:cubicBezTo>
                      <a:pt x="56" y="253"/>
                      <a:pt x="70" y="259"/>
                      <a:pt x="83" y="259"/>
                    </a:cubicBezTo>
                    <a:cubicBezTo>
                      <a:pt x="94" y="259"/>
                      <a:pt x="105" y="255"/>
                      <a:pt x="114" y="249"/>
                    </a:cubicBezTo>
                    <a:cubicBezTo>
                      <a:pt x="115" y="249"/>
                      <a:pt x="116" y="249"/>
                      <a:pt x="117" y="249"/>
                    </a:cubicBezTo>
                    <a:cubicBezTo>
                      <a:pt x="120" y="267"/>
                      <a:pt x="136" y="281"/>
                      <a:pt x="155" y="281"/>
                    </a:cubicBezTo>
                    <a:cubicBezTo>
                      <a:pt x="171" y="281"/>
                      <a:pt x="185" y="270"/>
                      <a:pt x="191" y="255"/>
                    </a:cubicBezTo>
                    <a:cubicBezTo>
                      <a:pt x="195" y="256"/>
                      <a:pt x="200" y="257"/>
                      <a:pt x="205" y="257"/>
                    </a:cubicBezTo>
                    <a:cubicBezTo>
                      <a:pt x="221" y="257"/>
                      <a:pt x="236" y="251"/>
                      <a:pt x="247" y="240"/>
                    </a:cubicBezTo>
                    <a:cubicBezTo>
                      <a:pt x="258" y="228"/>
                      <a:pt x="264" y="213"/>
                      <a:pt x="264" y="197"/>
                    </a:cubicBezTo>
                    <a:cubicBezTo>
                      <a:pt x="264" y="187"/>
                      <a:pt x="261" y="176"/>
                      <a:pt x="256" y="167"/>
                    </a:cubicBezTo>
                    <a:cubicBezTo>
                      <a:pt x="269" y="163"/>
                      <a:pt x="279" y="155"/>
                      <a:pt x="286" y="143"/>
                    </a:cubicBezTo>
                    <a:cubicBezTo>
                      <a:pt x="291" y="135"/>
                      <a:pt x="293" y="126"/>
                      <a:pt x="293" y="116"/>
                    </a:cubicBezTo>
                    <a:cubicBezTo>
                      <a:pt x="293" y="106"/>
                      <a:pt x="291" y="97"/>
                      <a:pt x="286" y="8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6" name="Freeform 142"/>
              <p:cNvSpPr>
                <a:spLocks noEditPoints="1"/>
              </p:cNvSpPr>
              <p:nvPr/>
            </p:nvSpPr>
            <p:spPr bwMode="auto">
              <a:xfrm>
                <a:off x="3587" y="2972"/>
                <a:ext cx="352" cy="737"/>
              </a:xfrm>
              <a:custGeom>
                <a:avLst/>
                <a:gdLst>
                  <a:gd name="T0" fmla="*/ 0 w 134"/>
                  <a:gd name="T1" fmla="*/ 265 h 265"/>
                  <a:gd name="T2" fmla="*/ 0 w 134"/>
                  <a:gd name="T3" fmla="*/ 265 h 265"/>
                  <a:gd name="T4" fmla="*/ 0 w 134"/>
                  <a:gd name="T5" fmla="*/ 265 h 265"/>
                  <a:gd name="T6" fmla="*/ 0 w 134"/>
                  <a:gd name="T7" fmla="*/ 265 h 265"/>
                  <a:gd name="T8" fmla="*/ 0 w 134"/>
                  <a:gd name="T9" fmla="*/ 265 h 265"/>
                  <a:gd name="T10" fmla="*/ 0 w 134"/>
                  <a:gd name="T11" fmla="*/ 265 h 265"/>
                  <a:gd name="T12" fmla="*/ 134 w 134"/>
                  <a:gd name="T13" fmla="*/ 141 h 265"/>
                  <a:gd name="T14" fmla="*/ 134 w 134"/>
                  <a:gd name="T15" fmla="*/ 141 h 265"/>
                  <a:gd name="T16" fmla="*/ 134 w 134"/>
                  <a:gd name="T17" fmla="*/ 141 h 265"/>
                  <a:gd name="T18" fmla="*/ 134 w 134"/>
                  <a:gd name="T19" fmla="*/ 141 h 265"/>
                  <a:gd name="T20" fmla="*/ 134 w 134"/>
                  <a:gd name="T21" fmla="*/ 141 h 265"/>
                  <a:gd name="T22" fmla="*/ 134 w 134"/>
                  <a:gd name="T23" fmla="*/ 141 h 265"/>
                  <a:gd name="T24" fmla="*/ 134 w 134"/>
                  <a:gd name="T25" fmla="*/ 141 h 265"/>
                  <a:gd name="T26" fmla="*/ 134 w 134"/>
                  <a:gd name="T27" fmla="*/ 141 h 265"/>
                  <a:gd name="T28" fmla="*/ 134 w 134"/>
                  <a:gd name="T29" fmla="*/ 141 h 265"/>
                  <a:gd name="T30" fmla="*/ 134 w 134"/>
                  <a:gd name="T31" fmla="*/ 141 h 265"/>
                  <a:gd name="T32" fmla="*/ 134 w 134"/>
                  <a:gd name="T33" fmla="*/ 141 h 265"/>
                  <a:gd name="T34" fmla="*/ 134 w 134"/>
                  <a:gd name="T35" fmla="*/ 141 h 265"/>
                  <a:gd name="T36" fmla="*/ 134 w 134"/>
                  <a:gd name="T37" fmla="*/ 141 h 265"/>
                  <a:gd name="T38" fmla="*/ 134 w 134"/>
                  <a:gd name="T39" fmla="*/ 141 h 265"/>
                  <a:gd name="T40" fmla="*/ 134 w 134"/>
                  <a:gd name="T41" fmla="*/ 141 h 265"/>
                  <a:gd name="T42" fmla="*/ 83 w 134"/>
                  <a:gd name="T43" fmla="*/ 23 h 265"/>
                  <a:gd name="T44" fmla="*/ 84 w 134"/>
                  <a:gd name="T45" fmla="*/ 23 h 265"/>
                  <a:gd name="T46" fmla="*/ 107 w 134"/>
                  <a:gd name="T47" fmla="*/ 41 h 265"/>
                  <a:gd name="T48" fmla="*/ 112 w 134"/>
                  <a:gd name="T49" fmla="*/ 60 h 265"/>
                  <a:gd name="T50" fmla="*/ 107 w 134"/>
                  <a:gd name="T51" fmla="*/ 41 h 265"/>
                  <a:gd name="T52" fmla="*/ 84 w 134"/>
                  <a:gd name="T53" fmla="*/ 23 h 265"/>
                  <a:gd name="T54" fmla="*/ 83 w 134"/>
                  <a:gd name="T55" fmla="*/ 23 h 265"/>
                  <a:gd name="T56" fmla="*/ 40 w 134"/>
                  <a:gd name="T57" fmla="*/ 0 h 265"/>
                  <a:gd name="T58" fmla="*/ 33 w 134"/>
                  <a:gd name="T59" fmla="*/ 1 h 265"/>
                  <a:gd name="T60" fmla="*/ 33 w 134"/>
                  <a:gd name="T61" fmla="*/ 1 h 265"/>
                  <a:gd name="T62" fmla="*/ 40 w 134"/>
                  <a:gd name="T63" fmla="*/ 0 h 265"/>
                  <a:gd name="T64" fmla="*/ 41 w 134"/>
                  <a:gd name="T65" fmla="*/ 0 h 265"/>
                  <a:gd name="T66" fmla="*/ 59 w 134"/>
                  <a:gd name="T67" fmla="*/ 6 h 265"/>
                  <a:gd name="T68" fmla="*/ 60 w 134"/>
                  <a:gd name="T69" fmla="*/ 6 h 265"/>
                  <a:gd name="T70" fmla="*/ 59 w 134"/>
                  <a:gd name="T71" fmla="*/ 6 h 265"/>
                  <a:gd name="T72" fmla="*/ 41 w 134"/>
                  <a:gd name="T73" fmla="*/ 0 h 265"/>
                  <a:gd name="T74" fmla="*/ 40 w 134"/>
                  <a:gd name="T75" fmla="*/ 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4" h="265">
                    <a:moveTo>
                      <a:pt x="0" y="265"/>
                    </a:moveTo>
                    <a:cubicBezTo>
                      <a:pt x="0" y="265"/>
                      <a:pt x="0" y="265"/>
                      <a:pt x="0" y="265"/>
                    </a:cubicBezTo>
                    <a:cubicBezTo>
                      <a:pt x="0" y="265"/>
                      <a:pt x="0" y="265"/>
                      <a:pt x="0" y="265"/>
                    </a:cubicBezTo>
                    <a:moveTo>
                      <a:pt x="0" y="265"/>
                    </a:moveTo>
                    <a:cubicBezTo>
                      <a:pt x="0" y="265"/>
                      <a:pt x="0" y="265"/>
                      <a:pt x="0" y="265"/>
                    </a:cubicBezTo>
                    <a:cubicBezTo>
                      <a:pt x="0" y="265"/>
                      <a:pt x="0" y="265"/>
                      <a:pt x="0" y="265"/>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134" y="141"/>
                    </a:moveTo>
                    <a:cubicBezTo>
                      <a:pt x="134" y="141"/>
                      <a:pt x="134" y="141"/>
                      <a:pt x="134" y="141"/>
                    </a:cubicBezTo>
                    <a:cubicBezTo>
                      <a:pt x="134" y="141"/>
                      <a:pt x="134" y="141"/>
                      <a:pt x="134" y="141"/>
                    </a:cubicBezTo>
                    <a:moveTo>
                      <a:pt x="83" y="23"/>
                    </a:moveTo>
                    <a:cubicBezTo>
                      <a:pt x="83" y="23"/>
                      <a:pt x="83" y="23"/>
                      <a:pt x="84" y="23"/>
                    </a:cubicBezTo>
                    <a:cubicBezTo>
                      <a:pt x="93" y="26"/>
                      <a:pt x="102" y="32"/>
                      <a:pt x="107" y="41"/>
                    </a:cubicBezTo>
                    <a:cubicBezTo>
                      <a:pt x="110" y="47"/>
                      <a:pt x="112" y="53"/>
                      <a:pt x="112" y="60"/>
                    </a:cubicBezTo>
                    <a:cubicBezTo>
                      <a:pt x="112" y="53"/>
                      <a:pt x="110" y="47"/>
                      <a:pt x="107" y="41"/>
                    </a:cubicBezTo>
                    <a:cubicBezTo>
                      <a:pt x="102" y="32"/>
                      <a:pt x="93" y="26"/>
                      <a:pt x="84" y="23"/>
                    </a:cubicBezTo>
                    <a:cubicBezTo>
                      <a:pt x="83" y="23"/>
                      <a:pt x="83" y="23"/>
                      <a:pt x="83" y="23"/>
                    </a:cubicBezTo>
                    <a:moveTo>
                      <a:pt x="40" y="0"/>
                    </a:moveTo>
                    <a:cubicBezTo>
                      <a:pt x="38" y="0"/>
                      <a:pt x="35" y="1"/>
                      <a:pt x="33" y="1"/>
                    </a:cubicBezTo>
                    <a:cubicBezTo>
                      <a:pt x="33" y="1"/>
                      <a:pt x="33" y="1"/>
                      <a:pt x="33" y="1"/>
                    </a:cubicBezTo>
                    <a:cubicBezTo>
                      <a:pt x="35" y="1"/>
                      <a:pt x="38" y="0"/>
                      <a:pt x="40" y="0"/>
                    </a:cubicBezTo>
                    <a:cubicBezTo>
                      <a:pt x="40" y="0"/>
                      <a:pt x="40" y="0"/>
                      <a:pt x="41" y="0"/>
                    </a:cubicBezTo>
                    <a:cubicBezTo>
                      <a:pt x="47" y="0"/>
                      <a:pt x="54" y="2"/>
                      <a:pt x="59" y="6"/>
                    </a:cubicBezTo>
                    <a:cubicBezTo>
                      <a:pt x="59" y="6"/>
                      <a:pt x="60" y="6"/>
                      <a:pt x="60" y="6"/>
                    </a:cubicBezTo>
                    <a:cubicBezTo>
                      <a:pt x="60" y="6"/>
                      <a:pt x="59" y="6"/>
                      <a:pt x="59" y="6"/>
                    </a:cubicBezTo>
                    <a:cubicBezTo>
                      <a:pt x="54" y="2"/>
                      <a:pt x="47" y="0"/>
                      <a:pt x="41" y="0"/>
                    </a:cubicBezTo>
                    <a:cubicBezTo>
                      <a:pt x="40" y="0"/>
                      <a:pt x="40" y="0"/>
                      <a:pt x="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7" name="Freeform 143"/>
              <p:cNvSpPr>
                <a:spLocks/>
              </p:cNvSpPr>
              <p:nvPr/>
            </p:nvSpPr>
            <p:spPr bwMode="auto">
              <a:xfrm>
                <a:off x="3776" y="3030"/>
                <a:ext cx="195" cy="359"/>
              </a:xfrm>
              <a:custGeom>
                <a:avLst/>
                <a:gdLst>
                  <a:gd name="T0" fmla="*/ 2 w 74"/>
                  <a:gd name="T1" fmla="*/ 0 h 129"/>
                  <a:gd name="T2" fmla="*/ 3 w 74"/>
                  <a:gd name="T3" fmla="*/ 1 h 129"/>
                  <a:gd name="T4" fmla="*/ 8 w 74"/>
                  <a:gd name="T5" fmla="*/ 20 h 129"/>
                  <a:gd name="T6" fmla="*/ 2 w 74"/>
                  <a:gd name="T7" fmla="*/ 39 h 129"/>
                  <a:gd name="T8" fmla="*/ 0 w 74"/>
                  <a:gd name="T9" fmla="*/ 42 h 129"/>
                  <a:gd name="T10" fmla="*/ 0 w 74"/>
                  <a:gd name="T11" fmla="*/ 42 h 129"/>
                  <a:gd name="T12" fmla="*/ 23 w 74"/>
                  <a:gd name="T13" fmla="*/ 66 h 129"/>
                  <a:gd name="T14" fmla="*/ 30 w 74"/>
                  <a:gd name="T15" fmla="*/ 93 h 129"/>
                  <a:gd name="T16" fmla="*/ 26 w 74"/>
                  <a:gd name="T17" fmla="*/ 114 h 129"/>
                  <a:gd name="T18" fmla="*/ 34 w 74"/>
                  <a:gd name="T19" fmla="*/ 118 h 129"/>
                  <a:gd name="T20" fmla="*/ 47 w 74"/>
                  <a:gd name="T21" fmla="*/ 129 h 129"/>
                  <a:gd name="T22" fmla="*/ 62 w 74"/>
                  <a:gd name="T23" fmla="*/ 120 h 129"/>
                  <a:gd name="T24" fmla="*/ 62 w 74"/>
                  <a:gd name="T25" fmla="*/ 120 h 129"/>
                  <a:gd name="T26" fmla="*/ 62 w 74"/>
                  <a:gd name="T27" fmla="*/ 120 h 129"/>
                  <a:gd name="T28" fmla="*/ 62 w 74"/>
                  <a:gd name="T29" fmla="*/ 120 h 129"/>
                  <a:gd name="T30" fmla="*/ 62 w 74"/>
                  <a:gd name="T31" fmla="*/ 120 h 129"/>
                  <a:gd name="T32" fmla="*/ 62 w 74"/>
                  <a:gd name="T33" fmla="*/ 120 h 129"/>
                  <a:gd name="T34" fmla="*/ 62 w 74"/>
                  <a:gd name="T35" fmla="*/ 120 h 129"/>
                  <a:gd name="T36" fmla="*/ 62 w 74"/>
                  <a:gd name="T37" fmla="*/ 120 h 129"/>
                  <a:gd name="T38" fmla="*/ 62 w 74"/>
                  <a:gd name="T39" fmla="*/ 120 h 129"/>
                  <a:gd name="T40" fmla="*/ 62 w 74"/>
                  <a:gd name="T41" fmla="*/ 120 h 129"/>
                  <a:gd name="T42" fmla="*/ 62 w 74"/>
                  <a:gd name="T43" fmla="*/ 120 h 129"/>
                  <a:gd name="T44" fmla="*/ 73 w 74"/>
                  <a:gd name="T45" fmla="*/ 103 h 129"/>
                  <a:gd name="T46" fmla="*/ 74 w 74"/>
                  <a:gd name="T47" fmla="*/ 93 h 129"/>
                  <a:gd name="T48" fmla="*/ 73 w 74"/>
                  <a:gd name="T49" fmla="*/ 83 h 129"/>
                  <a:gd name="T50" fmla="*/ 62 w 74"/>
                  <a:gd name="T51" fmla="*/ 63 h 129"/>
                  <a:gd name="T52" fmla="*/ 45 w 74"/>
                  <a:gd name="T53" fmla="*/ 53 h 129"/>
                  <a:gd name="T54" fmla="*/ 38 w 74"/>
                  <a:gd name="T55" fmla="*/ 52 h 129"/>
                  <a:gd name="T56" fmla="*/ 38 w 74"/>
                  <a:gd name="T57" fmla="*/ 52 h 129"/>
                  <a:gd name="T58" fmla="*/ 38 w 74"/>
                  <a:gd name="T59" fmla="*/ 52 h 129"/>
                  <a:gd name="T60" fmla="*/ 38 w 74"/>
                  <a:gd name="T61" fmla="*/ 49 h 129"/>
                  <a:gd name="T62" fmla="*/ 40 w 74"/>
                  <a:gd name="T63" fmla="*/ 39 h 129"/>
                  <a:gd name="T64" fmla="*/ 35 w 74"/>
                  <a:gd name="T65" fmla="*/ 20 h 129"/>
                  <a:gd name="T66" fmla="*/ 12 w 74"/>
                  <a:gd name="T67" fmla="*/ 2 h 129"/>
                  <a:gd name="T68" fmla="*/ 11 w 74"/>
                  <a:gd name="T69" fmla="*/ 2 h 129"/>
                  <a:gd name="T70" fmla="*/ 2 w 74"/>
                  <a:gd name="T7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129">
                    <a:moveTo>
                      <a:pt x="2" y="0"/>
                    </a:moveTo>
                    <a:cubicBezTo>
                      <a:pt x="3" y="1"/>
                      <a:pt x="3" y="1"/>
                      <a:pt x="3" y="1"/>
                    </a:cubicBezTo>
                    <a:cubicBezTo>
                      <a:pt x="6" y="7"/>
                      <a:pt x="8" y="14"/>
                      <a:pt x="8" y="20"/>
                    </a:cubicBezTo>
                    <a:cubicBezTo>
                      <a:pt x="8" y="27"/>
                      <a:pt x="6" y="34"/>
                      <a:pt x="2" y="39"/>
                    </a:cubicBezTo>
                    <a:cubicBezTo>
                      <a:pt x="2" y="40"/>
                      <a:pt x="1" y="41"/>
                      <a:pt x="0" y="42"/>
                    </a:cubicBezTo>
                    <a:cubicBezTo>
                      <a:pt x="0" y="42"/>
                      <a:pt x="0" y="42"/>
                      <a:pt x="0" y="42"/>
                    </a:cubicBezTo>
                    <a:cubicBezTo>
                      <a:pt x="9" y="49"/>
                      <a:pt x="18" y="56"/>
                      <a:pt x="23" y="66"/>
                    </a:cubicBezTo>
                    <a:cubicBezTo>
                      <a:pt x="28" y="74"/>
                      <a:pt x="30" y="83"/>
                      <a:pt x="30" y="93"/>
                    </a:cubicBezTo>
                    <a:cubicBezTo>
                      <a:pt x="30" y="100"/>
                      <a:pt x="29" y="107"/>
                      <a:pt x="26" y="114"/>
                    </a:cubicBezTo>
                    <a:cubicBezTo>
                      <a:pt x="29" y="115"/>
                      <a:pt x="32" y="116"/>
                      <a:pt x="34" y="118"/>
                    </a:cubicBezTo>
                    <a:cubicBezTo>
                      <a:pt x="39" y="121"/>
                      <a:pt x="43" y="124"/>
                      <a:pt x="47" y="129"/>
                    </a:cubicBezTo>
                    <a:cubicBezTo>
                      <a:pt x="52" y="127"/>
                      <a:pt x="58" y="124"/>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2" y="120"/>
                      <a:pt x="62" y="120"/>
                      <a:pt x="62" y="120"/>
                    </a:cubicBezTo>
                    <a:cubicBezTo>
                      <a:pt x="67" y="115"/>
                      <a:pt x="71" y="109"/>
                      <a:pt x="73" y="103"/>
                    </a:cubicBezTo>
                    <a:cubicBezTo>
                      <a:pt x="73" y="99"/>
                      <a:pt x="74" y="96"/>
                      <a:pt x="74" y="93"/>
                    </a:cubicBezTo>
                    <a:cubicBezTo>
                      <a:pt x="74" y="89"/>
                      <a:pt x="74" y="86"/>
                      <a:pt x="73" y="83"/>
                    </a:cubicBezTo>
                    <a:cubicBezTo>
                      <a:pt x="72" y="75"/>
                      <a:pt x="67" y="69"/>
                      <a:pt x="62" y="63"/>
                    </a:cubicBezTo>
                    <a:cubicBezTo>
                      <a:pt x="57" y="58"/>
                      <a:pt x="52" y="55"/>
                      <a:pt x="45" y="53"/>
                    </a:cubicBezTo>
                    <a:cubicBezTo>
                      <a:pt x="43" y="52"/>
                      <a:pt x="40" y="52"/>
                      <a:pt x="38" y="52"/>
                    </a:cubicBezTo>
                    <a:cubicBezTo>
                      <a:pt x="38" y="52"/>
                      <a:pt x="38" y="52"/>
                      <a:pt x="38" y="52"/>
                    </a:cubicBezTo>
                    <a:cubicBezTo>
                      <a:pt x="38" y="52"/>
                      <a:pt x="38" y="52"/>
                      <a:pt x="38" y="52"/>
                    </a:cubicBezTo>
                    <a:cubicBezTo>
                      <a:pt x="38" y="51"/>
                      <a:pt x="38" y="50"/>
                      <a:pt x="38" y="49"/>
                    </a:cubicBezTo>
                    <a:cubicBezTo>
                      <a:pt x="39" y="46"/>
                      <a:pt x="40" y="43"/>
                      <a:pt x="40" y="39"/>
                    </a:cubicBezTo>
                    <a:cubicBezTo>
                      <a:pt x="40" y="32"/>
                      <a:pt x="38" y="26"/>
                      <a:pt x="35" y="20"/>
                    </a:cubicBezTo>
                    <a:cubicBezTo>
                      <a:pt x="30" y="11"/>
                      <a:pt x="21" y="5"/>
                      <a:pt x="12" y="2"/>
                    </a:cubicBezTo>
                    <a:cubicBezTo>
                      <a:pt x="11" y="2"/>
                      <a:pt x="11" y="2"/>
                      <a:pt x="11" y="2"/>
                    </a:cubicBezTo>
                    <a:cubicBezTo>
                      <a:pt x="8" y="1"/>
                      <a:pt x="5" y="1"/>
                      <a:pt x="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8" name="Freeform 144"/>
              <p:cNvSpPr>
                <a:spLocks/>
              </p:cNvSpPr>
              <p:nvPr/>
            </p:nvSpPr>
            <p:spPr bwMode="auto">
              <a:xfrm>
                <a:off x="3469" y="2858"/>
                <a:ext cx="328" cy="289"/>
              </a:xfrm>
              <a:custGeom>
                <a:avLst/>
                <a:gdLst>
                  <a:gd name="T0" fmla="*/ 39 w 125"/>
                  <a:gd name="T1" fmla="*/ 0 h 104"/>
                  <a:gd name="T2" fmla="*/ 13 w 125"/>
                  <a:gd name="T3" fmla="*/ 11 h 104"/>
                  <a:gd name="T4" fmla="*/ 6 w 125"/>
                  <a:gd name="T5" fmla="*/ 20 h 104"/>
                  <a:gd name="T6" fmla="*/ 6 w 125"/>
                  <a:gd name="T7" fmla="*/ 20 h 104"/>
                  <a:gd name="T8" fmla="*/ 0 w 125"/>
                  <a:gd name="T9" fmla="*/ 17 h 104"/>
                  <a:gd name="T10" fmla="*/ 0 w 125"/>
                  <a:gd name="T11" fmla="*/ 18 h 104"/>
                  <a:gd name="T12" fmla="*/ 9 w 125"/>
                  <a:gd name="T13" fmla="*/ 41 h 104"/>
                  <a:gd name="T14" fmla="*/ 24 w 125"/>
                  <a:gd name="T15" fmla="*/ 39 h 104"/>
                  <a:gd name="T16" fmla="*/ 63 w 125"/>
                  <a:gd name="T17" fmla="*/ 55 h 104"/>
                  <a:gd name="T18" fmla="*/ 80 w 125"/>
                  <a:gd name="T19" fmla="*/ 94 h 104"/>
                  <a:gd name="T20" fmla="*/ 79 w 125"/>
                  <a:gd name="T21" fmla="*/ 98 h 104"/>
                  <a:gd name="T22" fmla="*/ 90 w 125"/>
                  <a:gd name="T23" fmla="*/ 97 h 104"/>
                  <a:gd name="T24" fmla="*/ 117 w 125"/>
                  <a:gd name="T25" fmla="*/ 104 h 104"/>
                  <a:gd name="T26" fmla="*/ 119 w 125"/>
                  <a:gd name="T27" fmla="*/ 101 h 104"/>
                  <a:gd name="T28" fmla="*/ 125 w 125"/>
                  <a:gd name="T29" fmla="*/ 82 h 104"/>
                  <a:gd name="T30" fmla="*/ 120 w 125"/>
                  <a:gd name="T31" fmla="*/ 63 h 104"/>
                  <a:gd name="T32" fmla="*/ 119 w 125"/>
                  <a:gd name="T33" fmla="*/ 62 h 104"/>
                  <a:gd name="T34" fmla="*/ 119 w 125"/>
                  <a:gd name="T35" fmla="*/ 62 h 104"/>
                  <a:gd name="T36" fmla="*/ 105 w 125"/>
                  <a:gd name="T37" fmla="*/ 47 h 104"/>
                  <a:gd name="T38" fmla="*/ 104 w 125"/>
                  <a:gd name="T39" fmla="*/ 47 h 104"/>
                  <a:gd name="T40" fmla="*/ 86 w 125"/>
                  <a:gd name="T41" fmla="*/ 41 h 104"/>
                  <a:gd name="T42" fmla="*/ 85 w 125"/>
                  <a:gd name="T43" fmla="*/ 41 h 104"/>
                  <a:gd name="T44" fmla="*/ 78 w 125"/>
                  <a:gd name="T45" fmla="*/ 42 h 104"/>
                  <a:gd name="T46" fmla="*/ 78 w 125"/>
                  <a:gd name="T47" fmla="*/ 42 h 104"/>
                  <a:gd name="T48" fmla="*/ 78 w 125"/>
                  <a:gd name="T49" fmla="*/ 42 h 104"/>
                  <a:gd name="T50" fmla="*/ 78 w 125"/>
                  <a:gd name="T51" fmla="*/ 39 h 104"/>
                  <a:gd name="T52" fmla="*/ 78 w 125"/>
                  <a:gd name="T53" fmla="*/ 39 h 104"/>
                  <a:gd name="T54" fmla="*/ 67 w 125"/>
                  <a:gd name="T55" fmla="*/ 12 h 104"/>
                  <a:gd name="T56" fmla="*/ 40 w 125"/>
                  <a:gd name="T57" fmla="*/ 0 h 104"/>
                  <a:gd name="T58" fmla="*/ 39 w 125"/>
                  <a:gd name="T59" fmla="*/ 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5" h="104">
                    <a:moveTo>
                      <a:pt x="39" y="0"/>
                    </a:moveTo>
                    <a:cubicBezTo>
                      <a:pt x="29" y="0"/>
                      <a:pt x="20" y="4"/>
                      <a:pt x="13" y="11"/>
                    </a:cubicBezTo>
                    <a:cubicBezTo>
                      <a:pt x="10" y="14"/>
                      <a:pt x="7" y="17"/>
                      <a:pt x="6" y="20"/>
                    </a:cubicBezTo>
                    <a:cubicBezTo>
                      <a:pt x="6" y="20"/>
                      <a:pt x="6" y="20"/>
                      <a:pt x="6" y="20"/>
                    </a:cubicBezTo>
                    <a:cubicBezTo>
                      <a:pt x="4" y="19"/>
                      <a:pt x="2" y="18"/>
                      <a:pt x="0" y="17"/>
                    </a:cubicBezTo>
                    <a:cubicBezTo>
                      <a:pt x="0" y="18"/>
                      <a:pt x="0" y="18"/>
                      <a:pt x="0" y="18"/>
                    </a:cubicBezTo>
                    <a:cubicBezTo>
                      <a:pt x="5" y="24"/>
                      <a:pt x="9" y="33"/>
                      <a:pt x="9" y="41"/>
                    </a:cubicBezTo>
                    <a:cubicBezTo>
                      <a:pt x="14" y="40"/>
                      <a:pt x="19" y="39"/>
                      <a:pt x="24" y="39"/>
                    </a:cubicBezTo>
                    <a:cubicBezTo>
                      <a:pt x="39" y="39"/>
                      <a:pt x="53" y="45"/>
                      <a:pt x="63" y="55"/>
                    </a:cubicBezTo>
                    <a:cubicBezTo>
                      <a:pt x="74" y="66"/>
                      <a:pt x="80" y="80"/>
                      <a:pt x="80" y="94"/>
                    </a:cubicBezTo>
                    <a:cubicBezTo>
                      <a:pt x="80" y="96"/>
                      <a:pt x="79" y="97"/>
                      <a:pt x="79" y="98"/>
                    </a:cubicBezTo>
                    <a:cubicBezTo>
                      <a:pt x="83" y="97"/>
                      <a:pt x="87" y="97"/>
                      <a:pt x="90" y="97"/>
                    </a:cubicBezTo>
                    <a:cubicBezTo>
                      <a:pt x="100" y="97"/>
                      <a:pt x="109" y="99"/>
                      <a:pt x="117" y="104"/>
                    </a:cubicBezTo>
                    <a:cubicBezTo>
                      <a:pt x="118" y="103"/>
                      <a:pt x="119" y="102"/>
                      <a:pt x="119" y="101"/>
                    </a:cubicBezTo>
                    <a:cubicBezTo>
                      <a:pt x="123" y="96"/>
                      <a:pt x="125" y="89"/>
                      <a:pt x="125" y="82"/>
                    </a:cubicBezTo>
                    <a:cubicBezTo>
                      <a:pt x="125" y="76"/>
                      <a:pt x="123" y="69"/>
                      <a:pt x="120" y="63"/>
                    </a:cubicBezTo>
                    <a:cubicBezTo>
                      <a:pt x="120" y="63"/>
                      <a:pt x="120" y="63"/>
                      <a:pt x="119" y="62"/>
                    </a:cubicBezTo>
                    <a:cubicBezTo>
                      <a:pt x="119" y="62"/>
                      <a:pt x="119" y="62"/>
                      <a:pt x="119" y="62"/>
                    </a:cubicBezTo>
                    <a:cubicBezTo>
                      <a:pt x="116" y="56"/>
                      <a:pt x="110" y="51"/>
                      <a:pt x="105" y="47"/>
                    </a:cubicBezTo>
                    <a:cubicBezTo>
                      <a:pt x="105" y="47"/>
                      <a:pt x="104" y="47"/>
                      <a:pt x="104" y="47"/>
                    </a:cubicBezTo>
                    <a:cubicBezTo>
                      <a:pt x="99" y="43"/>
                      <a:pt x="92" y="41"/>
                      <a:pt x="86" y="41"/>
                    </a:cubicBezTo>
                    <a:cubicBezTo>
                      <a:pt x="85" y="41"/>
                      <a:pt x="85" y="41"/>
                      <a:pt x="85" y="41"/>
                    </a:cubicBezTo>
                    <a:cubicBezTo>
                      <a:pt x="83" y="41"/>
                      <a:pt x="80" y="42"/>
                      <a:pt x="78" y="42"/>
                    </a:cubicBezTo>
                    <a:cubicBezTo>
                      <a:pt x="78" y="42"/>
                      <a:pt x="78" y="42"/>
                      <a:pt x="78" y="42"/>
                    </a:cubicBezTo>
                    <a:cubicBezTo>
                      <a:pt x="78" y="42"/>
                      <a:pt x="78" y="42"/>
                      <a:pt x="78" y="42"/>
                    </a:cubicBezTo>
                    <a:cubicBezTo>
                      <a:pt x="78" y="41"/>
                      <a:pt x="78" y="40"/>
                      <a:pt x="78" y="39"/>
                    </a:cubicBezTo>
                    <a:cubicBezTo>
                      <a:pt x="78" y="39"/>
                      <a:pt x="78" y="39"/>
                      <a:pt x="78" y="39"/>
                    </a:cubicBezTo>
                    <a:cubicBezTo>
                      <a:pt x="78" y="29"/>
                      <a:pt x="74" y="19"/>
                      <a:pt x="67" y="12"/>
                    </a:cubicBezTo>
                    <a:cubicBezTo>
                      <a:pt x="60" y="5"/>
                      <a:pt x="50" y="0"/>
                      <a:pt x="40" y="0"/>
                    </a:cubicBezTo>
                    <a:cubicBezTo>
                      <a:pt x="40" y="0"/>
                      <a:pt x="40" y="0"/>
                      <a:pt x="3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9" name="Freeform 145"/>
              <p:cNvSpPr>
                <a:spLocks/>
              </p:cNvSpPr>
              <p:nvPr/>
            </p:nvSpPr>
            <p:spPr bwMode="auto">
              <a:xfrm>
                <a:off x="3553" y="3347"/>
                <a:ext cx="368" cy="426"/>
              </a:xfrm>
              <a:custGeom>
                <a:avLst/>
                <a:gdLst>
                  <a:gd name="T0" fmla="*/ 111 w 140"/>
                  <a:gd name="T1" fmla="*/ 0 h 153"/>
                  <a:gd name="T2" fmla="*/ 108 w 140"/>
                  <a:gd name="T3" fmla="*/ 6 h 153"/>
                  <a:gd name="T4" fmla="*/ 78 w 140"/>
                  <a:gd name="T5" fmla="*/ 30 h 153"/>
                  <a:gd name="T6" fmla="*/ 86 w 140"/>
                  <a:gd name="T7" fmla="*/ 60 h 153"/>
                  <a:gd name="T8" fmla="*/ 69 w 140"/>
                  <a:gd name="T9" fmla="*/ 103 h 153"/>
                  <a:gd name="T10" fmla="*/ 27 w 140"/>
                  <a:gd name="T11" fmla="*/ 120 h 153"/>
                  <a:gd name="T12" fmla="*/ 13 w 140"/>
                  <a:gd name="T13" fmla="*/ 118 h 153"/>
                  <a:gd name="T14" fmla="*/ 0 w 140"/>
                  <a:gd name="T15" fmla="*/ 136 h 153"/>
                  <a:gd name="T16" fmla="*/ 13 w 140"/>
                  <a:gd name="T17" fmla="*/ 130 h 153"/>
                  <a:gd name="T18" fmla="*/ 13 w 140"/>
                  <a:gd name="T19" fmla="*/ 130 h 153"/>
                  <a:gd name="T20" fmla="*/ 13 w 140"/>
                  <a:gd name="T21" fmla="*/ 130 h 153"/>
                  <a:gd name="T22" fmla="*/ 13 w 140"/>
                  <a:gd name="T23" fmla="*/ 130 h 153"/>
                  <a:gd name="T24" fmla="*/ 13 w 140"/>
                  <a:gd name="T25" fmla="*/ 130 h 153"/>
                  <a:gd name="T26" fmla="*/ 15 w 140"/>
                  <a:gd name="T27" fmla="*/ 130 h 153"/>
                  <a:gd name="T28" fmla="*/ 41 w 140"/>
                  <a:gd name="T29" fmla="*/ 153 h 153"/>
                  <a:gd name="T30" fmla="*/ 42 w 140"/>
                  <a:gd name="T31" fmla="*/ 153 h 153"/>
                  <a:gd name="T32" fmla="*/ 67 w 140"/>
                  <a:gd name="T33" fmla="*/ 135 h 153"/>
                  <a:gd name="T34" fmla="*/ 77 w 140"/>
                  <a:gd name="T35" fmla="*/ 137 h 153"/>
                  <a:gd name="T36" fmla="*/ 77 w 140"/>
                  <a:gd name="T37" fmla="*/ 137 h 153"/>
                  <a:gd name="T38" fmla="*/ 106 w 140"/>
                  <a:gd name="T39" fmla="*/ 125 h 153"/>
                  <a:gd name="T40" fmla="*/ 119 w 140"/>
                  <a:gd name="T41" fmla="*/ 96 h 153"/>
                  <a:gd name="T42" fmla="*/ 119 w 140"/>
                  <a:gd name="T43" fmla="*/ 95 h 153"/>
                  <a:gd name="T44" fmla="*/ 113 w 140"/>
                  <a:gd name="T45" fmla="*/ 75 h 153"/>
                  <a:gd name="T46" fmla="*/ 113 w 140"/>
                  <a:gd name="T47" fmla="*/ 75 h 153"/>
                  <a:gd name="T48" fmla="*/ 113 w 140"/>
                  <a:gd name="T49" fmla="*/ 75 h 153"/>
                  <a:gd name="T50" fmla="*/ 134 w 140"/>
                  <a:gd name="T51" fmla="*/ 58 h 153"/>
                  <a:gd name="T52" fmla="*/ 140 w 140"/>
                  <a:gd name="T53" fmla="*/ 39 h 153"/>
                  <a:gd name="T54" fmla="*/ 140 w 140"/>
                  <a:gd name="T55" fmla="*/ 39 h 153"/>
                  <a:gd name="T56" fmla="*/ 135 w 140"/>
                  <a:gd name="T57" fmla="*/ 20 h 153"/>
                  <a:gd name="T58" fmla="*/ 135 w 140"/>
                  <a:gd name="T59" fmla="*/ 20 h 153"/>
                  <a:gd name="T60" fmla="*/ 132 w 140"/>
                  <a:gd name="T61" fmla="*/ 15 h 153"/>
                  <a:gd name="T62" fmla="*/ 132 w 140"/>
                  <a:gd name="T63" fmla="*/ 15 h 153"/>
                  <a:gd name="T64" fmla="*/ 119 w 140"/>
                  <a:gd name="T65" fmla="*/ 4 h 153"/>
                  <a:gd name="T66" fmla="*/ 111 w 140"/>
                  <a:gd name="T67"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0" h="153">
                    <a:moveTo>
                      <a:pt x="111" y="0"/>
                    </a:moveTo>
                    <a:cubicBezTo>
                      <a:pt x="110" y="2"/>
                      <a:pt x="109" y="4"/>
                      <a:pt x="108" y="6"/>
                    </a:cubicBezTo>
                    <a:cubicBezTo>
                      <a:pt x="101" y="18"/>
                      <a:pt x="91" y="26"/>
                      <a:pt x="78" y="30"/>
                    </a:cubicBezTo>
                    <a:cubicBezTo>
                      <a:pt x="83" y="39"/>
                      <a:pt x="86" y="50"/>
                      <a:pt x="86" y="60"/>
                    </a:cubicBezTo>
                    <a:cubicBezTo>
                      <a:pt x="86" y="76"/>
                      <a:pt x="80" y="91"/>
                      <a:pt x="69" y="103"/>
                    </a:cubicBezTo>
                    <a:cubicBezTo>
                      <a:pt x="58" y="114"/>
                      <a:pt x="43" y="120"/>
                      <a:pt x="27" y="120"/>
                    </a:cubicBezTo>
                    <a:cubicBezTo>
                      <a:pt x="22" y="120"/>
                      <a:pt x="17" y="119"/>
                      <a:pt x="13" y="118"/>
                    </a:cubicBezTo>
                    <a:cubicBezTo>
                      <a:pt x="10" y="125"/>
                      <a:pt x="6" y="132"/>
                      <a:pt x="0" y="136"/>
                    </a:cubicBezTo>
                    <a:cubicBezTo>
                      <a:pt x="4" y="135"/>
                      <a:pt x="9" y="133"/>
                      <a:pt x="13" y="130"/>
                    </a:cubicBezTo>
                    <a:cubicBezTo>
                      <a:pt x="13" y="130"/>
                      <a:pt x="13" y="130"/>
                      <a:pt x="13" y="130"/>
                    </a:cubicBezTo>
                    <a:cubicBezTo>
                      <a:pt x="13" y="130"/>
                      <a:pt x="13" y="130"/>
                      <a:pt x="13" y="130"/>
                    </a:cubicBezTo>
                    <a:cubicBezTo>
                      <a:pt x="13" y="130"/>
                      <a:pt x="13" y="130"/>
                      <a:pt x="13" y="130"/>
                    </a:cubicBezTo>
                    <a:cubicBezTo>
                      <a:pt x="13" y="130"/>
                      <a:pt x="13" y="130"/>
                      <a:pt x="13" y="130"/>
                    </a:cubicBezTo>
                    <a:cubicBezTo>
                      <a:pt x="14" y="130"/>
                      <a:pt x="15" y="130"/>
                      <a:pt x="15" y="130"/>
                    </a:cubicBezTo>
                    <a:cubicBezTo>
                      <a:pt x="17" y="143"/>
                      <a:pt x="28" y="153"/>
                      <a:pt x="41" y="153"/>
                    </a:cubicBezTo>
                    <a:cubicBezTo>
                      <a:pt x="42" y="153"/>
                      <a:pt x="42" y="153"/>
                      <a:pt x="42" y="153"/>
                    </a:cubicBezTo>
                    <a:cubicBezTo>
                      <a:pt x="53" y="153"/>
                      <a:pt x="63" y="146"/>
                      <a:pt x="67" y="135"/>
                    </a:cubicBezTo>
                    <a:cubicBezTo>
                      <a:pt x="70" y="136"/>
                      <a:pt x="73" y="137"/>
                      <a:pt x="77" y="137"/>
                    </a:cubicBezTo>
                    <a:cubicBezTo>
                      <a:pt x="77" y="137"/>
                      <a:pt x="77" y="137"/>
                      <a:pt x="77" y="137"/>
                    </a:cubicBezTo>
                    <a:cubicBezTo>
                      <a:pt x="88" y="137"/>
                      <a:pt x="98" y="133"/>
                      <a:pt x="106" y="125"/>
                    </a:cubicBezTo>
                    <a:cubicBezTo>
                      <a:pt x="114" y="117"/>
                      <a:pt x="119" y="107"/>
                      <a:pt x="119" y="96"/>
                    </a:cubicBezTo>
                    <a:cubicBezTo>
                      <a:pt x="119" y="96"/>
                      <a:pt x="119" y="96"/>
                      <a:pt x="119" y="95"/>
                    </a:cubicBezTo>
                    <a:cubicBezTo>
                      <a:pt x="119" y="88"/>
                      <a:pt x="117" y="81"/>
                      <a:pt x="113" y="75"/>
                    </a:cubicBezTo>
                    <a:cubicBezTo>
                      <a:pt x="113" y="75"/>
                      <a:pt x="113" y="75"/>
                      <a:pt x="113" y="75"/>
                    </a:cubicBezTo>
                    <a:cubicBezTo>
                      <a:pt x="113" y="75"/>
                      <a:pt x="113" y="75"/>
                      <a:pt x="113" y="75"/>
                    </a:cubicBezTo>
                    <a:cubicBezTo>
                      <a:pt x="122" y="72"/>
                      <a:pt x="130" y="66"/>
                      <a:pt x="134" y="58"/>
                    </a:cubicBezTo>
                    <a:cubicBezTo>
                      <a:pt x="138" y="53"/>
                      <a:pt x="140" y="46"/>
                      <a:pt x="140" y="39"/>
                    </a:cubicBezTo>
                    <a:cubicBezTo>
                      <a:pt x="140" y="39"/>
                      <a:pt x="140" y="39"/>
                      <a:pt x="140" y="39"/>
                    </a:cubicBezTo>
                    <a:cubicBezTo>
                      <a:pt x="140" y="32"/>
                      <a:pt x="138" y="26"/>
                      <a:pt x="135" y="20"/>
                    </a:cubicBezTo>
                    <a:cubicBezTo>
                      <a:pt x="135" y="20"/>
                      <a:pt x="135" y="20"/>
                      <a:pt x="135" y="20"/>
                    </a:cubicBezTo>
                    <a:cubicBezTo>
                      <a:pt x="134" y="18"/>
                      <a:pt x="133" y="16"/>
                      <a:pt x="132" y="15"/>
                    </a:cubicBezTo>
                    <a:cubicBezTo>
                      <a:pt x="132" y="15"/>
                      <a:pt x="132" y="15"/>
                      <a:pt x="132" y="15"/>
                    </a:cubicBezTo>
                    <a:cubicBezTo>
                      <a:pt x="128" y="10"/>
                      <a:pt x="124" y="7"/>
                      <a:pt x="119" y="4"/>
                    </a:cubicBezTo>
                    <a:cubicBezTo>
                      <a:pt x="117" y="2"/>
                      <a:pt x="114" y="1"/>
                      <a:pt x="11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0" name="Freeform 146"/>
              <p:cNvSpPr>
                <a:spLocks/>
              </p:cNvSpPr>
              <p:nvPr/>
            </p:nvSpPr>
            <p:spPr bwMode="auto">
              <a:xfrm>
                <a:off x="3469" y="2908"/>
                <a:ext cx="24" cy="75"/>
              </a:xfrm>
              <a:custGeom>
                <a:avLst/>
                <a:gdLst>
                  <a:gd name="T0" fmla="*/ 0 w 9"/>
                  <a:gd name="T1" fmla="*/ 0 h 27"/>
                  <a:gd name="T2" fmla="*/ 0 w 9"/>
                  <a:gd name="T3" fmla="*/ 27 h 27"/>
                  <a:gd name="T4" fmla="*/ 9 w 9"/>
                  <a:gd name="T5" fmla="*/ 23 h 27"/>
                  <a:gd name="T6" fmla="*/ 0 w 9"/>
                  <a:gd name="T7" fmla="*/ 0 h 27"/>
                </a:gdLst>
                <a:ahLst/>
                <a:cxnLst>
                  <a:cxn ang="0">
                    <a:pos x="T0" y="T1"/>
                  </a:cxn>
                  <a:cxn ang="0">
                    <a:pos x="T2" y="T3"/>
                  </a:cxn>
                  <a:cxn ang="0">
                    <a:pos x="T4" y="T5"/>
                  </a:cxn>
                  <a:cxn ang="0">
                    <a:pos x="T6" y="T7"/>
                  </a:cxn>
                </a:cxnLst>
                <a:rect l="0" t="0" r="r" b="b"/>
                <a:pathLst>
                  <a:path w="9" h="27">
                    <a:moveTo>
                      <a:pt x="0" y="0"/>
                    </a:moveTo>
                    <a:cubicBezTo>
                      <a:pt x="0" y="27"/>
                      <a:pt x="0" y="27"/>
                      <a:pt x="0" y="27"/>
                    </a:cubicBezTo>
                    <a:cubicBezTo>
                      <a:pt x="3" y="25"/>
                      <a:pt x="6" y="24"/>
                      <a:pt x="9" y="23"/>
                    </a:cubicBezTo>
                    <a:cubicBezTo>
                      <a:pt x="9" y="15"/>
                      <a:pt x="5" y="6"/>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1" name="Freeform 147"/>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2" name="Freeform 148"/>
              <p:cNvSpPr>
                <a:spLocks/>
              </p:cNvSpPr>
              <p:nvPr/>
            </p:nvSpPr>
            <p:spPr bwMode="auto">
              <a:xfrm>
                <a:off x="3469" y="4279"/>
                <a:ext cx="63" cy="19"/>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3" name="Freeform 149"/>
              <p:cNvSpPr>
                <a:spLocks/>
              </p:cNvSpPr>
              <p:nvPr/>
            </p:nvSpPr>
            <p:spPr bwMode="auto">
              <a:xfrm>
                <a:off x="3469" y="3742"/>
                <a:ext cx="63" cy="556"/>
              </a:xfrm>
              <a:custGeom>
                <a:avLst/>
                <a:gdLst>
                  <a:gd name="T0" fmla="*/ 20 w 24"/>
                  <a:gd name="T1" fmla="*/ 0 h 200"/>
                  <a:gd name="T2" fmla="*/ 9 w 24"/>
                  <a:gd name="T3" fmla="*/ 2 h 200"/>
                  <a:gd name="T4" fmla="*/ 0 w 24"/>
                  <a:gd name="T5" fmla="*/ 1 h 200"/>
                  <a:gd name="T6" fmla="*/ 0 w 24"/>
                  <a:gd name="T7" fmla="*/ 193 h 200"/>
                  <a:gd name="T8" fmla="*/ 24 w 24"/>
                  <a:gd name="T9" fmla="*/ 200 h 200"/>
                  <a:gd name="T10" fmla="*/ 20 w 24"/>
                  <a:gd name="T11" fmla="*/ 0 h 200"/>
                </a:gdLst>
                <a:ahLst/>
                <a:cxnLst>
                  <a:cxn ang="0">
                    <a:pos x="T0" y="T1"/>
                  </a:cxn>
                  <a:cxn ang="0">
                    <a:pos x="T2" y="T3"/>
                  </a:cxn>
                  <a:cxn ang="0">
                    <a:pos x="T4" y="T5"/>
                  </a:cxn>
                  <a:cxn ang="0">
                    <a:pos x="T6" y="T7"/>
                  </a:cxn>
                  <a:cxn ang="0">
                    <a:pos x="T8" y="T9"/>
                  </a:cxn>
                  <a:cxn ang="0">
                    <a:pos x="T10" y="T11"/>
                  </a:cxn>
                </a:cxnLst>
                <a:rect l="0" t="0" r="r" b="b"/>
                <a:pathLst>
                  <a:path w="24" h="200">
                    <a:moveTo>
                      <a:pt x="20" y="0"/>
                    </a:moveTo>
                    <a:cubicBezTo>
                      <a:pt x="16" y="1"/>
                      <a:pt x="12" y="2"/>
                      <a:pt x="9" y="2"/>
                    </a:cubicBezTo>
                    <a:cubicBezTo>
                      <a:pt x="6" y="2"/>
                      <a:pt x="3" y="1"/>
                      <a:pt x="0" y="1"/>
                    </a:cubicBezTo>
                    <a:cubicBezTo>
                      <a:pt x="0" y="193"/>
                      <a:pt x="0" y="193"/>
                      <a:pt x="0" y="193"/>
                    </a:cubicBezTo>
                    <a:cubicBezTo>
                      <a:pt x="24" y="200"/>
                      <a:pt x="24" y="200"/>
                      <a:pt x="24" y="200"/>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4" name="Freeform 150"/>
              <p:cNvSpPr>
                <a:spLocks/>
              </p:cNvSpPr>
              <p:nvPr/>
            </p:nvSpPr>
            <p:spPr bwMode="auto">
              <a:xfrm>
                <a:off x="3469" y="2966"/>
                <a:ext cx="386" cy="782"/>
              </a:xfrm>
              <a:custGeom>
                <a:avLst/>
                <a:gdLst>
                  <a:gd name="T0" fmla="*/ 24 w 147"/>
                  <a:gd name="T1" fmla="*/ 0 h 281"/>
                  <a:gd name="T2" fmla="*/ 9 w 147"/>
                  <a:gd name="T3" fmla="*/ 2 h 281"/>
                  <a:gd name="T4" fmla="*/ 0 w 147"/>
                  <a:gd name="T5" fmla="*/ 6 h 281"/>
                  <a:gd name="T6" fmla="*/ 0 w 147"/>
                  <a:gd name="T7" fmla="*/ 280 h 281"/>
                  <a:gd name="T8" fmla="*/ 9 w 147"/>
                  <a:gd name="T9" fmla="*/ 281 h 281"/>
                  <a:gd name="T10" fmla="*/ 20 w 147"/>
                  <a:gd name="T11" fmla="*/ 279 h 281"/>
                  <a:gd name="T12" fmla="*/ 20 w 147"/>
                  <a:gd name="T13" fmla="*/ 279 h 281"/>
                  <a:gd name="T14" fmla="*/ 32 w 147"/>
                  <a:gd name="T15" fmla="*/ 273 h 281"/>
                  <a:gd name="T16" fmla="*/ 32 w 147"/>
                  <a:gd name="T17" fmla="*/ 273 h 281"/>
                  <a:gd name="T18" fmla="*/ 45 w 147"/>
                  <a:gd name="T19" fmla="*/ 255 h 281"/>
                  <a:gd name="T20" fmla="*/ 59 w 147"/>
                  <a:gd name="T21" fmla="*/ 257 h 281"/>
                  <a:gd name="T22" fmla="*/ 101 w 147"/>
                  <a:gd name="T23" fmla="*/ 240 h 281"/>
                  <a:gd name="T24" fmla="*/ 118 w 147"/>
                  <a:gd name="T25" fmla="*/ 197 h 281"/>
                  <a:gd name="T26" fmla="*/ 110 w 147"/>
                  <a:gd name="T27" fmla="*/ 167 h 281"/>
                  <a:gd name="T28" fmla="*/ 140 w 147"/>
                  <a:gd name="T29" fmla="*/ 143 h 281"/>
                  <a:gd name="T30" fmla="*/ 143 w 147"/>
                  <a:gd name="T31" fmla="*/ 137 h 281"/>
                  <a:gd name="T32" fmla="*/ 147 w 147"/>
                  <a:gd name="T33" fmla="*/ 116 h 281"/>
                  <a:gd name="T34" fmla="*/ 140 w 147"/>
                  <a:gd name="T35" fmla="*/ 89 h 281"/>
                  <a:gd name="T36" fmla="*/ 117 w 147"/>
                  <a:gd name="T37" fmla="*/ 65 h 281"/>
                  <a:gd name="T38" fmla="*/ 117 w 147"/>
                  <a:gd name="T39" fmla="*/ 65 h 281"/>
                  <a:gd name="T40" fmla="*/ 90 w 147"/>
                  <a:gd name="T41" fmla="*/ 58 h 281"/>
                  <a:gd name="T42" fmla="*/ 79 w 147"/>
                  <a:gd name="T43" fmla="*/ 59 h 281"/>
                  <a:gd name="T44" fmla="*/ 80 w 147"/>
                  <a:gd name="T45" fmla="*/ 55 h 281"/>
                  <a:gd name="T46" fmla="*/ 63 w 147"/>
                  <a:gd name="T47" fmla="*/ 16 h 281"/>
                  <a:gd name="T48" fmla="*/ 24 w 147"/>
                  <a:gd name="T49"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7" h="281">
                    <a:moveTo>
                      <a:pt x="24" y="0"/>
                    </a:moveTo>
                    <a:cubicBezTo>
                      <a:pt x="19" y="0"/>
                      <a:pt x="14" y="1"/>
                      <a:pt x="9" y="2"/>
                    </a:cubicBezTo>
                    <a:cubicBezTo>
                      <a:pt x="6" y="3"/>
                      <a:pt x="3" y="4"/>
                      <a:pt x="0" y="6"/>
                    </a:cubicBezTo>
                    <a:cubicBezTo>
                      <a:pt x="0" y="280"/>
                      <a:pt x="0" y="280"/>
                      <a:pt x="0" y="280"/>
                    </a:cubicBezTo>
                    <a:cubicBezTo>
                      <a:pt x="3" y="280"/>
                      <a:pt x="6" y="281"/>
                      <a:pt x="9" y="281"/>
                    </a:cubicBezTo>
                    <a:cubicBezTo>
                      <a:pt x="12" y="281"/>
                      <a:pt x="16" y="280"/>
                      <a:pt x="20" y="279"/>
                    </a:cubicBezTo>
                    <a:cubicBezTo>
                      <a:pt x="20" y="279"/>
                      <a:pt x="20" y="279"/>
                      <a:pt x="20" y="279"/>
                    </a:cubicBezTo>
                    <a:cubicBezTo>
                      <a:pt x="24" y="278"/>
                      <a:pt x="28" y="276"/>
                      <a:pt x="32" y="273"/>
                    </a:cubicBezTo>
                    <a:cubicBezTo>
                      <a:pt x="32" y="273"/>
                      <a:pt x="32" y="273"/>
                      <a:pt x="32" y="273"/>
                    </a:cubicBezTo>
                    <a:cubicBezTo>
                      <a:pt x="38" y="269"/>
                      <a:pt x="42" y="262"/>
                      <a:pt x="45" y="255"/>
                    </a:cubicBezTo>
                    <a:cubicBezTo>
                      <a:pt x="49" y="256"/>
                      <a:pt x="54" y="257"/>
                      <a:pt x="59" y="257"/>
                    </a:cubicBezTo>
                    <a:cubicBezTo>
                      <a:pt x="75" y="257"/>
                      <a:pt x="90" y="251"/>
                      <a:pt x="101" y="240"/>
                    </a:cubicBezTo>
                    <a:cubicBezTo>
                      <a:pt x="112" y="228"/>
                      <a:pt x="118" y="213"/>
                      <a:pt x="118" y="197"/>
                    </a:cubicBezTo>
                    <a:cubicBezTo>
                      <a:pt x="118" y="187"/>
                      <a:pt x="115" y="176"/>
                      <a:pt x="110" y="167"/>
                    </a:cubicBezTo>
                    <a:cubicBezTo>
                      <a:pt x="123" y="163"/>
                      <a:pt x="133" y="155"/>
                      <a:pt x="140" y="143"/>
                    </a:cubicBezTo>
                    <a:cubicBezTo>
                      <a:pt x="141" y="141"/>
                      <a:pt x="142" y="139"/>
                      <a:pt x="143" y="137"/>
                    </a:cubicBezTo>
                    <a:cubicBezTo>
                      <a:pt x="146" y="130"/>
                      <a:pt x="147" y="123"/>
                      <a:pt x="147" y="116"/>
                    </a:cubicBezTo>
                    <a:cubicBezTo>
                      <a:pt x="147" y="106"/>
                      <a:pt x="145" y="97"/>
                      <a:pt x="140" y="89"/>
                    </a:cubicBezTo>
                    <a:cubicBezTo>
                      <a:pt x="135" y="79"/>
                      <a:pt x="126" y="72"/>
                      <a:pt x="117" y="65"/>
                    </a:cubicBezTo>
                    <a:cubicBezTo>
                      <a:pt x="117" y="65"/>
                      <a:pt x="117" y="65"/>
                      <a:pt x="117" y="65"/>
                    </a:cubicBezTo>
                    <a:cubicBezTo>
                      <a:pt x="109" y="60"/>
                      <a:pt x="100" y="58"/>
                      <a:pt x="90" y="58"/>
                    </a:cubicBezTo>
                    <a:cubicBezTo>
                      <a:pt x="87" y="58"/>
                      <a:pt x="83" y="58"/>
                      <a:pt x="79" y="59"/>
                    </a:cubicBezTo>
                    <a:cubicBezTo>
                      <a:pt x="79" y="58"/>
                      <a:pt x="80" y="57"/>
                      <a:pt x="80" y="55"/>
                    </a:cubicBezTo>
                    <a:cubicBezTo>
                      <a:pt x="80" y="41"/>
                      <a:pt x="74" y="27"/>
                      <a:pt x="63" y="16"/>
                    </a:cubicBezTo>
                    <a:cubicBezTo>
                      <a:pt x="53" y="6"/>
                      <a:pt x="39" y="0"/>
                      <a:pt x="24"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5" name="Freeform 151"/>
              <p:cNvSpPr>
                <a:spLocks/>
              </p:cNvSpPr>
              <p:nvPr/>
            </p:nvSpPr>
            <p:spPr bwMode="auto">
              <a:xfrm>
                <a:off x="3212" y="3036"/>
                <a:ext cx="236" cy="250"/>
              </a:xfrm>
              <a:custGeom>
                <a:avLst/>
                <a:gdLst>
                  <a:gd name="T0" fmla="*/ 90 w 90"/>
                  <a:gd name="T1" fmla="*/ 43 h 90"/>
                  <a:gd name="T2" fmla="*/ 67 w 90"/>
                  <a:gd name="T3" fmla="*/ 34 h 90"/>
                  <a:gd name="T4" fmla="*/ 75 w 90"/>
                  <a:gd name="T5" fmla="*/ 12 h 90"/>
                  <a:gd name="T6" fmla="*/ 52 w 90"/>
                  <a:gd name="T7" fmla="*/ 22 h 90"/>
                  <a:gd name="T8" fmla="*/ 43 w 90"/>
                  <a:gd name="T9" fmla="*/ 0 h 90"/>
                  <a:gd name="T10" fmla="*/ 33 w 90"/>
                  <a:gd name="T11" fmla="*/ 23 h 90"/>
                  <a:gd name="T12" fmla="*/ 12 w 90"/>
                  <a:gd name="T13" fmla="*/ 15 h 90"/>
                  <a:gd name="T14" fmla="*/ 21 w 90"/>
                  <a:gd name="T15" fmla="*/ 38 h 90"/>
                  <a:gd name="T16" fmla="*/ 0 w 90"/>
                  <a:gd name="T17" fmla="*/ 48 h 90"/>
                  <a:gd name="T18" fmla="*/ 23 w 90"/>
                  <a:gd name="T19" fmla="*/ 57 h 90"/>
                  <a:gd name="T20" fmla="*/ 15 w 90"/>
                  <a:gd name="T21" fmla="*/ 79 h 90"/>
                  <a:gd name="T22" fmla="*/ 37 w 90"/>
                  <a:gd name="T23" fmla="*/ 69 h 90"/>
                  <a:gd name="T24" fmla="*/ 47 w 90"/>
                  <a:gd name="T25" fmla="*/ 90 h 90"/>
                  <a:gd name="T26" fmla="*/ 56 w 90"/>
                  <a:gd name="T27" fmla="*/ 67 h 90"/>
                  <a:gd name="T28" fmla="*/ 78 w 90"/>
                  <a:gd name="T29" fmla="*/ 75 h 90"/>
                  <a:gd name="T30" fmla="*/ 69 w 90"/>
                  <a:gd name="T31" fmla="*/ 53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6"/>
                      <a:pt x="73" y="34"/>
                      <a:pt x="67" y="34"/>
                    </a:cubicBezTo>
                    <a:cubicBezTo>
                      <a:pt x="76" y="24"/>
                      <a:pt x="75" y="12"/>
                      <a:pt x="75" y="12"/>
                    </a:cubicBezTo>
                    <a:cubicBezTo>
                      <a:pt x="64" y="13"/>
                      <a:pt x="57" y="17"/>
                      <a:pt x="52" y="22"/>
                    </a:cubicBezTo>
                    <a:cubicBezTo>
                      <a:pt x="51" y="9"/>
                      <a:pt x="43" y="0"/>
                      <a:pt x="43" y="0"/>
                    </a:cubicBezTo>
                    <a:cubicBezTo>
                      <a:pt x="36" y="9"/>
                      <a:pt x="33" y="17"/>
                      <a:pt x="33" y="23"/>
                    </a:cubicBezTo>
                    <a:cubicBezTo>
                      <a:pt x="24" y="15"/>
                      <a:pt x="12" y="15"/>
                      <a:pt x="12" y="15"/>
                    </a:cubicBezTo>
                    <a:cubicBezTo>
                      <a:pt x="13" y="26"/>
                      <a:pt x="16" y="33"/>
                      <a:pt x="21" y="38"/>
                    </a:cubicBezTo>
                    <a:cubicBezTo>
                      <a:pt x="8" y="39"/>
                      <a:pt x="0" y="48"/>
                      <a:pt x="0" y="48"/>
                    </a:cubicBezTo>
                    <a:cubicBezTo>
                      <a:pt x="9" y="55"/>
                      <a:pt x="16" y="57"/>
                      <a:pt x="23" y="57"/>
                    </a:cubicBezTo>
                    <a:cubicBezTo>
                      <a:pt x="14" y="67"/>
                      <a:pt x="15" y="79"/>
                      <a:pt x="15" y="79"/>
                    </a:cubicBezTo>
                    <a:cubicBezTo>
                      <a:pt x="26" y="78"/>
                      <a:pt x="33" y="74"/>
                      <a:pt x="37" y="69"/>
                    </a:cubicBezTo>
                    <a:cubicBezTo>
                      <a:pt x="38" y="82"/>
                      <a:pt x="47" y="90"/>
                      <a:pt x="47" y="90"/>
                    </a:cubicBezTo>
                    <a:cubicBezTo>
                      <a:pt x="54" y="82"/>
                      <a:pt x="57" y="74"/>
                      <a:pt x="56" y="67"/>
                    </a:cubicBezTo>
                    <a:cubicBezTo>
                      <a:pt x="66" y="76"/>
                      <a:pt x="78" y="75"/>
                      <a:pt x="78" y="75"/>
                    </a:cubicBezTo>
                    <a:cubicBezTo>
                      <a:pt x="77" y="64"/>
                      <a:pt x="73" y="57"/>
                      <a:pt x="69" y="53"/>
                    </a:cubicBezTo>
                    <a:cubicBezTo>
                      <a:pt x="82" y="52"/>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6" name="Oval 152"/>
              <p:cNvSpPr>
                <a:spLocks noChangeArrowheads="1"/>
              </p:cNvSpPr>
              <p:nvPr/>
            </p:nvSpPr>
            <p:spPr bwMode="auto">
              <a:xfrm>
                <a:off x="3293" y="3122"/>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7" name="Freeform 153"/>
              <p:cNvSpPr>
                <a:spLocks/>
              </p:cNvSpPr>
              <p:nvPr/>
            </p:nvSpPr>
            <p:spPr bwMode="auto">
              <a:xfrm>
                <a:off x="3467" y="3008"/>
                <a:ext cx="236"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9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6" y="24"/>
                      <a:pt x="75" y="12"/>
                      <a:pt x="75" y="12"/>
                    </a:cubicBezTo>
                    <a:cubicBezTo>
                      <a:pt x="64" y="13"/>
                      <a:pt x="57" y="16"/>
                      <a:pt x="52" y="21"/>
                    </a:cubicBezTo>
                    <a:cubicBezTo>
                      <a:pt x="51" y="8"/>
                      <a:pt x="43" y="0"/>
                      <a:pt x="43" y="0"/>
                    </a:cubicBezTo>
                    <a:cubicBezTo>
                      <a:pt x="36" y="9"/>
                      <a:pt x="33" y="16"/>
                      <a:pt x="33" y="23"/>
                    </a:cubicBezTo>
                    <a:cubicBezTo>
                      <a:pt x="24" y="14"/>
                      <a:pt x="12" y="15"/>
                      <a:pt x="12" y="15"/>
                    </a:cubicBezTo>
                    <a:cubicBezTo>
                      <a:pt x="13" y="26"/>
                      <a:pt x="17"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7" y="73"/>
                      <a:pt x="56" y="67"/>
                    </a:cubicBezTo>
                    <a:cubicBezTo>
                      <a:pt x="66" y="75"/>
                      <a:pt x="78" y="75"/>
                      <a:pt x="78" y="75"/>
                    </a:cubicBezTo>
                    <a:cubicBezTo>
                      <a:pt x="77" y="64"/>
                      <a:pt x="73" y="57"/>
                      <a:pt x="69"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8" name="Oval 154"/>
              <p:cNvSpPr>
                <a:spLocks noChangeArrowheads="1"/>
              </p:cNvSpPr>
              <p:nvPr/>
            </p:nvSpPr>
            <p:spPr bwMode="auto">
              <a:xfrm>
                <a:off x="3548" y="3094"/>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9" name="Freeform 155"/>
              <p:cNvSpPr>
                <a:spLocks/>
              </p:cNvSpPr>
              <p:nvPr/>
            </p:nvSpPr>
            <p:spPr bwMode="auto">
              <a:xfrm>
                <a:off x="3608" y="3322"/>
                <a:ext cx="234" cy="251"/>
              </a:xfrm>
              <a:custGeom>
                <a:avLst/>
                <a:gdLst>
                  <a:gd name="T0" fmla="*/ 89 w 89"/>
                  <a:gd name="T1" fmla="*/ 43 h 90"/>
                  <a:gd name="T2" fmla="*/ 66 w 89"/>
                  <a:gd name="T3" fmla="*/ 33 h 90"/>
                  <a:gd name="T4" fmla="*/ 75 w 89"/>
                  <a:gd name="T5" fmla="*/ 12 h 90"/>
                  <a:gd name="T6" fmla="*/ 52 w 89"/>
                  <a:gd name="T7" fmla="*/ 21 h 90"/>
                  <a:gd name="T8" fmla="*/ 42 w 89"/>
                  <a:gd name="T9" fmla="*/ 0 h 90"/>
                  <a:gd name="T10" fmla="*/ 33 w 89"/>
                  <a:gd name="T11" fmla="*/ 23 h 90"/>
                  <a:gd name="T12" fmla="*/ 11 w 89"/>
                  <a:gd name="T13" fmla="*/ 15 h 90"/>
                  <a:gd name="T14" fmla="*/ 21 w 89"/>
                  <a:gd name="T15" fmla="*/ 37 h 90"/>
                  <a:gd name="T16" fmla="*/ 0 w 89"/>
                  <a:gd name="T17" fmla="*/ 47 h 90"/>
                  <a:gd name="T18" fmla="*/ 22 w 89"/>
                  <a:gd name="T19" fmla="*/ 56 h 90"/>
                  <a:gd name="T20" fmla="*/ 14 w 89"/>
                  <a:gd name="T21" fmla="*/ 78 h 90"/>
                  <a:gd name="T22" fmla="*/ 37 w 89"/>
                  <a:gd name="T23" fmla="*/ 69 h 90"/>
                  <a:gd name="T24" fmla="*/ 47 w 89"/>
                  <a:gd name="T25" fmla="*/ 90 h 90"/>
                  <a:gd name="T26" fmla="*/ 56 w 89"/>
                  <a:gd name="T27" fmla="*/ 67 h 90"/>
                  <a:gd name="T28" fmla="*/ 78 w 89"/>
                  <a:gd name="T29" fmla="*/ 75 h 90"/>
                  <a:gd name="T30" fmla="*/ 68 w 89"/>
                  <a:gd name="T31" fmla="*/ 52 h 90"/>
                  <a:gd name="T32" fmla="*/ 89 w 89"/>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90">
                    <a:moveTo>
                      <a:pt x="89" y="43"/>
                    </a:moveTo>
                    <a:cubicBezTo>
                      <a:pt x="81" y="36"/>
                      <a:pt x="73" y="33"/>
                      <a:pt x="66" y="33"/>
                    </a:cubicBezTo>
                    <a:cubicBezTo>
                      <a:pt x="75" y="24"/>
                      <a:pt x="75" y="12"/>
                      <a:pt x="75" y="12"/>
                    </a:cubicBezTo>
                    <a:cubicBezTo>
                      <a:pt x="63" y="13"/>
                      <a:pt x="56" y="16"/>
                      <a:pt x="52" y="21"/>
                    </a:cubicBezTo>
                    <a:cubicBezTo>
                      <a:pt x="51" y="8"/>
                      <a:pt x="42" y="0"/>
                      <a:pt x="42" y="0"/>
                    </a:cubicBezTo>
                    <a:cubicBezTo>
                      <a:pt x="35" y="9"/>
                      <a:pt x="33" y="16"/>
                      <a:pt x="33" y="23"/>
                    </a:cubicBezTo>
                    <a:cubicBezTo>
                      <a:pt x="23" y="14"/>
                      <a:pt x="11" y="15"/>
                      <a:pt x="11" y="15"/>
                    </a:cubicBezTo>
                    <a:cubicBezTo>
                      <a:pt x="12" y="26"/>
                      <a:pt x="16" y="33"/>
                      <a:pt x="21" y="37"/>
                    </a:cubicBezTo>
                    <a:cubicBezTo>
                      <a:pt x="8" y="38"/>
                      <a:pt x="0" y="47"/>
                      <a:pt x="0" y="47"/>
                    </a:cubicBezTo>
                    <a:cubicBezTo>
                      <a:pt x="8" y="54"/>
                      <a:pt x="16" y="57"/>
                      <a:pt x="22" y="56"/>
                    </a:cubicBezTo>
                    <a:cubicBezTo>
                      <a:pt x="14" y="66"/>
                      <a:pt x="14" y="78"/>
                      <a:pt x="14" y="78"/>
                    </a:cubicBezTo>
                    <a:cubicBezTo>
                      <a:pt x="25"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1" y="51"/>
                      <a:pt x="89" y="43"/>
                      <a:pt x="89"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0" name="Oval 156"/>
              <p:cNvSpPr>
                <a:spLocks noChangeArrowheads="1"/>
              </p:cNvSpPr>
              <p:nvPr/>
            </p:nvSpPr>
            <p:spPr bwMode="auto">
              <a:xfrm>
                <a:off x="3690" y="3409"/>
                <a:ext cx="71" cy="7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1" name="Freeform 157"/>
              <p:cNvSpPr>
                <a:spLocks/>
              </p:cNvSpPr>
              <p:nvPr/>
            </p:nvSpPr>
            <p:spPr bwMode="auto">
              <a:xfrm>
                <a:off x="3346" y="3403"/>
                <a:ext cx="236" cy="250"/>
              </a:xfrm>
              <a:custGeom>
                <a:avLst/>
                <a:gdLst>
                  <a:gd name="T0" fmla="*/ 90 w 90"/>
                  <a:gd name="T1" fmla="*/ 42 h 90"/>
                  <a:gd name="T2" fmla="*/ 67 w 90"/>
                  <a:gd name="T3" fmla="*/ 33 h 90"/>
                  <a:gd name="T4" fmla="*/ 75 w 90"/>
                  <a:gd name="T5" fmla="*/ 11 h 90"/>
                  <a:gd name="T6" fmla="*/ 53 w 90"/>
                  <a:gd name="T7" fmla="*/ 21 h 90"/>
                  <a:gd name="T8" fmla="*/ 43 w 90"/>
                  <a:gd name="T9" fmla="*/ 0 h 90"/>
                  <a:gd name="T10" fmla="*/ 34 w 90"/>
                  <a:gd name="T11" fmla="*/ 23 h 90"/>
                  <a:gd name="T12" fmla="*/ 12 w 90"/>
                  <a:gd name="T13" fmla="*/ 15 h 90"/>
                  <a:gd name="T14" fmla="*/ 21 w 90"/>
                  <a:gd name="T15" fmla="*/ 37 h 90"/>
                  <a:gd name="T16" fmla="*/ 0 w 90"/>
                  <a:gd name="T17" fmla="*/ 47 h 90"/>
                  <a:gd name="T18" fmla="*/ 23 w 90"/>
                  <a:gd name="T19" fmla="*/ 56 h 90"/>
                  <a:gd name="T20" fmla="*/ 15 w 90"/>
                  <a:gd name="T21" fmla="*/ 78 h 90"/>
                  <a:gd name="T22" fmla="*/ 38 w 90"/>
                  <a:gd name="T23" fmla="*/ 68 h 90"/>
                  <a:gd name="T24" fmla="*/ 47 w 90"/>
                  <a:gd name="T25" fmla="*/ 90 h 90"/>
                  <a:gd name="T26" fmla="*/ 57 w 90"/>
                  <a:gd name="T27" fmla="*/ 67 h 90"/>
                  <a:gd name="T28" fmla="*/ 78 w 90"/>
                  <a:gd name="T29" fmla="*/ 75 h 90"/>
                  <a:gd name="T30" fmla="*/ 69 w 90"/>
                  <a:gd name="T31" fmla="*/ 52 h 90"/>
                  <a:gd name="T32" fmla="*/ 90 w 90"/>
                  <a:gd name="T33"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2"/>
                    </a:moveTo>
                    <a:cubicBezTo>
                      <a:pt x="81" y="35"/>
                      <a:pt x="74" y="33"/>
                      <a:pt x="67" y="33"/>
                    </a:cubicBezTo>
                    <a:cubicBezTo>
                      <a:pt x="76" y="23"/>
                      <a:pt x="75" y="11"/>
                      <a:pt x="75" y="11"/>
                    </a:cubicBezTo>
                    <a:cubicBezTo>
                      <a:pt x="64" y="12"/>
                      <a:pt x="57" y="16"/>
                      <a:pt x="53" y="21"/>
                    </a:cubicBezTo>
                    <a:cubicBezTo>
                      <a:pt x="52" y="8"/>
                      <a:pt x="43" y="0"/>
                      <a:pt x="43" y="0"/>
                    </a:cubicBezTo>
                    <a:cubicBezTo>
                      <a:pt x="36" y="8"/>
                      <a:pt x="34" y="16"/>
                      <a:pt x="34" y="23"/>
                    </a:cubicBezTo>
                    <a:cubicBezTo>
                      <a:pt x="24" y="14"/>
                      <a:pt x="12" y="15"/>
                      <a:pt x="12" y="15"/>
                    </a:cubicBezTo>
                    <a:cubicBezTo>
                      <a:pt x="13" y="26"/>
                      <a:pt x="17" y="33"/>
                      <a:pt x="21" y="37"/>
                    </a:cubicBezTo>
                    <a:cubicBezTo>
                      <a:pt x="8" y="38"/>
                      <a:pt x="0" y="47"/>
                      <a:pt x="0" y="47"/>
                    </a:cubicBezTo>
                    <a:cubicBezTo>
                      <a:pt x="9" y="54"/>
                      <a:pt x="17" y="56"/>
                      <a:pt x="23" y="56"/>
                    </a:cubicBezTo>
                    <a:cubicBezTo>
                      <a:pt x="15" y="66"/>
                      <a:pt x="15" y="78"/>
                      <a:pt x="15" y="78"/>
                    </a:cubicBezTo>
                    <a:cubicBezTo>
                      <a:pt x="26" y="77"/>
                      <a:pt x="33" y="73"/>
                      <a:pt x="38" y="68"/>
                    </a:cubicBezTo>
                    <a:cubicBezTo>
                      <a:pt x="39" y="81"/>
                      <a:pt x="47" y="90"/>
                      <a:pt x="47" y="90"/>
                    </a:cubicBezTo>
                    <a:cubicBezTo>
                      <a:pt x="55" y="81"/>
                      <a:pt x="57" y="73"/>
                      <a:pt x="57" y="67"/>
                    </a:cubicBezTo>
                    <a:cubicBezTo>
                      <a:pt x="66" y="75"/>
                      <a:pt x="78" y="75"/>
                      <a:pt x="78" y="75"/>
                    </a:cubicBezTo>
                    <a:cubicBezTo>
                      <a:pt x="77" y="64"/>
                      <a:pt x="74" y="57"/>
                      <a:pt x="69" y="52"/>
                    </a:cubicBezTo>
                    <a:cubicBezTo>
                      <a:pt x="82" y="51"/>
                      <a:pt x="90" y="42"/>
                      <a:pt x="90" y="42"/>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2" name="Oval 158"/>
              <p:cNvSpPr>
                <a:spLocks noChangeArrowheads="1"/>
              </p:cNvSpPr>
              <p:nvPr/>
            </p:nvSpPr>
            <p:spPr bwMode="auto">
              <a:xfrm>
                <a:off x="3427" y="3489"/>
                <a:ext cx="74"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3" name="Freeform 159"/>
              <p:cNvSpPr>
                <a:spLocks/>
              </p:cNvSpPr>
              <p:nvPr/>
            </p:nvSpPr>
            <p:spPr bwMode="auto">
              <a:xfrm>
                <a:off x="3080" y="3292"/>
                <a:ext cx="237" cy="250"/>
              </a:xfrm>
              <a:custGeom>
                <a:avLst/>
                <a:gdLst>
                  <a:gd name="T0" fmla="*/ 90 w 90"/>
                  <a:gd name="T1" fmla="*/ 43 h 90"/>
                  <a:gd name="T2" fmla="*/ 67 w 90"/>
                  <a:gd name="T3" fmla="*/ 33 h 90"/>
                  <a:gd name="T4" fmla="*/ 75 w 90"/>
                  <a:gd name="T5" fmla="*/ 12 h 90"/>
                  <a:gd name="T6" fmla="*/ 52 w 90"/>
                  <a:gd name="T7" fmla="*/ 21 h 90"/>
                  <a:gd name="T8" fmla="*/ 43 w 90"/>
                  <a:gd name="T9" fmla="*/ 0 h 90"/>
                  <a:gd name="T10" fmla="*/ 33 w 90"/>
                  <a:gd name="T11" fmla="*/ 23 h 90"/>
                  <a:gd name="T12" fmla="*/ 11 w 90"/>
                  <a:gd name="T13" fmla="*/ 15 h 90"/>
                  <a:gd name="T14" fmla="*/ 21 w 90"/>
                  <a:gd name="T15" fmla="*/ 37 h 90"/>
                  <a:gd name="T16" fmla="*/ 0 w 90"/>
                  <a:gd name="T17" fmla="*/ 47 h 90"/>
                  <a:gd name="T18" fmla="*/ 23 w 90"/>
                  <a:gd name="T19" fmla="*/ 56 h 90"/>
                  <a:gd name="T20" fmla="*/ 15 w 90"/>
                  <a:gd name="T21" fmla="*/ 78 h 90"/>
                  <a:gd name="T22" fmla="*/ 37 w 90"/>
                  <a:gd name="T23" fmla="*/ 69 h 90"/>
                  <a:gd name="T24" fmla="*/ 47 w 90"/>
                  <a:gd name="T25" fmla="*/ 90 h 90"/>
                  <a:gd name="T26" fmla="*/ 56 w 90"/>
                  <a:gd name="T27" fmla="*/ 67 h 90"/>
                  <a:gd name="T28" fmla="*/ 78 w 90"/>
                  <a:gd name="T29" fmla="*/ 75 h 90"/>
                  <a:gd name="T30" fmla="*/ 68 w 90"/>
                  <a:gd name="T31" fmla="*/ 52 h 90"/>
                  <a:gd name="T32" fmla="*/ 90 w 90"/>
                  <a:gd name="T33" fmla="*/ 43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0" h="90">
                    <a:moveTo>
                      <a:pt x="90" y="43"/>
                    </a:moveTo>
                    <a:cubicBezTo>
                      <a:pt x="81" y="35"/>
                      <a:pt x="73" y="33"/>
                      <a:pt x="67" y="33"/>
                    </a:cubicBezTo>
                    <a:cubicBezTo>
                      <a:pt x="75" y="24"/>
                      <a:pt x="75" y="12"/>
                      <a:pt x="75" y="12"/>
                    </a:cubicBezTo>
                    <a:cubicBezTo>
                      <a:pt x="64" y="13"/>
                      <a:pt x="57" y="16"/>
                      <a:pt x="52" y="21"/>
                    </a:cubicBezTo>
                    <a:cubicBezTo>
                      <a:pt x="51" y="8"/>
                      <a:pt x="43" y="0"/>
                      <a:pt x="43" y="0"/>
                    </a:cubicBezTo>
                    <a:cubicBezTo>
                      <a:pt x="35" y="9"/>
                      <a:pt x="33" y="16"/>
                      <a:pt x="33" y="23"/>
                    </a:cubicBezTo>
                    <a:cubicBezTo>
                      <a:pt x="23" y="14"/>
                      <a:pt x="11" y="15"/>
                      <a:pt x="11" y="15"/>
                    </a:cubicBezTo>
                    <a:cubicBezTo>
                      <a:pt x="13" y="26"/>
                      <a:pt x="16" y="33"/>
                      <a:pt x="21" y="37"/>
                    </a:cubicBezTo>
                    <a:cubicBezTo>
                      <a:pt x="8" y="38"/>
                      <a:pt x="0" y="47"/>
                      <a:pt x="0" y="47"/>
                    </a:cubicBezTo>
                    <a:cubicBezTo>
                      <a:pt x="9" y="54"/>
                      <a:pt x="16" y="56"/>
                      <a:pt x="23" y="56"/>
                    </a:cubicBezTo>
                    <a:cubicBezTo>
                      <a:pt x="14" y="66"/>
                      <a:pt x="15" y="78"/>
                      <a:pt x="15" y="78"/>
                    </a:cubicBezTo>
                    <a:cubicBezTo>
                      <a:pt x="26" y="77"/>
                      <a:pt x="33" y="73"/>
                      <a:pt x="37" y="69"/>
                    </a:cubicBezTo>
                    <a:cubicBezTo>
                      <a:pt x="38" y="82"/>
                      <a:pt x="47" y="90"/>
                      <a:pt x="47" y="90"/>
                    </a:cubicBezTo>
                    <a:cubicBezTo>
                      <a:pt x="54" y="81"/>
                      <a:pt x="56" y="73"/>
                      <a:pt x="56" y="67"/>
                    </a:cubicBezTo>
                    <a:cubicBezTo>
                      <a:pt x="66" y="75"/>
                      <a:pt x="78" y="75"/>
                      <a:pt x="78" y="75"/>
                    </a:cubicBezTo>
                    <a:cubicBezTo>
                      <a:pt x="77" y="64"/>
                      <a:pt x="73" y="57"/>
                      <a:pt x="68" y="52"/>
                    </a:cubicBezTo>
                    <a:cubicBezTo>
                      <a:pt x="82" y="51"/>
                      <a:pt x="90" y="43"/>
                      <a:pt x="90" y="43"/>
                    </a:cubicBezTo>
                    <a:close/>
                  </a:path>
                </a:pathLst>
              </a:custGeom>
              <a:solidFill>
                <a:srgbClr val="9C5C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4" name="Oval 160"/>
              <p:cNvSpPr>
                <a:spLocks noChangeArrowheads="1"/>
              </p:cNvSpPr>
              <p:nvPr/>
            </p:nvSpPr>
            <p:spPr bwMode="auto">
              <a:xfrm>
                <a:off x="3162" y="3378"/>
                <a:ext cx="73" cy="7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5" name="Freeform 161"/>
              <p:cNvSpPr>
                <a:spLocks/>
              </p:cNvSpPr>
              <p:nvPr/>
            </p:nvSpPr>
            <p:spPr bwMode="auto">
              <a:xfrm>
                <a:off x="2763" y="3903"/>
                <a:ext cx="144" cy="415"/>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6" name="Freeform 162"/>
              <p:cNvSpPr>
                <a:spLocks/>
              </p:cNvSpPr>
              <p:nvPr/>
            </p:nvSpPr>
            <p:spPr bwMode="auto">
              <a:xfrm>
                <a:off x="2587" y="3937"/>
                <a:ext cx="239" cy="336"/>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7" name="Freeform 163"/>
              <p:cNvSpPr>
                <a:spLocks/>
              </p:cNvSpPr>
              <p:nvPr/>
            </p:nvSpPr>
            <p:spPr bwMode="auto">
              <a:xfrm>
                <a:off x="2836" y="3692"/>
                <a:ext cx="118" cy="172"/>
              </a:xfrm>
              <a:custGeom>
                <a:avLst/>
                <a:gdLst>
                  <a:gd name="T0" fmla="*/ 34 w 45"/>
                  <a:gd name="T1" fmla="*/ 1 h 62"/>
                  <a:gd name="T2" fmla="*/ 23 w 45"/>
                  <a:gd name="T3" fmla="*/ 9 h 62"/>
                  <a:gd name="T4" fmla="*/ 11 w 45"/>
                  <a:gd name="T5" fmla="*/ 1 h 62"/>
                  <a:gd name="T6" fmla="*/ 23 w 45"/>
                  <a:gd name="T7" fmla="*/ 62 h 62"/>
                  <a:gd name="T8" fmla="*/ 34 w 45"/>
                  <a:gd name="T9" fmla="*/ 1 h 62"/>
                </a:gdLst>
                <a:ahLst/>
                <a:cxnLst>
                  <a:cxn ang="0">
                    <a:pos x="T0" y="T1"/>
                  </a:cxn>
                  <a:cxn ang="0">
                    <a:pos x="T2" y="T3"/>
                  </a:cxn>
                  <a:cxn ang="0">
                    <a:pos x="T4" y="T5"/>
                  </a:cxn>
                  <a:cxn ang="0">
                    <a:pos x="T6" y="T7"/>
                  </a:cxn>
                  <a:cxn ang="0">
                    <a:pos x="T8" y="T9"/>
                  </a:cxn>
                </a:cxnLst>
                <a:rect l="0" t="0" r="r" b="b"/>
                <a:pathLst>
                  <a:path w="45" h="62">
                    <a:moveTo>
                      <a:pt x="34" y="1"/>
                    </a:moveTo>
                    <a:cubicBezTo>
                      <a:pt x="26" y="0"/>
                      <a:pt x="28" y="9"/>
                      <a:pt x="23" y="9"/>
                    </a:cubicBezTo>
                    <a:cubicBezTo>
                      <a:pt x="17" y="9"/>
                      <a:pt x="19" y="0"/>
                      <a:pt x="11" y="1"/>
                    </a:cubicBezTo>
                    <a:cubicBezTo>
                      <a:pt x="3" y="1"/>
                      <a:pt x="0" y="16"/>
                      <a:pt x="23" y="62"/>
                    </a:cubicBezTo>
                    <a:cubicBezTo>
                      <a:pt x="45" y="14"/>
                      <a:pt x="42" y="1"/>
                      <a:pt x="34" y="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8" name="Freeform 164"/>
              <p:cNvSpPr>
                <a:spLocks/>
              </p:cNvSpPr>
              <p:nvPr/>
            </p:nvSpPr>
            <p:spPr bwMode="auto">
              <a:xfrm>
                <a:off x="2747" y="3706"/>
                <a:ext cx="150" cy="158"/>
              </a:xfrm>
              <a:custGeom>
                <a:avLst/>
                <a:gdLst>
                  <a:gd name="T0" fmla="*/ 22 w 57"/>
                  <a:gd name="T1" fmla="*/ 6 h 57"/>
                  <a:gd name="T2" fmla="*/ 19 w 57"/>
                  <a:gd name="T3" fmla="*/ 19 h 57"/>
                  <a:gd name="T4" fmla="*/ 13 w 57"/>
                  <a:gd name="T5" fmla="*/ 20 h 57"/>
                  <a:gd name="T6" fmla="*/ 5 w 57"/>
                  <a:gd name="T7" fmla="*/ 22 h 57"/>
                  <a:gd name="T8" fmla="*/ 57 w 57"/>
                  <a:gd name="T9" fmla="*/ 57 h 57"/>
                  <a:gd name="T10" fmla="*/ 22 w 57"/>
                  <a:gd name="T11" fmla="*/ 6 h 57"/>
                </a:gdLst>
                <a:ahLst/>
                <a:cxnLst>
                  <a:cxn ang="0">
                    <a:pos x="T0" y="T1"/>
                  </a:cxn>
                  <a:cxn ang="0">
                    <a:pos x="T2" y="T3"/>
                  </a:cxn>
                  <a:cxn ang="0">
                    <a:pos x="T4" y="T5"/>
                  </a:cxn>
                  <a:cxn ang="0">
                    <a:pos x="T6" y="T7"/>
                  </a:cxn>
                  <a:cxn ang="0">
                    <a:pos x="T8" y="T9"/>
                  </a:cxn>
                  <a:cxn ang="0">
                    <a:pos x="T10" y="T11"/>
                  </a:cxn>
                </a:cxnLst>
                <a:rect l="0" t="0" r="r" b="b"/>
                <a:pathLst>
                  <a:path w="57" h="57">
                    <a:moveTo>
                      <a:pt x="22" y="6"/>
                    </a:moveTo>
                    <a:cubicBezTo>
                      <a:pt x="16" y="11"/>
                      <a:pt x="23" y="15"/>
                      <a:pt x="19" y="19"/>
                    </a:cubicBezTo>
                    <a:cubicBezTo>
                      <a:pt x="17" y="21"/>
                      <a:pt x="15" y="20"/>
                      <a:pt x="13" y="20"/>
                    </a:cubicBezTo>
                    <a:cubicBezTo>
                      <a:pt x="11" y="19"/>
                      <a:pt x="8" y="19"/>
                      <a:pt x="5" y="22"/>
                    </a:cubicBezTo>
                    <a:cubicBezTo>
                      <a:pt x="0" y="28"/>
                      <a:pt x="8" y="40"/>
                      <a:pt x="57" y="57"/>
                    </a:cubicBezTo>
                    <a:cubicBezTo>
                      <a:pt x="38" y="7"/>
                      <a:pt x="27" y="0"/>
                      <a:pt x="22" y="6"/>
                    </a:cubicBezTo>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9" name="Freeform 165"/>
              <p:cNvSpPr>
                <a:spLocks/>
              </p:cNvSpPr>
              <p:nvPr/>
            </p:nvSpPr>
            <p:spPr bwMode="auto">
              <a:xfrm>
                <a:off x="2734" y="3803"/>
                <a:ext cx="163" cy="123"/>
              </a:xfrm>
              <a:custGeom>
                <a:avLst/>
                <a:gdLst>
                  <a:gd name="T0" fmla="*/ 0 w 62"/>
                  <a:gd name="T1" fmla="*/ 10 h 44"/>
                  <a:gd name="T2" fmla="*/ 8 w 62"/>
                  <a:gd name="T3" fmla="*/ 22 h 44"/>
                  <a:gd name="T4" fmla="*/ 0 w 62"/>
                  <a:gd name="T5" fmla="*/ 34 h 44"/>
                  <a:gd name="T6" fmla="*/ 62 w 62"/>
                  <a:gd name="T7" fmla="*/ 22 h 44"/>
                  <a:gd name="T8" fmla="*/ 0 w 62"/>
                  <a:gd name="T9" fmla="*/ 10 h 44"/>
                </a:gdLst>
                <a:ahLst/>
                <a:cxnLst>
                  <a:cxn ang="0">
                    <a:pos x="T0" y="T1"/>
                  </a:cxn>
                  <a:cxn ang="0">
                    <a:pos x="T2" y="T3"/>
                  </a:cxn>
                  <a:cxn ang="0">
                    <a:pos x="T4" y="T5"/>
                  </a:cxn>
                  <a:cxn ang="0">
                    <a:pos x="T6" y="T7"/>
                  </a:cxn>
                  <a:cxn ang="0">
                    <a:pos x="T8" y="T9"/>
                  </a:cxn>
                </a:cxnLst>
                <a:rect l="0" t="0" r="r" b="b"/>
                <a:pathLst>
                  <a:path w="62" h="44">
                    <a:moveTo>
                      <a:pt x="0" y="10"/>
                    </a:moveTo>
                    <a:cubicBezTo>
                      <a:pt x="0" y="18"/>
                      <a:pt x="8" y="17"/>
                      <a:pt x="8" y="22"/>
                    </a:cubicBezTo>
                    <a:cubicBezTo>
                      <a:pt x="8" y="27"/>
                      <a:pt x="0" y="26"/>
                      <a:pt x="0" y="34"/>
                    </a:cubicBezTo>
                    <a:cubicBezTo>
                      <a:pt x="1" y="41"/>
                      <a:pt x="16" y="44"/>
                      <a:pt x="62" y="22"/>
                    </a:cubicBezTo>
                    <a:cubicBezTo>
                      <a:pt x="13" y="0"/>
                      <a:pt x="1" y="3"/>
                      <a:pt x="0"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0" name="Freeform 166"/>
              <p:cNvSpPr>
                <a:spLocks/>
              </p:cNvSpPr>
              <p:nvPr/>
            </p:nvSpPr>
            <p:spPr bwMode="auto">
              <a:xfrm>
                <a:off x="2747" y="3864"/>
                <a:ext cx="150" cy="159"/>
              </a:xfrm>
              <a:custGeom>
                <a:avLst/>
                <a:gdLst>
                  <a:gd name="T0" fmla="*/ 5 w 57"/>
                  <a:gd name="T1" fmla="*/ 35 h 57"/>
                  <a:gd name="T2" fmla="*/ 19 w 57"/>
                  <a:gd name="T3" fmla="*/ 38 h 57"/>
                  <a:gd name="T4" fmla="*/ 22 w 57"/>
                  <a:gd name="T5" fmla="*/ 51 h 57"/>
                  <a:gd name="T6" fmla="*/ 57 w 57"/>
                  <a:gd name="T7" fmla="*/ 0 h 57"/>
                  <a:gd name="T8" fmla="*/ 5 w 57"/>
                  <a:gd name="T9" fmla="*/ 35 h 57"/>
                </a:gdLst>
                <a:ahLst/>
                <a:cxnLst>
                  <a:cxn ang="0">
                    <a:pos x="T0" y="T1"/>
                  </a:cxn>
                  <a:cxn ang="0">
                    <a:pos x="T2" y="T3"/>
                  </a:cxn>
                  <a:cxn ang="0">
                    <a:pos x="T4" y="T5"/>
                  </a:cxn>
                  <a:cxn ang="0">
                    <a:pos x="T6" y="T7"/>
                  </a:cxn>
                  <a:cxn ang="0">
                    <a:pos x="T8" y="T9"/>
                  </a:cxn>
                </a:cxnLst>
                <a:rect l="0" t="0" r="r" b="b"/>
                <a:pathLst>
                  <a:path w="57" h="57">
                    <a:moveTo>
                      <a:pt x="5" y="35"/>
                    </a:moveTo>
                    <a:cubicBezTo>
                      <a:pt x="10" y="41"/>
                      <a:pt x="15" y="34"/>
                      <a:pt x="19" y="38"/>
                    </a:cubicBezTo>
                    <a:cubicBezTo>
                      <a:pt x="23" y="41"/>
                      <a:pt x="16" y="46"/>
                      <a:pt x="22" y="51"/>
                    </a:cubicBezTo>
                    <a:cubicBezTo>
                      <a:pt x="27" y="57"/>
                      <a:pt x="40" y="48"/>
                      <a:pt x="57" y="0"/>
                    </a:cubicBezTo>
                    <a:cubicBezTo>
                      <a:pt x="7" y="18"/>
                      <a:pt x="0" y="29"/>
                      <a:pt x="5"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1" name="Freeform 167"/>
              <p:cNvSpPr>
                <a:spLocks/>
              </p:cNvSpPr>
              <p:nvPr/>
            </p:nvSpPr>
            <p:spPr bwMode="auto">
              <a:xfrm>
                <a:off x="2836" y="3864"/>
                <a:ext cx="118" cy="170"/>
              </a:xfrm>
              <a:custGeom>
                <a:avLst/>
                <a:gdLst>
                  <a:gd name="T0" fmla="*/ 11 w 45"/>
                  <a:gd name="T1" fmla="*/ 61 h 61"/>
                  <a:gd name="T2" fmla="*/ 23 w 45"/>
                  <a:gd name="T3" fmla="*/ 53 h 61"/>
                  <a:gd name="T4" fmla="*/ 34 w 45"/>
                  <a:gd name="T5" fmla="*/ 61 h 61"/>
                  <a:gd name="T6" fmla="*/ 23 w 45"/>
                  <a:gd name="T7" fmla="*/ 0 h 61"/>
                  <a:gd name="T8" fmla="*/ 11 w 45"/>
                  <a:gd name="T9" fmla="*/ 61 h 61"/>
                </a:gdLst>
                <a:ahLst/>
                <a:cxnLst>
                  <a:cxn ang="0">
                    <a:pos x="T0" y="T1"/>
                  </a:cxn>
                  <a:cxn ang="0">
                    <a:pos x="T2" y="T3"/>
                  </a:cxn>
                  <a:cxn ang="0">
                    <a:pos x="T4" y="T5"/>
                  </a:cxn>
                  <a:cxn ang="0">
                    <a:pos x="T6" y="T7"/>
                  </a:cxn>
                  <a:cxn ang="0">
                    <a:pos x="T8" y="T9"/>
                  </a:cxn>
                </a:cxnLst>
                <a:rect l="0" t="0" r="r" b="b"/>
                <a:pathLst>
                  <a:path w="45" h="61">
                    <a:moveTo>
                      <a:pt x="11" y="61"/>
                    </a:moveTo>
                    <a:cubicBezTo>
                      <a:pt x="19" y="61"/>
                      <a:pt x="17" y="53"/>
                      <a:pt x="23" y="53"/>
                    </a:cubicBezTo>
                    <a:cubicBezTo>
                      <a:pt x="28" y="53"/>
                      <a:pt x="26" y="61"/>
                      <a:pt x="34" y="61"/>
                    </a:cubicBezTo>
                    <a:cubicBezTo>
                      <a:pt x="42" y="61"/>
                      <a:pt x="45" y="46"/>
                      <a:pt x="23" y="0"/>
                    </a:cubicBezTo>
                    <a:cubicBezTo>
                      <a:pt x="0" y="48"/>
                      <a:pt x="3" y="61"/>
                      <a:pt x="11" y="6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2" name="Freeform 168"/>
              <p:cNvSpPr>
                <a:spLocks/>
              </p:cNvSpPr>
              <p:nvPr/>
            </p:nvSpPr>
            <p:spPr bwMode="auto">
              <a:xfrm>
                <a:off x="2897" y="3864"/>
                <a:ext cx="147" cy="159"/>
              </a:xfrm>
              <a:custGeom>
                <a:avLst/>
                <a:gdLst>
                  <a:gd name="T0" fmla="*/ 35 w 56"/>
                  <a:gd name="T1" fmla="*/ 51 h 57"/>
                  <a:gd name="T2" fmla="*/ 37 w 56"/>
                  <a:gd name="T3" fmla="*/ 38 h 57"/>
                  <a:gd name="T4" fmla="*/ 51 w 56"/>
                  <a:gd name="T5" fmla="*/ 35 h 57"/>
                  <a:gd name="T6" fmla="*/ 0 w 56"/>
                  <a:gd name="T7" fmla="*/ 0 h 57"/>
                  <a:gd name="T8" fmla="*/ 35 w 56"/>
                  <a:gd name="T9" fmla="*/ 51 h 57"/>
                </a:gdLst>
                <a:ahLst/>
                <a:cxnLst>
                  <a:cxn ang="0">
                    <a:pos x="T0" y="T1"/>
                  </a:cxn>
                  <a:cxn ang="0">
                    <a:pos x="T2" y="T3"/>
                  </a:cxn>
                  <a:cxn ang="0">
                    <a:pos x="T4" y="T5"/>
                  </a:cxn>
                  <a:cxn ang="0">
                    <a:pos x="T6" y="T7"/>
                  </a:cxn>
                  <a:cxn ang="0">
                    <a:pos x="T8" y="T9"/>
                  </a:cxn>
                </a:cxnLst>
                <a:rect l="0" t="0" r="r" b="b"/>
                <a:pathLst>
                  <a:path w="56" h="57">
                    <a:moveTo>
                      <a:pt x="35" y="51"/>
                    </a:moveTo>
                    <a:cubicBezTo>
                      <a:pt x="40" y="46"/>
                      <a:pt x="34" y="41"/>
                      <a:pt x="37" y="38"/>
                    </a:cubicBezTo>
                    <a:cubicBezTo>
                      <a:pt x="41" y="34"/>
                      <a:pt x="46" y="41"/>
                      <a:pt x="51" y="35"/>
                    </a:cubicBezTo>
                    <a:cubicBezTo>
                      <a:pt x="56" y="29"/>
                      <a:pt x="48" y="17"/>
                      <a:pt x="0" y="0"/>
                    </a:cubicBezTo>
                    <a:cubicBezTo>
                      <a:pt x="18" y="50"/>
                      <a:pt x="29" y="57"/>
                      <a:pt x="35" y="5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3" name="Freeform 169"/>
              <p:cNvSpPr>
                <a:spLocks/>
              </p:cNvSpPr>
              <p:nvPr/>
            </p:nvSpPr>
            <p:spPr bwMode="auto">
              <a:xfrm>
                <a:off x="2897" y="3801"/>
                <a:ext cx="160" cy="125"/>
              </a:xfrm>
              <a:custGeom>
                <a:avLst/>
                <a:gdLst>
                  <a:gd name="T0" fmla="*/ 61 w 61"/>
                  <a:gd name="T1" fmla="*/ 35 h 45"/>
                  <a:gd name="T2" fmla="*/ 53 w 61"/>
                  <a:gd name="T3" fmla="*/ 23 h 45"/>
                  <a:gd name="T4" fmla="*/ 61 w 61"/>
                  <a:gd name="T5" fmla="*/ 11 h 45"/>
                  <a:gd name="T6" fmla="*/ 0 w 61"/>
                  <a:gd name="T7" fmla="*/ 23 h 45"/>
                  <a:gd name="T8" fmla="*/ 61 w 61"/>
                  <a:gd name="T9" fmla="*/ 35 h 45"/>
                </a:gdLst>
                <a:ahLst/>
                <a:cxnLst>
                  <a:cxn ang="0">
                    <a:pos x="T0" y="T1"/>
                  </a:cxn>
                  <a:cxn ang="0">
                    <a:pos x="T2" y="T3"/>
                  </a:cxn>
                  <a:cxn ang="0">
                    <a:pos x="T4" y="T5"/>
                  </a:cxn>
                  <a:cxn ang="0">
                    <a:pos x="T6" y="T7"/>
                  </a:cxn>
                  <a:cxn ang="0">
                    <a:pos x="T8" y="T9"/>
                  </a:cxn>
                </a:cxnLst>
                <a:rect l="0" t="0" r="r" b="b"/>
                <a:pathLst>
                  <a:path w="61" h="45">
                    <a:moveTo>
                      <a:pt x="61" y="35"/>
                    </a:moveTo>
                    <a:cubicBezTo>
                      <a:pt x="61" y="27"/>
                      <a:pt x="53" y="28"/>
                      <a:pt x="53" y="23"/>
                    </a:cubicBezTo>
                    <a:cubicBezTo>
                      <a:pt x="53" y="18"/>
                      <a:pt x="61" y="19"/>
                      <a:pt x="61" y="11"/>
                    </a:cubicBezTo>
                    <a:cubicBezTo>
                      <a:pt x="60" y="4"/>
                      <a:pt x="46" y="0"/>
                      <a:pt x="0" y="23"/>
                    </a:cubicBezTo>
                    <a:cubicBezTo>
                      <a:pt x="48" y="45"/>
                      <a:pt x="60" y="42"/>
                      <a:pt x="61" y="3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4" name="Freeform 170"/>
              <p:cNvSpPr>
                <a:spLocks/>
              </p:cNvSpPr>
              <p:nvPr/>
            </p:nvSpPr>
            <p:spPr bwMode="auto">
              <a:xfrm>
                <a:off x="2897" y="3706"/>
                <a:ext cx="147" cy="158"/>
              </a:xfrm>
              <a:custGeom>
                <a:avLst/>
                <a:gdLst>
                  <a:gd name="T0" fmla="*/ 51 w 56"/>
                  <a:gd name="T1" fmla="*/ 22 h 57"/>
                  <a:gd name="T2" fmla="*/ 37 w 56"/>
                  <a:gd name="T3" fmla="*/ 19 h 57"/>
                  <a:gd name="T4" fmla="*/ 35 w 56"/>
                  <a:gd name="T5" fmla="*/ 6 h 57"/>
                  <a:gd name="T6" fmla="*/ 0 w 56"/>
                  <a:gd name="T7" fmla="*/ 57 h 57"/>
                  <a:gd name="T8" fmla="*/ 51 w 56"/>
                  <a:gd name="T9" fmla="*/ 22 h 57"/>
                </a:gdLst>
                <a:ahLst/>
                <a:cxnLst>
                  <a:cxn ang="0">
                    <a:pos x="T0" y="T1"/>
                  </a:cxn>
                  <a:cxn ang="0">
                    <a:pos x="T2" y="T3"/>
                  </a:cxn>
                  <a:cxn ang="0">
                    <a:pos x="T4" y="T5"/>
                  </a:cxn>
                  <a:cxn ang="0">
                    <a:pos x="T6" y="T7"/>
                  </a:cxn>
                  <a:cxn ang="0">
                    <a:pos x="T8" y="T9"/>
                  </a:cxn>
                </a:cxnLst>
                <a:rect l="0" t="0" r="r" b="b"/>
                <a:pathLst>
                  <a:path w="56" h="57">
                    <a:moveTo>
                      <a:pt x="51" y="22"/>
                    </a:moveTo>
                    <a:cubicBezTo>
                      <a:pt x="46" y="16"/>
                      <a:pt x="41" y="23"/>
                      <a:pt x="37" y="19"/>
                    </a:cubicBezTo>
                    <a:cubicBezTo>
                      <a:pt x="34" y="15"/>
                      <a:pt x="40" y="11"/>
                      <a:pt x="35" y="6"/>
                    </a:cubicBezTo>
                    <a:cubicBezTo>
                      <a:pt x="29" y="0"/>
                      <a:pt x="16" y="9"/>
                      <a:pt x="0" y="57"/>
                    </a:cubicBezTo>
                    <a:cubicBezTo>
                      <a:pt x="49" y="39"/>
                      <a:pt x="56" y="28"/>
                      <a:pt x="51"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5" name="Oval 171"/>
              <p:cNvSpPr>
                <a:spLocks noChangeArrowheads="1"/>
              </p:cNvSpPr>
              <p:nvPr/>
            </p:nvSpPr>
            <p:spPr bwMode="auto">
              <a:xfrm>
                <a:off x="2823" y="3787"/>
                <a:ext cx="147" cy="15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6" name="Freeform 172"/>
              <p:cNvSpPr>
                <a:spLocks/>
              </p:cNvSpPr>
              <p:nvPr/>
            </p:nvSpPr>
            <p:spPr bwMode="auto">
              <a:xfrm>
                <a:off x="5972"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7" name="Freeform 173"/>
              <p:cNvSpPr>
                <a:spLocks/>
              </p:cNvSpPr>
              <p:nvPr/>
            </p:nvSpPr>
            <p:spPr bwMode="auto">
              <a:xfrm>
                <a:off x="5893"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8" name="Oval 174"/>
              <p:cNvSpPr>
                <a:spLocks noChangeArrowheads="1"/>
              </p:cNvSpPr>
              <p:nvPr/>
            </p:nvSpPr>
            <p:spPr bwMode="auto">
              <a:xfrm>
                <a:off x="5975"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9" name="Oval 175"/>
              <p:cNvSpPr>
                <a:spLocks noChangeArrowheads="1"/>
              </p:cNvSpPr>
              <p:nvPr/>
            </p:nvSpPr>
            <p:spPr bwMode="auto">
              <a:xfrm>
                <a:off x="5988" y="3923"/>
                <a:ext cx="57"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0" name="Freeform 176"/>
              <p:cNvSpPr>
                <a:spLocks/>
              </p:cNvSpPr>
              <p:nvPr/>
            </p:nvSpPr>
            <p:spPr bwMode="auto">
              <a:xfrm>
                <a:off x="6111" y="4009"/>
                <a:ext cx="131"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1" name="Freeform 177"/>
              <p:cNvSpPr>
                <a:spLocks/>
              </p:cNvSpPr>
              <p:nvPr/>
            </p:nvSpPr>
            <p:spPr bwMode="auto">
              <a:xfrm>
                <a:off x="2148" y="3942"/>
                <a:ext cx="171" cy="309"/>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2" name="Freeform 178"/>
              <p:cNvSpPr>
                <a:spLocks/>
              </p:cNvSpPr>
              <p:nvPr/>
            </p:nvSpPr>
            <p:spPr bwMode="auto">
              <a:xfrm>
                <a:off x="2069" y="3823"/>
                <a:ext cx="247" cy="258"/>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3" name="Oval 179"/>
              <p:cNvSpPr>
                <a:spLocks noChangeArrowheads="1"/>
              </p:cNvSpPr>
              <p:nvPr/>
            </p:nvSpPr>
            <p:spPr bwMode="auto">
              <a:xfrm>
                <a:off x="2151" y="3906"/>
                <a:ext cx="84" cy="92"/>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4" name="Oval 180"/>
              <p:cNvSpPr>
                <a:spLocks noChangeArrowheads="1"/>
              </p:cNvSpPr>
              <p:nvPr/>
            </p:nvSpPr>
            <p:spPr bwMode="auto">
              <a:xfrm>
                <a:off x="2164" y="3923"/>
                <a:ext cx="58"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5" name="Freeform 181"/>
              <p:cNvSpPr>
                <a:spLocks/>
              </p:cNvSpPr>
              <p:nvPr/>
            </p:nvSpPr>
            <p:spPr bwMode="auto">
              <a:xfrm>
                <a:off x="2287" y="4009"/>
                <a:ext cx="132" cy="128"/>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6" name="Freeform 182"/>
              <p:cNvSpPr>
                <a:spLocks/>
              </p:cNvSpPr>
              <p:nvPr/>
            </p:nvSpPr>
            <p:spPr bwMode="auto">
              <a:xfrm>
                <a:off x="3685" y="4062"/>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7" name="Freeform 183"/>
              <p:cNvSpPr>
                <a:spLocks/>
              </p:cNvSpPr>
              <p:nvPr/>
            </p:nvSpPr>
            <p:spPr bwMode="auto">
              <a:xfrm>
                <a:off x="3585" y="4062"/>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8" name="Freeform 184"/>
              <p:cNvSpPr>
                <a:spLocks/>
              </p:cNvSpPr>
              <p:nvPr/>
            </p:nvSpPr>
            <p:spPr bwMode="auto">
              <a:xfrm>
                <a:off x="3692" y="4040"/>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9" name="Freeform 185"/>
              <p:cNvSpPr>
                <a:spLocks/>
              </p:cNvSpPr>
              <p:nvPr/>
            </p:nvSpPr>
            <p:spPr bwMode="auto">
              <a:xfrm>
                <a:off x="1027" y="4006"/>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0" name="Freeform 186"/>
              <p:cNvSpPr>
                <a:spLocks/>
              </p:cNvSpPr>
              <p:nvPr/>
            </p:nvSpPr>
            <p:spPr bwMode="auto">
              <a:xfrm>
                <a:off x="927" y="4006"/>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1" name="Freeform 187"/>
              <p:cNvSpPr>
                <a:spLocks/>
              </p:cNvSpPr>
              <p:nvPr/>
            </p:nvSpPr>
            <p:spPr bwMode="auto">
              <a:xfrm>
                <a:off x="1035" y="3984"/>
                <a:ext cx="65"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2" name="Freeform 188"/>
              <p:cNvSpPr>
                <a:spLocks/>
              </p:cNvSpPr>
              <p:nvPr/>
            </p:nvSpPr>
            <p:spPr bwMode="auto">
              <a:xfrm>
                <a:off x="4777" y="4084"/>
                <a:ext cx="186" cy="214"/>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3" name="Freeform 189"/>
              <p:cNvSpPr>
                <a:spLocks/>
              </p:cNvSpPr>
              <p:nvPr/>
            </p:nvSpPr>
            <p:spPr bwMode="auto">
              <a:xfrm>
                <a:off x="4677" y="4084"/>
                <a:ext cx="184" cy="214"/>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4" name="Freeform 190"/>
              <p:cNvSpPr>
                <a:spLocks/>
              </p:cNvSpPr>
              <p:nvPr/>
            </p:nvSpPr>
            <p:spPr bwMode="auto">
              <a:xfrm>
                <a:off x="4785" y="4062"/>
                <a:ext cx="66" cy="20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5" name="Freeform 191"/>
              <p:cNvSpPr>
                <a:spLocks/>
              </p:cNvSpPr>
              <p:nvPr/>
            </p:nvSpPr>
            <p:spPr bwMode="auto">
              <a:xfrm>
                <a:off x="6678" y="3920"/>
                <a:ext cx="271" cy="314"/>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6" name="Freeform 192"/>
              <p:cNvSpPr>
                <a:spLocks/>
              </p:cNvSpPr>
              <p:nvPr/>
            </p:nvSpPr>
            <p:spPr bwMode="auto">
              <a:xfrm>
                <a:off x="6529" y="3920"/>
                <a:ext cx="273" cy="314"/>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7" name="Freeform 193"/>
              <p:cNvSpPr>
                <a:spLocks/>
              </p:cNvSpPr>
              <p:nvPr/>
            </p:nvSpPr>
            <p:spPr bwMode="auto">
              <a:xfrm>
                <a:off x="6689" y="4056"/>
                <a:ext cx="278" cy="178"/>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8" name="Freeform 194"/>
              <p:cNvSpPr>
                <a:spLocks/>
              </p:cNvSpPr>
              <p:nvPr/>
            </p:nvSpPr>
            <p:spPr bwMode="auto">
              <a:xfrm>
                <a:off x="6502" y="4056"/>
                <a:ext cx="279" cy="178"/>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9" name="Freeform 195"/>
              <p:cNvSpPr>
                <a:spLocks/>
              </p:cNvSpPr>
              <p:nvPr/>
            </p:nvSpPr>
            <p:spPr bwMode="auto">
              <a:xfrm>
                <a:off x="6686" y="3887"/>
                <a:ext cx="100" cy="297"/>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0" name="Freeform 196"/>
              <p:cNvSpPr>
                <a:spLocks/>
              </p:cNvSpPr>
              <p:nvPr/>
            </p:nvSpPr>
            <p:spPr bwMode="auto">
              <a:xfrm>
                <a:off x="3046" y="4059"/>
                <a:ext cx="226" cy="264"/>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1" name="Freeform 197"/>
              <p:cNvSpPr>
                <a:spLocks/>
              </p:cNvSpPr>
              <p:nvPr/>
            </p:nvSpPr>
            <p:spPr bwMode="auto">
              <a:xfrm>
                <a:off x="2923" y="4059"/>
                <a:ext cx="226" cy="264"/>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2" name="Freeform 198"/>
              <p:cNvSpPr>
                <a:spLocks/>
              </p:cNvSpPr>
              <p:nvPr/>
            </p:nvSpPr>
            <p:spPr bwMode="auto">
              <a:xfrm>
                <a:off x="3057" y="4173"/>
                <a:ext cx="231" cy="150"/>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3" name="Freeform 199"/>
              <p:cNvSpPr>
                <a:spLocks/>
              </p:cNvSpPr>
              <p:nvPr/>
            </p:nvSpPr>
            <p:spPr bwMode="auto">
              <a:xfrm>
                <a:off x="2899" y="4173"/>
                <a:ext cx="231" cy="150"/>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4" name="Freeform 200"/>
              <p:cNvSpPr>
                <a:spLocks/>
              </p:cNvSpPr>
              <p:nvPr/>
            </p:nvSpPr>
            <p:spPr bwMode="auto">
              <a:xfrm>
                <a:off x="3054" y="4031"/>
                <a:ext cx="82" cy="251"/>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5" name="Freeform 201"/>
              <p:cNvSpPr>
                <a:spLocks/>
              </p:cNvSpPr>
              <p:nvPr/>
            </p:nvSpPr>
            <p:spPr bwMode="auto">
              <a:xfrm>
                <a:off x="1523" y="3131"/>
                <a:ext cx="904" cy="622"/>
              </a:xfrm>
              <a:custGeom>
                <a:avLst/>
                <a:gdLst>
                  <a:gd name="T0" fmla="*/ 0 w 344"/>
                  <a:gd name="T1" fmla="*/ 102 h 224"/>
                  <a:gd name="T2" fmla="*/ 177 w 344"/>
                  <a:gd name="T3" fmla="*/ 224 h 224"/>
                  <a:gd name="T4" fmla="*/ 344 w 344"/>
                  <a:gd name="T5" fmla="*/ 98 h 224"/>
                  <a:gd name="T6" fmla="*/ 236 w 344"/>
                  <a:gd name="T7" fmla="*/ 99 h 224"/>
                  <a:gd name="T8" fmla="*/ 171 w 344"/>
                  <a:gd name="T9" fmla="*/ 0 h 224"/>
                  <a:gd name="T10" fmla="*/ 124 w 344"/>
                  <a:gd name="T11" fmla="*/ 100 h 224"/>
                  <a:gd name="T12" fmla="*/ 0 w 344"/>
                  <a:gd name="T13" fmla="*/ 102 h 224"/>
                </a:gdLst>
                <a:ahLst/>
                <a:cxnLst>
                  <a:cxn ang="0">
                    <a:pos x="T0" y="T1"/>
                  </a:cxn>
                  <a:cxn ang="0">
                    <a:pos x="T2" y="T3"/>
                  </a:cxn>
                  <a:cxn ang="0">
                    <a:pos x="T4" y="T5"/>
                  </a:cxn>
                  <a:cxn ang="0">
                    <a:pos x="T6" y="T7"/>
                  </a:cxn>
                  <a:cxn ang="0">
                    <a:pos x="T8" y="T9"/>
                  </a:cxn>
                  <a:cxn ang="0">
                    <a:pos x="T10" y="T11"/>
                  </a:cxn>
                  <a:cxn ang="0">
                    <a:pos x="T12" y="T13"/>
                  </a:cxn>
                </a:cxnLst>
                <a:rect l="0" t="0" r="r" b="b"/>
                <a:pathLst>
                  <a:path w="344" h="224">
                    <a:moveTo>
                      <a:pt x="0" y="102"/>
                    </a:moveTo>
                    <a:cubicBezTo>
                      <a:pt x="35" y="183"/>
                      <a:pt x="114" y="224"/>
                      <a:pt x="177" y="224"/>
                    </a:cubicBezTo>
                    <a:cubicBezTo>
                      <a:pt x="241" y="224"/>
                      <a:pt x="333" y="158"/>
                      <a:pt x="344" y="98"/>
                    </a:cubicBezTo>
                    <a:cubicBezTo>
                      <a:pt x="236" y="99"/>
                      <a:pt x="236" y="99"/>
                      <a:pt x="236" y="99"/>
                    </a:cubicBezTo>
                    <a:cubicBezTo>
                      <a:pt x="171" y="0"/>
                      <a:pt x="171" y="0"/>
                      <a:pt x="171" y="0"/>
                    </a:cubicBezTo>
                    <a:cubicBezTo>
                      <a:pt x="124" y="100"/>
                      <a:pt x="124" y="100"/>
                      <a:pt x="124" y="100"/>
                    </a:cubicBezTo>
                    <a:cubicBezTo>
                      <a:pt x="0" y="102"/>
                      <a:pt x="0" y="102"/>
                      <a:pt x="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6" name="Freeform 202"/>
              <p:cNvSpPr>
                <a:spLocks/>
              </p:cNvSpPr>
              <p:nvPr/>
            </p:nvSpPr>
            <p:spPr bwMode="auto">
              <a:xfrm>
                <a:off x="1851" y="2889"/>
                <a:ext cx="276" cy="408"/>
              </a:xfrm>
              <a:custGeom>
                <a:avLst/>
                <a:gdLst>
                  <a:gd name="T0" fmla="*/ 51 w 105"/>
                  <a:gd name="T1" fmla="*/ 0 h 147"/>
                  <a:gd name="T2" fmla="*/ 104 w 105"/>
                  <a:gd name="T3" fmla="*/ 94 h 147"/>
                  <a:gd name="T4" fmla="*/ 53 w 105"/>
                  <a:gd name="T5" fmla="*/ 147 h 147"/>
                  <a:gd name="T6" fmla="*/ 0 w 105"/>
                  <a:gd name="T7" fmla="*/ 95 h 147"/>
                  <a:gd name="T8" fmla="*/ 51 w 105"/>
                  <a:gd name="T9" fmla="*/ 0 h 147"/>
                </a:gdLst>
                <a:ahLst/>
                <a:cxnLst>
                  <a:cxn ang="0">
                    <a:pos x="T0" y="T1"/>
                  </a:cxn>
                  <a:cxn ang="0">
                    <a:pos x="T2" y="T3"/>
                  </a:cxn>
                  <a:cxn ang="0">
                    <a:pos x="T4" y="T5"/>
                  </a:cxn>
                  <a:cxn ang="0">
                    <a:pos x="T6" y="T7"/>
                  </a:cxn>
                  <a:cxn ang="0">
                    <a:pos x="T8" y="T9"/>
                  </a:cxn>
                </a:cxnLst>
                <a:rect l="0" t="0" r="r" b="b"/>
                <a:pathLst>
                  <a:path w="105" h="147">
                    <a:moveTo>
                      <a:pt x="51" y="0"/>
                    </a:moveTo>
                    <a:cubicBezTo>
                      <a:pt x="51" y="0"/>
                      <a:pt x="104" y="65"/>
                      <a:pt x="104" y="94"/>
                    </a:cubicBezTo>
                    <a:cubicBezTo>
                      <a:pt x="105" y="123"/>
                      <a:pt x="82" y="146"/>
                      <a:pt x="53" y="147"/>
                    </a:cubicBezTo>
                    <a:cubicBezTo>
                      <a:pt x="24" y="147"/>
                      <a:pt x="0" y="124"/>
                      <a:pt x="0" y="95"/>
                    </a:cubicBezTo>
                    <a:cubicBezTo>
                      <a:pt x="0" y="66"/>
                      <a:pt x="51" y="0"/>
                      <a:pt x="51"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7" name="Freeform 203"/>
              <p:cNvSpPr>
                <a:spLocks/>
              </p:cNvSpPr>
              <p:nvPr/>
            </p:nvSpPr>
            <p:spPr bwMode="auto">
              <a:xfrm>
                <a:off x="1513" y="3322"/>
                <a:ext cx="388" cy="326"/>
              </a:xfrm>
              <a:custGeom>
                <a:avLst/>
                <a:gdLst>
                  <a:gd name="T0" fmla="*/ 0 w 148"/>
                  <a:gd name="T1" fmla="*/ 28 h 117"/>
                  <a:gd name="T2" fmla="*/ 72 w 148"/>
                  <a:gd name="T3" fmla="*/ 108 h 117"/>
                  <a:gd name="T4" fmla="*/ 139 w 148"/>
                  <a:gd name="T5" fmla="*/ 75 h 117"/>
                  <a:gd name="T6" fmla="*/ 106 w 148"/>
                  <a:gd name="T7" fmla="*/ 9 h 117"/>
                  <a:gd name="T8" fmla="*/ 0 w 148"/>
                  <a:gd name="T9" fmla="*/ 28 h 117"/>
                </a:gdLst>
                <a:ahLst/>
                <a:cxnLst>
                  <a:cxn ang="0">
                    <a:pos x="T0" y="T1"/>
                  </a:cxn>
                  <a:cxn ang="0">
                    <a:pos x="T2" y="T3"/>
                  </a:cxn>
                  <a:cxn ang="0">
                    <a:pos x="T4" y="T5"/>
                  </a:cxn>
                  <a:cxn ang="0">
                    <a:pos x="T6" y="T7"/>
                  </a:cxn>
                  <a:cxn ang="0">
                    <a:pos x="T8" y="T9"/>
                  </a:cxn>
                </a:cxnLst>
                <a:rect l="0" t="0" r="r" b="b"/>
                <a:pathLst>
                  <a:path w="148" h="117">
                    <a:moveTo>
                      <a:pt x="0" y="28"/>
                    </a:moveTo>
                    <a:cubicBezTo>
                      <a:pt x="0" y="28"/>
                      <a:pt x="45" y="99"/>
                      <a:pt x="72" y="108"/>
                    </a:cubicBezTo>
                    <a:cubicBezTo>
                      <a:pt x="100" y="117"/>
                      <a:pt x="129" y="102"/>
                      <a:pt x="139" y="75"/>
                    </a:cubicBezTo>
                    <a:cubicBezTo>
                      <a:pt x="148" y="48"/>
                      <a:pt x="133" y="18"/>
                      <a:pt x="106" y="9"/>
                    </a:cubicBezTo>
                    <a:cubicBezTo>
                      <a:pt x="78" y="0"/>
                      <a:pt x="0" y="28"/>
                      <a:pt x="0" y="28"/>
                    </a:cubicBez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8" name="Freeform 204"/>
              <p:cNvSpPr>
                <a:spLocks/>
              </p:cNvSpPr>
              <p:nvPr/>
            </p:nvSpPr>
            <p:spPr bwMode="auto">
              <a:xfrm>
                <a:off x="2043" y="3322"/>
                <a:ext cx="389" cy="326"/>
              </a:xfrm>
              <a:custGeom>
                <a:avLst/>
                <a:gdLst>
                  <a:gd name="T0" fmla="*/ 148 w 148"/>
                  <a:gd name="T1" fmla="*/ 28 h 117"/>
                  <a:gd name="T2" fmla="*/ 75 w 148"/>
                  <a:gd name="T3" fmla="*/ 108 h 117"/>
                  <a:gd name="T4" fmla="*/ 9 w 148"/>
                  <a:gd name="T5" fmla="*/ 75 h 117"/>
                  <a:gd name="T6" fmla="*/ 42 w 148"/>
                  <a:gd name="T7" fmla="*/ 9 h 117"/>
                  <a:gd name="T8" fmla="*/ 148 w 148"/>
                  <a:gd name="T9" fmla="*/ 28 h 117"/>
                </a:gdLst>
                <a:ahLst/>
                <a:cxnLst>
                  <a:cxn ang="0">
                    <a:pos x="T0" y="T1"/>
                  </a:cxn>
                  <a:cxn ang="0">
                    <a:pos x="T2" y="T3"/>
                  </a:cxn>
                  <a:cxn ang="0">
                    <a:pos x="T4" y="T5"/>
                  </a:cxn>
                  <a:cxn ang="0">
                    <a:pos x="T6" y="T7"/>
                  </a:cxn>
                  <a:cxn ang="0">
                    <a:pos x="T8" y="T9"/>
                  </a:cxn>
                </a:cxnLst>
                <a:rect l="0" t="0" r="r" b="b"/>
                <a:pathLst>
                  <a:path w="148" h="117">
                    <a:moveTo>
                      <a:pt x="148" y="28"/>
                    </a:moveTo>
                    <a:cubicBezTo>
                      <a:pt x="148" y="28"/>
                      <a:pt x="103" y="99"/>
                      <a:pt x="75" y="108"/>
                    </a:cubicBezTo>
                    <a:cubicBezTo>
                      <a:pt x="48" y="117"/>
                      <a:pt x="19" y="102"/>
                      <a:pt x="9" y="75"/>
                    </a:cubicBezTo>
                    <a:cubicBezTo>
                      <a:pt x="0" y="48"/>
                      <a:pt x="15" y="18"/>
                      <a:pt x="42" y="9"/>
                    </a:cubicBezTo>
                    <a:cubicBezTo>
                      <a:pt x="70" y="0"/>
                      <a:pt x="148" y="28"/>
                      <a:pt x="148" y="2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7" name="Group 406"/>
            <p:cNvGrpSpPr>
              <a:grpSpLocks/>
            </p:cNvGrpSpPr>
            <p:nvPr/>
          </p:nvGrpSpPr>
          <p:grpSpPr bwMode="auto">
            <a:xfrm>
              <a:off x="55" y="2752"/>
              <a:ext cx="7466" cy="1571"/>
              <a:chOff x="55" y="2752"/>
              <a:chExt cx="7466" cy="1571"/>
            </a:xfrm>
          </p:grpSpPr>
          <p:sp>
            <p:nvSpPr>
              <p:cNvPr id="669" name="Freeform 206"/>
              <p:cNvSpPr>
                <a:spLocks/>
              </p:cNvSpPr>
              <p:nvPr/>
            </p:nvSpPr>
            <p:spPr bwMode="auto">
              <a:xfrm>
                <a:off x="1654" y="3119"/>
                <a:ext cx="326" cy="345"/>
              </a:xfrm>
              <a:custGeom>
                <a:avLst/>
                <a:gdLst>
                  <a:gd name="T0" fmla="*/ 0 w 124"/>
                  <a:gd name="T1" fmla="*/ 0 h 124"/>
                  <a:gd name="T2" fmla="*/ 29 w 124"/>
                  <a:gd name="T3" fmla="*/ 103 h 124"/>
                  <a:gd name="T4" fmla="*/ 103 w 124"/>
                  <a:gd name="T5" fmla="*/ 104 h 124"/>
                  <a:gd name="T6" fmla="*/ 104 w 124"/>
                  <a:gd name="T7" fmla="*/ 30 h 124"/>
                  <a:gd name="T8" fmla="*/ 0 w 124"/>
                  <a:gd name="T9" fmla="*/ 0 h 124"/>
                </a:gdLst>
                <a:ahLst/>
                <a:cxnLst>
                  <a:cxn ang="0">
                    <a:pos x="T0" y="T1"/>
                  </a:cxn>
                  <a:cxn ang="0">
                    <a:pos x="T2" y="T3"/>
                  </a:cxn>
                  <a:cxn ang="0">
                    <a:pos x="T4" y="T5"/>
                  </a:cxn>
                  <a:cxn ang="0">
                    <a:pos x="T6" y="T7"/>
                  </a:cxn>
                  <a:cxn ang="0">
                    <a:pos x="T8" y="T9"/>
                  </a:cxn>
                </a:cxnLst>
                <a:rect l="0" t="0" r="r" b="b"/>
                <a:pathLst>
                  <a:path w="124" h="124">
                    <a:moveTo>
                      <a:pt x="0" y="0"/>
                    </a:moveTo>
                    <a:cubicBezTo>
                      <a:pt x="0" y="0"/>
                      <a:pt x="9" y="83"/>
                      <a:pt x="29" y="103"/>
                    </a:cubicBezTo>
                    <a:cubicBezTo>
                      <a:pt x="50" y="124"/>
                      <a:pt x="83" y="124"/>
                      <a:pt x="103" y="104"/>
                    </a:cubicBezTo>
                    <a:cubicBezTo>
                      <a:pt x="124" y="83"/>
                      <a:pt x="124" y="50"/>
                      <a:pt x="104" y="30"/>
                    </a:cubicBezTo>
                    <a:cubicBezTo>
                      <a:pt x="83" y="9"/>
                      <a:pt x="0" y="0"/>
                      <a:pt x="0"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Freeform 207"/>
              <p:cNvSpPr>
                <a:spLocks/>
              </p:cNvSpPr>
              <p:nvPr/>
            </p:nvSpPr>
            <p:spPr bwMode="auto">
              <a:xfrm>
                <a:off x="1977" y="3119"/>
                <a:ext cx="326" cy="345"/>
              </a:xfrm>
              <a:custGeom>
                <a:avLst/>
                <a:gdLst>
                  <a:gd name="T0" fmla="*/ 124 w 124"/>
                  <a:gd name="T1" fmla="*/ 0 h 124"/>
                  <a:gd name="T2" fmla="*/ 95 w 124"/>
                  <a:gd name="T3" fmla="*/ 103 h 124"/>
                  <a:gd name="T4" fmla="*/ 21 w 124"/>
                  <a:gd name="T5" fmla="*/ 104 h 124"/>
                  <a:gd name="T6" fmla="*/ 21 w 124"/>
                  <a:gd name="T7" fmla="*/ 30 h 124"/>
                  <a:gd name="T8" fmla="*/ 124 w 124"/>
                  <a:gd name="T9" fmla="*/ 0 h 124"/>
                </a:gdLst>
                <a:ahLst/>
                <a:cxnLst>
                  <a:cxn ang="0">
                    <a:pos x="T0" y="T1"/>
                  </a:cxn>
                  <a:cxn ang="0">
                    <a:pos x="T2" y="T3"/>
                  </a:cxn>
                  <a:cxn ang="0">
                    <a:pos x="T4" y="T5"/>
                  </a:cxn>
                  <a:cxn ang="0">
                    <a:pos x="T6" y="T7"/>
                  </a:cxn>
                  <a:cxn ang="0">
                    <a:pos x="T8" y="T9"/>
                  </a:cxn>
                </a:cxnLst>
                <a:rect l="0" t="0" r="r" b="b"/>
                <a:pathLst>
                  <a:path w="124" h="124">
                    <a:moveTo>
                      <a:pt x="124" y="0"/>
                    </a:moveTo>
                    <a:cubicBezTo>
                      <a:pt x="124" y="0"/>
                      <a:pt x="115" y="83"/>
                      <a:pt x="95" y="103"/>
                    </a:cubicBezTo>
                    <a:cubicBezTo>
                      <a:pt x="75" y="124"/>
                      <a:pt x="41" y="124"/>
                      <a:pt x="21" y="104"/>
                    </a:cubicBezTo>
                    <a:cubicBezTo>
                      <a:pt x="0" y="83"/>
                      <a:pt x="0" y="50"/>
                      <a:pt x="21" y="30"/>
                    </a:cubicBezTo>
                    <a:cubicBezTo>
                      <a:pt x="41" y="9"/>
                      <a:pt x="124" y="0"/>
                      <a:pt x="124" y="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208"/>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209"/>
              <p:cNvSpPr>
                <a:spLocks/>
              </p:cNvSpPr>
              <p:nvPr/>
            </p:nvSpPr>
            <p:spPr bwMode="auto">
              <a:xfrm>
                <a:off x="1754" y="3253"/>
                <a:ext cx="468" cy="998"/>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210"/>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211"/>
              <p:cNvSpPr>
                <a:spLocks/>
              </p:cNvSpPr>
              <p:nvPr/>
            </p:nvSpPr>
            <p:spPr bwMode="auto">
              <a:xfrm>
                <a:off x="1815" y="3339"/>
                <a:ext cx="165" cy="256"/>
              </a:xfrm>
              <a:custGeom>
                <a:avLst/>
                <a:gdLst>
                  <a:gd name="T0" fmla="*/ 157 w 165"/>
                  <a:gd name="T1" fmla="*/ 256 h 256"/>
                  <a:gd name="T2" fmla="*/ 0 w 165"/>
                  <a:gd name="T3" fmla="*/ 0 h 256"/>
                  <a:gd name="T4" fmla="*/ 165 w 165"/>
                  <a:gd name="T5" fmla="*/ 158 h 256"/>
                  <a:gd name="T6" fmla="*/ 157 w 165"/>
                  <a:gd name="T7" fmla="*/ 256 h 256"/>
                </a:gdLst>
                <a:ahLst/>
                <a:cxnLst>
                  <a:cxn ang="0">
                    <a:pos x="T0" y="T1"/>
                  </a:cxn>
                  <a:cxn ang="0">
                    <a:pos x="T2" y="T3"/>
                  </a:cxn>
                  <a:cxn ang="0">
                    <a:pos x="T4" y="T5"/>
                  </a:cxn>
                  <a:cxn ang="0">
                    <a:pos x="T6" y="T7"/>
                  </a:cxn>
                </a:cxnLst>
                <a:rect l="0" t="0" r="r" b="b"/>
                <a:pathLst>
                  <a:path w="165" h="256">
                    <a:moveTo>
                      <a:pt x="157" y="256"/>
                    </a:moveTo>
                    <a:lnTo>
                      <a:pt x="0" y="0"/>
                    </a:lnTo>
                    <a:lnTo>
                      <a:pt x="165" y="158"/>
                    </a:lnTo>
                    <a:lnTo>
                      <a:pt x="157"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212"/>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213"/>
              <p:cNvSpPr>
                <a:spLocks/>
              </p:cNvSpPr>
              <p:nvPr/>
            </p:nvSpPr>
            <p:spPr bwMode="auto">
              <a:xfrm>
                <a:off x="1980" y="3339"/>
                <a:ext cx="163" cy="256"/>
              </a:xfrm>
              <a:custGeom>
                <a:avLst/>
                <a:gdLst>
                  <a:gd name="T0" fmla="*/ 5 w 163"/>
                  <a:gd name="T1" fmla="*/ 256 h 256"/>
                  <a:gd name="T2" fmla="*/ 163 w 163"/>
                  <a:gd name="T3" fmla="*/ 0 h 256"/>
                  <a:gd name="T4" fmla="*/ 0 w 163"/>
                  <a:gd name="T5" fmla="*/ 158 h 256"/>
                  <a:gd name="T6" fmla="*/ 5 w 163"/>
                  <a:gd name="T7" fmla="*/ 256 h 256"/>
                </a:gdLst>
                <a:ahLst/>
                <a:cxnLst>
                  <a:cxn ang="0">
                    <a:pos x="T0" y="T1"/>
                  </a:cxn>
                  <a:cxn ang="0">
                    <a:pos x="T2" y="T3"/>
                  </a:cxn>
                  <a:cxn ang="0">
                    <a:pos x="T4" y="T5"/>
                  </a:cxn>
                  <a:cxn ang="0">
                    <a:pos x="T6" y="T7"/>
                  </a:cxn>
                </a:cxnLst>
                <a:rect l="0" t="0" r="r" b="b"/>
                <a:pathLst>
                  <a:path w="163" h="256">
                    <a:moveTo>
                      <a:pt x="5" y="256"/>
                    </a:moveTo>
                    <a:lnTo>
                      <a:pt x="163" y="0"/>
                    </a:lnTo>
                    <a:lnTo>
                      <a:pt x="0" y="158"/>
                    </a:lnTo>
                    <a:lnTo>
                      <a:pt x="5" y="2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214"/>
              <p:cNvSpPr>
                <a:spLocks noEditPoints="1"/>
              </p:cNvSpPr>
              <p:nvPr/>
            </p:nvSpPr>
            <p:spPr bwMode="auto">
              <a:xfrm>
                <a:off x="1985" y="2889"/>
                <a:ext cx="318" cy="286"/>
              </a:xfrm>
              <a:custGeom>
                <a:avLst/>
                <a:gdLst>
                  <a:gd name="T0" fmla="*/ 118 w 121"/>
                  <a:gd name="T1" fmla="*/ 103 h 103"/>
                  <a:gd name="T2" fmla="*/ 119 w 121"/>
                  <a:gd name="T3" fmla="*/ 102 h 103"/>
                  <a:gd name="T4" fmla="*/ 119 w 121"/>
                  <a:gd name="T5" fmla="*/ 102 h 103"/>
                  <a:gd name="T6" fmla="*/ 119 w 121"/>
                  <a:gd name="T7" fmla="*/ 102 h 103"/>
                  <a:gd name="T8" fmla="*/ 119 w 121"/>
                  <a:gd name="T9" fmla="*/ 101 h 103"/>
                  <a:gd name="T10" fmla="*/ 119 w 121"/>
                  <a:gd name="T11" fmla="*/ 101 h 103"/>
                  <a:gd name="T12" fmla="*/ 119 w 121"/>
                  <a:gd name="T13" fmla="*/ 101 h 103"/>
                  <a:gd name="T14" fmla="*/ 119 w 121"/>
                  <a:gd name="T15" fmla="*/ 100 h 103"/>
                  <a:gd name="T16" fmla="*/ 119 w 121"/>
                  <a:gd name="T17" fmla="*/ 100 h 103"/>
                  <a:gd name="T18" fmla="*/ 119 w 121"/>
                  <a:gd name="T19" fmla="*/ 100 h 103"/>
                  <a:gd name="T20" fmla="*/ 119 w 121"/>
                  <a:gd name="T21" fmla="*/ 97 h 103"/>
                  <a:gd name="T22" fmla="*/ 119 w 121"/>
                  <a:gd name="T23" fmla="*/ 97 h 103"/>
                  <a:gd name="T24" fmla="*/ 119 w 121"/>
                  <a:gd name="T25" fmla="*/ 97 h 103"/>
                  <a:gd name="T26" fmla="*/ 121 w 121"/>
                  <a:gd name="T27" fmla="*/ 84 h 103"/>
                  <a:gd name="T28" fmla="*/ 121 w 121"/>
                  <a:gd name="T29" fmla="*/ 84 h 103"/>
                  <a:gd name="T30" fmla="*/ 121 w 121"/>
                  <a:gd name="T31" fmla="*/ 84 h 103"/>
                  <a:gd name="T32" fmla="*/ 121 w 121"/>
                  <a:gd name="T33" fmla="*/ 83 h 103"/>
                  <a:gd name="T34" fmla="*/ 121 w 121"/>
                  <a:gd name="T35" fmla="*/ 83 h 103"/>
                  <a:gd name="T36" fmla="*/ 121 w 121"/>
                  <a:gd name="T37" fmla="*/ 83 h 103"/>
                  <a:gd name="T38" fmla="*/ 121 w 121"/>
                  <a:gd name="T39" fmla="*/ 83 h 103"/>
                  <a:gd name="T40" fmla="*/ 121 w 121"/>
                  <a:gd name="T41" fmla="*/ 83 h 103"/>
                  <a:gd name="T42" fmla="*/ 121 w 121"/>
                  <a:gd name="T43" fmla="*/ 83 h 103"/>
                  <a:gd name="T44" fmla="*/ 121 w 121"/>
                  <a:gd name="T45" fmla="*/ 83 h 103"/>
                  <a:gd name="T46" fmla="*/ 121 w 121"/>
                  <a:gd name="T47" fmla="*/ 83 h 103"/>
                  <a:gd name="T48" fmla="*/ 121 w 121"/>
                  <a:gd name="T49" fmla="*/ 83 h 103"/>
                  <a:gd name="T50" fmla="*/ 121 w 121"/>
                  <a:gd name="T51" fmla="*/ 83 h 103"/>
                  <a:gd name="T52" fmla="*/ 121 w 121"/>
                  <a:gd name="T53" fmla="*/ 83 h 103"/>
                  <a:gd name="T54" fmla="*/ 121 w 121"/>
                  <a:gd name="T55" fmla="*/ 83 h 103"/>
                  <a:gd name="T56" fmla="*/ 121 w 121"/>
                  <a:gd name="T57" fmla="*/ 83 h 103"/>
                  <a:gd name="T58" fmla="*/ 121 w 121"/>
                  <a:gd name="T59" fmla="*/ 83 h 103"/>
                  <a:gd name="T60" fmla="*/ 121 w 121"/>
                  <a:gd name="T61" fmla="*/ 83 h 103"/>
                  <a:gd name="T62" fmla="*/ 121 w 121"/>
                  <a:gd name="T63" fmla="*/ 83 h 103"/>
                  <a:gd name="T64" fmla="*/ 121 w 121"/>
                  <a:gd name="T65" fmla="*/ 83 h 103"/>
                  <a:gd name="T66" fmla="*/ 121 w 121"/>
                  <a:gd name="T67" fmla="*/ 83 h 103"/>
                  <a:gd name="T68" fmla="*/ 121 w 121"/>
                  <a:gd name="T69" fmla="*/ 83 h 103"/>
                  <a:gd name="T70" fmla="*/ 121 w 121"/>
                  <a:gd name="T71" fmla="*/ 83 h 103"/>
                  <a:gd name="T72" fmla="*/ 121 w 121"/>
                  <a:gd name="T73" fmla="*/ 83 h 103"/>
                  <a:gd name="T74" fmla="*/ 0 w 121"/>
                  <a:gd name="T75" fmla="*/ 0 h 103"/>
                  <a:gd name="T76" fmla="*/ 0 w 121"/>
                  <a:gd name="T77" fmla="*/ 0 h 103"/>
                  <a:gd name="T78" fmla="*/ 53 w 121"/>
                  <a:gd name="T79" fmla="*/ 94 h 103"/>
                  <a:gd name="T80" fmla="*/ 0 w 121"/>
                  <a:gd name="T81"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1" h="103">
                    <a:moveTo>
                      <a:pt x="118" y="103"/>
                    </a:moveTo>
                    <a:cubicBezTo>
                      <a:pt x="118" y="103"/>
                      <a:pt x="118" y="103"/>
                      <a:pt x="118" y="103"/>
                    </a:cubicBezTo>
                    <a:cubicBezTo>
                      <a:pt x="118" y="103"/>
                      <a:pt x="118" y="103"/>
                      <a:pt x="118" y="103"/>
                    </a:cubicBezTo>
                    <a:moveTo>
                      <a:pt x="119" y="102"/>
                    </a:moveTo>
                    <a:cubicBezTo>
                      <a:pt x="119" y="102"/>
                      <a:pt x="118" y="102"/>
                      <a:pt x="118" y="102"/>
                    </a:cubicBezTo>
                    <a:cubicBezTo>
                      <a:pt x="118" y="102"/>
                      <a:pt x="119" y="102"/>
                      <a:pt x="119" y="102"/>
                    </a:cubicBezTo>
                    <a:moveTo>
                      <a:pt x="119" y="102"/>
                    </a:moveTo>
                    <a:cubicBezTo>
                      <a:pt x="119" y="102"/>
                      <a:pt x="119" y="102"/>
                      <a:pt x="119" y="102"/>
                    </a:cubicBezTo>
                    <a:cubicBezTo>
                      <a:pt x="119" y="102"/>
                      <a:pt x="119" y="102"/>
                      <a:pt x="119" y="102"/>
                    </a:cubicBezTo>
                    <a:moveTo>
                      <a:pt x="119" y="101"/>
                    </a:moveTo>
                    <a:cubicBezTo>
                      <a:pt x="119" y="101"/>
                      <a:pt x="119" y="102"/>
                      <a:pt x="119" y="102"/>
                    </a:cubicBezTo>
                    <a:cubicBezTo>
                      <a:pt x="119" y="102"/>
                      <a:pt x="119" y="101"/>
                      <a:pt x="119" y="101"/>
                    </a:cubicBezTo>
                    <a:moveTo>
                      <a:pt x="119" y="101"/>
                    </a:moveTo>
                    <a:cubicBezTo>
                      <a:pt x="119" y="101"/>
                      <a:pt x="119" y="101"/>
                      <a:pt x="119" y="101"/>
                    </a:cubicBezTo>
                    <a:cubicBezTo>
                      <a:pt x="119" y="101"/>
                      <a:pt x="119" y="101"/>
                      <a:pt x="119" y="101"/>
                    </a:cubicBezTo>
                    <a:moveTo>
                      <a:pt x="119" y="100"/>
                    </a:moveTo>
                    <a:cubicBezTo>
                      <a:pt x="119" y="100"/>
                      <a:pt x="119" y="101"/>
                      <a:pt x="119" y="101"/>
                    </a:cubicBezTo>
                    <a:cubicBezTo>
                      <a:pt x="119" y="101"/>
                      <a:pt x="119" y="100"/>
                      <a:pt x="119" y="100"/>
                    </a:cubicBezTo>
                    <a:moveTo>
                      <a:pt x="119" y="98"/>
                    </a:moveTo>
                    <a:cubicBezTo>
                      <a:pt x="119" y="98"/>
                      <a:pt x="119" y="99"/>
                      <a:pt x="119" y="100"/>
                    </a:cubicBezTo>
                    <a:cubicBezTo>
                      <a:pt x="119" y="99"/>
                      <a:pt x="119" y="98"/>
                      <a:pt x="119" y="98"/>
                    </a:cubicBezTo>
                    <a:moveTo>
                      <a:pt x="119" y="97"/>
                    </a:moveTo>
                    <a:cubicBezTo>
                      <a:pt x="119" y="97"/>
                      <a:pt x="119" y="97"/>
                      <a:pt x="119" y="98"/>
                    </a:cubicBezTo>
                    <a:cubicBezTo>
                      <a:pt x="119" y="97"/>
                      <a:pt x="119" y="97"/>
                      <a:pt x="119" y="97"/>
                    </a:cubicBezTo>
                    <a:moveTo>
                      <a:pt x="121" y="84"/>
                    </a:moveTo>
                    <a:cubicBezTo>
                      <a:pt x="121" y="86"/>
                      <a:pt x="120" y="91"/>
                      <a:pt x="119" y="97"/>
                    </a:cubicBezTo>
                    <a:cubicBezTo>
                      <a:pt x="120" y="91"/>
                      <a:pt x="121" y="86"/>
                      <a:pt x="121" y="84"/>
                    </a:cubicBezTo>
                    <a:moveTo>
                      <a:pt x="121" y="84"/>
                    </a:moveTo>
                    <a:cubicBezTo>
                      <a:pt x="121" y="84"/>
                      <a:pt x="121" y="84"/>
                      <a:pt x="121" y="84"/>
                    </a:cubicBezTo>
                    <a:cubicBezTo>
                      <a:pt x="121" y="84"/>
                      <a:pt x="121" y="84"/>
                      <a:pt x="121" y="84"/>
                    </a:cubicBezTo>
                    <a:moveTo>
                      <a:pt x="121" y="84"/>
                    </a:moveTo>
                    <a:cubicBezTo>
                      <a:pt x="121" y="84"/>
                      <a:pt x="121" y="84"/>
                      <a:pt x="121" y="84"/>
                    </a:cubicBezTo>
                    <a:cubicBezTo>
                      <a:pt x="121" y="84"/>
                      <a:pt x="121" y="84"/>
                      <a:pt x="121" y="84"/>
                    </a:cubicBezTo>
                    <a:moveTo>
                      <a:pt x="121" y="83"/>
                    </a:moveTo>
                    <a:cubicBezTo>
                      <a:pt x="121" y="83"/>
                      <a:pt x="121" y="83"/>
                      <a:pt x="121" y="84"/>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121" y="83"/>
                    </a:moveTo>
                    <a:cubicBezTo>
                      <a:pt x="121" y="83"/>
                      <a:pt x="121" y="83"/>
                      <a:pt x="121" y="83"/>
                    </a:cubicBezTo>
                    <a:cubicBezTo>
                      <a:pt x="121" y="83"/>
                      <a:pt x="121" y="83"/>
                      <a:pt x="121" y="83"/>
                    </a:cubicBezTo>
                    <a:moveTo>
                      <a:pt x="0" y="0"/>
                    </a:moveTo>
                    <a:cubicBezTo>
                      <a:pt x="0" y="0"/>
                      <a:pt x="0" y="0"/>
                      <a:pt x="0" y="0"/>
                    </a:cubicBezTo>
                    <a:cubicBezTo>
                      <a:pt x="0" y="0"/>
                      <a:pt x="0" y="0"/>
                      <a:pt x="0" y="0"/>
                    </a:cubicBezTo>
                    <a:cubicBezTo>
                      <a:pt x="0" y="0"/>
                      <a:pt x="53" y="65"/>
                      <a:pt x="53" y="94"/>
                    </a:cubicBezTo>
                    <a:cubicBezTo>
                      <a:pt x="53" y="94"/>
                      <a:pt x="53" y="94"/>
                      <a:pt x="53" y="94"/>
                    </a:cubicBezTo>
                    <a:cubicBezTo>
                      <a:pt x="53" y="94"/>
                      <a:pt x="53" y="94"/>
                      <a:pt x="53" y="94"/>
                    </a:cubicBezTo>
                    <a:cubicBezTo>
                      <a:pt x="53" y="65"/>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215"/>
              <p:cNvSpPr>
                <a:spLocks noEditPoints="1"/>
              </p:cNvSpPr>
              <p:nvPr/>
            </p:nvSpPr>
            <p:spPr bwMode="auto">
              <a:xfrm>
                <a:off x="1972" y="3295"/>
                <a:ext cx="116" cy="328"/>
              </a:xfrm>
              <a:custGeom>
                <a:avLst/>
                <a:gdLst>
                  <a:gd name="T0" fmla="*/ 34 w 44"/>
                  <a:gd name="T1" fmla="*/ 65 h 118"/>
                  <a:gd name="T2" fmla="*/ 16 w 44"/>
                  <a:gd name="T3" fmla="*/ 92 h 118"/>
                  <a:gd name="T4" fmla="*/ 20 w 44"/>
                  <a:gd name="T5" fmla="*/ 118 h 118"/>
                  <a:gd name="T6" fmla="*/ 44 w 44"/>
                  <a:gd name="T7" fmla="*/ 112 h 118"/>
                  <a:gd name="T8" fmla="*/ 43 w 44"/>
                  <a:gd name="T9" fmla="*/ 102 h 118"/>
                  <a:gd name="T10" fmla="*/ 43 w 44"/>
                  <a:gd name="T11" fmla="*/ 99 h 118"/>
                  <a:gd name="T12" fmla="*/ 36 w 44"/>
                  <a:gd name="T13" fmla="*/ 85 h 118"/>
                  <a:gd name="T14" fmla="*/ 34 w 44"/>
                  <a:gd name="T15" fmla="*/ 65 h 118"/>
                  <a:gd name="T16" fmla="*/ 8 w 44"/>
                  <a:gd name="T17" fmla="*/ 1 h 118"/>
                  <a:gd name="T18" fmla="*/ 7 w 44"/>
                  <a:gd name="T19" fmla="*/ 1 h 118"/>
                  <a:gd name="T20" fmla="*/ 6 w 44"/>
                  <a:gd name="T21" fmla="*/ 1 h 118"/>
                  <a:gd name="T22" fmla="*/ 5 w 44"/>
                  <a:gd name="T23" fmla="*/ 1 h 118"/>
                  <a:gd name="T24" fmla="*/ 13 w 44"/>
                  <a:gd name="T25" fmla="*/ 64 h 118"/>
                  <a:gd name="T26" fmla="*/ 31 w 44"/>
                  <a:gd name="T27" fmla="*/ 47 h 118"/>
                  <a:gd name="T28" fmla="*/ 23 w 44"/>
                  <a:gd name="T29" fmla="*/ 41 h 118"/>
                  <a:gd name="T30" fmla="*/ 8 w 44"/>
                  <a:gd name="T31" fmla="*/ 1 h 118"/>
                  <a:gd name="T32" fmla="*/ 0 w 44"/>
                  <a:gd name="T33" fmla="*/ 0 h 118"/>
                  <a:gd name="T34" fmla="*/ 0 w 44"/>
                  <a:gd name="T35" fmla="*/ 22 h 118"/>
                  <a:gd name="T36" fmla="*/ 2 w 44"/>
                  <a:gd name="T37" fmla="*/ 1 h 118"/>
                  <a:gd name="T38" fmla="*/ 0 w 44"/>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118">
                    <a:moveTo>
                      <a:pt x="34" y="65"/>
                    </a:moveTo>
                    <a:cubicBezTo>
                      <a:pt x="16" y="92"/>
                      <a:pt x="16" y="92"/>
                      <a:pt x="16" y="92"/>
                    </a:cubicBezTo>
                    <a:cubicBezTo>
                      <a:pt x="20" y="118"/>
                      <a:pt x="20" y="118"/>
                      <a:pt x="20" y="118"/>
                    </a:cubicBezTo>
                    <a:cubicBezTo>
                      <a:pt x="44" y="112"/>
                      <a:pt x="44" y="112"/>
                      <a:pt x="44" y="112"/>
                    </a:cubicBezTo>
                    <a:cubicBezTo>
                      <a:pt x="44" y="109"/>
                      <a:pt x="43" y="105"/>
                      <a:pt x="43" y="102"/>
                    </a:cubicBezTo>
                    <a:cubicBezTo>
                      <a:pt x="43" y="101"/>
                      <a:pt x="43" y="100"/>
                      <a:pt x="43" y="99"/>
                    </a:cubicBezTo>
                    <a:cubicBezTo>
                      <a:pt x="40" y="95"/>
                      <a:pt x="38" y="90"/>
                      <a:pt x="36" y="85"/>
                    </a:cubicBezTo>
                    <a:cubicBezTo>
                      <a:pt x="34" y="78"/>
                      <a:pt x="33" y="71"/>
                      <a:pt x="34" y="65"/>
                    </a:cubicBezTo>
                    <a:moveTo>
                      <a:pt x="8" y="1"/>
                    </a:moveTo>
                    <a:cubicBezTo>
                      <a:pt x="7" y="1"/>
                      <a:pt x="7" y="1"/>
                      <a:pt x="7" y="1"/>
                    </a:cubicBezTo>
                    <a:cubicBezTo>
                      <a:pt x="7" y="1"/>
                      <a:pt x="6" y="1"/>
                      <a:pt x="6" y="1"/>
                    </a:cubicBezTo>
                    <a:cubicBezTo>
                      <a:pt x="6" y="1"/>
                      <a:pt x="6" y="1"/>
                      <a:pt x="5" y="1"/>
                    </a:cubicBezTo>
                    <a:cubicBezTo>
                      <a:pt x="13" y="64"/>
                      <a:pt x="13" y="64"/>
                      <a:pt x="13" y="64"/>
                    </a:cubicBezTo>
                    <a:cubicBezTo>
                      <a:pt x="31" y="47"/>
                      <a:pt x="31" y="47"/>
                      <a:pt x="31" y="47"/>
                    </a:cubicBezTo>
                    <a:cubicBezTo>
                      <a:pt x="28" y="45"/>
                      <a:pt x="25" y="43"/>
                      <a:pt x="23" y="41"/>
                    </a:cubicBezTo>
                    <a:cubicBezTo>
                      <a:pt x="12" y="30"/>
                      <a:pt x="7" y="15"/>
                      <a:pt x="8" y="1"/>
                    </a:cubicBezTo>
                    <a:moveTo>
                      <a:pt x="0" y="0"/>
                    </a:moveTo>
                    <a:cubicBezTo>
                      <a:pt x="0" y="22"/>
                      <a:pt x="0" y="22"/>
                      <a:pt x="0" y="22"/>
                    </a:cubicBezTo>
                    <a:cubicBezTo>
                      <a:pt x="2" y="1"/>
                      <a:pt x="2" y="1"/>
                      <a:pt x="2" y="1"/>
                    </a:cubicBezTo>
                    <a:cubicBezTo>
                      <a:pt x="1" y="1"/>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Freeform 216"/>
              <p:cNvSpPr>
                <a:spLocks/>
              </p:cNvSpPr>
              <p:nvPr/>
            </p:nvSpPr>
            <p:spPr bwMode="auto">
              <a:xfrm>
                <a:off x="1972" y="2889"/>
                <a:ext cx="153" cy="408"/>
              </a:xfrm>
              <a:custGeom>
                <a:avLst/>
                <a:gdLst>
                  <a:gd name="T0" fmla="*/ 5 w 58"/>
                  <a:gd name="T1" fmla="*/ 0 h 147"/>
                  <a:gd name="T2" fmla="*/ 5 w 58"/>
                  <a:gd name="T3" fmla="*/ 0 h 147"/>
                  <a:gd name="T4" fmla="*/ 0 w 58"/>
                  <a:gd name="T5" fmla="*/ 7 h 147"/>
                  <a:gd name="T6" fmla="*/ 0 w 58"/>
                  <a:gd name="T7" fmla="*/ 146 h 147"/>
                  <a:gd name="T8" fmla="*/ 2 w 58"/>
                  <a:gd name="T9" fmla="*/ 147 h 147"/>
                  <a:gd name="T10" fmla="*/ 3 w 58"/>
                  <a:gd name="T11" fmla="*/ 131 h 147"/>
                  <a:gd name="T12" fmla="*/ 5 w 58"/>
                  <a:gd name="T13" fmla="*/ 147 h 147"/>
                  <a:gd name="T14" fmla="*/ 6 w 58"/>
                  <a:gd name="T15" fmla="*/ 147 h 147"/>
                  <a:gd name="T16" fmla="*/ 7 w 58"/>
                  <a:gd name="T17" fmla="*/ 147 h 147"/>
                  <a:gd name="T18" fmla="*/ 8 w 58"/>
                  <a:gd name="T19" fmla="*/ 147 h 147"/>
                  <a:gd name="T20" fmla="*/ 23 w 58"/>
                  <a:gd name="T21" fmla="*/ 113 h 147"/>
                  <a:gd name="T22" fmla="*/ 58 w 58"/>
                  <a:gd name="T23" fmla="*/ 96 h 147"/>
                  <a:gd name="T24" fmla="*/ 58 w 58"/>
                  <a:gd name="T25" fmla="*/ 94 h 147"/>
                  <a:gd name="T26" fmla="*/ 58 w 58"/>
                  <a:gd name="T27" fmla="*/ 94 h 147"/>
                  <a:gd name="T28" fmla="*/ 5 w 58"/>
                  <a:gd name="T29"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147">
                    <a:moveTo>
                      <a:pt x="5" y="0"/>
                    </a:moveTo>
                    <a:cubicBezTo>
                      <a:pt x="5" y="0"/>
                      <a:pt x="5" y="0"/>
                      <a:pt x="5" y="0"/>
                    </a:cubicBezTo>
                    <a:cubicBezTo>
                      <a:pt x="5" y="0"/>
                      <a:pt x="3" y="3"/>
                      <a:pt x="0" y="7"/>
                    </a:cubicBezTo>
                    <a:cubicBezTo>
                      <a:pt x="0" y="146"/>
                      <a:pt x="0" y="146"/>
                      <a:pt x="0" y="146"/>
                    </a:cubicBezTo>
                    <a:cubicBezTo>
                      <a:pt x="0" y="146"/>
                      <a:pt x="1" y="147"/>
                      <a:pt x="2" y="147"/>
                    </a:cubicBezTo>
                    <a:cubicBezTo>
                      <a:pt x="3" y="131"/>
                      <a:pt x="3" y="131"/>
                      <a:pt x="3" y="131"/>
                    </a:cubicBezTo>
                    <a:cubicBezTo>
                      <a:pt x="5" y="147"/>
                      <a:pt x="5" y="147"/>
                      <a:pt x="5" y="147"/>
                    </a:cubicBezTo>
                    <a:cubicBezTo>
                      <a:pt x="6" y="147"/>
                      <a:pt x="6" y="147"/>
                      <a:pt x="6" y="147"/>
                    </a:cubicBezTo>
                    <a:cubicBezTo>
                      <a:pt x="6" y="147"/>
                      <a:pt x="7" y="147"/>
                      <a:pt x="7" y="147"/>
                    </a:cubicBezTo>
                    <a:cubicBezTo>
                      <a:pt x="7" y="147"/>
                      <a:pt x="7" y="147"/>
                      <a:pt x="8" y="147"/>
                    </a:cubicBezTo>
                    <a:cubicBezTo>
                      <a:pt x="8" y="134"/>
                      <a:pt x="13" y="122"/>
                      <a:pt x="23" y="113"/>
                    </a:cubicBezTo>
                    <a:cubicBezTo>
                      <a:pt x="29" y="106"/>
                      <a:pt x="43" y="100"/>
                      <a:pt x="58" y="96"/>
                    </a:cubicBezTo>
                    <a:cubicBezTo>
                      <a:pt x="58" y="95"/>
                      <a:pt x="58" y="95"/>
                      <a:pt x="58" y="94"/>
                    </a:cubicBezTo>
                    <a:cubicBezTo>
                      <a:pt x="58" y="94"/>
                      <a:pt x="58" y="94"/>
                      <a:pt x="58" y="94"/>
                    </a:cubicBezTo>
                    <a:cubicBezTo>
                      <a:pt x="58" y="65"/>
                      <a:pt x="5" y="0"/>
                      <a:pt x="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217"/>
              <p:cNvSpPr>
                <a:spLocks/>
              </p:cNvSpPr>
              <p:nvPr/>
            </p:nvSpPr>
            <p:spPr bwMode="auto">
              <a:xfrm>
                <a:off x="2059" y="3442"/>
                <a:ext cx="102" cy="128"/>
              </a:xfrm>
              <a:custGeom>
                <a:avLst/>
                <a:gdLst>
                  <a:gd name="T0" fmla="*/ 9 w 39"/>
                  <a:gd name="T1" fmla="*/ 0 h 46"/>
                  <a:gd name="T2" fmla="*/ 1 w 39"/>
                  <a:gd name="T3" fmla="*/ 12 h 46"/>
                  <a:gd name="T4" fmla="*/ 3 w 39"/>
                  <a:gd name="T5" fmla="*/ 32 h 46"/>
                  <a:gd name="T6" fmla="*/ 10 w 39"/>
                  <a:gd name="T7" fmla="*/ 46 h 46"/>
                  <a:gd name="T8" fmla="*/ 39 w 39"/>
                  <a:gd name="T9" fmla="*/ 1 h 46"/>
                  <a:gd name="T10" fmla="*/ 27 w 39"/>
                  <a:gd name="T11" fmla="*/ 3 h 46"/>
                  <a:gd name="T12" fmla="*/ 9 w 39"/>
                  <a:gd name="T13" fmla="*/ 0 h 46"/>
                </a:gdLst>
                <a:ahLst/>
                <a:cxnLst>
                  <a:cxn ang="0">
                    <a:pos x="T0" y="T1"/>
                  </a:cxn>
                  <a:cxn ang="0">
                    <a:pos x="T2" y="T3"/>
                  </a:cxn>
                  <a:cxn ang="0">
                    <a:pos x="T4" y="T5"/>
                  </a:cxn>
                  <a:cxn ang="0">
                    <a:pos x="T6" y="T7"/>
                  </a:cxn>
                  <a:cxn ang="0">
                    <a:pos x="T8" y="T9"/>
                  </a:cxn>
                  <a:cxn ang="0">
                    <a:pos x="T10" y="T11"/>
                  </a:cxn>
                  <a:cxn ang="0">
                    <a:pos x="T12" y="T13"/>
                  </a:cxn>
                </a:cxnLst>
                <a:rect l="0" t="0" r="r" b="b"/>
                <a:pathLst>
                  <a:path w="39" h="46">
                    <a:moveTo>
                      <a:pt x="9" y="0"/>
                    </a:moveTo>
                    <a:cubicBezTo>
                      <a:pt x="1" y="12"/>
                      <a:pt x="1" y="12"/>
                      <a:pt x="1" y="12"/>
                    </a:cubicBezTo>
                    <a:cubicBezTo>
                      <a:pt x="0" y="18"/>
                      <a:pt x="1" y="25"/>
                      <a:pt x="3" y="32"/>
                    </a:cubicBezTo>
                    <a:cubicBezTo>
                      <a:pt x="5" y="37"/>
                      <a:pt x="7" y="42"/>
                      <a:pt x="10" y="46"/>
                    </a:cubicBezTo>
                    <a:cubicBezTo>
                      <a:pt x="12" y="29"/>
                      <a:pt x="22" y="14"/>
                      <a:pt x="39" y="1"/>
                    </a:cubicBezTo>
                    <a:cubicBezTo>
                      <a:pt x="35" y="2"/>
                      <a:pt x="31" y="3"/>
                      <a:pt x="27" y="3"/>
                    </a:cubicBezTo>
                    <a:cubicBezTo>
                      <a:pt x="21" y="3"/>
                      <a:pt x="14" y="2"/>
                      <a:pt x="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218"/>
              <p:cNvSpPr>
                <a:spLocks/>
              </p:cNvSpPr>
              <p:nvPr/>
            </p:nvSpPr>
            <p:spPr bwMode="auto">
              <a:xfrm>
                <a:off x="1991" y="3119"/>
                <a:ext cx="312" cy="331"/>
              </a:xfrm>
              <a:custGeom>
                <a:avLst/>
                <a:gdLst>
                  <a:gd name="T0" fmla="*/ 119 w 119"/>
                  <a:gd name="T1" fmla="*/ 0 h 119"/>
                  <a:gd name="T2" fmla="*/ 51 w 119"/>
                  <a:gd name="T3" fmla="*/ 13 h 119"/>
                  <a:gd name="T4" fmla="*/ 16 w 119"/>
                  <a:gd name="T5" fmla="*/ 30 h 119"/>
                  <a:gd name="T6" fmla="*/ 16 w 119"/>
                  <a:gd name="T7" fmla="*/ 104 h 119"/>
                  <a:gd name="T8" fmla="*/ 58 w 119"/>
                  <a:gd name="T9" fmla="*/ 79 h 119"/>
                  <a:gd name="T10" fmla="*/ 53 w 119"/>
                  <a:gd name="T11" fmla="*/ 119 h 119"/>
                  <a:gd name="T12" fmla="*/ 76 w 119"/>
                  <a:gd name="T13" fmla="*/ 110 h 119"/>
                  <a:gd name="T14" fmla="*/ 116 w 119"/>
                  <a:gd name="T15" fmla="*/ 20 h 119"/>
                  <a:gd name="T16" fmla="*/ 116 w 119"/>
                  <a:gd name="T17" fmla="*/ 19 h 119"/>
                  <a:gd name="T18" fmla="*/ 117 w 119"/>
                  <a:gd name="T19" fmla="*/ 19 h 119"/>
                  <a:gd name="T20" fmla="*/ 117 w 119"/>
                  <a:gd name="T21" fmla="*/ 19 h 119"/>
                  <a:gd name="T22" fmla="*/ 117 w 119"/>
                  <a:gd name="T23" fmla="*/ 18 h 119"/>
                  <a:gd name="T24" fmla="*/ 117 w 119"/>
                  <a:gd name="T25" fmla="*/ 18 h 119"/>
                  <a:gd name="T26" fmla="*/ 117 w 119"/>
                  <a:gd name="T27" fmla="*/ 17 h 119"/>
                  <a:gd name="T28" fmla="*/ 117 w 119"/>
                  <a:gd name="T29" fmla="*/ 15 h 119"/>
                  <a:gd name="T30" fmla="*/ 117 w 119"/>
                  <a:gd name="T31" fmla="*/ 14 h 119"/>
                  <a:gd name="T32" fmla="*/ 119 w 119"/>
                  <a:gd name="T33" fmla="*/ 1 h 119"/>
                  <a:gd name="T34" fmla="*/ 119 w 119"/>
                  <a:gd name="T35" fmla="*/ 1 h 119"/>
                  <a:gd name="T36" fmla="*/ 119 w 119"/>
                  <a:gd name="T37" fmla="*/ 1 h 119"/>
                  <a:gd name="T38" fmla="*/ 119 w 119"/>
                  <a:gd name="T39" fmla="*/ 0 h 119"/>
                  <a:gd name="T40" fmla="*/ 119 w 119"/>
                  <a:gd name="T41" fmla="*/ 0 h 119"/>
                  <a:gd name="T42" fmla="*/ 119 w 119"/>
                  <a:gd name="T43" fmla="*/ 0 h 119"/>
                  <a:gd name="T44" fmla="*/ 119 w 119"/>
                  <a:gd name="T45" fmla="*/ 0 h 119"/>
                  <a:gd name="T46" fmla="*/ 119 w 119"/>
                  <a:gd name="T47" fmla="*/ 0 h 119"/>
                  <a:gd name="T48" fmla="*/ 119 w 119"/>
                  <a:gd name="T49" fmla="*/ 0 h 119"/>
                  <a:gd name="T50" fmla="*/ 119 w 119"/>
                  <a:gd name="T51" fmla="*/ 0 h 119"/>
                  <a:gd name="T52" fmla="*/ 119 w 119"/>
                  <a:gd name="T53" fmla="*/ 0 h 119"/>
                  <a:gd name="T54" fmla="*/ 119 w 119"/>
                  <a:gd name="T55" fmla="*/ 0 h 119"/>
                  <a:gd name="T56" fmla="*/ 119 w 119"/>
                  <a:gd name="T57" fmla="*/ 0 h 119"/>
                  <a:gd name="T58" fmla="*/ 119 w 119"/>
                  <a:gd name="T59" fmla="*/ 0 h 119"/>
                  <a:gd name="T60" fmla="*/ 119 w 119"/>
                  <a:gd name="T61" fmla="*/ 0 h 119"/>
                  <a:gd name="T62" fmla="*/ 119 w 119"/>
                  <a:gd name="T63"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 h="119">
                    <a:moveTo>
                      <a:pt x="119" y="0"/>
                    </a:moveTo>
                    <a:cubicBezTo>
                      <a:pt x="119" y="0"/>
                      <a:pt x="119" y="0"/>
                      <a:pt x="119" y="0"/>
                    </a:cubicBezTo>
                    <a:cubicBezTo>
                      <a:pt x="119" y="0"/>
                      <a:pt x="119" y="0"/>
                      <a:pt x="119" y="0"/>
                    </a:cubicBezTo>
                    <a:cubicBezTo>
                      <a:pt x="118" y="0"/>
                      <a:pt x="82" y="4"/>
                      <a:pt x="51" y="13"/>
                    </a:cubicBezTo>
                    <a:cubicBezTo>
                      <a:pt x="51" y="13"/>
                      <a:pt x="51" y="13"/>
                      <a:pt x="51" y="13"/>
                    </a:cubicBezTo>
                    <a:cubicBezTo>
                      <a:pt x="36" y="17"/>
                      <a:pt x="22" y="23"/>
                      <a:pt x="16" y="30"/>
                    </a:cubicBezTo>
                    <a:cubicBezTo>
                      <a:pt x="6" y="39"/>
                      <a:pt x="1" y="51"/>
                      <a:pt x="1" y="64"/>
                    </a:cubicBezTo>
                    <a:cubicBezTo>
                      <a:pt x="0" y="78"/>
                      <a:pt x="5" y="93"/>
                      <a:pt x="16" y="104"/>
                    </a:cubicBezTo>
                    <a:cubicBezTo>
                      <a:pt x="18" y="106"/>
                      <a:pt x="21" y="108"/>
                      <a:pt x="24" y="110"/>
                    </a:cubicBezTo>
                    <a:cubicBezTo>
                      <a:pt x="58" y="79"/>
                      <a:pt x="58" y="79"/>
                      <a:pt x="58" y="79"/>
                    </a:cubicBezTo>
                    <a:cubicBezTo>
                      <a:pt x="35" y="116"/>
                      <a:pt x="35" y="116"/>
                      <a:pt x="35" y="116"/>
                    </a:cubicBezTo>
                    <a:cubicBezTo>
                      <a:pt x="40" y="118"/>
                      <a:pt x="47" y="119"/>
                      <a:pt x="53" y="119"/>
                    </a:cubicBezTo>
                    <a:cubicBezTo>
                      <a:pt x="57" y="119"/>
                      <a:pt x="61" y="118"/>
                      <a:pt x="65" y="117"/>
                    </a:cubicBezTo>
                    <a:cubicBezTo>
                      <a:pt x="68" y="115"/>
                      <a:pt x="72" y="112"/>
                      <a:pt x="76" y="110"/>
                    </a:cubicBezTo>
                    <a:cubicBezTo>
                      <a:pt x="79" y="80"/>
                      <a:pt x="93" y="53"/>
                      <a:pt x="114" y="35"/>
                    </a:cubicBezTo>
                    <a:cubicBezTo>
                      <a:pt x="115" y="30"/>
                      <a:pt x="116" y="25"/>
                      <a:pt x="116" y="20"/>
                    </a:cubicBezTo>
                    <a:cubicBezTo>
                      <a:pt x="116" y="20"/>
                      <a:pt x="116" y="20"/>
                      <a:pt x="116" y="20"/>
                    </a:cubicBezTo>
                    <a:cubicBezTo>
                      <a:pt x="116" y="20"/>
                      <a:pt x="116" y="19"/>
                      <a:pt x="116" y="19"/>
                    </a:cubicBezTo>
                    <a:cubicBezTo>
                      <a:pt x="116" y="19"/>
                      <a:pt x="117" y="19"/>
                      <a:pt x="117" y="19"/>
                    </a:cubicBezTo>
                    <a:cubicBezTo>
                      <a:pt x="117" y="19"/>
                      <a:pt x="117" y="19"/>
                      <a:pt x="117" y="19"/>
                    </a:cubicBezTo>
                    <a:cubicBezTo>
                      <a:pt x="117" y="19"/>
                      <a:pt x="117" y="19"/>
                      <a:pt x="117" y="19"/>
                    </a:cubicBezTo>
                    <a:cubicBezTo>
                      <a:pt x="117" y="19"/>
                      <a:pt x="117" y="19"/>
                      <a:pt x="117" y="19"/>
                    </a:cubicBezTo>
                    <a:cubicBezTo>
                      <a:pt x="117" y="19"/>
                      <a:pt x="117" y="18"/>
                      <a:pt x="117" y="18"/>
                    </a:cubicBezTo>
                    <a:cubicBezTo>
                      <a:pt x="117" y="18"/>
                      <a:pt x="117" y="18"/>
                      <a:pt x="117" y="18"/>
                    </a:cubicBezTo>
                    <a:cubicBezTo>
                      <a:pt x="117" y="18"/>
                      <a:pt x="117" y="18"/>
                      <a:pt x="117" y="18"/>
                    </a:cubicBezTo>
                    <a:cubicBezTo>
                      <a:pt x="117" y="18"/>
                      <a:pt x="117" y="18"/>
                      <a:pt x="117" y="18"/>
                    </a:cubicBezTo>
                    <a:cubicBezTo>
                      <a:pt x="117" y="18"/>
                      <a:pt x="117" y="17"/>
                      <a:pt x="117" y="17"/>
                    </a:cubicBezTo>
                    <a:cubicBezTo>
                      <a:pt x="117" y="17"/>
                      <a:pt x="117" y="17"/>
                      <a:pt x="117" y="17"/>
                    </a:cubicBezTo>
                    <a:cubicBezTo>
                      <a:pt x="117" y="16"/>
                      <a:pt x="117" y="15"/>
                      <a:pt x="117" y="15"/>
                    </a:cubicBezTo>
                    <a:cubicBezTo>
                      <a:pt x="117" y="15"/>
                      <a:pt x="117" y="15"/>
                      <a:pt x="117" y="15"/>
                    </a:cubicBezTo>
                    <a:cubicBezTo>
                      <a:pt x="117" y="14"/>
                      <a:pt x="117" y="14"/>
                      <a:pt x="117" y="14"/>
                    </a:cubicBezTo>
                    <a:cubicBezTo>
                      <a:pt x="117" y="14"/>
                      <a:pt x="117" y="14"/>
                      <a:pt x="117" y="14"/>
                    </a:cubicBezTo>
                    <a:cubicBezTo>
                      <a:pt x="118" y="8"/>
                      <a:pt x="119" y="3"/>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1"/>
                      <a:pt x="119" y="1"/>
                      <a:pt x="119" y="1"/>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cubicBezTo>
                      <a:pt x="119" y="0"/>
                      <a:pt x="119" y="0"/>
                      <a:pt x="11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219"/>
              <p:cNvSpPr>
                <a:spLocks/>
              </p:cNvSpPr>
              <p:nvPr/>
            </p:nvSpPr>
            <p:spPr bwMode="auto">
              <a:xfrm>
                <a:off x="2014" y="3753"/>
                <a:ext cx="13" cy="492"/>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220"/>
              <p:cNvSpPr>
                <a:spLocks/>
              </p:cNvSpPr>
              <p:nvPr/>
            </p:nvSpPr>
            <p:spPr bwMode="auto">
              <a:xfrm>
                <a:off x="2012" y="3648"/>
                <a:ext cx="144" cy="105"/>
              </a:xfrm>
              <a:custGeom>
                <a:avLst/>
                <a:gdLst>
                  <a:gd name="T0" fmla="*/ 35 w 55"/>
                  <a:gd name="T1" fmla="*/ 0 h 38"/>
                  <a:gd name="T2" fmla="*/ 0 w 55"/>
                  <a:gd name="T3" fmla="*/ 23 h 38"/>
                  <a:gd name="T4" fmla="*/ 1 w 55"/>
                  <a:gd name="T5" fmla="*/ 38 h 38"/>
                  <a:gd name="T6" fmla="*/ 1 w 55"/>
                  <a:gd name="T7" fmla="*/ 38 h 38"/>
                  <a:gd name="T8" fmla="*/ 1 w 55"/>
                  <a:gd name="T9" fmla="*/ 38 h 38"/>
                  <a:gd name="T10" fmla="*/ 55 w 55"/>
                  <a:gd name="T11" fmla="*/ 21 h 38"/>
                  <a:gd name="T12" fmla="*/ 35 w 55"/>
                  <a:gd name="T13" fmla="*/ 0 h 38"/>
                </a:gdLst>
                <a:ahLst/>
                <a:cxnLst>
                  <a:cxn ang="0">
                    <a:pos x="T0" y="T1"/>
                  </a:cxn>
                  <a:cxn ang="0">
                    <a:pos x="T2" y="T3"/>
                  </a:cxn>
                  <a:cxn ang="0">
                    <a:pos x="T4" y="T5"/>
                  </a:cxn>
                  <a:cxn ang="0">
                    <a:pos x="T6" y="T7"/>
                  </a:cxn>
                  <a:cxn ang="0">
                    <a:pos x="T8" y="T9"/>
                  </a:cxn>
                  <a:cxn ang="0">
                    <a:pos x="T10" y="T11"/>
                  </a:cxn>
                  <a:cxn ang="0">
                    <a:pos x="T12" y="T13"/>
                  </a:cxn>
                </a:cxnLst>
                <a:rect l="0" t="0" r="r" b="b"/>
                <a:pathLst>
                  <a:path w="55" h="38">
                    <a:moveTo>
                      <a:pt x="35" y="0"/>
                    </a:moveTo>
                    <a:cubicBezTo>
                      <a:pt x="0" y="23"/>
                      <a:pt x="0" y="23"/>
                      <a:pt x="0" y="23"/>
                    </a:cubicBezTo>
                    <a:cubicBezTo>
                      <a:pt x="1" y="38"/>
                      <a:pt x="1" y="38"/>
                      <a:pt x="1" y="38"/>
                    </a:cubicBezTo>
                    <a:cubicBezTo>
                      <a:pt x="1" y="38"/>
                      <a:pt x="1" y="38"/>
                      <a:pt x="1" y="38"/>
                    </a:cubicBezTo>
                    <a:cubicBezTo>
                      <a:pt x="1" y="38"/>
                      <a:pt x="1" y="38"/>
                      <a:pt x="1" y="38"/>
                    </a:cubicBezTo>
                    <a:cubicBezTo>
                      <a:pt x="18" y="36"/>
                      <a:pt x="37" y="30"/>
                      <a:pt x="55" y="21"/>
                    </a:cubicBezTo>
                    <a:cubicBezTo>
                      <a:pt x="47" y="15"/>
                      <a:pt x="40" y="8"/>
                      <a:pt x="3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221"/>
              <p:cNvSpPr>
                <a:spLocks/>
              </p:cNvSpPr>
              <p:nvPr/>
            </p:nvSpPr>
            <p:spPr bwMode="auto">
              <a:xfrm>
                <a:off x="1972" y="3253"/>
                <a:ext cx="132" cy="992"/>
              </a:xfrm>
              <a:custGeom>
                <a:avLst/>
                <a:gdLst>
                  <a:gd name="T0" fmla="*/ 3 w 50"/>
                  <a:gd name="T1" fmla="*/ 0 h 357"/>
                  <a:gd name="T2" fmla="*/ 2 w 50"/>
                  <a:gd name="T3" fmla="*/ 16 h 357"/>
                  <a:gd name="T4" fmla="*/ 0 w 50"/>
                  <a:gd name="T5" fmla="*/ 37 h 357"/>
                  <a:gd name="T6" fmla="*/ 0 w 50"/>
                  <a:gd name="T7" fmla="*/ 85 h 357"/>
                  <a:gd name="T8" fmla="*/ 3 w 50"/>
                  <a:gd name="T9" fmla="*/ 88 h 357"/>
                  <a:gd name="T10" fmla="*/ 0 w 50"/>
                  <a:gd name="T11" fmla="*/ 123 h 357"/>
                  <a:gd name="T12" fmla="*/ 0 w 50"/>
                  <a:gd name="T13" fmla="*/ 123 h 357"/>
                  <a:gd name="T14" fmla="*/ 0 w 50"/>
                  <a:gd name="T15" fmla="*/ 357 h 357"/>
                  <a:gd name="T16" fmla="*/ 21 w 50"/>
                  <a:gd name="T17" fmla="*/ 357 h 357"/>
                  <a:gd name="T18" fmla="*/ 16 w 50"/>
                  <a:gd name="T19" fmla="*/ 180 h 357"/>
                  <a:gd name="T20" fmla="*/ 15 w 50"/>
                  <a:gd name="T21" fmla="*/ 165 h 357"/>
                  <a:gd name="T22" fmla="*/ 50 w 50"/>
                  <a:gd name="T23" fmla="*/ 142 h 357"/>
                  <a:gd name="T24" fmla="*/ 44 w 50"/>
                  <a:gd name="T25" fmla="*/ 127 h 357"/>
                  <a:gd name="T26" fmla="*/ 20 w 50"/>
                  <a:gd name="T27" fmla="*/ 133 h 357"/>
                  <a:gd name="T28" fmla="*/ 16 w 50"/>
                  <a:gd name="T29" fmla="*/ 107 h 357"/>
                  <a:gd name="T30" fmla="*/ 5 w 50"/>
                  <a:gd name="T31" fmla="*/ 123 h 357"/>
                  <a:gd name="T32" fmla="*/ 3 w 50"/>
                  <a:gd name="T33" fmla="*/ 88 h 357"/>
                  <a:gd name="T34" fmla="*/ 13 w 50"/>
                  <a:gd name="T35" fmla="*/ 79 h 357"/>
                  <a:gd name="T36" fmla="*/ 5 w 50"/>
                  <a:gd name="T37" fmla="*/ 16 h 357"/>
                  <a:gd name="T38" fmla="*/ 3 w 50"/>
                  <a:gd name="T39"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357">
                    <a:moveTo>
                      <a:pt x="3" y="0"/>
                    </a:moveTo>
                    <a:cubicBezTo>
                      <a:pt x="2" y="16"/>
                      <a:pt x="2" y="16"/>
                      <a:pt x="2" y="16"/>
                    </a:cubicBezTo>
                    <a:cubicBezTo>
                      <a:pt x="0" y="37"/>
                      <a:pt x="0" y="37"/>
                      <a:pt x="0" y="37"/>
                    </a:cubicBezTo>
                    <a:cubicBezTo>
                      <a:pt x="0" y="85"/>
                      <a:pt x="0" y="85"/>
                      <a:pt x="0" y="85"/>
                    </a:cubicBezTo>
                    <a:cubicBezTo>
                      <a:pt x="3" y="88"/>
                      <a:pt x="3" y="88"/>
                      <a:pt x="3" y="88"/>
                    </a:cubicBezTo>
                    <a:cubicBezTo>
                      <a:pt x="0" y="123"/>
                      <a:pt x="0" y="123"/>
                      <a:pt x="0" y="123"/>
                    </a:cubicBezTo>
                    <a:cubicBezTo>
                      <a:pt x="0" y="123"/>
                      <a:pt x="0" y="123"/>
                      <a:pt x="0" y="123"/>
                    </a:cubicBezTo>
                    <a:cubicBezTo>
                      <a:pt x="0" y="357"/>
                      <a:pt x="0" y="357"/>
                      <a:pt x="0" y="357"/>
                    </a:cubicBezTo>
                    <a:cubicBezTo>
                      <a:pt x="21" y="357"/>
                      <a:pt x="21" y="357"/>
                      <a:pt x="21" y="357"/>
                    </a:cubicBezTo>
                    <a:cubicBezTo>
                      <a:pt x="16" y="180"/>
                      <a:pt x="16" y="180"/>
                      <a:pt x="16" y="180"/>
                    </a:cubicBezTo>
                    <a:cubicBezTo>
                      <a:pt x="15" y="165"/>
                      <a:pt x="15" y="165"/>
                      <a:pt x="15" y="165"/>
                    </a:cubicBezTo>
                    <a:cubicBezTo>
                      <a:pt x="50" y="142"/>
                      <a:pt x="50" y="142"/>
                      <a:pt x="50" y="142"/>
                    </a:cubicBezTo>
                    <a:cubicBezTo>
                      <a:pt x="48" y="137"/>
                      <a:pt x="45" y="132"/>
                      <a:pt x="44" y="127"/>
                    </a:cubicBezTo>
                    <a:cubicBezTo>
                      <a:pt x="20" y="133"/>
                      <a:pt x="20" y="133"/>
                      <a:pt x="20" y="133"/>
                    </a:cubicBezTo>
                    <a:cubicBezTo>
                      <a:pt x="16" y="107"/>
                      <a:pt x="16" y="107"/>
                      <a:pt x="16" y="107"/>
                    </a:cubicBezTo>
                    <a:cubicBezTo>
                      <a:pt x="5" y="123"/>
                      <a:pt x="5" y="123"/>
                      <a:pt x="5" y="123"/>
                    </a:cubicBezTo>
                    <a:cubicBezTo>
                      <a:pt x="3" y="88"/>
                      <a:pt x="3" y="88"/>
                      <a:pt x="3" y="88"/>
                    </a:cubicBezTo>
                    <a:cubicBezTo>
                      <a:pt x="13" y="79"/>
                      <a:pt x="13" y="79"/>
                      <a:pt x="13" y="79"/>
                    </a:cubicBezTo>
                    <a:cubicBezTo>
                      <a:pt x="5" y="16"/>
                      <a:pt x="5" y="16"/>
                      <a:pt x="5" y="16"/>
                    </a:cubicBezTo>
                    <a:cubicBezTo>
                      <a:pt x="3" y="0"/>
                      <a:pt x="3" y="0"/>
                      <a:pt x="3"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222"/>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223"/>
              <p:cNvSpPr>
                <a:spLocks/>
              </p:cNvSpPr>
              <p:nvPr/>
            </p:nvSpPr>
            <p:spPr bwMode="auto">
              <a:xfrm>
                <a:off x="1972" y="3489"/>
                <a:ext cx="8" cy="106"/>
              </a:xfrm>
              <a:custGeom>
                <a:avLst/>
                <a:gdLst>
                  <a:gd name="T0" fmla="*/ 0 w 8"/>
                  <a:gd name="T1" fmla="*/ 0 h 106"/>
                  <a:gd name="T2" fmla="*/ 0 w 8"/>
                  <a:gd name="T3" fmla="*/ 106 h 106"/>
                  <a:gd name="T4" fmla="*/ 0 w 8"/>
                  <a:gd name="T5" fmla="*/ 106 h 106"/>
                  <a:gd name="T6" fmla="*/ 8 w 8"/>
                  <a:gd name="T7" fmla="*/ 8 h 106"/>
                  <a:gd name="T8" fmla="*/ 0 w 8"/>
                  <a:gd name="T9" fmla="*/ 0 h 106"/>
                </a:gdLst>
                <a:ahLst/>
                <a:cxnLst>
                  <a:cxn ang="0">
                    <a:pos x="T0" y="T1"/>
                  </a:cxn>
                  <a:cxn ang="0">
                    <a:pos x="T2" y="T3"/>
                  </a:cxn>
                  <a:cxn ang="0">
                    <a:pos x="T4" y="T5"/>
                  </a:cxn>
                  <a:cxn ang="0">
                    <a:pos x="T6" y="T7"/>
                  </a:cxn>
                  <a:cxn ang="0">
                    <a:pos x="T8" y="T9"/>
                  </a:cxn>
                </a:cxnLst>
                <a:rect l="0" t="0" r="r" b="b"/>
                <a:pathLst>
                  <a:path w="8" h="106">
                    <a:moveTo>
                      <a:pt x="0" y="0"/>
                    </a:moveTo>
                    <a:lnTo>
                      <a:pt x="0" y="106"/>
                    </a:lnTo>
                    <a:lnTo>
                      <a:pt x="0" y="106"/>
                    </a:lnTo>
                    <a:lnTo>
                      <a:pt x="8" y="8"/>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24"/>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25"/>
              <p:cNvSpPr>
                <a:spLocks/>
              </p:cNvSpPr>
              <p:nvPr/>
            </p:nvSpPr>
            <p:spPr bwMode="auto">
              <a:xfrm>
                <a:off x="1980" y="3339"/>
                <a:ext cx="163" cy="256"/>
              </a:xfrm>
              <a:custGeom>
                <a:avLst/>
                <a:gdLst>
                  <a:gd name="T0" fmla="*/ 163 w 163"/>
                  <a:gd name="T1" fmla="*/ 0 h 256"/>
                  <a:gd name="T2" fmla="*/ 74 w 163"/>
                  <a:gd name="T3" fmla="*/ 86 h 256"/>
                  <a:gd name="T4" fmla="*/ 26 w 163"/>
                  <a:gd name="T5" fmla="*/ 133 h 256"/>
                  <a:gd name="T6" fmla="*/ 0 w 163"/>
                  <a:gd name="T7" fmla="*/ 158 h 256"/>
                  <a:gd name="T8" fmla="*/ 5 w 163"/>
                  <a:gd name="T9" fmla="*/ 256 h 256"/>
                  <a:gd name="T10" fmla="*/ 34 w 163"/>
                  <a:gd name="T11" fmla="*/ 211 h 256"/>
                  <a:gd name="T12" fmla="*/ 82 w 163"/>
                  <a:gd name="T13" fmla="*/ 136 h 256"/>
                  <a:gd name="T14" fmla="*/ 103 w 163"/>
                  <a:gd name="T15" fmla="*/ 103 h 256"/>
                  <a:gd name="T16" fmla="*/ 163 w 163"/>
                  <a:gd name="T17" fmla="*/ 0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3" h="256">
                    <a:moveTo>
                      <a:pt x="163" y="0"/>
                    </a:moveTo>
                    <a:lnTo>
                      <a:pt x="74" y="86"/>
                    </a:lnTo>
                    <a:lnTo>
                      <a:pt x="26" y="133"/>
                    </a:lnTo>
                    <a:lnTo>
                      <a:pt x="0" y="158"/>
                    </a:lnTo>
                    <a:lnTo>
                      <a:pt x="5" y="256"/>
                    </a:lnTo>
                    <a:lnTo>
                      <a:pt x="34" y="211"/>
                    </a:lnTo>
                    <a:lnTo>
                      <a:pt x="82" y="136"/>
                    </a:lnTo>
                    <a:lnTo>
                      <a:pt x="103" y="103"/>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26"/>
              <p:cNvSpPr>
                <a:spLocks/>
              </p:cNvSpPr>
              <p:nvPr/>
            </p:nvSpPr>
            <p:spPr bwMode="auto">
              <a:xfrm>
                <a:off x="5525" y="3953"/>
                <a:ext cx="268" cy="309"/>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27"/>
              <p:cNvSpPr>
                <a:spLocks/>
              </p:cNvSpPr>
              <p:nvPr/>
            </p:nvSpPr>
            <p:spPr bwMode="auto">
              <a:xfrm>
                <a:off x="5381" y="3953"/>
                <a:ext cx="268" cy="309"/>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28"/>
              <p:cNvSpPr>
                <a:spLocks/>
              </p:cNvSpPr>
              <p:nvPr/>
            </p:nvSpPr>
            <p:spPr bwMode="auto">
              <a:xfrm>
                <a:off x="5533" y="3920"/>
                <a:ext cx="100" cy="295"/>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2" name="Freeform 229"/>
              <p:cNvSpPr>
                <a:spLocks/>
              </p:cNvSpPr>
              <p:nvPr/>
            </p:nvSpPr>
            <p:spPr bwMode="auto">
              <a:xfrm>
                <a:off x="5455" y="3675"/>
                <a:ext cx="333" cy="354"/>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3" name="Oval 230"/>
              <p:cNvSpPr>
                <a:spLocks noChangeArrowheads="1"/>
              </p:cNvSpPr>
              <p:nvPr/>
            </p:nvSpPr>
            <p:spPr bwMode="auto">
              <a:xfrm>
                <a:off x="5562" y="3789"/>
                <a:ext cx="116" cy="12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4" name="Oval 231"/>
              <p:cNvSpPr>
                <a:spLocks noChangeArrowheads="1"/>
              </p:cNvSpPr>
              <p:nvPr/>
            </p:nvSpPr>
            <p:spPr bwMode="auto">
              <a:xfrm>
                <a:off x="5583" y="3812"/>
                <a:ext cx="76" cy="8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5" name="Freeform 232"/>
              <p:cNvSpPr>
                <a:spLocks/>
              </p:cNvSpPr>
              <p:nvPr/>
            </p:nvSpPr>
            <p:spPr bwMode="auto">
              <a:xfrm>
                <a:off x="3186" y="4029"/>
                <a:ext cx="189" cy="189"/>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6" name="Freeform 233"/>
              <p:cNvSpPr>
                <a:spLocks/>
              </p:cNvSpPr>
              <p:nvPr/>
            </p:nvSpPr>
            <p:spPr bwMode="auto">
              <a:xfrm>
                <a:off x="3073" y="4029"/>
                <a:ext cx="186" cy="189"/>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7" name="Freeform 234"/>
              <p:cNvSpPr>
                <a:spLocks/>
              </p:cNvSpPr>
              <p:nvPr/>
            </p:nvSpPr>
            <p:spPr bwMode="auto">
              <a:xfrm>
                <a:off x="3186" y="4003"/>
                <a:ext cx="70" cy="217"/>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8" name="Freeform 235"/>
              <p:cNvSpPr>
                <a:spLocks/>
              </p:cNvSpPr>
              <p:nvPr/>
            </p:nvSpPr>
            <p:spPr bwMode="auto">
              <a:xfrm>
                <a:off x="3128" y="3826"/>
                <a:ext cx="241" cy="255"/>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9" name="Oval 236"/>
              <p:cNvSpPr>
                <a:spLocks noChangeArrowheads="1"/>
              </p:cNvSpPr>
              <p:nvPr/>
            </p:nvSpPr>
            <p:spPr bwMode="auto">
              <a:xfrm>
                <a:off x="3207" y="3909"/>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0" name="Oval 237"/>
              <p:cNvSpPr>
                <a:spLocks noChangeArrowheads="1"/>
              </p:cNvSpPr>
              <p:nvPr/>
            </p:nvSpPr>
            <p:spPr bwMode="auto">
              <a:xfrm>
                <a:off x="3220" y="3926"/>
                <a:ext cx="55" cy="5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1" name="Freeform 238"/>
              <p:cNvSpPr>
                <a:spLocks/>
              </p:cNvSpPr>
              <p:nvPr/>
            </p:nvSpPr>
            <p:spPr bwMode="auto">
              <a:xfrm>
                <a:off x="1413" y="3898"/>
                <a:ext cx="281" cy="347"/>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2" name="Freeform 239"/>
              <p:cNvSpPr>
                <a:spLocks/>
              </p:cNvSpPr>
              <p:nvPr/>
            </p:nvSpPr>
            <p:spPr bwMode="auto">
              <a:xfrm>
                <a:off x="1232" y="3898"/>
                <a:ext cx="281" cy="347"/>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3" name="Freeform 240"/>
              <p:cNvSpPr>
                <a:spLocks/>
              </p:cNvSpPr>
              <p:nvPr/>
            </p:nvSpPr>
            <p:spPr bwMode="auto">
              <a:xfrm>
                <a:off x="1426" y="4051"/>
                <a:ext cx="289" cy="194"/>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4" name="Freeform 241"/>
              <p:cNvSpPr>
                <a:spLocks/>
              </p:cNvSpPr>
              <p:nvPr/>
            </p:nvSpPr>
            <p:spPr bwMode="auto">
              <a:xfrm>
                <a:off x="1200" y="4051"/>
                <a:ext cx="289" cy="194"/>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5" name="Freeform 242"/>
              <p:cNvSpPr>
                <a:spLocks/>
              </p:cNvSpPr>
              <p:nvPr/>
            </p:nvSpPr>
            <p:spPr bwMode="auto">
              <a:xfrm>
                <a:off x="1421" y="3864"/>
                <a:ext cx="81" cy="326"/>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6" name="Freeform 243"/>
              <p:cNvSpPr>
                <a:spLocks/>
              </p:cNvSpPr>
              <p:nvPr/>
            </p:nvSpPr>
            <p:spPr bwMode="auto">
              <a:xfrm>
                <a:off x="1641" y="3965"/>
                <a:ext cx="226" cy="241"/>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7" name="Oval 244"/>
              <p:cNvSpPr>
                <a:spLocks noChangeArrowheads="1"/>
              </p:cNvSpPr>
              <p:nvPr/>
            </p:nvSpPr>
            <p:spPr bwMode="auto">
              <a:xfrm>
                <a:off x="1715" y="4045"/>
                <a:ext cx="79" cy="84"/>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8" name="Oval 245"/>
              <p:cNvSpPr>
                <a:spLocks noChangeArrowheads="1"/>
              </p:cNvSpPr>
              <p:nvPr/>
            </p:nvSpPr>
            <p:spPr bwMode="auto">
              <a:xfrm>
                <a:off x="1728" y="4059"/>
                <a:ext cx="53"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9" name="Freeform 246"/>
              <p:cNvSpPr>
                <a:spLocks/>
              </p:cNvSpPr>
              <p:nvPr/>
            </p:nvSpPr>
            <p:spPr bwMode="auto">
              <a:xfrm>
                <a:off x="1641"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0" name="Oval 247"/>
              <p:cNvSpPr>
                <a:spLocks noChangeArrowheads="1"/>
              </p:cNvSpPr>
              <p:nvPr/>
            </p:nvSpPr>
            <p:spPr bwMode="auto">
              <a:xfrm>
                <a:off x="1715" y="3823"/>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1" name="Oval 248"/>
              <p:cNvSpPr>
                <a:spLocks noChangeArrowheads="1"/>
              </p:cNvSpPr>
              <p:nvPr/>
            </p:nvSpPr>
            <p:spPr bwMode="auto">
              <a:xfrm>
                <a:off x="1728" y="3837"/>
                <a:ext cx="53"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2" name="Freeform 249"/>
              <p:cNvSpPr>
                <a:spLocks/>
              </p:cNvSpPr>
              <p:nvPr/>
            </p:nvSpPr>
            <p:spPr bwMode="auto">
              <a:xfrm>
                <a:off x="1389" y="3675"/>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3" name="Oval 250"/>
              <p:cNvSpPr>
                <a:spLocks noChangeArrowheads="1"/>
              </p:cNvSpPr>
              <p:nvPr/>
            </p:nvSpPr>
            <p:spPr bwMode="auto">
              <a:xfrm>
                <a:off x="1463" y="3756"/>
                <a:ext cx="79"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4" name="Oval 251"/>
              <p:cNvSpPr>
                <a:spLocks noChangeArrowheads="1"/>
              </p:cNvSpPr>
              <p:nvPr/>
            </p:nvSpPr>
            <p:spPr bwMode="auto">
              <a:xfrm>
                <a:off x="1476" y="3770"/>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5" name="Freeform 252"/>
              <p:cNvSpPr>
                <a:spLocks/>
              </p:cNvSpPr>
              <p:nvPr/>
            </p:nvSpPr>
            <p:spPr bwMode="auto">
              <a:xfrm>
                <a:off x="1095" y="3742"/>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6" name="Oval 253"/>
              <p:cNvSpPr>
                <a:spLocks noChangeArrowheads="1"/>
              </p:cNvSpPr>
              <p:nvPr/>
            </p:nvSpPr>
            <p:spPr bwMode="auto">
              <a:xfrm>
                <a:off x="1169" y="3823"/>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7" name="Oval 254"/>
              <p:cNvSpPr>
                <a:spLocks noChangeArrowheads="1"/>
              </p:cNvSpPr>
              <p:nvPr/>
            </p:nvSpPr>
            <p:spPr bwMode="auto">
              <a:xfrm>
                <a:off x="1182" y="3837"/>
                <a:ext cx="52" cy="52"/>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8" name="Freeform 255"/>
              <p:cNvSpPr>
                <a:spLocks/>
              </p:cNvSpPr>
              <p:nvPr/>
            </p:nvSpPr>
            <p:spPr bwMode="auto">
              <a:xfrm>
                <a:off x="1032" y="3909"/>
                <a:ext cx="226" cy="242"/>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9" name="Oval 256"/>
              <p:cNvSpPr>
                <a:spLocks noChangeArrowheads="1"/>
              </p:cNvSpPr>
              <p:nvPr/>
            </p:nvSpPr>
            <p:spPr bwMode="auto">
              <a:xfrm>
                <a:off x="1106" y="3990"/>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0" name="Oval 257"/>
              <p:cNvSpPr>
                <a:spLocks noChangeArrowheads="1"/>
              </p:cNvSpPr>
              <p:nvPr/>
            </p:nvSpPr>
            <p:spPr bwMode="auto">
              <a:xfrm>
                <a:off x="1119" y="4003"/>
                <a:ext cx="52" cy="53"/>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1" name="Freeform 258"/>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2" name="Freeform 259"/>
              <p:cNvSpPr>
                <a:spLocks/>
              </p:cNvSpPr>
              <p:nvPr/>
            </p:nvSpPr>
            <p:spPr bwMode="auto">
              <a:xfrm>
                <a:off x="6959" y="3517"/>
                <a:ext cx="129" cy="72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3" name="Freeform 260"/>
              <p:cNvSpPr>
                <a:spLocks/>
              </p:cNvSpPr>
              <p:nvPr/>
            </p:nvSpPr>
            <p:spPr bwMode="auto">
              <a:xfrm>
                <a:off x="6534" y="2789"/>
                <a:ext cx="987" cy="936"/>
              </a:xfrm>
              <a:custGeom>
                <a:avLst/>
                <a:gdLst>
                  <a:gd name="T0" fmla="*/ 376 w 376"/>
                  <a:gd name="T1" fmla="*/ 156 h 337"/>
                  <a:gd name="T2" fmla="*/ 358 w 376"/>
                  <a:gd name="T3" fmla="*/ 112 h 337"/>
                  <a:gd name="T4" fmla="*/ 314 w 376"/>
                  <a:gd name="T5" fmla="*/ 94 h 337"/>
                  <a:gd name="T6" fmla="*/ 304 w 376"/>
                  <a:gd name="T7" fmla="*/ 95 h 337"/>
                  <a:gd name="T8" fmla="*/ 306 w 376"/>
                  <a:gd name="T9" fmla="*/ 79 h 337"/>
                  <a:gd name="T10" fmla="*/ 239 w 376"/>
                  <a:gd name="T11" fmla="*/ 12 h 337"/>
                  <a:gd name="T12" fmla="*/ 191 w 376"/>
                  <a:gd name="T13" fmla="*/ 33 h 337"/>
                  <a:gd name="T14" fmla="*/ 143 w 376"/>
                  <a:gd name="T15" fmla="*/ 0 h 337"/>
                  <a:gd name="T16" fmla="*/ 95 w 376"/>
                  <a:gd name="T17" fmla="*/ 74 h 337"/>
                  <a:gd name="T18" fmla="*/ 91 w 376"/>
                  <a:gd name="T19" fmla="*/ 74 h 337"/>
                  <a:gd name="T20" fmla="*/ 47 w 376"/>
                  <a:gd name="T21" fmla="*/ 152 h 337"/>
                  <a:gd name="T22" fmla="*/ 63 w 376"/>
                  <a:gd name="T23" fmla="*/ 247 h 337"/>
                  <a:gd name="T24" fmla="*/ 79 w 376"/>
                  <a:gd name="T25" fmla="*/ 245 h 337"/>
                  <a:gd name="T26" fmla="*/ 73 w 376"/>
                  <a:gd name="T27" fmla="*/ 269 h 337"/>
                  <a:gd name="T28" fmla="*/ 131 w 376"/>
                  <a:gd name="T29" fmla="*/ 327 h 337"/>
                  <a:gd name="T30" fmla="*/ 166 w 376"/>
                  <a:gd name="T31" fmla="*/ 315 h 337"/>
                  <a:gd name="T32" fmla="*/ 211 w 376"/>
                  <a:gd name="T33" fmla="*/ 337 h 337"/>
                  <a:gd name="T34" fmla="*/ 264 w 376"/>
                  <a:gd name="T35" fmla="*/ 298 h 337"/>
                  <a:gd name="T36" fmla="*/ 283 w 376"/>
                  <a:gd name="T37" fmla="*/ 301 h 337"/>
                  <a:gd name="T38" fmla="*/ 323 w 376"/>
                  <a:gd name="T39" fmla="*/ 285 h 337"/>
                  <a:gd name="T40" fmla="*/ 339 w 376"/>
                  <a:gd name="T41" fmla="*/ 245 h 337"/>
                  <a:gd name="T42" fmla="*/ 331 w 376"/>
                  <a:gd name="T43" fmla="*/ 216 h 337"/>
                  <a:gd name="T44" fmla="*/ 358 w 376"/>
                  <a:gd name="T45" fmla="*/ 200 h 337"/>
                  <a:gd name="T46" fmla="*/ 376 w 376"/>
                  <a:gd name="T47" fmla="*/ 156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337">
                    <a:moveTo>
                      <a:pt x="376" y="156"/>
                    </a:moveTo>
                    <a:cubicBezTo>
                      <a:pt x="376" y="140"/>
                      <a:pt x="370" y="124"/>
                      <a:pt x="358" y="112"/>
                    </a:cubicBezTo>
                    <a:cubicBezTo>
                      <a:pt x="347" y="101"/>
                      <a:pt x="331" y="94"/>
                      <a:pt x="314" y="94"/>
                    </a:cubicBezTo>
                    <a:cubicBezTo>
                      <a:pt x="311" y="94"/>
                      <a:pt x="308" y="95"/>
                      <a:pt x="304" y="95"/>
                    </a:cubicBezTo>
                    <a:cubicBezTo>
                      <a:pt x="306" y="90"/>
                      <a:pt x="306" y="85"/>
                      <a:pt x="306" y="79"/>
                    </a:cubicBezTo>
                    <a:cubicBezTo>
                      <a:pt x="306" y="43"/>
                      <a:pt x="276" y="12"/>
                      <a:pt x="239" y="12"/>
                    </a:cubicBezTo>
                    <a:cubicBezTo>
                      <a:pt x="221" y="12"/>
                      <a:pt x="203" y="20"/>
                      <a:pt x="191" y="33"/>
                    </a:cubicBezTo>
                    <a:cubicBezTo>
                      <a:pt x="184" y="15"/>
                      <a:pt x="168" y="0"/>
                      <a:pt x="143" y="0"/>
                    </a:cubicBezTo>
                    <a:cubicBezTo>
                      <a:pt x="99" y="0"/>
                      <a:pt x="83" y="43"/>
                      <a:pt x="95" y="74"/>
                    </a:cubicBezTo>
                    <a:cubicBezTo>
                      <a:pt x="93" y="74"/>
                      <a:pt x="92" y="74"/>
                      <a:pt x="91" y="74"/>
                    </a:cubicBezTo>
                    <a:cubicBezTo>
                      <a:pt x="46" y="74"/>
                      <a:pt x="32" y="121"/>
                      <a:pt x="47" y="152"/>
                    </a:cubicBezTo>
                    <a:cubicBezTo>
                      <a:pt x="0" y="167"/>
                      <a:pt x="6" y="247"/>
                      <a:pt x="63" y="247"/>
                    </a:cubicBezTo>
                    <a:cubicBezTo>
                      <a:pt x="69" y="247"/>
                      <a:pt x="74" y="246"/>
                      <a:pt x="79" y="245"/>
                    </a:cubicBezTo>
                    <a:cubicBezTo>
                      <a:pt x="75" y="252"/>
                      <a:pt x="73" y="260"/>
                      <a:pt x="73" y="269"/>
                    </a:cubicBezTo>
                    <a:cubicBezTo>
                      <a:pt x="73" y="301"/>
                      <a:pt x="99" y="327"/>
                      <a:pt x="131" y="327"/>
                    </a:cubicBezTo>
                    <a:cubicBezTo>
                      <a:pt x="144" y="327"/>
                      <a:pt x="157" y="322"/>
                      <a:pt x="166" y="315"/>
                    </a:cubicBezTo>
                    <a:cubicBezTo>
                      <a:pt x="177" y="328"/>
                      <a:pt x="193" y="337"/>
                      <a:pt x="211" y="337"/>
                    </a:cubicBezTo>
                    <a:cubicBezTo>
                      <a:pt x="236" y="337"/>
                      <a:pt x="257" y="320"/>
                      <a:pt x="264" y="298"/>
                    </a:cubicBezTo>
                    <a:cubicBezTo>
                      <a:pt x="270" y="300"/>
                      <a:pt x="276" y="301"/>
                      <a:pt x="283" y="301"/>
                    </a:cubicBezTo>
                    <a:cubicBezTo>
                      <a:pt x="298" y="301"/>
                      <a:pt x="312" y="295"/>
                      <a:pt x="323" y="285"/>
                    </a:cubicBezTo>
                    <a:cubicBezTo>
                      <a:pt x="333" y="274"/>
                      <a:pt x="339" y="260"/>
                      <a:pt x="339" y="245"/>
                    </a:cubicBezTo>
                    <a:cubicBezTo>
                      <a:pt x="339" y="235"/>
                      <a:pt x="336" y="225"/>
                      <a:pt x="331" y="216"/>
                    </a:cubicBezTo>
                    <a:cubicBezTo>
                      <a:pt x="341" y="213"/>
                      <a:pt x="351" y="208"/>
                      <a:pt x="358" y="200"/>
                    </a:cubicBezTo>
                    <a:cubicBezTo>
                      <a:pt x="370" y="189"/>
                      <a:pt x="376" y="173"/>
                      <a:pt x="376" y="156"/>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4" name="Freeform 261"/>
              <p:cNvSpPr>
                <a:spLocks/>
              </p:cNvSpPr>
              <p:nvPr/>
            </p:nvSpPr>
            <p:spPr bwMode="auto">
              <a:xfrm>
                <a:off x="6676" y="2897"/>
                <a:ext cx="693" cy="748"/>
              </a:xfrm>
              <a:custGeom>
                <a:avLst/>
                <a:gdLst>
                  <a:gd name="T0" fmla="*/ 251 w 264"/>
                  <a:gd name="T1" fmla="*/ 123 h 269"/>
                  <a:gd name="T2" fmla="*/ 251 w 264"/>
                  <a:gd name="T3" fmla="*/ 122 h 269"/>
                  <a:gd name="T4" fmla="*/ 258 w 264"/>
                  <a:gd name="T5" fmla="*/ 95 h 269"/>
                  <a:gd name="T6" fmla="*/ 251 w 264"/>
                  <a:gd name="T7" fmla="*/ 69 h 269"/>
                  <a:gd name="T8" fmla="*/ 232 w 264"/>
                  <a:gd name="T9" fmla="*/ 50 h 269"/>
                  <a:gd name="T10" fmla="*/ 212 w 264"/>
                  <a:gd name="T11" fmla="*/ 42 h 269"/>
                  <a:gd name="T12" fmla="*/ 197 w 264"/>
                  <a:gd name="T13" fmla="*/ 40 h 269"/>
                  <a:gd name="T14" fmla="*/ 179 w 264"/>
                  <a:gd name="T15" fmla="*/ 43 h 269"/>
                  <a:gd name="T16" fmla="*/ 173 w 264"/>
                  <a:gd name="T17" fmla="*/ 29 h 269"/>
                  <a:gd name="T18" fmla="*/ 173 w 264"/>
                  <a:gd name="T19" fmla="*/ 28 h 269"/>
                  <a:gd name="T20" fmla="*/ 153 w 264"/>
                  <a:gd name="T21" fmla="*/ 8 h 269"/>
                  <a:gd name="T22" fmla="*/ 125 w 264"/>
                  <a:gd name="T23" fmla="*/ 0 h 269"/>
                  <a:gd name="T24" fmla="*/ 97 w 264"/>
                  <a:gd name="T25" fmla="*/ 8 h 269"/>
                  <a:gd name="T26" fmla="*/ 77 w 264"/>
                  <a:gd name="T27" fmla="*/ 28 h 269"/>
                  <a:gd name="T28" fmla="*/ 76 w 264"/>
                  <a:gd name="T29" fmla="*/ 29 h 269"/>
                  <a:gd name="T30" fmla="*/ 69 w 264"/>
                  <a:gd name="T31" fmla="*/ 50 h 269"/>
                  <a:gd name="T32" fmla="*/ 16 w 264"/>
                  <a:gd name="T33" fmla="*/ 107 h 269"/>
                  <a:gd name="T34" fmla="*/ 23 w 264"/>
                  <a:gd name="T35" fmla="*/ 134 h 269"/>
                  <a:gd name="T36" fmla="*/ 6 w 264"/>
                  <a:gd name="T37" fmla="*/ 149 h 269"/>
                  <a:gd name="T38" fmla="*/ 6 w 264"/>
                  <a:gd name="T39" fmla="*/ 185 h 269"/>
                  <a:gd name="T40" fmla="*/ 43 w 264"/>
                  <a:gd name="T41" fmla="*/ 202 h 269"/>
                  <a:gd name="T42" fmla="*/ 39 w 264"/>
                  <a:gd name="T43" fmla="*/ 212 h 269"/>
                  <a:gd name="T44" fmla="*/ 51 w 264"/>
                  <a:gd name="T45" fmla="*/ 253 h 269"/>
                  <a:gd name="T46" fmla="*/ 92 w 264"/>
                  <a:gd name="T47" fmla="*/ 265 h 269"/>
                  <a:gd name="T48" fmla="*/ 111 w 264"/>
                  <a:gd name="T49" fmla="*/ 253 h 269"/>
                  <a:gd name="T50" fmla="*/ 118 w 264"/>
                  <a:gd name="T51" fmla="*/ 245 h 269"/>
                  <a:gd name="T52" fmla="*/ 153 w 264"/>
                  <a:gd name="T53" fmla="*/ 267 h 269"/>
                  <a:gd name="T54" fmla="*/ 193 w 264"/>
                  <a:gd name="T55" fmla="*/ 227 h 269"/>
                  <a:gd name="T56" fmla="*/ 192 w 264"/>
                  <a:gd name="T57" fmla="*/ 225 h 269"/>
                  <a:gd name="T58" fmla="*/ 194 w 264"/>
                  <a:gd name="T59" fmla="*/ 224 h 269"/>
                  <a:gd name="T60" fmla="*/ 200 w 264"/>
                  <a:gd name="T61" fmla="*/ 216 h 269"/>
                  <a:gd name="T62" fmla="*/ 221 w 264"/>
                  <a:gd name="T63" fmla="*/ 214 h 269"/>
                  <a:gd name="T64" fmla="*/ 237 w 264"/>
                  <a:gd name="T65" fmla="*/ 207 h 269"/>
                  <a:gd name="T66" fmla="*/ 264 w 264"/>
                  <a:gd name="T67" fmla="*/ 159 h 269"/>
                  <a:gd name="T68" fmla="*/ 251 w 264"/>
                  <a:gd name="T69" fmla="*/ 123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64" h="269">
                    <a:moveTo>
                      <a:pt x="251" y="123"/>
                    </a:moveTo>
                    <a:cubicBezTo>
                      <a:pt x="251" y="122"/>
                      <a:pt x="251" y="122"/>
                      <a:pt x="251" y="122"/>
                    </a:cubicBezTo>
                    <a:cubicBezTo>
                      <a:pt x="256" y="114"/>
                      <a:pt x="258" y="105"/>
                      <a:pt x="258" y="95"/>
                    </a:cubicBezTo>
                    <a:cubicBezTo>
                      <a:pt x="258" y="86"/>
                      <a:pt x="256" y="77"/>
                      <a:pt x="251" y="69"/>
                    </a:cubicBezTo>
                    <a:cubicBezTo>
                      <a:pt x="246" y="61"/>
                      <a:pt x="240" y="54"/>
                      <a:pt x="232" y="50"/>
                    </a:cubicBezTo>
                    <a:cubicBezTo>
                      <a:pt x="226" y="47"/>
                      <a:pt x="219" y="43"/>
                      <a:pt x="212" y="42"/>
                    </a:cubicBezTo>
                    <a:cubicBezTo>
                      <a:pt x="207" y="42"/>
                      <a:pt x="202" y="41"/>
                      <a:pt x="197" y="40"/>
                    </a:cubicBezTo>
                    <a:cubicBezTo>
                      <a:pt x="191" y="40"/>
                      <a:pt x="185" y="41"/>
                      <a:pt x="179" y="43"/>
                    </a:cubicBezTo>
                    <a:cubicBezTo>
                      <a:pt x="178" y="38"/>
                      <a:pt x="176" y="33"/>
                      <a:pt x="173" y="29"/>
                    </a:cubicBezTo>
                    <a:cubicBezTo>
                      <a:pt x="173" y="28"/>
                      <a:pt x="173" y="28"/>
                      <a:pt x="173" y="28"/>
                    </a:cubicBezTo>
                    <a:cubicBezTo>
                      <a:pt x="168" y="20"/>
                      <a:pt x="161" y="13"/>
                      <a:pt x="153" y="8"/>
                    </a:cubicBezTo>
                    <a:cubicBezTo>
                      <a:pt x="144" y="3"/>
                      <a:pt x="135" y="1"/>
                      <a:pt x="125" y="0"/>
                    </a:cubicBezTo>
                    <a:cubicBezTo>
                      <a:pt x="115" y="1"/>
                      <a:pt x="105" y="3"/>
                      <a:pt x="97" y="8"/>
                    </a:cubicBezTo>
                    <a:cubicBezTo>
                      <a:pt x="88" y="13"/>
                      <a:pt x="82" y="20"/>
                      <a:pt x="77" y="28"/>
                    </a:cubicBezTo>
                    <a:cubicBezTo>
                      <a:pt x="76" y="29"/>
                      <a:pt x="76" y="29"/>
                      <a:pt x="76" y="29"/>
                    </a:cubicBezTo>
                    <a:cubicBezTo>
                      <a:pt x="73" y="35"/>
                      <a:pt x="70" y="43"/>
                      <a:pt x="69" y="50"/>
                    </a:cubicBezTo>
                    <a:cubicBezTo>
                      <a:pt x="40" y="52"/>
                      <a:pt x="16" y="77"/>
                      <a:pt x="16" y="107"/>
                    </a:cubicBezTo>
                    <a:cubicBezTo>
                      <a:pt x="16" y="117"/>
                      <a:pt x="19" y="126"/>
                      <a:pt x="23" y="134"/>
                    </a:cubicBezTo>
                    <a:cubicBezTo>
                      <a:pt x="16" y="137"/>
                      <a:pt x="10" y="142"/>
                      <a:pt x="6" y="149"/>
                    </a:cubicBezTo>
                    <a:cubicBezTo>
                      <a:pt x="0" y="160"/>
                      <a:pt x="0" y="174"/>
                      <a:pt x="6" y="185"/>
                    </a:cubicBezTo>
                    <a:cubicBezTo>
                      <a:pt x="14" y="198"/>
                      <a:pt x="29" y="205"/>
                      <a:pt x="43" y="202"/>
                    </a:cubicBezTo>
                    <a:cubicBezTo>
                      <a:pt x="42" y="205"/>
                      <a:pt x="40" y="208"/>
                      <a:pt x="39" y="212"/>
                    </a:cubicBezTo>
                    <a:cubicBezTo>
                      <a:pt x="35" y="226"/>
                      <a:pt x="40" y="243"/>
                      <a:pt x="51" y="253"/>
                    </a:cubicBezTo>
                    <a:cubicBezTo>
                      <a:pt x="61" y="264"/>
                      <a:pt x="78" y="269"/>
                      <a:pt x="92" y="265"/>
                    </a:cubicBezTo>
                    <a:cubicBezTo>
                      <a:pt x="100" y="263"/>
                      <a:pt x="106" y="259"/>
                      <a:pt x="111" y="253"/>
                    </a:cubicBezTo>
                    <a:cubicBezTo>
                      <a:pt x="114" y="251"/>
                      <a:pt x="116" y="248"/>
                      <a:pt x="118" y="245"/>
                    </a:cubicBezTo>
                    <a:cubicBezTo>
                      <a:pt x="125" y="258"/>
                      <a:pt x="138" y="267"/>
                      <a:pt x="153" y="267"/>
                    </a:cubicBezTo>
                    <a:cubicBezTo>
                      <a:pt x="175" y="267"/>
                      <a:pt x="193" y="249"/>
                      <a:pt x="193" y="227"/>
                    </a:cubicBezTo>
                    <a:cubicBezTo>
                      <a:pt x="193" y="226"/>
                      <a:pt x="193" y="226"/>
                      <a:pt x="192" y="225"/>
                    </a:cubicBezTo>
                    <a:cubicBezTo>
                      <a:pt x="193" y="225"/>
                      <a:pt x="193" y="224"/>
                      <a:pt x="194" y="224"/>
                    </a:cubicBezTo>
                    <a:cubicBezTo>
                      <a:pt x="200" y="216"/>
                      <a:pt x="200" y="216"/>
                      <a:pt x="200" y="216"/>
                    </a:cubicBezTo>
                    <a:cubicBezTo>
                      <a:pt x="207" y="216"/>
                      <a:pt x="214" y="215"/>
                      <a:pt x="221" y="214"/>
                    </a:cubicBezTo>
                    <a:cubicBezTo>
                      <a:pt x="225" y="212"/>
                      <a:pt x="232" y="209"/>
                      <a:pt x="237" y="207"/>
                    </a:cubicBezTo>
                    <a:cubicBezTo>
                      <a:pt x="254" y="198"/>
                      <a:pt x="264" y="178"/>
                      <a:pt x="264" y="159"/>
                    </a:cubicBezTo>
                    <a:cubicBezTo>
                      <a:pt x="264" y="146"/>
                      <a:pt x="259" y="133"/>
                      <a:pt x="251" y="12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5" name="Freeform 262"/>
              <p:cNvSpPr>
                <a:spLocks/>
              </p:cNvSpPr>
              <p:nvPr/>
            </p:nvSpPr>
            <p:spPr bwMode="auto">
              <a:xfrm>
                <a:off x="7064" y="3725"/>
                <a:ext cx="19" cy="376"/>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6" name="Freeform 263"/>
              <p:cNvSpPr>
                <a:spLocks/>
              </p:cNvSpPr>
              <p:nvPr/>
            </p:nvSpPr>
            <p:spPr bwMode="auto">
              <a:xfrm>
                <a:off x="7083" y="4101"/>
                <a:ext cx="2" cy="78"/>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7" name="Freeform 264"/>
              <p:cNvSpPr>
                <a:spLocks/>
              </p:cNvSpPr>
              <p:nvPr/>
            </p:nvSpPr>
            <p:spPr bwMode="auto">
              <a:xfrm>
                <a:off x="7085" y="4179"/>
                <a:ext cx="3" cy="61"/>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8" name="Freeform 265"/>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9" name="Freeform 266"/>
              <p:cNvSpPr>
                <a:spLocks/>
              </p:cNvSpPr>
              <p:nvPr/>
            </p:nvSpPr>
            <p:spPr bwMode="auto">
              <a:xfrm>
                <a:off x="7015" y="4231"/>
                <a:ext cx="18" cy="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0" name="Freeform 267"/>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1" name="Freeform 268"/>
              <p:cNvSpPr>
                <a:spLocks/>
              </p:cNvSpPr>
              <p:nvPr/>
            </p:nvSpPr>
            <p:spPr bwMode="auto">
              <a:xfrm>
                <a:off x="7033" y="4234"/>
                <a:ext cx="47" cy="6"/>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2" name="Freeform 269"/>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3" name="Freeform 270"/>
              <p:cNvSpPr>
                <a:spLocks/>
              </p:cNvSpPr>
              <p:nvPr/>
            </p:nvSpPr>
            <p:spPr bwMode="auto">
              <a:xfrm>
                <a:off x="7080" y="4240"/>
                <a:ext cx="8"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4" name="Freeform 271"/>
              <p:cNvSpPr>
                <a:spLocks/>
              </p:cNvSpPr>
              <p:nvPr/>
            </p:nvSpPr>
            <p:spPr bwMode="auto">
              <a:xfrm>
                <a:off x="7015" y="3706"/>
                <a:ext cx="73" cy="534"/>
              </a:xfrm>
              <a:custGeom>
                <a:avLst/>
                <a:gdLst>
                  <a:gd name="T0" fmla="*/ 0 w 28"/>
                  <a:gd name="T1" fmla="*/ 0 h 192"/>
                  <a:gd name="T2" fmla="*/ 0 w 28"/>
                  <a:gd name="T3" fmla="*/ 189 h 192"/>
                  <a:gd name="T4" fmla="*/ 7 w 28"/>
                  <a:gd name="T5" fmla="*/ 190 h 192"/>
                  <a:gd name="T6" fmla="*/ 25 w 28"/>
                  <a:gd name="T7" fmla="*/ 192 h 192"/>
                  <a:gd name="T8" fmla="*/ 28 w 28"/>
                  <a:gd name="T9" fmla="*/ 192 h 192"/>
                  <a:gd name="T10" fmla="*/ 27 w 28"/>
                  <a:gd name="T11" fmla="*/ 170 h 192"/>
                  <a:gd name="T12" fmla="*/ 26 w 28"/>
                  <a:gd name="T13" fmla="*/ 142 h 192"/>
                  <a:gd name="T14" fmla="*/ 19 w 28"/>
                  <a:gd name="T15" fmla="*/ 7 h 192"/>
                  <a:gd name="T16" fmla="*/ 0 w 28"/>
                  <a:gd name="T17"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92">
                    <a:moveTo>
                      <a:pt x="0" y="0"/>
                    </a:moveTo>
                    <a:cubicBezTo>
                      <a:pt x="0" y="189"/>
                      <a:pt x="0" y="189"/>
                      <a:pt x="0" y="189"/>
                    </a:cubicBezTo>
                    <a:cubicBezTo>
                      <a:pt x="7" y="190"/>
                      <a:pt x="7" y="190"/>
                      <a:pt x="7" y="190"/>
                    </a:cubicBezTo>
                    <a:cubicBezTo>
                      <a:pt x="25" y="192"/>
                      <a:pt x="25" y="192"/>
                      <a:pt x="25" y="192"/>
                    </a:cubicBezTo>
                    <a:cubicBezTo>
                      <a:pt x="28" y="192"/>
                      <a:pt x="28" y="192"/>
                      <a:pt x="28" y="192"/>
                    </a:cubicBezTo>
                    <a:cubicBezTo>
                      <a:pt x="27" y="170"/>
                      <a:pt x="27" y="170"/>
                      <a:pt x="27" y="170"/>
                    </a:cubicBezTo>
                    <a:cubicBezTo>
                      <a:pt x="26" y="142"/>
                      <a:pt x="26" y="142"/>
                      <a:pt x="26" y="142"/>
                    </a:cubicBezTo>
                    <a:cubicBezTo>
                      <a:pt x="19" y="7"/>
                      <a:pt x="19" y="7"/>
                      <a:pt x="19" y="7"/>
                    </a:cubicBezTo>
                    <a:cubicBezTo>
                      <a:pt x="12" y="6"/>
                      <a:pt x="6" y="3"/>
                      <a:pt x="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5" name="Freeform 272"/>
              <p:cNvSpPr>
                <a:spLocks/>
              </p:cNvSpPr>
              <p:nvPr/>
            </p:nvSpPr>
            <p:spPr bwMode="auto">
              <a:xfrm>
                <a:off x="7015" y="2822"/>
                <a:ext cx="506" cy="903"/>
              </a:xfrm>
              <a:custGeom>
                <a:avLst/>
                <a:gdLst>
                  <a:gd name="T0" fmla="*/ 56 w 193"/>
                  <a:gd name="T1" fmla="*/ 0 h 325"/>
                  <a:gd name="T2" fmla="*/ 8 w 193"/>
                  <a:gd name="T3" fmla="*/ 21 h 325"/>
                  <a:gd name="T4" fmla="*/ 8 w 193"/>
                  <a:gd name="T5" fmla="*/ 21 h 325"/>
                  <a:gd name="T6" fmla="*/ 0 w 193"/>
                  <a:gd name="T7" fmla="*/ 6 h 325"/>
                  <a:gd name="T8" fmla="*/ 0 w 193"/>
                  <a:gd name="T9" fmla="*/ 28 h 325"/>
                  <a:gd name="T10" fmla="*/ 24 w 193"/>
                  <a:gd name="T11" fmla="*/ 35 h 325"/>
                  <a:gd name="T12" fmla="*/ 44 w 193"/>
                  <a:gd name="T13" fmla="*/ 55 h 325"/>
                  <a:gd name="T14" fmla="*/ 44 w 193"/>
                  <a:gd name="T15" fmla="*/ 56 h 325"/>
                  <a:gd name="T16" fmla="*/ 50 w 193"/>
                  <a:gd name="T17" fmla="*/ 70 h 325"/>
                  <a:gd name="T18" fmla="*/ 68 w 193"/>
                  <a:gd name="T19" fmla="*/ 67 h 325"/>
                  <a:gd name="T20" fmla="*/ 83 w 193"/>
                  <a:gd name="T21" fmla="*/ 69 h 325"/>
                  <a:gd name="T22" fmla="*/ 103 w 193"/>
                  <a:gd name="T23" fmla="*/ 77 h 325"/>
                  <a:gd name="T24" fmla="*/ 122 w 193"/>
                  <a:gd name="T25" fmla="*/ 96 h 325"/>
                  <a:gd name="T26" fmla="*/ 129 w 193"/>
                  <a:gd name="T27" fmla="*/ 122 h 325"/>
                  <a:gd name="T28" fmla="*/ 122 w 193"/>
                  <a:gd name="T29" fmla="*/ 149 h 325"/>
                  <a:gd name="T30" fmla="*/ 122 w 193"/>
                  <a:gd name="T31" fmla="*/ 150 h 325"/>
                  <a:gd name="T32" fmla="*/ 135 w 193"/>
                  <a:gd name="T33" fmla="*/ 186 h 325"/>
                  <a:gd name="T34" fmla="*/ 108 w 193"/>
                  <a:gd name="T35" fmla="*/ 234 h 325"/>
                  <a:gd name="T36" fmla="*/ 92 w 193"/>
                  <a:gd name="T37" fmla="*/ 241 h 325"/>
                  <a:gd name="T38" fmla="*/ 76 w 193"/>
                  <a:gd name="T39" fmla="*/ 243 h 325"/>
                  <a:gd name="T40" fmla="*/ 71 w 193"/>
                  <a:gd name="T41" fmla="*/ 243 h 325"/>
                  <a:gd name="T42" fmla="*/ 65 w 193"/>
                  <a:gd name="T43" fmla="*/ 251 h 325"/>
                  <a:gd name="T44" fmla="*/ 63 w 193"/>
                  <a:gd name="T45" fmla="*/ 252 h 325"/>
                  <a:gd name="T46" fmla="*/ 64 w 193"/>
                  <a:gd name="T47" fmla="*/ 254 h 325"/>
                  <a:gd name="T48" fmla="*/ 24 w 193"/>
                  <a:gd name="T49" fmla="*/ 294 h 325"/>
                  <a:gd name="T50" fmla="*/ 0 w 193"/>
                  <a:gd name="T51" fmla="*/ 285 h 325"/>
                  <a:gd name="T52" fmla="*/ 0 w 193"/>
                  <a:gd name="T53" fmla="*/ 318 h 325"/>
                  <a:gd name="T54" fmla="*/ 19 w 193"/>
                  <a:gd name="T55" fmla="*/ 325 h 325"/>
                  <a:gd name="T56" fmla="*/ 19 w 193"/>
                  <a:gd name="T57" fmla="*/ 325 h 325"/>
                  <a:gd name="T58" fmla="*/ 19 w 193"/>
                  <a:gd name="T59" fmla="*/ 325 h 325"/>
                  <a:gd name="T60" fmla="*/ 28 w 193"/>
                  <a:gd name="T61" fmla="*/ 325 h 325"/>
                  <a:gd name="T62" fmla="*/ 81 w 193"/>
                  <a:gd name="T63" fmla="*/ 286 h 325"/>
                  <a:gd name="T64" fmla="*/ 100 w 193"/>
                  <a:gd name="T65" fmla="*/ 289 h 325"/>
                  <a:gd name="T66" fmla="*/ 140 w 193"/>
                  <a:gd name="T67" fmla="*/ 273 h 325"/>
                  <a:gd name="T68" fmla="*/ 156 w 193"/>
                  <a:gd name="T69" fmla="*/ 233 h 325"/>
                  <a:gd name="T70" fmla="*/ 148 w 193"/>
                  <a:gd name="T71" fmla="*/ 204 h 325"/>
                  <a:gd name="T72" fmla="*/ 148 w 193"/>
                  <a:gd name="T73" fmla="*/ 204 h 325"/>
                  <a:gd name="T74" fmla="*/ 148 w 193"/>
                  <a:gd name="T75" fmla="*/ 204 h 325"/>
                  <a:gd name="T76" fmla="*/ 175 w 193"/>
                  <a:gd name="T77" fmla="*/ 188 h 325"/>
                  <a:gd name="T78" fmla="*/ 193 w 193"/>
                  <a:gd name="T79" fmla="*/ 144 h 325"/>
                  <a:gd name="T80" fmla="*/ 175 w 193"/>
                  <a:gd name="T81" fmla="*/ 100 h 325"/>
                  <a:gd name="T82" fmla="*/ 131 w 193"/>
                  <a:gd name="T83" fmla="*/ 82 h 325"/>
                  <a:gd name="T84" fmla="*/ 121 w 193"/>
                  <a:gd name="T85" fmla="*/ 83 h 325"/>
                  <a:gd name="T86" fmla="*/ 121 w 193"/>
                  <a:gd name="T87" fmla="*/ 83 h 325"/>
                  <a:gd name="T88" fmla="*/ 121 w 193"/>
                  <a:gd name="T89" fmla="*/ 83 h 325"/>
                  <a:gd name="T90" fmla="*/ 123 w 193"/>
                  <a:gd name="T91" fmla="*/ 67 h 325"/>
                  <a:gd name="T92" fmla="*/ 56 w 193"/>
                  <a:gd name="T93" fmla="*/ 0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3" h="325">
                    <a:moveTo>
                      <a:pt x="56" y="0"/>
                    </a:moveTo>
                    <a:cubicBezTo>
                      <a:pt x="38" y="0"/>
                      <a:pt x="20" y="8"/>
                      <a:pt x="8" y="21"/>
                    </a:cubicBezTo>
                    <a:cubicBezTo>
                      <a:pt x="8" y="21"/>
                      <a:pt x="8" y="21"/>
                      <a:pt x="8" y="21"/>
                    </a:cubicBezTo>
                    <a:cubicBezTo>
                      <a:pt x="6" y="16"/>
                      <a:pt x="4" y="11"/>
                      <a:pt x="0" y="6"/>
                    </a:cubicBezTo>
                    <a:cubicBezTo>
                      <a:pt x="0" y="28"/>
                      <a:pt x="0" y="28"/>
                      <a:pt x="0" y="28"/>
                    </a:cubicBezTo>
                    <a:cubicBezTo>
                      <a:pt x="8" y="28"/>
                      <a:pt x="16" y="31"/>
                      <a:pt x="24" y="35"/>
                    </a:cubicBezTo>
                    <a:cubicBezTo>
                      <a:pt x="32" y="40"/>
                      <a:pt x="39" y="47"/>
                      <a:pt x="44" y="55"/>
                    </a:cubicBezTo>
                    <a:cubicBezTo>
                      <a:pt x="44" y="56"/>
                      <a:pt x="44" y="56"/>
                      <a:pt x="44" y="56"/>
                    </a:cubicBezTo>
                    <a:cubicBezTo>
                      <a:pt x="47" y="60"/>
                      <a:pt x="49" y="65"/>
                      <a:pt x="50" y="70"/>
                    </a:cubicBezTo>
                    <a:cubicBezTo>
                      <a:pt x="56" y="68"/>
                      <a:pt x="62" y="67"/>
                      <a:pt x="68" y="67"/>
                    </a:cubicBezTo>
                    <a:cubicBezTo>
                      <a:pt x="73" y="68"/>
                      <a:pt x="78" y="69"/>
                      <a:pt x="83" y="69"/>
                    </a:cubicBezTo>
                    <a:cubicBezTo>
                      <a:pt x="90" y="70"/>
                      <a:pt x="97" y="74"/>
                      <a:pt x="103" y="77"/>
                    </a:cubicBezTo>
                    <a:cubicBezTo>
                      <a:pt x="111" y="81"/>
                      <a:pt x="117" y="88"/>
                      <a:pt x="122" y="96"/>
                    </a:cubicBezTo>
                    <a:cubicBezTo>
                      <a:pt x="127" y="104"/>
                      <a:pt x="129" y="113"/>
                      <a:pt x="129" y="122"/>
                    </a:cubicBezTo>
                    <a:cubicBezTo>
                      <a:pt x="129" y="132"/>
                      <a:pt x="127" y="141"/>
                      <a:pt x="122" y="149"/>
                    </a:cubicBezTo>
                    <a:cubicBezTo>
                      <a:pt x="122" y="150"/>
                      <a:pt x="122" y="150"/>
                      <a:pt x="122" y="150"/>
                    </a:cubicBezTo>
                    <a:cubicBezTo>
                      <a:pt x="130" y="160"/>
                      <a:pt x="135" y="173"/>
                      <a:pt x="135" y="186"/>
                    </a:cubicBezTo>
                    <a:cubicBezTo>
                      <a:pt x="135" y="205"/>
                      <a:pt x="125" y="225"/>
                      <a:pt x="108" y="234"/>
                    </a:cubicBezTo>
                    <a:cubicBezTo>
                      <a:pt x="103" y="236"/>
                      <a:pt x="96" y="239"/>
                      <a:pt x="92" y="241"/>
                    </a:cubicBezTo>
                    <a:cubicBezTo>
                      <a:pt x="87" y="242"/>
                      <a:pt x="81" y="243"/>
                      <a:pt x="76" y="243"/>
                    </a:cubicBezTo>
                    <a:cubicBezTo>
                      <a:pt x="74" y="243"/>
                      <a:pt x="73" y="243"/>
                      <a:pt x="71" y="243"/>
                    </a:cubicBezTo>
                    <a:cubicBezTo>
                      <a:pt x="65" y="251"/>
                      <a:pt x="65" y="251"/>
                      <a:pt x="65" y="251"/>
                    </a:cubicBezTo>
                    <a:cubicBezTo>
                      <a:pt x="64" y="251"/>
                      <a:pt x="64" y="252"/>
                      <a:pt x="63" y="252"/>
                    </a:cubicBezTo>
                    <a:cubicBezTo>
                      <a:pt x="64" y="253"/>
                      <a:pt x="64" y="253"/>
                      <a:pt x="64" y="254"/>
                    </a:cubicBezTo>
                    <a:cubicBezTo>
                      <a:pt x="64" y="276"/>
                      <a:pt x="46" y="294"/>
                      <a:pt x="24" y="294"/>
                    </a:cubicBezTo>
                    <a:cubicBezTo>
                      <a:pt x="15" y="294"/>
                      <a:pt x="7" y="290"/>
                      <a:pt x="0" y="285"/>
                    </a:cubicBezTo>
                    <a:cubicBezTo>
                      <a:pt x="0" y="318"/>
                      <a:pt x="0" y="318"/>
                      <a:pt x="0" y="318"/>
                    </a:cubicBezTo>
                    <a:cubicBezTo>
                      <a:pt x="6" y="321"/>
                      <a:pt x="12" y="324"/>
                      <a:pt x="19" y="325"/>
                    </a:cubicBezTo>
                    <a:cubicBezTo>
                      <a:pt x="19" y="325"/>
                      <a:pt x="19" y="325"/>
                      <a:pt x="19" y="325"/>
                    </a:cubicBezTo>
                    <a:cubicBezTo>
                      <a:pt x="19" y="325"/>
                      <a:pt x="19" y="325"/>
                      <a:pt x="19" y="325"/>
                    </a:cubicBezTo>
                    <a:cubicBezTo>
                      <a:pt x="22" y="325"/>
                      <a:pt x="25" y="325"/>
                      <a:pt x="28" y="325"/>
                    </a:cubicBezTo>
                    <a:cubicBezTo>
                      <a:pt x="53" y="325"/>
                      <a:pt x="74" y="308"/>
                      <a:pt x="81" y="286"/>
                    </a:cubicBezTo>
                    <a:cubicBezTo>
                      <a:pt x="87" y="288"/>
                      <a:pt x="93" y="289"/>
                      <a:pt x="100" y="289"/>
                    </a:cubicBezTo>
                    <a:cubicBezTo>
                      <a:pt x="115" y="289"/>
                      <a:pt x="129" y="283"/>
                      <a:pt x="140" y="273"/>
                    </a:cubicBezTo>
                    <a:cubicBezTo>
                      <a:pt x="150" y="262"/>
                      <a:pt x="156" y="248"/>
                      <a:pt x="156" y="233"/>
                    </a:cubicBezTo>
                    <a:cubicBezTo>
                      <a:pt x="156" y="223"/>
                      <a:pt x="153" y="213"/>
                      <a:pt x="148" y="204"/>
                    </a:cubicBezTo>
                    <a:cubicBezTo>
                      <a:pt x="148" y="204"/>
                      <a:pt x="148" y="204"/>
                      <a:pt x="148" y="204"/>
                    </a:cubicBezTo>
                    <a:cubicBezTo>
                      <a:pt x="148" y="204"/>
                      <a:pt x="148" y="204"/>
                      <a:pt x="148" y="204"/>
                    </a:cubicBezTo>
                    <a:cubicBezTo>
                      <a:pt x="158" y="201"/>
                      <a:pt x="168" y="196"/>
                      <a:pt x="175" y="188"/>
                    </a:cubicBezTo>
                    <a:cubicBezTo>
                      <a:pt x="187" y="177"/>
                      <a:pt x="193" y="161"/>
                      <a:pt x="193" y="144"/>
                    </a:cubicBezTo>
                    <a:cubicBezTo>
                      <a:pt x="193" y="128"/>
                      <a:pt x="187" y="112"/>
                      <a:pt x="175" y="100"/>
                    </a:cubicBezTo>
                    <a:cubicBezTo>
                      <a:pt x="164" y="89"/>
                      <a:pt x="148" y="82"/>
                      <a:pt x="131" y="82"/>
                    </a:cubicBezTo>
                    <a:cubicBezTo>
                      <a:pt x="128" y="82"/>
                      <a:pt x="125" y="83"/>
                      <a:pt x="121" y="83"/>
                    </a:cubicBezTo>
                    <a:cubicBezTo>
                      <a:pt x="121" y="83"/>
                      <a:pt x="121" y="83"/>
                      <a:pt x="121" y="83"/>
                    </a:cubicBezTo>
                    <a:cubicBezTo>
                      <a:pt x="121" y="83"/>
                      <a:pt x="121" y="83"/>
                      <a:pt x="121" y="83"/>
                    </a:cubicBezTo>
                    <a:cubicBezTo>
                      <a:pt x="123" y="78"/>
                      <a:pt x="123" y="73"/>
                      <a:pt x="123" y="67"/>
                    </a:cubicBezTo>
                    <a:cubicBezTo>
                      <a:pt x="123" y="31"/>
                      <a:pt x="93" y="0"/>
                      <a:pt x="5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6" name="Freeform 273"/>
              <p:cNvSpPr>
                <a:spLocks/>
              </p:cNvSpPr>
              <p:nvPr/>
            </p:nvSpPr>
            <p:spPr bwMode="auto">
              <a:xfrm>
                <a:off x="7015" y="2900"/>
                <a:ext cx="354" cy="739"/>
              </a:xfrm>
              <a:custGeom>
                <a:avLst/>
                <a:gdLst>
                  <a:gd name="T0" fmla="*/ 0 w 135"/>
                  <a:gd name="T1" fmla="*/ 0 h 266"/>
                  <a:gd name="T2" fmla="*/ 0 w 135"/>
                  <a:gd name="T3" fmla="*/ 257 h 266"/>
                  <a:gd name="T4" fmla="*/ 24 w 135"/>
                  <a:gd name="T5" fmla="*/ 266 h 266"/>
                  <a:gd name="T6" fmla="*/ 64 w 135"/>
                  <a:gd name="T7" fmla="*/ 226 h 266"/>
                  <a:gd name="T8" fmla="*/ 63 w 135"/>
                  <a:gd name="T9" fmla="*/ 224 h 266"/>
                  <a:gd name="T10" fmla="*/ 65 w 135"/>
                  <a:gd name="T11" fmla="*/ 223 h 266"/>
                  <a:gd name="T12" fmla="*/ 71 w 135"/>
                  <a:gd name="T13" fmla="*/ 215 h 266"/>
                  <a:gd name="T14" fmla="*/ 76 w 135"/>
                  <a:gd name="T15" fmla="*/ 215 h 266"/>
                  <a:gd name="T16" fmla="*/ 92 w 135"/>
                  <a:gd name="T17" fmla="*/ 213 h 266"/>
                  <a:gd name="T18" fmla="*/ 108 w 135"/>
                  <a:gd name="T19" fmla="*/ 206 h 266"/>
                  <a:gd name="T20" fmla="*/ 135 w 135"/>
                  <a:gd name="T21" fmla="*/ 158 h 266"/>
                  <a:gd name="T22" fmla="*/ 122 w 135"/>
                  <a:gd name="T23" fmla="*/ 122 h 266"/>
                  <a:gd name="T24" fmla="*/ 122 w 135"/>
                  <a:gd name="T25" fmla="*/ 121 h 266"/>
                  <a:gd name="T26" fmla="*/ 129 w 135"/>
                  <a:gd name="T27" fmla="*/ 94 h 266"/>
                  <a:gd name="T28" fmla="*/ 122 w 135"/>
                  <a:gd name="T29" fmla="*/ 68 h 266"/>
                  <a:gd name="T30" fmla="*/ 103 w 135"/>
                  <a:gd name="T31" fmla="*/ 49 h 266"/>
                  <a:gd name="T32" fmla="*/ 83 w 135"/>
                  <a:gd name="T33" fmla="*/ 41 h 266"/>
                  <a:gd name="T34" fmla="*/ 68 w 135"/>
                  <a:gd name="T35" fmla="*/ 39 h 266"/>
                  <a:gd name="T36" fmla="*/ 50 w 135"/>
                  <a:gd name="T37" fmla="*/ 42 h 266"/>
                  <a:gd name="T38" fmla="*/ 44 w 135"/>
                  <a:gd name="T39" fmla="*/ 28 h 266"/>
                  <a:gd name="T40" fmla="*/ 44 w 135"/>
                  <a:gd name="T41" fmla="*/ 27 h 266"/>
                  <a:gd name="T42" fmla="*/ 24 w 135"/>
                  <a:gd name="T43" fmla="*/ 7 h 266"/>
                  <a:gd name="T44" fmla="*/ 0 w 135"/>
                  <a:gd name="T45" fmla="*/ 0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35" h="266">
                    <a:moveTo>
                      <a:pt x="0" y="0"/>
                    </a:moveTo>
                    <a:cubicBezTo>
                      <a:pt x="0" y="257"/>
                      <a:pt x="0" y="257"/>
                      <a:pt x="0" y="257"/>
                    </a:cubicBezTo>
                    <a:cubicBezTo>
                      <a:pt x="7" y="262"/>
                      <a:pt x="15" y="266"/>
                      <a:pt x="24" y="266"/>
                    </a:cubicBezTo>
                    <a:cubicBezTo>
                      <a:pt x="46" y="266"/>
                      <a:pt x="64" y="248"/>
                      <a:pt x="64" y="226"/>
                    </a:cubicBezTo>
                    <a:cubicBezTo>
                      <a:pt x="64" y="225"/>
                      <a:pt x="64" y="225"/>
                      <a:pt x="63" y="224"/>
                    </a:cubicBezTo>
                    <a:cubicBezTo>
                      <a:pt x="64" y="224"/>
                      <a:pt x="64" y="223"/>
                      <a:pt x="65" y="223"/>
                    </a:cubicBezTo>
                    <a:cubicBezTo>
                      <a:pt x="71" y="215"/>
                      <a:pt x="71" y="215"/>
                      <a:pt x="71" y="215"/>
                    </a:cubicBezTo>
                    <a:cubicBezTo>
                      <a:pt x="73" y="215"/>
                      <a:pt x="74" y="215"/>
                      <a:pt x="76" y="215"/>
                    </a:cubicBezTo>
                    <a:cubicBezTo>
                      <a:pt x="81" y="215"/>
                      <a:pt x="87" y="214"/>
                      <a:pt x="92" y="213"/>
                    </a:cubicBezTo>
                    <a:cubicBezTo>
                      <a:pt x="96" y="211"/>
                      <a:pt x="103" y="208"/>
                      <a:pt x="108" y="206"/>
                    </a:cubicBezTo>
                    <a:cubicBezTo>
                      <a:pt x="125" y="197"/>
                      <a:pt x="135" y="177"/>
                      <a:pt x="135" y="158"/>
                    </a:cubicBezTo>
                    <a:cubicBezTo>
                      <a:pt x="135" y="145"/>
                      <a:pt x="130" y="132"/>
                      <a:pt x="122" y="122"/>
                    </a:cubicBezTo>
                    <a:cubicBezTo>
                      <a:pt x="122" y="121"/>
                      <a:pt x="122" y="121"/>
                      <a:pt x="122" y="121"/>
                    </a:cubicBezTo>
                    <a:cubicBezTo>
                      <a:pt x="127" y="113"/>
                      <a:pt x="129" y="104"/>
                      <a:pt x="129" y="94"/>
                    </a:cubicBezTo>
                    <a:cubicBezTo>
                      <a:pt x="129" y="85"/>
                      <a:pt x="127" y="76"/>
                      <a:pt x="122" y="68"/>
                    </a:cubicBezTo>
                    <a:cubicBezTo>
                      <a:pt x="117" y="60"/>
                      <a:pt x="111" y="53"/>
                      <a:pt x="103" y="49"/>
                    </a:cubicBezTo>
                    <a:cubicBezTo>
                      <a:pt x="97" y="46"/>
                      <a:pt x="90" y="42"/>
                      <a:pt x="83" y="41"/>
                    </a:cubicBezTo>
                    <a:cubicBezTo>
                      <a:pt x="78" y="41"/>
                      <a:pt x="73" y="40"/>
                      <a:pt x="68" y="39"/>
                    </a:cubicBezTo>
                    <a:cubicBezTo>
                      <a:pt x="62" y="39"/>
                      <a:pt x="56" y="40"/>
                      <a:pt x="50" y="42"/>
                    </a:cubicBezTo>
                    <a:cubicBezTo>
                      <a:pt x="49" y="37"/>
                      <a:pt x="47" y="32"/>
                      <a:pt x="44" y="28"/>
                    </a:cubicBezTo>
                    <a:cubicBezTo>
                      <a:pt x="44" y="27"/>
                      <a:pt x="44" y="27"/>
                      <a:pt x="44" y="27"/>
                    </a:cubicBezTo>
                    <a:cubicBezTo>
                      <a:pt x="39" y="19"/>
                      <a:pt x="32" y="12"/>
                      <a:pt x="24" y="7"/>
                    </a:cubicBezTo>
                    <a:cubicBezTo>
                      <a:pt x="16" y="3"/>
                      <a:pt x="8"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7" name="Freeform 274"/>
              <p:cNvSpPr>
                <a:spLocks/>
              </p:cNvSpPr>
              <p:nvPr/>
            </p:nvSpPr>
            <p:spPr bwMode="auto">
              <a:xfrm>
                <a:off x="6660" y="3194"/>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8" name="Freeform 275"/>
              <p:cNvSpPr>
                <a:spLocks/>
              </p:cNvSpPr>
              <p:nvPr/>
            </p:nvSpPr>
            <p:spPr bwMode="auto">
              <a:xfrm>
                <a:off x="6755" y="3297"/>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9" name="Freeform 276"/>
              <p:cNvSpPr>
                <a:spLocks/>
              </p:cNvSpPr>
              <p:nvPr/>
            </p:nvSpPr>
            <p:spPr bwMode="auto">
              <a:xfrm>
                <a:off x="6818" y="2905"/>
                <a:ext cx="239" cy="259"/>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0" name="Freeform 277"/>
              <p:cNvSpPr>
                <a:spLocks/>
              </p:cNvSpPr>
              <p:nvPr/>
            </p:nvSpPr>
            <p:spPr bwMode="auto">
              <a:xfrm>
                <a:off x="6912" y="3008"/>
                <a:ext cx="55" cy="6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1" name="Freeform 278"/>
              <p:cNvSpPr>
                <a:spLocks/>
              </p:cNvSpPr>
              <p:nvPr/>
            </p:nvSpPr>
            <p:spPr bwMode="auto">
              <a:xfrm>
                <a:off x="7141" y="3003"/>
                <a:ext cx="246"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2" name="Freeform 279"/>
              <p:cNvSpPr>
                <a:spLocks/>
              </p:cNvSpPr>
              <p:nvPr/>
            </p:nvSpPr>
            <p:spPr bwMode="auto">
              <a:xfrm>
                <a:off x="7235" y="3097"/>
                <a:ext cx="63" cy="67"/>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3" name="Freeform 280"/>
              <p:cNvSpPr>
                <a:spLocks/>
              </p:cNvSpPr>
              <p:nvPr/>
            </p:nvSpPr>
            <p:spPr bwMode="auto">
              <a:xfrm>
                <a:off x="6930" y="3314"/>
                <a:ext cx="247" cy="261"/>
              </a:xfrm>
              <a:custGeom>
                <a:avLst/>
                <a:gdLst>
                  <a:gd name="T0" fmla="*/ 67 w 94"/>
                  <a:gd name="T1" fmla="*/ 88 h 94"/>
                  <a:gd name="T2" fmla="*/ 48 w 94"/>
                  <a:gd name="T3" fmla="*/ 57 h 94"/>
                  <a:gd name="T4" fmla="*/ 32 w 94"/>
                  <a:gd name="T5" fmla="*/ 91 h 94"/>
                  <a:gd name="T6" fmla="*/ 41 w 94"/>
                  <a:gd name="T7" fmla="*/ 55 h 94"/>
                  <a:gd name="T8" fmla="*/ 6 w 94"/>
                  <a:gd name="T9" fmla="*/ 69 h 94"/>
                  <a:gd name="T10" fmla="*/ 38 w 94"/>
                  <a:gd name="T11" fmla="*/ 49 h 94"/>
                  <a:gd name="T12" fmla="*/ 4 w 94"/>
                  <a:gd name="T13" fmla="*/ 34 h 94"/>
                  <a:gd name="T14" fmla="*/ 39 w 94"/>
                  <a:gd name="T15" fmla="*/ 42 h 94"/>
                  <a:gd name="T16" fmla="*/ 27 w 94"/>
                  <a:gd name="T17" fmla="*/ 7 h 94"/>
                  <a:gd name="T18" fmla="*/ 46 w 94"/>
                  <a:gd name="T19" fmla="*/ 38 h 94"/>
                  <a:gd name="T20" fmla="*/ 61 w 94"/>
                  <a:gd name="T21" fmla="*/ 3 h 94"/>
                  <a:gd name="T22" fmla="*/ 52 w 94"/>
                  <a:gd name="T23" fmla="*/ 40 h 94"/>
                  <a:gd name="T24" fmla="*/ 88 w 94"/>
                  <a:gd name="T25" fmla="*/ 25 h 94"/>
                  <a:gd name="T26" fmla="*/ 56 w 94"/>
                  <a:gd name="T27" fmla="*/ 46 h 94"/>
                  <a:gd name="T28" fmla="*/ 90 w 94"/>
                  <a:gd name="T29" fmla="*/ 60 h 94"/>
                  <a:gd name="T30" fmla="*/ 54 w 94"/>
                  <a:gd name="T31" fmla="*/ 53 h 94"/>
                  <a:gd name="T32" fmla="*/ 67 w 94"/>
                  <a:gd name="T33" fmla="*/ 8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67" y="88"/>
                    </a:moveTo>
                    <a:cubicBezTo>
                      <a:pt x="56" y="94"/>
                      <a:pt x="51" y="71"/>
                      <a:pt x="48" y="57"/>
                    </a:cubicBezTo>
                    <a:cubicBezTo>
                      <a:pt x="47" y="71"/>
                      <a:pt x="44" y="94"/>
                      <a:pt x="32" y="91"/>
                    </a:cubicBezTo>
                    <a:cubicBezTo>
                      <a:pt x="20" y="88"/>
                      <a:pt x="33" y="68"/>
                      <a:pt x="41" y="55"/>
                    </a:cubicBezTo>
                    <a:cubicBezTo>
                      <a:pt x="30" y="65"/>
                      <a:pt x="12" y="80"/>
                      <a:pt x="6" y="69"/>
                    </a:cubicBezTo>
                    <a:cubicBezTo>
                      <a:pt x="0" y="59"/>
                      <a:pt x="23" y="52"/>
                      <a:pt x="38" y="49"/>
                    </a:cubicBezTo>
                    <a:cubicBezTo>
                      <a:pt x="23" y="49"/>
                      <a:pt x="0" y="47"/>
                      <a:pt x="4" y="34"/>
                    </a:cubicBezTo>
                    <a:cubicBezTo>
                      <a:pt x="7" y="22"/>
                      <a:pt x="27" y="34"/>
                      <a:pt x="39" y="42"/>
                    </a:cubicBezTo>
                    <a:cubicBezTo>
                      <a:pt x="30" y="32"/>
                      <a:pt x="16" y="14"/>
                      <a:pt x="27" y="7"/>
                    </a:cubicBezTo>
                    <a:cubicBezTo>
                      <a:pt x="38" y="1"/>
                      <a:pt x="43" y="23"/>
                      <a:pt x="46" y="38"/>
                    </a:cubicBezTo>
                    <a:cubicBezTo>
                      <a:pt x="46" y="24"/>
                      <a:pt x="49" y="0"/>
                      <a:pt x="61" y="3"/>
                    </a:cubicBezTo>
                    <a:cubicBezTo>
                      <a:pt x="73" y="6"/>
                      <a:pt x="61" y="27"/>
                      <a:pt x="52" y="40"/>
                    </a:cubicBezTo>
                    <a:cubicBezTo>
                      <a:pt x="63" y="29"/>
                      <a:pt x="82" y="15"/>
                      <a:pt x="88" y="25"/>
                    </a:cubicBezTo>
                    <a:cubicBezTo>
                      <a:pt x="94" y="36"/>
                      <a:pt x="71" y="43"/>
                      <a:pt x="56" y="46"/>
                    </a:cubicBezTo>
                    <a:cubicBezTo>
                      <a:pt x="70" y="46"/>
                      <a:pt x="93" y="48"/>
                      <a:pt x="90" y="60"/>
                    </a:cubicBezTo>
                    <a:cubicBezTo>
                      <a:pt x="87" y="72"/>
                      <a:pt x="66" y="61"/>
                      <a:pt x="54" y="53"/>
                    </a:cubicBezTo>
                    <a:cubicBezTo>
                      <a:pt x="64" y="63"/>
                      <a:pt x="78" y="81"/>
                      <a:pt x="67" y="88"/>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4" name="Freeform 281"/>
              <p:cNvSpPr>
                <a:spLocks/>
              </p:cNvSpPr>
              <p:nvPr/>
            </p:nvSpPr>
            <p:spPr bwMode="auto">
              <a:xfrm>
                <a:off x="7025" y="3409"/>
                <a:ext cx="63" cy="66"/>
              </a:xfrm>
              <a:custGeom>
                <a:avLst/>
                <a:gdLst>
                  <a:gd name="T0" fmla="*/ 7 w 24"/>
                  <a:gd name="T1" fmla="*/ 3 h 24"/>
                  <a:gd name="T2" fmla="*/ 3 w 24"/>
                  <a:gd name="T3" fmla="*/ 17 h 24"/>
                  <a:gd name="T4" fmla="*/ 17 w 24"/>
                  <a:gd name="T5" fmla="*/ 21 h 24"/>
                  <a:gd name="T6" fmla="*/ 21 w 24"/>
                  <a:gd name="T7" fmla="*/ 6 h 24"/>
                  <a:gd name="T8" fmla="*/ 7 w 24"/>
                  <a:gd name="T9" fmla="*/ 3 h 24"/>
                </a:gdLst>
                <a:ahLst/>
                <a:cxnLst>
                  <a:cxn ang="0">
                    <a:pos x="T0" y="T1"/>
                  </a:cxn>
                  <a:cxn ang="0">
                    <a:pos x="T2" y="T3"/>
                  </a:cxn>
                  <a:cxn ang="0">
                    <a:pos x="T4" y="T5"/>
                  </a:cxn>
                  <a:cxn ang="0">
                    <a:pos x="T6" y="T7"/>
                  </a:cxn>
                  <a:cxn ang="0">
                    <a:pos x="T8" y="T9"/>
                  </a:cxn>
                </a:cxnLst>
                <a:rect l="0" t="0" r="r" b="b"/>
                <a:pathLst>
                  <a:path w="24" h="24">
                    <a:moveTo>
                      <a:pt x="7" y="3"/>
                    </a:moveTo>
                    <a:cubicBezTo>
                      <a:pt x="2" y="6"/>
                      <a:pt x="0" y="13"/>
                      <a:pt x="3" y="17"/>
                    </a:cubicBezTo>
                    <a:cubicBezTo>
                      <a:pt x="6" y="22"/>
                      <a:pt x="12" y="24"/>
                      <a:pt x="17" y="21"/>
                    </a:cubicBezTo>
                    <a:cubicBezTo>
                      <a:pt x="22" y="18"/>
                      <a:pt x="24" y="11"/>
                      <a:pt x="21" y="6"/>
                    </a:cubicBezTo>
                    <a:cubicBezTo>
                      <a:pt x="18" y="1"/>
                      <a:pt x="12" y="0"/>
                      <a:pt x="7"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5" name="Freeform 282"/>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6" name="Freeform 283"/>
              <p:cNvSpPr>
                <a:spLocks/>
              </p:cNvSpPr>
              <p:nvPr/>
            </p:nvSpPr>
            <p:spPr bwMode="auto">
              <a:xfrm>
                <a:off x="817" y="3350"/>
                <a:ext cx="123" cy="945"/>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7" name="Freeform 284"/>
              <p:cNvSpPr>
                <a:spLocks/>
              </p:cNvSpPr>
              <p:nvPr/>
            </p:nvSpPr>
            <p:spPr bwMode="auto">
              <a:xfrm>
                <a:off x="1032" y="2964"/>
                <a:ext cx="460" cy="481"/>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8" name="Freeform 285"/>
              <p:cNvSpPr>
                <a:spLocks/>
              </p:cNvSpPr>
              <p:nvPr/>
            </p:nvSpPr>
            <p:spPr bwMode="auto">
              <a:xfrm>
                <a:off x="260" y="2839"/>
                <a:ext cx="465" cy="633"/>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9" name="Freeform 286"/>
              <p:cNvSpPr>
                <a:spLocks/>
              </p:cNvSpPr>
              <p:nvPr/>
            </p:nvSpPr>
            <p:spPr bwMode="auto">
              <a:xfrm>
                <a:off x="496" y="2752"/>
                <a:ext cx="799" cy="821"/>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0" name="Freeform 287"/>
              <p:cNvSpPr>
                <a:spLocks noEditPoints="1"/>
              </p:cNvSpPr>
              <p:nvPr/>
            </p:nvSpPr>
            <p:spPr bwMode="auto">
              <a:xfrm>
                <a:off x="911" y="2802"/>
                <a:ext cx="568" cy="726"/>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1" name="Freeform 288"/>
              <p:cNvSpPr>
                <a:spLocks/>
              </p:cNvSpPr>
              <p:nvPr/>
            </p:nvSpPr>
            <p:spPr bwMode="auto">
              <a:xfrm>
                <a:off x="869" y="3567"/>
                <a:ext cx="71" cy="728"/>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2" name="Freeform 289"/>
              <p:cNvSpPr>
                <a:spLocks/>
              </p:cNvSpPr>
              <p:nvPr/>
            </p:nvSpPr>
            <p:spPr bwMode="auto">
              <a:xfrm>
                <a:off x="1198" y="2991"/>
                <a:ext cx="281" cy="44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3" name="Freeform 290"/>
              <p:cNvSpPr>
                <a:spLocks/>
              </p:cNvSpPr>
              <p:nvPr/>
            </p:nvSpPr>
            <p:spPr bwMode="auto">
              <a:xfrm>
                <a:off x="869" y="2772"/>
                <a:ext cx="426" cy="801"/>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4" name="Freeform 291"/>
              <p:cNvSpPr>
                <a:spLocks/>
              </p:cNvSpPr>
              <p:nvPr/>
            </p:nvSpPr>
            <p:spPr bwMode="auto">
              <a:xfrm>
                <a:off x="536" y="3061"/>
                <a:ext cx="78"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5" name="Freeform 292"/>
              <p:cNvSpPr>
                <a:spLocks/>
              </p:cNvSpPr>
              <p:nvPr/>
            </p:nvSpPr>
            <p:spPr bwMode="auto">
              <a:xfrm>
                <a:off x="475" y="3069"/>
                <a:ext cx="100"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6" name="Freeform 293"/>
              <p:cNvSpPr>
                <a:spLocks/>
              </p:cNvSpPr>
              <p:nvPr/>
            </p:nvSpPr>
            <p:spPr bwMode="auto">
              <a:xfrm>
                <a:off x="465"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7" name="Freeform 294"/>
              <p:cNvSpPr>
                <a:spLocks/>
              </p:cNvSpPr>
              <p:nvPr/>
            </p:nvSpPr>
            <p:spPr bwMode="auto">
              <a:xfrm>
                <a:off x="475" y="3175"/>
                <a:ext cx="100"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8" name="Freeform 295"/>
              <p:cNvSpPr>
                <a:spLocks/>
              </p:cNvSpPr>
              <p:nvPr/>
            </p:nvSpPr>
            <p:spPr bwMode="auto">
              <a:xfrm>
                <a:off x="536" y="3175"/>
                <a:ext cx="78"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9" name="Freeform 296"/>
              <p:cNvSpPr>
                <a:spLocks/>
              </p:cNvSpPr>
              <p:nvPr/>
            </p:nvSpPr>
            <p:spPr bwMode="auto">
              <a:xfrm>
                <a:off x="575"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0" name="Freeform 297"/>
              <p:cNvSpPr>
                <a:spLocks/>
              </p:cNvSpPr>
              <p:nvPr/>
            </p:nvSpPr>
            <p:spPr bwMode="auto">
              <a:xfrm>
                <a:off x="575" y="3133"/>
                <a:ext cx="110"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1" name="Freeform 298"/>
              <p:cNvSpPr>
                <a:spLocks/>
              </p:cNvSpPr>
              <p:nvPr/>
            </p:nvSpPr>
            <p:spPr bwMode="auto">
              <a:xfrm>
                <a:off x="575"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2" name="Oval 299"/>
              <p:cNvSpPr>
                <a:spLocks noChangeArrowheads="1"/>
              </p:cNvSpPr>
              <p:nvPr/>
            </p:nvSpPr>
            <p:spPr bwMode="auto">
              <a:xfrm>
                <a:off x="525"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3" name="Freeform 300"/>
              <p:cNvSpPr>
                <a:spLocks/>
              </p:cNvSpPr>
              <p:nvPr/>
            </p:nvSpPr>
            <p:spPr bwMode="auto">
              <a:xfrm>
                <a:off x="1082" y="3061"/>
                <a:ext cx="79" cy="11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4" name="Freeform 301"/>
              <p:cNvSpPr>
                <a:spLocks/>
              </p:cNvSpPr>
              <p:nvPr/>
            </p:nvSpPr>
            <p:spPr bwMode="auto">
              <a:xfrm>
                <a:off x="1022" y="3069"/>
                <a:ext cx="99" cy="106"/>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5" name="Freeform 302"/>
              <p:cNvSpPr>
                <a:spLocks/>
              </p:cNvSpPr>
              <p:nvPr/>
            </p:nvSpPr>
            <p:spPr bwMode="auto">
              <a:xfrm>
                <a:off x="1011" y="3133"/>
                <a:ext cx="110" cy="86"/>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6" name="Freeform 303"/>
              <p:cNvSpPr>
                <a:spLocks/>
              </p:cNvSpPr>
              <p:nvPr/>
            </p:nvSpPr>
            <p:spPr bwMode="auto">
              <a:xfrm>
                <a:off x="1022" y="3175"/>
                <a:ext cx="99" cy="108"/>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7" name="Freeform 304"/>
              <p:cNvSpPr>
                <a:spLocks/>
              </p:cNvSpPr>
              <p:nvPr/>
            </p:nvSpPr>
            <p:spPr bwMode="auto">
              <a:xfrm>
                <a:off x="1082" y="3175"/>
                <a:ext cx="79" cy="117"/>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8" name="Freeform 305"/>
              <p:cNvSpPr>
                <a:spLocks/>
              </p:cNvSpPr>
              <p:nvPr/>
            </p:nvSpPr>
            <p:spPr bwMode="auto">
              <a:xfrm>
                <a:off x="1121" y="3175"/>
                <a:ext cx="103" cy="108"/>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9" name="Freeform 306"/>
              <p:cNvSpPr>
                <a:spLocks/>
              </p:cNvSpPr>
              <p:nvPr/>
            </p:nvSpPr>
            <p:spPr bwMode="auto">
              <a:xfrm>
                <a:off x="1121" y="3133"/>
                <a:ext cx="111" cy="84"/>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0" name="Freeform 307"/>
              <p:cNvSpPr>
                <a:spLocks/>
              </p:cNvSpPr>
              <p:nvPr/>
            </p:nvSpPr>
            <p:spPr bwMode="auto">
              <a:xfrm>
                <a:off x="1121" y="3069"/>
                <a:ext cx="103" cy="106"/>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1" name="Oval 308"/>
              <p:cNvSpPr>
                <a:spLocks noChangeArrowheads="1"/>
              </p:cNvSpPr>
              <p:nvPr/>
            </p:nvSpPr>
            <p:spPr bwMode="auto">
              <a:xfrm>
                <a:off x="1071" y="3122"/>
                <a:ext cx="100" cy="10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2" name="Freeform 309"/>
              <p:cNvSpPr>
                <a:spLocks/>
              </p:cNvSpPr>
              <p:nvPr/>
            </p:nvSpPr>
            <p:spPr bwMode="auto">
              <a:xfrm>
                <a:off x="798" y="2883"/>
                <a:ext cx="69"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3" name="Freeform 310"/>
              <p:cNvSpPr>
                <a:spLocks/>
              </p:cNvSpPr>
              <p:nvPr/>
            </p:nvSpPr>
            <p:spPr bwMode="auto">
              <a:xfrm>
                <a:off x="746" y="2889"/>
                <a:ext cx="86" cy="91"/>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4" name="Freeform 311"/>
              <p:cNvSpPr>
                <a:spLocks/>
              </p:cNvSpPr>
              <p:nvPr/>
            </p:nvSpPr>
            <p:spPr bwMode="auto">
              <a:xfrm>
                <a:off x="738" y="2944"/>
                <a:ext cx="94" cy="73"/>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5" name="Freeform 312"/>
              <p:cNvSpPr>
                <a:spLocks/>
              </p:cNvSpPr>
              <p:nvPr/>
            </p:nvSpPr>
            <p:spPr bwMode="auto">
              <a:xfrm>
                <a:off x="746" y="2980"/>
                <a:ext cx="86"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6" name="Freeform 313"/>
              <p:cNvSpPr>
                <a:spLocks/>
              </p:cNvSpPr>
              <p:nvPr/>
            </p:nvSpPr>
            <p:spPr bwMode="auto">
              <a:xfrm>
                <a:off x="798" y="2980"/>
                <a:ext cx="69"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7" name="Freeform 314"/>
              <p:cNvSpPr>
                <a:spLocks/>
              </p:cNvSpPr>
              <p:nvPr/>
            </p:nvSpPr>
            <p:spPr bwMode="auto">
              <a:xfrm>
                <a:off x="832" y="2980"/>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8" name="Freeform 315"/>
              <p:cNvSpPr>
                <a:spLocks/>
              </p:cNvSpPr>
              <p:nvPr/>
            </p:nvSpPr>
            <p:spPr bwMode="auto">
              <a:xfrm>
                <a:off x="832" y="2944"/>
                <a:ext cx="92" cy="73"/>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9" name="Freeform 316"/>
              <p:cNvSpPr>
                <a:spLocks/>
              </p:cNvSpPr>
              <p:nvPr/>
            </p:nvSpPr>
            <p:spPr bwMode="auto">
              <a:xfrm>
                <a:off x="832" y="2889"/>
                <a:ext cx="87" cy="91"/>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0" name="Oval 317"/>
              <p:cNvSpPr>
                <a:spLocks noChangeArrowheads="1"/>
              </p:cNvSpPr>
              <p:nvPr/>
            </p:nvSpPr>
            <p:spPr bwMode="auto">
              <a:xfrm>
                <a:off x="790" y="2936"/>
                <a:ext cx="84" cy="8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1" name="Freeform 318"/>
              <p:cNvSpPr>
                <a:spLocks/>
              </p:cNvSpPr>
              <p:nvPr/>
            </p:nvSpPr>
            <p:spPr bwMode="auto">
              <a:xfrm>
                <a:off x="809" y="3217"/>
                <a:ext cx="68" cy="97"/>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2" name="Freeform 319"/>
              <p:cNvSpPr>
                <a:spLocks/>
              </p:cNvSpPr>
              <p:nvPr/>
            </p:nvSpPr>
            <p:spPr bwMode="auto">
              <a:xfrm>
                <a:off x="756" y="3222"/>
                <a:ext cx="87" cy="92"/>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3" name="Freeform 320"/>
              <p:cNvSpPr>
                <a:spLocks/>
              </p:cNvSpPr>
              <p:nvPr/>
            </p:nvSpPr>
            <p:spPr bwMode="auto">
              <a:xfrm>
                <a:off x="748" y="3278"/>
                <a:ext cx="95" cy="72"/>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4" name="Freeform 321"/>
              <p:cNvSpPr>
                <a:spLocks/>
              </p:cNvSpPr>
              <p:nvPr/>
            </p:nvSpPr>
            <p:spPr bwMode="auto">
              <a:xfrm>
                <a:off x="756" y="3314"/>
                <a:ext cx="87" cy="92"/>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5" name="Freeform 322"/>
              <p:cNvSpPr>
                <a:spLocks/>
              </p:cNvSpPr>
              <p:nvPr/>
            </p:nvSpPr>
            <p:spPr bwMode="auto">
              <a:xfrm>
                <a:off x="809" y="3314"/>
                <a:ext cx="68" cy="10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6" name="Freeform 323"/>
              <p:cNvSpPr>
                <a:spLocks/>
              </p:cNvSpPr>
              <p:nvPr/>
            </p:nvSpPr>
            <p:spPr bwMode="auto">
              <a:xfrm>
                <a:off x="843" y="3314"/>
                <a:ext cx="87" cy="92"/>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7" name="Freeform 324"/>
              <p:cNvSpPr>
                <a:spLocks/>
              </p:cNvSpPr>
              <p:nvPr/>
            </p:nvSpPr>
            <p:spPr bwMode="auto">
              <a:xfrm>
                <a:off x="843" y="3278"/>
                <a:ext cx="92" cy="72"/>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8" name="Freeform 325"/>
              <p:cNvSpPr>
                <a:spLocks/>
              </p:cNvSpPr>
              <p:nvPr/>
            </p:nvSpPr>
            <p:spPr bwMode="auto">
              <a:xfrm>
                <a:off x="843" y="3222"/>
                <a:ext cx="87" cy="92"/>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9" name="Oval 326"/>
              <p:cNvSpPr>
                <a:spLocks noChangeArrowheads="1"/>
              </p:cNvSpPr>
              <p:nvPr/>
            </p:nvSpPr>
            <p:spPr bwMode="auto">
              <a:xfrm>
                <a:off x="801" y="3270"/>
                <a:ext cx="84" cy="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0" name="Freeform 327"/>
              <p:cNvSpPr>
                <a:spLocks/>
              </p:cNvSpPr>
              <p:nvPr/>
            </p:nvSpPr>
            <p:spPr bwMode="auto">
              <a:xfrm>
                <a:off x="5187" y="3953"/>
                <a:ext cx="302" cy="351"/>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1" name="Freeform 328"/>
              <p:cNvSpPr>
                <a:spLocks/>
              </p:cNvSpPr>
              <p:nvPr/>
            </p:nvSpPr>
            <p:spPr bwMode="auto">
              <a:xfrm>
                <a:off x="5024" y="3953"/>
                <a:ext cx="302" cy="351"/>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2" name="Freeform 329"/>
              <p:cNvSpPr>
                <a:spLocks/>
              </p:cNvSpPr>
              <p:nvPr/>
            </p:nvSpPr>
            <p:spPr bwMode="auto">
              <a:xfrm>
                <a:off x="5200" y="4104"/>
                <a:ext cx="310" cy="2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3" name="Freeform 330"/>
              <p:cNvSpPr>
                <a:spLocks/>
              </p:cNvSpPr>
              <p:nvPr/>
            </p:nvSpPr>
            <p:spPr bwMode="auto">
              <a:xfrm>
                <a:off x="4992" y="4104"/>
                <a:ext cx="310" cy="2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4" name="Freeform 331"/>
              <p:cNvSpPr>
                <a:spLocks/>
              </p:cNvSpPr>
              <p:nvPr/>
            </p:nvSpPr>
            <p:spPr bwMode="auto">
              <a:xfrm>
                <a:off x="5197" y="3917"/>
                <a:ext cx="110" cy="331"/>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5" name="Freeform 332"/>
              <p:cNvSpPr>
                <a:spLocks/>
              </p:cNvSpPr>
              <p:nvPr/>
            </p:nvSpPr>
            <p:spPr bwMode="auto">
              <a:xfrm>
                <a:off x="2085" y="3142"/>
                <a:ext cx="806" cy="664"/>
              </a:xfrm>
              <a:custGeom>
                <a:avLst/>
                <a:gdLst>
                  <a:gd name="T0" fmla="*/ 260 w 307"/>
                  <a:gd name="T1" fmla="*/ 98 h 239"/>
                  <a:gd name="T2" fmla="*/ 150 w 307"/>
                  <a:gd name="T3" fmla="*/ 0 h 239"/>
                  <a:gd name="T4" fmla="*/ 40 w 307"/>
                  <a:gd name="T5" fmla="*/ 102 h 239"/>
                  <a:gd name="T6" fmla="*/ 0 w 307"/>
                  <a:gd name="T7" fmla="*/ 157 h 239"/>
                  <a:gd name="T8" fmla="*/ 154 w 307"/>
                  <a:gd name="T9" fmla="*/ 239 h 239"/>
                  <a:gd name="T10" fmla="*/ 307 w 307"/>
                  <a:gd name="T11" fmla="*/ 157 h 239"/>
                  <a:gd name="T12" fmla="*/ 260 w 307"/>
                  <a:gd name="T13" fmla="*/ 98 h 239"/>
                </a:gdLst>
                <a:ahLst/>
                <a:cxnLst>
                  <a:cxn ang="0">
                    <a:pos x="T0" y="T1"/>
                  </a:cxn>
                  <a:cxn ang="0">
                    <a:pos x="T2" y="T3"/>
                  </a:cxn>
                  <a:cxn ang="0">
                    <a:pos x="T4" y="T5"/>
                  </a:cxn>
                  <a:cxn ang="0">
                    <a:pos x="T6" y="T7"/>
                  </a:cxn>
                  <a:cxn ang="0">
                    <a:pos x="T8" y="T9"/>
                  </a:cxn>
                  <a:cxn ang="0">
                    <a:pos x="T10" y="T11"/>
                  </a:cxn>
                  <a:cxn ang="0">
                    <a:pos x="T12" y="T13"/>
                  </a:cxn>
                </a:cxnLst>
                <a:rect l="0" t="0" r="r" b="b"/>
                <a:pathLst>
                  <a:path w="307" h="239">
                    <a:moveTo>
                      <a:pt x="260" y="98"/>
                    </a:moveTo>
                    <a:cubicBezTo>
                      <a:pt x="254" y="43"/>
                      <a:pt x="207" y="0"/>
                      <a:pt x="150" y="0"/>
                    </a:cubicBezTo>
                    <a:cubicBezTo>
                      <a:pt x="92" y="0"/>
                      <a:pt x="45" y="45"/>
                      <a:pt x="40" y="102"/>
                    </a:cubicBezTo>
                    <a:cubicBezTo>
                      <a:pt x="15" y="116"/>
                      <a:pt x="0" y="136"/>
                      <a:pt x="0" y="157"/>
                    </a:cubicBezTo>
                    <a:cubicBezTo>
                      <a:pt x="0" y="202"/>
                      <a:pt x="69" y="239"/>
                      <a:pt x="154" y="239"/>
                    </a:cubicBezTo>
                    <a:cubicBezTo>
                      <a:pt x="238" y="239"/>
                      <a:pt x="307" y="202"/>
                      <a:pt x="307" y="157"/>
                    </a:cubicBezTo>
                    <a:cubicBezTo>
                      <a:pt x="307" y="134"/>
                      <a:pt x="289" y="113"/>
                      <a:pt x="260" y="9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6" name="Freeform 333"/>
              <p:cNvSpPr>
                <a:spLocks/>
              </p:cNvSpPr>
              <p:nvPr/>
            </p:nvSpPr>
            <p:spPr bwMode="auto">
              <a:xfrm>
                <a:off x="2138" y="3236"/>
                <a:ext cx="701" cy="578"/>
              </a:xfrm>
              <a:custGeom>
                <a:avLst/>
                <a:gdLst>
                  <a:gd name="T0" fmla="*/ 226 w 267"/>
                  <a:gd name="T1" fmla="*/ 86 h 208"/>
                  <a:gd name="T2" fmla="*/ 131 w 267"/>
                  <a:gd name="T3" fmla="*/ 0 h 208"/>
                  <a:gd name="T4" fmla="*/ 35 w 267"/>
                  <a:gd name="T5" fmla="*/ 89 h 208"/>
                  <a:gd name="T6" fmla="*/ 0 w 267"/>
                  <a:gd name="T7" fmla="*/ 137 h 208"/>
                  <a:gd name="T8" fmla="*/ 134 w 267"/>
                  <a:gd name="T9" fmla="*/ 208 h 208"/>
                  <a:gd name="T10" fmla="*/ 267 w 267"/>
                  <a:gd name="T11" fmla="*/ 137 h 208"/>
                  <a:gd name="T12" fmla="*/ 226 w 267"/>
                  <a:gd name="T13" fmla="*/ 86 h 208"/>
                </a:gdLst>
                <a:ahLst/>
                <a:cxnLst>
                  <a:cxn ang="0">
                    <a:pos x="T0" y="T1"/>
                  </a:cxn>
                  <a:cxn ang="0">
                    <a:pos x="T2" y="T3"/>
                  </a:cxn>
                  <a:cxn ang="0">
                    <a:pos x="T4" y="T5"/>
                  </a:cxn>
                  <a:cxn ang="0">
                    <a:pos x="T6" y="T7"/>
                  </a:cxn>
                  <a:cxn ang="0">
                    <a:pos x="T8" y="T9"/>
                  </a:cxn>
                  <a:cxn ang="0">
                    <a:pos x="T10" y="T11"/>
                  </a:cxn>
                  <a:cxn ang="0">
                    <a:pos x="T12" y="T13"/>
                  </a:cxn>
                </a:cxnLst>
                <a:rect l="0" t="0" r="r" b="b"/>
                <a:pathLst>
                  <a:path w="267" h="208">
                    <a:moveTo>
                      <a:pt x="226" y="86"/>
                    </a:moveTo>
                    <a:cubicBezTo>
                      <a:pt x="221" y="38"/>
                      <a:pt x="180" y="0"/>
                      <a:pt x="131" y="0"/>
                    </a:cubicBezTo>
                    <a:cubicBezTo>
                      <a:pt x="80" y="0"/>
                      <a:pt x="39" y="39"/>
                      <a:pt x="35" y="89"/>
                    </a:cubicBezTo>
                    <a:cubicBezTo>
                      <a:pt x="14" y="102"/>
                      <a:pt x="0" y="119"/>
                      <a:pt x="0" y="137"/>
                    </a:cubicBezTo>
                    <a:cubicBezTo>
                      <a:pt x="0" y="176"/>
                      <a:pt x="60" y="208"/>
                      <a:pt x="134" y="208"/>
                    </a:cubicBezTo>
                    <a:cubicBezTo>
                      <a:pt x="207" y="208"/>
                      <a:pt x="267" y="176"/>
                      <a:pt x="267" y="137"/>
                    </a:cubicBezTo>
                    <a:cubicBezTo>
                      <a:pt x="267" y="117"/>
                      <a:pt x="251" y="99"/>
                      <a:pt x="226" y="8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7" name="Freeform 334"/>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8" name="Freeform 335"/>
              <p:cNvSpPr>
                <a:spLocks/>
              </p:cNvSpPr>
              <p:nvPr/>
            </p:nvSpPr>
            <p:spPr bwMode="auto">
              <a:xfrm>
                <a:off x="2253" y="3637"/>
                <a:ext cx="470" cy="625"/>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9" name="Freeform 336"/>
              <p:cNvSpPr>
                <a:spLocks noEditPoints="1"/>
              </p:cNvSpPr>
              <p:nvPr/>
            </p:nvSpPr>
            <p:spPr bwMode="auto">
              <a:xfrm>
                <a:off x="2524" y="3578"/>
                <a:ext cx="367" cy="298"/>
              </a:xfrm>
              <a:custGeom>
                <a:avLst/>
                <a:gdLst>
                  <a:gd name="T0" fmla="*/ 22 w 140"/>
                  <a:gd name="T1" fmla="*/ 83 h 107"/>
                  <a:gd name="T2" fmla="*/ 22 w 140"/>
                  <a:gd name="T3" fmla="*/ 83 h 107"/>
                  <a:gd name="T4" fmla="*/ 0 w 140"/>
                  <a:gd name="T5" fmla="*/ 107 h 107"/>
                  <a:gd name="T6" fmla="*/ 22 w 140"/>
                  <a:gd name="T7" fmla="*/ 83 h 107"/>
                  <a:gd name="T8" fmla="*/ 140 w 140"/>
                  <a:gd name="T9" fmla="*/ 2 h 107"/>
                  <a:gd name="T10" fmla="*/ 140 w 140"/>
                  <a:gd name="T11" fmla="*/ 2 h 107"/>
                  <a:gd name="T12" fmla="*/ 140 w 140"/>
                  <a:gd name="T13" fmla="*/ 2 h 107"/>
                  <a:gd name="T14" fmla="*/ 140 w 140"/>
                  <a:gd name="T15" fmla="*/ 2 h 107"/>
                  <a:gd name="T16" fmla="*/ 140 w 140"/>
                  <a:gd name="T17" fmla="*/ 2 h 107"/>
                  <a:gd name="T18" fmla="*/ 140 w 140"/>
                  <a:gd name="T19" fmla="*/ 2 h 107"/>
                  <a:gd name="T20" fmla="*/ 140 w 140"/>
                  <a:gd name="T21" fmla="*/ 1 h 107"/>
                  <a:gd name="T22" fmla="*/ 140 w 140"/>
                  <a:gd name="T23" fmla="*/ 1 h 107"/>
                  <a:gd name="T24" fmla="*/ 140 w 140"/>
                  <a:gd name="T25" fmla="*/ 1 h 107"/>
                  <a:gd name="T26" fmla="*/ 140 w 140"/>
                  <a:gd name="T27" fmla="*/ 1 h 107"/>
                  <a:gd name="T28" fmla="*/ 140 w 140"/>
                  <a:gd name="T29" fmla="*/ 1 h 107"/>
                  <a:gd name="T30" fmla="*/ 140 w 140"/>
                  <a:gd name="T31" fmla="*/ 1 h 107"/>
                  <a:gd name="T32" fmla="*/ 140 w 140"/>
                  <a:gd name="T33" fmla="*/ 1 h 107"/>
                  <a:gd name="T34" fmla="*/ 140 w 140"/>
                  <a:gd name="T35" fmla="*/ 1 h 107"/>
                  <a:gd name="T36" fmla="*/ 140 w 140"/>
                  <a:gd name="T37" fmla="*/ 1 h 107"/>
                  <a:gd name="T38" fmla="*/ 140 w 140"/>
                  <a:gd name="T39" fmla="*/ 1 h 107"/>
                  <a:gd name="T40" fmla="*/ 140 w 140"/>
                  <a:gd name="T41" fmla="*/ 1 h 107"/>
                  <a:gd name="T42" fmla="*/ 140 w 140"/>
                  <a:gd name="T43" fmla="*/ 1 h 107"/>
                  <a:gd name="T44" fmla="*/ 140 w 140"/>
                  <a:gd name="T45" fmla="*/ 1 h 107"/>
                  <a:gd name="T46" fmla="*/ 140 w 140"/>
                  <a:gd name="T47" fmla="*/ 1 h 107"/>
                  <a:gd name="T48" fmla="*/ 140 w 140"/>
                  <a:gd name="T49" fmla="*/ 1 h 107"/>
                  <a:gd name="T50" fmla="*/ 140 w 140"/>
                  <a:gd name="T51" fmla="*/ 0 h 107"/>
                  <a:gd name="T52" fmla="*/ 140 w 140"/>
                  <a:gd name="T53" fmla="*/ 0 h 107"/>
                  <a:gd name="T54" fmla="*/ 140 w 140"/>
                  <a:gd name="T55" fmla="*/ 0 h 107"/>
                  <a:gd name="T56" fmla="*/ 140 w 140"/>
                  <a:gd name="T57" fmla="*/ 0 h 107"/>
                  <a:gd name="T58" fmla="*/ 140 w 140"/>
                  <a:gd name="T59" fmla="*/ 0 h 107"/>
                  <a:gd name="T60" fmla="*/ 140 w 140"/>
                  <a:gd name="T6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0" h="107">
                    <a:moveTo>
                      <a:pt x="22" y="83"/>
                    </a:moveTo>
                    <a:cubicBezTo>
                      <a:pt x="22" y="83"/>
                      <a:pt x="22" y="83"/>
                      <a:pt x="22" y="83"/>
                    </a:cubicBezTo>
                    <a:cubicBezTo>
                      <a:pt x="0" y="107"/>
                      <a:pt x="0" y="107"/>
                      <a:pt x="0" y="107"/>
                    </a:cubicBezTo>
                    <a:cubicBezTo>
                      <a:pt x="22" y="83"/>
                      <a:pt x="22" y="83"/>
                      <a:pt x="22" y="83"/>
                    </a:cubicBezTo>
                    <a:moveTo>
                      <a:pt x="140" y="2"/>
                    </a:moveTo>
                    <a:cubicBezTo>
                      <a:pt x="140" y="2"/>
                      <a:pt x="140" y="2"/>
                      <a:pt x="140" y="2"/>
                    </a:cubicBezTo>
                    <a:cubicBezTo>
                      <a:pt x="140" y="2"/>
                      <a:pt x="140" y="2"/>
                      <a:pt x="140" y="2"/>
                    </a:cubicBezTo>
                    <a:moveTo>
                      <a:pt x="140" y="2"/>
                    </a:moveTo>
                    <a:cubicBezTo>
                      <a:pt x="140" y="2"/>
                      <a:pt x="140" y="2"/>
                      <a:pt x="140" y="2"/>
                    </a:cubicBezTo>
                    <a:cubicBezTo>
                      <a:pt x="140" y="2"/>
                      <a:pt x="140" y="2"/>
                      <a:pt x="140" y="2"/>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1"/>
                    </a:moveTo>
                    <a:cubicBezTo>
                      <a:pt x="140" y="1"/>
                      <a:pt x="140" y="1"/>
                      <a:pt x="140" y="1"/>
                    </a:cubicBezTo>
                    <a:cubicBezTo>
                      <a:pt x="140" y="1"/>
                      <a:pt x="140" y="1"/>
                      <a:pt x="140" y="1"/>
                    </a:cubicBezTo>
                    <a:moveTo>
                      <a:pt x="140" y="0"/>
                    </a:moveTo>
                    <a:cubicBezTo>
                      <a:pt x="140" y="0"/>
                      <a:pt x="140" y="0"/>
                      <a:pt x="140" y="0"/>
                    </a:cubicBezTo>
                    <a:cubicBezTo>
                      <a:pt x="140" y="0"/>
                      <a:pt x="140" y="0"/>
                      <a:pt x="140" y="0"/>
                    </a:cubicBezTo>
                    <a:moveTo>
                      <a:pt x="140" y="0"/>
                    </a:moveTo>
                    <a:cubicBezTo>
                      <a:pt x="140" y="0"/>
                      <a:pt x="140" y="0"/>
                      <a:pt x="140" y="0"/>
                    </a:cubicBezTo>
                    <a:cubicBezTo>
                      <a:pt x="140" y="0"/>
                      <a:pt x="140" y="0"/>
                      <a:pt x="14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0" name="Freeform 337"/>
              <p:cNvSpPr>
                <a:spLocks/>
              </p:cNvSpPr>
              <p:nvPr/>
            </p:nvSpPr>
            <p:spPr bwMode="auto">
              <a:xfrm>
                <a:off x="2487" y="3142"/>
                <a:ext cx="404" cy="620"/>
              </a:xfrm>
              <a:custGeom>
                <a:avLst/>
                <a:gdLst>
                  <a:gd name="T0" fmla="*/ 0 w 154"/>
                  <a:gd name="T1" fmla="*/ 0 h 223"/>
                  <a:gd name="T2" fmla="*/ 0 w 154"/>
                  <a:gd name="T3" fmla="*/ 34 h 223"/>
                  <a:gd name="T4" fmla="*/ 93 w 154"/>
                  <a:gd name="T5" fmla="*/ 120 h 223"/>
                  <a:gd name="T6" fmla="*/ 134 w 154"/>
                  <a:gd name="T7" fmla="*/ 171 h 223"/>
                  <a:gd name="T8" fmla="*/ 91 w 154"/>
                  <a:gd name="T9" fmla="*/ 223 h 223"/>
                  <a:gd name="T10" fmla="*/ 154 w 154"/>
                  <a:gd name="T11" fmla="*/ 159 h 223"/>
                  <a:gd name="T12" fmla="*/ 154 w 154"/>
                  <a:gd name="T13" fmla="*/ 159 h 223"/>
                  <a:gd name="T14" fmla="*/ 154 w 154"/>
                  <a:gd name="T15" fmla="*/ 159 h 223"/>
                  <a:gd name="T16" fmla="*/ 154 w 154"/>
                  <a:gd name="T17" fmla="*/ 159 h 223"/>
                  <a:gd name="T18" fmla="*/ 154 w 154"/>
                  <a:gd name="T19" fmla="*/ 158 h 223"/>
                  <a:gd name="T20" fmla="*/ 154 w 154"/>
                  <a:gd name="T21" fmla="*/ 158 h 223"/>
                  <a:gd name="T22" fmla="*/ 154 w 154"/>
                  <a:gd name="T23" fmla="*/ 158 h 223"/>
                  <a:gd name="T24" fmla="*/ 154 w 154"/>
                  <a:gd name="T25" fmla="*/ 158 h 223"/>
                  <a:gd name="T26" fmla="*/ 154 w 154"/>
                  <a:gd name="T27" fmla="*/ 158 h 223"/>
                  <a:gd name="T28" fmla="*/ 154 w 154"/>
                  <a:gd name="T29" fmla="*/ 158 h 223"/>
                  <a:gd name="T30" fmla="*/ 154 w 154"/>
                  <a:gd name="T31" fmla="*/ 158 h 223"/>
                  <a:gd name="T32" fmla="*/ 154 w 154"/>
                  <a:gd name="T33" fmla="*/ 158 h 223"/>
                  <a:gd name="T34" fmla="*/ 154 w 154"/>
                  <a:gd name="T35" fmla="*/ 158 h 223"/>
                  <a:gd name="T36" fmla="*/ 154 w 154"/>
                  <a:gd name="T37" fmla="*/ 158 h 223"/>
                  <a:gd name="T38" fmla="*/ 154 w 154"/>
                  <a:gd name="T39" fmla="*/ 157 h 223"/>
                  <a:gd name="T40" fmla="*/ 154 w 154"/>
                  <a:gd name="T41" fmla="*/ 157 h 223"/>
                  <a:gd name="T42" fmla="*/ 154 w 154"/>
                  <a:gd name="T43" fmla="*/ 157 h 223"/>
                  <a:gd name="T44" fmla="*/ 154 w 154"/>
                  <a:gd name="T45" fmla="*/ 157 h 223"/>
                  <a:gd name="T46" fmla="*/ 154 w 154"/>
                  <a:gd name="T47" fmla="*/ 157 h 223"/>
                  <a:gd name="T48" fmla="*/ 154 w 154"/>
                  <a:gd name="T49" fmla="*/ 157 h 223"/>
                  <a:gd name="T50" fmla="*/ 106 w 154"/>
                  <a:gd name="T51" fmla="*/ 98 h 223"/>
                  <a:gd name="T52" fmla="*/ 0 w 154"/>
                  <a:gd name="T53"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54" h="223">
                    <a:moveTo>
                      <a:pt x="0" y="0"/>
                    </a:moveTo>
                    <a:cubicBezTo>
                      <a:pt x="0" y="34"/>
                      <a:pt x="0" y="34"/>
                      <a:pt x="0" y="34"/>
                    </a:cubicBezTo>
                    <a:cubicBezTo>
                      <a:pt x="49" y="35"/>
                      <a:pt x="88" y="72"/>
                      <a:pt x="93" y="120"/>
                    </a:cubicBezTo>
                    <a:cubicBezTo>
                      <a:pt x="118" y="133"/>
                      <a:pt x="134" y="151"/>
                      <a:pt x="134" y="171"/>
                    </a:cubicBezTo>
                    <a:cubicBezTo>
                      <a:pt x="134" y="192"/>
                      <a:pt x="118" y="210"/>
                      <a:pt x="91" y="223"/>
                    </a:cubicBezTo>
                    <a:cubicBezTo>
                      <a:pt x="128" y="209"/>
                      <a:pt x="153" y="185"/>
                      <a:pt x="154" y="159"/>
                    </a:cubicBezTo>
                    <a:cubicBezTo>
                      <a:pt x="154" y="159"/>
                      <a:pt x="154" y="159"/>
                      <a:pt x="154" y="159"/>
                    </a:cubicBezTo>
                    <a:cubicBezTo>
                      <a:pt x="154" y="159"/>
                      <a:pt x="154" y="159"/>
                      <a:pt x="154" y="159"/>
                    </a:cubicBezTo>
                    <a:cubicBezTo>
                      <a:pt x="154" y="159"/>
                      <a:pt x="154" y="159"/>
                      <a:pt x="154" y="159"/>
                    </a:cubicBezTo>
                    <a:cubicBezTo>
                      <a:pt x="154" y="159"/>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8"/>
                    </a:cubicBezTo>
                    <a:cubicBezTo>
                      <a:pt x="154" y="158"/>
                      <a:pt x="154" y="158"/>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57"/>
                      <a:pt x="154" y="157"/>
                      <a:pt x="154" y="157"/>
                    </a:cubicBezTo>
                    <a:cubicBezTo>
                      <a:pt x="154" y="134"/>
                      <a:pt x="135" y="113"/>
                      <a:pt x="106" y="98"/>
                    </a:cubicBezTo>
                    <a:cubicBezTo>
                      <a:pt x="101" y="44"/>
                      <a:pt x="56"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1" name="Freeform 338"/>
              <p:cNvSpPr>
                <a:spLocks/>
              </p:cNvSpPr>
              <p:nvPr/>
            </p:nvSpPr>
            <p:spPr bwMode="auto">
              <a:xfrm>
                <a:off x="2487" y="3236"/>
                <a:ext cx="352" cy="573"/>
              </a:xfrm>
              <a:custGeom>
                <a:avLst/>
                <a:gdLst>
                  <a:gd name="T0" fmla="*/ 0 w 134"/>
                  <a:gd name="T1" fmla="*/ 0 h 206"/>
                  <a:gd name="T2" fmla="*/ 0 w 134"/>
                  <a:gd name="T3" fmla="*/ 0 h 206"/>
                  <a:gd name="T4" fmla="*/ 0 w 134"/>
                  <a:gd name="T5" fmla="*/ 147 h 206"/>
                  <a:gd name="T6" fmla="*/ 1 w 134"/>
                  <a:gd name="T7" fmla="*/ 144 h 206"/>
                  <a:gd name="T8" fmla="*/ 13 w 134"/>
                  <a:gd name="T9" fmla="*/ 205 h 206"/>
                  <a:gd name="T10" fmla="*/ 90 w 134"/>
                  <a:gd name="T11" fmla="*/ 147 h 206"/>
                  <a:gd name="T12" fmla="*/ 36 w 134"/>
                  <a:gd name="T13" fmla="*/ 206 h 206"/>
                  <a:gd name="T14" fmla="*/ 36 w 134"/>
                  <a:gd name="T15" fmla="*/ 206 h 206"/>
                  <a:gd name="T16" fmla="*/ 36 w 134"/>
                  <a:gd name="T17" fmla="*/ 206 h 206"/>
                  <a:gd name="T18" fmla="*/ 91 w 134"/>
                  <a:gd name="T19" fmla="*/ 189 h 206"/>
                  <a:gd name="T20" fmla="*/ 91 w 134"/>
                  <a:gd name="T21" fmla="*/ 189 h 206"/>
                  <a:gd name="T22" fmla="*/ 134 w 134"/>
                  <a:gd name="T23" fmla="*/ 137 h 206"/>
                  <a:gd name="T24" fmla="*/ 93 w 134"/>
                  <a:gd name="T25" fmla="*/ 86 h 206"/>
                  <a:gd name="T26" fmla="*/ 0 w 134"/>
                  <a:gd name="T27" fmla="*/ 0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4" h="206">
                    <a:moveTo>
                      <a:pt x="0" y="0"/>
                    </a:moveTo>
                    <a:cubicBezTo>
                      <a:pt x="0" y="0"/>
                      <a:pt x="0" y="0"/>
                      <a:pt x="0" y="0"/>
                    </a:cubicBezTo>
                    <a:cubicBezTo>
                      <a:pt x="0" y="147"/>
                      <a:pt x="0" y="147"/>
                      <a:pt x="0" y="147"/>
                    </a:cubicBezTo>
                    <a:cubicBezTo>
                      <a:pt x="1" y="144"/>
                      <a:pt x="1" y="144"/>
                      <a:pt x="1" y="144"/>
                    </a:cubicBezTo>
                    <a:cubicBezTo>
                      <a:pt x="13" y="205"/>
                      <a:pt x="13" y="205"/>
                      <a:pt x="13" y="205"/>
                    </a:cubicBezTo>
                    <a:cubicBezTo>
                      <a:pt x="90" y="147"/>
                      <a:pt x="90" y="147"/>
                      <a:pt x="90" y="147"/>
                    </a:cubicBezTo>
                    <a:cubicBezTo>
                      <a:pt x="36" y="206"/>
                      <a:pt x="36" y="206"/>
                      <a:pt x="36" y="206"/>
                    </a:cubicBezTo>
                    <a:cubicBezTo>
                      <a:pt x="36" y="206"/>
                      <a:pt x="36" y="206"/>
                      <a:pt x="36" y="206"/>
                    </a:cubicBezTo>
                    <a:cubicBezTo>
                      <a:pt x="36" y="206"/>
                      <a:pt x="36" y="206"/>
                      <a:pt x="36" y="206"/>
                    </a:cubicBezTo>
                    <a:cubicBezTo>
                      <a:pt x="57" y="203"/>
                      <a:pt x="76" y="197"/>
                      <a:pt x="91" y="189"/>
                    </a:cubicBezTo>
                    <a:cubicBezTo>
                      <a:pt x="91" y="189"/>
                      <a:pt x="91" y="189"/>
                      <a:pt x="91" y="189"/>
                    </a:cubicBezTo>
                    <a:cubicBezTo>
                      <a:pt x="118" y="176"/>
                      <a:pt x="134" y="158"/>
                      <a:pt x="134" y="137"/>
                    </a:cubicBezTo>
                    <a:cubicBezTo>
                      <a:pt x="134" y="117"/>
                      <a:pt x="118" y="99"/>
                      <a:pt x="93" y="86"/>
                    </a:cubicBezTo>
                    <a:cubicBezTo>
                      <a:pt x="88" y="38"/>
                      <a:pt x="49" y="1"/>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2" name="Freeform 339"/>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3" name="Freeform 340"/>
              <p:cNvSpPr>
                <a:spLocks/>
              </p:cNvSpPr>
              <p:nvPr/>
            </p:nvSpPr>
            <p:spPr bwMode="auto">
              <a:xfrm>
                <a:off x="2487" y="3637"/>
                <a:ext cx="236" cy="625"/>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4" name="Freeform 341"/>
              <p:cNvSpPr>
                <a:spLocks/>
              </p:cNvSpPr>
              <p:nvPr/>
            </p:nvSpPr>
            <p:spPr bwMode="auto">
              <a:xfrm>
                <a:off x="2203" y="3517"/>
                <a:ext cx="116" cy="97"/>
              </a:xfrm>
              <a:custGeom>
                <a:avLst/>
                <a:gdLst>
                  <a:gd name="T0" fmla="*/ 20 w 44"/>
                  <a:gd name="T1" fmla="*/ 0 h 35"/>
                  <a:gd name="T2" fmla="*/ 20 w 44"/>
                  <a:gd name="T3" fmla="*/ 35 h 35"/>
                  <a:gd name="T4" fmla="*/ 20 w 44"/>
                  <a:gd name="T5" fmla="*/ 0 h 35"/>
                </a:gdLst>
                <a:ahLst/>
                <a:cxnLst>
                  <a:cxn ang="0">
                    <a:pos x="T0" y="T1"/>
                  </a:cxn>
                  <a:cxn ang="0">
                    <a:pos x="T2" y="T3"/>
                  </a:cxn>
                  <a:cxn ang="0">
                    <a:pos x="T4" y="T5"/>
                  </a:cxn>
                </a:cxnLst>
                <a:rect l="0" t="0" r="r" b="b"/>
                <a:pathLst>
                  <a:path w="44" h="35">
                    <a:moveTo>
                      <a:pt x="20" y="0"/>
                    </a:moveTo>
                    <a:cubicBezTo>
                      <a:pt x="0" y="0"/>
                      <a:pt x="0" y="35"/>
                      <a:pt x="20" y="35"/>
                    </a:cubicBezTo>
                    <a:cubicBezTo>
                      <a:pt x="44" y="35"/>
                      <a:pt x="44"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5" name="Freeform 342"/>
              <p:cNvSpPr>
                <a:spLocks/>
              </p:cNvSpPr>
              <p:nvPr/>
            </p:nvSpPr>
            <p:spPr bwMode="auto">
              <a:xfrm>
                <a:off x="2287" y="3342"/>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6" name="Freeform 343"/>
              <p:cNvSpPr>
                <a:spLocks/>
              </p:cNvSpPr>
              <p:nvPr/>
            </p:nvSpPr>
            <p:spPr bwMode="auto">
              <a:xfrm>
                <a:off x="2476" y="3292"/>
                <a:ext cx="95" cy="80"/>
              </a:xfrm>
              <a:custGeom>
                <a:avLst/>
                <a:gdLst>
                  <a:gd name="T0" fmla="*/ 16 w 36"/>
                  <a:gd name="T1" fmla="*/ 0 h 29"/>
                  <a:gd name="T2" fmla="*/ 16 w 36"/>
                  <a:gd name="T3" fmla="*/ 29 h 29"/>
                  <a:gd name="T4" fmla="*/ 16 w 36"/>
                  <a:gd name="T5" fmla="*/ 0 h 29"/>
                </a:gdLst>
                <a:ahLst/>
                <a:cxnLst>
                  <a:cxn ang="0">
                    <a:pos x="T0" y="T1"/>
                  </a:cxn>
                  <a:cxn ang="0">
                    <a:pos x="T2" y="T3"/>
                  </a:cxn>
                  <a:cxn ang="0">
                    <a:pos x="T4" y="T5"/>
                  </a:cxn>
                </a:cxnLst>
                <a:rect l="0" t="0" r="r" b="b"/>
                <a:pathLst>
                  <a:path w="36" h="29">
                    <a:moveTo>
                      <a:pt x="16" y="0"/>
                    </a:moveTo>
                    <a:cubicBezTo>
                      <a:pt x="0" y="0"/>
                      <a:pt x="0" y="29"/>
                      <a:pt x="16" y="29"/>
                    </a:cubicBezTo>
                    <a:cubicBezTo>
                      <a:pt x="36" y="29"/>
                      <a:pt x="36"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7" name="Freeform 344"/>
              <p:cNvSpPr>
                <a:spLocks/>
              </p:cNvSpPr>
              <p:nvPr/>
            </p:nvSpPr>
            <p:spPr bwMode="auto">
              <a:xfrm>
                <a:off x="2392" y="3584"/>
                <a:ext cx="116" cy="91"/>
              </a:xfrm>
              <a:custGeom>
                <a:avLst/>
                <a:gdLst>
                  <a:gd name="T0" fmla="*/ 24 w 44"/>
                  <a:gd name="T1" fmla="*/ 0 h 33"/>
                  <a:gd name="T2" fmla="*/ 24 w 44"/>
                  <a:gd name="T3" fmla="*/ 33 h 33"/>
                  <a:gd name="T4" fmla="*/ 24 w 44"/>
                  <a:gd name="T5" fmla="*/ 0 h 33"/>
                </a:gdLst>
                <a:ahLst/>
                <a:cxnLst>
                  <a:cxn ang="0">
                    <a:pos x="T0" y="T1"/>
                  </a:cxn>
                  <a:cxn ang="0">
                    <a:pos x="T2" y="T3"/>
                  </a:cxn>
                  <a:cxn ang="0">
                    <a:pos x="T4" y="T5"/>
                  </a:cxn>
                </a:cxnLst>
                <a:rect l="0" t="0" r="r" b="b"/>
                <a:pathLst>
                  <a:path w="44" h="33">
                    <a:moveTo>
                      <a:pt x="24" y="0"/>
                    </a:moveTo>
                    <a:cubicBezTo>
                      <a:pt x="0" y="0"/>
                      <a:pt x="0" y="33"/>
                      <a:pt x="24" y="33"/>
                    </a:cubicBezTo>
                    <a:cubicBezTo>
                      <a:pt x="44" y="33"/>
                      <a:pt x="44" y="0"/>
                      <a:pt x="24"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8" name="Freeform 345"/>
              <p:cNvSpPr>
                <a:spLocks/>
              </p:cNvSpPr>
              <p:nvPr/>
            </p:nvSpPr>
            <p:spPr bwMode="auto">
              <a:xfrm>
                <a:off x="2561" y="3428"/>
                <a:ext cx="105" cy="83"/>
              </a:xfrm>
              <a:custGeom>
                <a:avLst/>
                <a:gdLst>
                  <a:gd name="T0" fmla="*/ 20 w 40"/>
                  <a:gd name="T1" fmla="*/ 0 h 30"/>
                  <a:gd name="T2" fmla="*/ 20 w 40"/>
                  <a:gd name="T3" fmla="*/ 30 h 30"/>
                  <a:gd name="T4" fmla="*/ 20 w 40"/>
                  <a:gd name="T5" fmla="*/ 0 h 30"/>
                </a:gdLst>
                <a:ahLst/>
                <a:cxnLst>
                  <a:cxn ang="0">
                    <a:pos x="T0" y="T1"/>
                  </a:cxn>
                  <a:cxn ang="0">
                    <a:pos x="T2" y="T3"/>
                  </a:cxn>
                  <a:cxn ang="0">
                    <a:pos x="T4" y="T5"/>
                  </a:cxn>
                </a:cxnLst>
                <a:rect l="0" t="0" r="r" b="b"/>
                <a:pathLst>
                  <a:path w="40" h="30">
                    <a:moveTo>
                      <a:pt x="20" y="0"/>
                    </a:moveTo>
                    <a:cubicBezTo>
                      <a:pt x="0" y="0"/>
                      <a:pt x="0" y="30"/>
                      <a:pt x="20" y="30"/>
                    </a:cubicBezTo>
                    <a:cubicBezTo>
                      <a:pt x="40" y="30"/>
                      <a:pt x="40" y="0"/>
                      <a:pt x="20"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9" name="Freeform 346"/>
              <p:cNvSpPr>
                <a:spLocks/>
              </p:cNvSpPr>
              <p:nvPr/>
            </p:nvSpPr>
            <p:spPr bwMode="auto">
              <a:xfrm>
                <a:off x="2655" y="3584"/>
                <a:ext cx="84" cy="72"/>
              </a:xfrm>
              <a:custGeom>
                <a:avLst/>
                <a:gdLst>
                  <a:gd name="T0" fmla="*/ 16 w 32"/>
                  <a:gd name="T1" fmla="*/ 0 h 26"/>
                  <a:gd name="T2" fmla="*/ 16 w 32"/>
                  <a:gd name="T3" fmla="*/ 26 h 26"/>
                  <a:gd name="T4" fmla="*/ 16 w 32"/>
                  <a:gd name="T5" fmla="*/ 0 h 26"/>
                </a:gdLst>
                <a:ahLst/>
                <a:cxnLst>
                  <a:cxn ang="0">
                    <a:pos x="T0" y="T1"/>
                  </a:cxn>
                  <a:cxn ang="0">
                    <a:pos x="T2" y="T3"/>
                  </a:cxn>
                  <a:cxn ang="0">
                    <a:pos x="T4" y="T5"/>
                  </a:cxn>
                </a:cxnLst>
                <a:rect l="0" t="0" r="r" b="b"/>
                <a:pathLst>
                  <a:path w="32" h="26">
                    <a:moveTo>
                      <a:pt x="16" y="0"/>
                    </a:moveTo>
                    <a:cubicBezTo>
                      <a:pt x="0" y="0"/>
                      <a:pt x="0" y="26"/>
                      <a:pt x="16" y="26"/>
                    </a:cubicBezTo>
                    <a:cubicBezTo>
                      <a:pt x="32" y="26"/>
                      <a:pt x="32" y="0"/>
                      <a:pt x="16"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0" name="Freeform 347"/>
              <p:cNvSpPr>
                <a:spLocks/>
              </p:cNvSpPr>
              <p:nvPr/>
            </p:nvSpPr>
            <p:spPr bwMode="auto">
              <a:xfrm>
                <a:off x="139"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1" name="Freeform 348"/>
              <p:cNvSpPr>
                <a:spLocks/>
              </p:cNvSpPr>
              <p:nvPr/>
            </p:nvSpPr>
            <p:spPr bwMode="auto">
              <a:xfrm>
                <a:off x="184"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2" name="Freeform 349"/>
              <p:cNvSpPr>
                <a:spLocks/>
              </p:cNvSpPr>
              <p:nvPr/>
            </p:nvSpPr>
            <p:spPr bwMode="auto">
              <a:xfrm>
                <a:off x="23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3" name="Freeform 350"/>
              <p:cNvSpPr>
                <a:spLocks/>
              </p:cNvSpPr>
              <p:nvPr/>
            </p:nvSpPr>
            <p:spPr bwMode="auto">
              <a:xfrm>
                <a:off x="291" y="4123"/>
                <a:ext cx="48"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4" name="Freeform 351"/>
              <p:cNvSpPr>
                <a:spLocks/>
              </p:cNvSpPr>
              <p:nvPr/>
            </p:nvSpPr>
            <p:spPr bwMode="auto">
              <a:xfrm>
                <a:off x="38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5" name="Freeform 352"/>
              <p:cNvSpPr>
                <a:spLocks/>
              </p:cNvSpPr>
              <p:nvPr/>
            </p:nvSpPr>
            <p:spPr bwMode="auto">
              <a:xfrm>
                <a:off x="42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6" name="Freeform 353"/>
              <p:cNvSpPr>
                <a:spLocks/>
              </p:cNvSpPr>
              <p:nvPr/>
            </p:nvSpPr>
            <p:spPr bwMode="auto">
              <a:xfrm>
                <a:off x="473" y="4154"/>
                <a:ext cx="42" cy="144"/>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7" name="Freeform 354"/>
              <p:cNvSpPr>
                <a:spLocks/>
              </p:cNvSpPr>
              <p:nvPr/>
            </p:nvSpPr>
            <p:spPr bwMode="auto">
              <a:xfrm>
                <a:off x="355" y="4165"/>
                <a:ext cx="31" cy="130"/>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8" name="Freeform 355"/>
              <p:cNvSpPr>
                <a:spLocks/>
              </p:cNvSpPr>
              <p:nvPr/>
            </p:nvSpPr>
            <p:spPr bwMode="auto">
              <a:xfrm>
                <a:off x="55" y="4148"/>
                <a:ext cx="47" cy="134"/>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9" name="Freeform 356"/>
              <p:cNvSpPr>
                <a:spLocks/>
              </p:cNvSpPr>
              <p:nvPr/>
            </p:nvSpPr>
            <p:spPr bwMode="auto">
              <a:xfrm>
                <a:off x="152" y="4190"/>
                <a:ext cx="13" cy="92"/>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0" name="Freeform 357"/>
              <p:cNvSpPr>
                <a:spLocks/>
              </p:cNvSpPr>
              <p:nvPr/>
            </p:nvSpPr>
            <p:spPr bwMode="auto">
              <a:xfrm>
                <a:off x="192" y="4179"/>
                <a:ext cx="36" cy="114"/>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1" name="Freeform 358"/>
              <p:cNvSpPr>
                <a:spLocks/>
              </p:cNvSpPr>
              <p:nvPr/>
            </p:nvSpPr>
            <p:spPr bwMode="auto">
              <a:xfrm>
                <a:off x="118" y="4190"/>
                <a:ext cx="32" cy="128"/>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2" name="Freeform 359"/>
              <p:cNvSpPr>
                <a:spLocks/>
              </p:cNvSpPr>
              <p:nvPr/>
            </p:nvSpPr>
            <p:spPr bwMode="auto">
              <a:xfrm>
                <a:off x="105"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3" name="Freeform 360"/>
              <p:cNvSpPr>
                <a:spLocks/>
              </p:cNvSpPr>
              <p:nvPr/>
            </p:nvSpPr>
            <p:spPr bwMode="auto">
              <a:xfrm>
                <a:off x="20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4" name="Freeform 361"/>
              <p:cNvSpPr>
                <a:spLocks/>
              </p:cNvSpPr>
              <p:nvPr/>
            </p:nvSpPr>
            <p:spPr bwMode="auto">
              <a:xfrm>
                <a:off x="536"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5" name="Freeform 362"/>
              <p:cNvSpPr>
                <a:spLocks/>
              </p:cNvSpPr>
              <p:nvPr/>
            </p:nvSpPr>
            <p:spPr bwMode="auto">
              <a:xfrm>
                <a:off x="591" y="4173"/>
                <a:ext cx="21" cy="89"/>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6" name="Freeform 363"/>
              <p:cNvSpPr>
                <a:spLocks/>
              </p:cNvSpPr>
              <p:nvPr/>
            </p:nvSpPr>
            <p:spPr bwMode="auto">
              <a:xfrm>
                <a:off x="263" y="4162"/>
                <a:ext cx="21" cy="86"/>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7" name="Freeform 364"/>
              <p:cNvSpPr>
                <a:spLocks/>
              </p:cNvSpPr>
              <p:nvPr/>
            </p:nvSpPr>
            <p:spPr bwMode="auto">
              <a:xfrm>
                <a:off x="60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8" name="Freeform 365"/>
              <p:cNvSpPr>
                <a:spLocks/>
              </p:cNvSpPr>
              <p:nvPr/>
            </p:nvSpPr>
            <p:spPr bwMode="auto">
              <a:xfrm>
                <a:off x="67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9" name="Freeform 366"/>
              <p:cNvSpPr>
                <a:spLocks/>
              </p:cNvSpPr>
              <p:nvPr/>
            </p:nvSpPr>
            <p:spPr bwMode="auto">
              <a:xfrm>
                <a:off x="691" y="4173"/>
                <a:ext cx="23" cy="111"/>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0" name="Freeform 367"/>
              <p:cNvSpPr>
                <a:spLocks/>
              </p:cNvSpPr>
              <p:nvPr/>
            </p:nvSpPr>
            <p:spPr bwMode="auto">
              <a:xfrm>
                <a:off x="71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1" name="Freeform 368"/>
              <p:cNvSpPr>
                <a:spLocks/>
              </p:cNvSpPr>
              <p:nvPr/>
            </p:nvSpPr>
            <p:spPr bwMode="auto">
              <a:xfrm>
                <a:off x="664"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2" name="Freeform 369"/>
              <p:cNvSpPr>
                <a:spLocks/>
              </p:cNvSpPr>
              <p:nvPr/>
            </p:nvSpPr>
            <p:spPr bwMode="auto">
              <a:xfrm>
                <a:off x="75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3" name="Freeform 370"/>
              <p:cNvSpPr>
                <a:spLocks/>
              </p:cNvSpPr>
              <p:nvPr/>
            </p:nvSpPr>
            <p:spPr bwMode="auto">
              <a:xfrm>
                <a:off x="814"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4" name="Freeform 371"/>
              <p:cNvSpPr>
                <a:spLocks/>
              </p:cNvSpPr>
              <p:nvPr/>
            </p:nvSpPr>
            <p:spPr bwMode="auto">
              <a:xfrm>
                <a:off x="903" y="4134"/>
                <a:ext cx="35" cy="148"/>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5" name="Freeform 372"/>
              <p:cNvSpPr>
                <a:spLocks/>
              </p:cNvSpPr>
              <p:nvPr/>
            </p:nvSpPr>
            <p:spPr bwMode="auto">
              <a:xfrm>
                <a:off x="945"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6" name="Freeform 373"/>
              <p:cNvSpPr>
                <a:spLocks/>
              </p:cNvSpPr>
              <p:nvPr/>
            </p:nvSpPr>
            <p:spPr bwMode="auto">
              <a:xfrm>
                <a:off x="998"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7" name="Freeform 374"/>
              <p:cNvSpPr>
                <a:spLocks/>
              </p:cNvSpPr>
              <p:nvPr/>
            </p:nvSpPr>
            <p:spPr bwMode="auto">
              <a:xfrm>
                <a:off x="1053" y="4123"/>
                <a:ext cx="50" cy="133"/>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8" name="Freeform 375"/>
              <p:cNvSpPr>
                <a:spLocks/>
              </p:cNvSpPr>
              <p:nvPr/>
            </p:nvSpPr>
            <p:spPr bwMode="auto">
              <a:xfrm>
                <a:off x="1150"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9" name="Freeform 376"/>
              <p:cNvSpPr>
                <a:spLocks/>
              </p:cNvSpPr>
              <p:nvPr/>
            </p:nvSpPr>
            <p:spPr bwMode="auto">
              <a:xfrm>
                <a:off x="1192" y="4156"/>
                <a:ext cx="37" cy="112"/>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0" name="Freeform 377"/>
              <p:cNvSpPr>
                <a:spLocks/>
              </p:cNvSpPr>
              <p:nvPr/>
            </p:nvSpPr>
            <p:spPr bwMode="auto">
              <a:xfrm>
                <a:off x="123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1" name="Freeform 378"/>
              <p:cNvSpPr>
                <a:spLocks/>
              </p:cNvSpPr>
              <p:nvPr/>
            </p:nvSpPr>
            <p:spPr bwMode="auto">
              <a:xfrm>
                <a:off x="1119"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2" name="Freeform 379"/>
              <p:cNvSpPr>
                <a:spLocks/>
              </p:cNvSpPr>
              <p:nvPr/>
            </p:nvSpPr>
            <p:spPr bwMode="auto">
              <a:xfrm>
                <a:off x="869"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3" name="Freeform 380"/>
              <p:cNvSpPr>
                <a:spLocks/>
              </p:cNvSpPr>
              <p:nvPr/>
            </p:nvSpPr>
            <p:spPr bwMode="auto">
              <a:xfrm>
                <a:off x="80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4" name="Freeform 381"/>
              <p:cNvSpPr>
                <a:spLocks/>
              </p:cNvSpPr>
              <p:nvPr/>
            </p:nvSpPr>
            <p:spPr bwMode="auto">
              <a:xfrm>
                <a:off x="97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5" name="Freeform 382"/>
              <p:cNvSpPr>
                <a:spLocks/>
              </p:cNvSpPr>
              <p:nvPr/>
            </p:nvSpPr>
            <p:spPr bwMode="auto">
              <a:xfrm>
                <a:off x="129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6" name="Freeform 383"/>
              <p:cNvSpPr>
                <a:spLocks/>
              </p:cNvSpPr>
              <p:nvPr/>
            </p:nvSpPr>
            <p:spPr bwMode="auto">
              <a:xfrm>
                <a:off x="1352"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7" name="Freeform 384"/>
              <p:cNvSpPr>
                <a:spLocks/>
              </p:cNvSpPr>
              <p:nvPr/>
            </p:nvSpPr>
            <p:spPr bwMode="auto">
              <a:xfrm>
                <a:off x="1368"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8" name="Freeform 385"/>
              <p:cNvSpPr>
                <a:spLocks/>
              </p:cNvSpPr>
              <p:nvPr/>
            </p:nvSpPr>
            <p:spPr bwMode="auto">
              <a:xfrm>
                <a:off x="143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9" name="Freeform 386"/>
              <p:cNvSpPr>
                <a:spLocks/>
              </p:cNvSpPr>
              <p:nvPr/>
            </p:nvSpPr>
            <p:spPr bwMode="auto">
              <a:xfrm>
                <a:off x="145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0" name="Freeform 387"/>
              <p:cNvSpPr>
                <a:spLocks/>
              </p:cNvSpPr>
              <p:nvPr/>
            </p:nvSpPr>
            <p:spPr bwMode="auto">
              <a:xfrm>
                <a:off x="147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1" name="Freeform 388"/>
              <p:cNvSpPr>
                <a:spLocks/>
              </p:cNvSpPr>
              <p:nvPr/>
            </p:nvSpPr>
            <p:spPr bwMode="auto">
              <a:xfrm>
                <a:off x="142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2" name="Freeform 389"/>
              <p:cNvSpPr>
                <a:spLocks/>
              </p:cNvSpPr>
              <p:nvPr/>
            </p:nvSpPr>
            <p:spPr bwMode="auto">
              <a:xfrm>
                <a:off x="151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3" name="Freeform 390"/>
              <p:cNvSpPr>
                <a:spLocks/>
              </p:cNvSpPr>
              <p:nvPr/>
            </p:nvSpPr>
            <p:spPr bwMode="auto">
              <a:xfrm>
                <a:off x="157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4" name="Freeform 391"/>
              <p:cNvSpPr>
                <a:spLocks/>
              </p:cNvSpPr>
              <p:nvPr/>
            </p:nvSpPr>
            <p:spPr bwMode="auto">
              <a:xfrm>
                <a:off x="166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5" name="Freeform 392"/>
              <p:cNvSpPr>
                <a:spLocks/>
              </p:cNvSpPr>
              <p:nvPr/>
            </p:nvSpPr>
            <p:spPr bwMode="auto">
              <a:xfrm>
                <a:off x="171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6" name="Freeform 393"/>
              <p:cNvSpPr>
                <a:spLocks/>
              </p:cNvSpPr>
              <p:nvPr/>
            </p:nvSpPr>
            <p:spPr bwMode="auto">
              <a:xfrm>
                <a:off x="1760" y="4156"/>
                <a:ext cx="21" cy="12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7" name="Freeform 394"/>
              <p:cNvSpPr>
                <a:spLocks/>
              </p:cNvSpPr>
              <p:nvPr/>
            </p:nvSpPr>
            <p:spPr bwMode="auto">
              <a:xfrm>
                <a:off x="1817" y="4123"/>
                <a:ext cx="50" cy="133"/>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8" name="Freeform 395"/>
              <p:cNvSpPr>
                <a:spLocks/>
              </p:cNvSpPr>
              <p:nvPr/>
            </p:nvSpPr>
            <p:spPr bwMode="auto">
              <a:xfrm>
                <a:off x="191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9" name="Freeform 396"/>
              <p:cNvSpPr>
                <a:spLocks/>
              </p:cNvSpPr>
              <p:nvPr/>
            </p:nvSpPr>
            <p:spPr bwMode="auto">
              <a:xfrm>
                <a:off x="1954" y="4156"/>
                <a:ext cx="37" cy="112"/>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0" name="Freeform 397"/>
              <p:cNvSpPr>
                <a:spLocks/>
              </p:cNvSpPr>
              <p:nvPr/>
            </p:nvSpPr>
            <p:spPr bwMode="auto">
              <a:xfrm>
                <a:off x="2001" y="4154"/>
                <a:ext cx="40" cy="144"/>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1" name="Freeform 398"/>
              <p:cNvSpPr>
                <a:spLocks/>
              </p:cNvSpPr>
              <p:nvPr/>
            </p:nvSpPr>
            <p:spPr bwMode="auto">
              <a:xfrm>
                <a:off x="188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2" name="Freeform 399"/>
              <p:cNvSpPr>
                <a:spLocks/>
              </p:cNvSpPr>
              <p:nvPr/>
            </p:nvSpPr>
            <p:spPr bwMode="auto">
              <a:xfrm>
                <a:off x="163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3" name="Freeform 400"/>
              <p:cNvSpPr>
                <a:spLocks/>
              </p:cNvSpPr>
              <p:nvPr/>
            </p:nvSpPr>
            <p:spPr bwMode="auto">
              <a:xfrm>
                <a:off x="156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4" name="Freeform 401"/>
              <p:cNvSpPr>
                <a:spLocks/>
              </p:cNvSpPr>
              <p:nvPr/>
            </p:nvSpPr>
            <p:spPr bwMode="auto">
              <a:xfrm>
                <a:off x="1736" y="4176"/>
                <a:ext cx="26" cy="92"/>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5" name="Freeform 402"/>
              <p:cNvSpPr>
                <a:spLocks/>
              </p:cNvSpPr>
              <p:nvPr/>
            </p:nvSpPr>
            <p:spPr bwMode="auto">
              <a:xfrm>
                <a:off x="206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6" name="Freeform 403"/>
              <p:cNvSpPr>
                <a:spLocks/>
              </p:cNvSpPr>
              <p:nvPr/>
            </p:nvSpPr>
            <p:spPr bwMode="auto">
              <a:xfrm>
                <a:off x="211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7" name="Freeform 404"/>
              <p:cNvSpPr>
                <a:spLocks/>
              </p:cNvSpPr>
              <p:nvPr/>
            </p:nvSpPr>
            <p:spPr bwMode="auto">
              <a:xfrm>
                <a:off x="2132" y="4162"/>
                <a:ext cx="50" cy="147"/>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8" name="Freeform 405"/>
              <p:cNvSpPr>
                <a:spLocks/>
              </p:cNvSpPr>
              <p:nvPr/>
            </p:nvSpPr>
            <p:spPr bwMode="auto">
              <a:xfrm>
                <a:off x="219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8" name="Freeform 407"/>
            <p:cNvSpPr>
              <a:spLocks/>
            </p:cNvSpPr>
            <p:nvPr/>
          </p:nvSpPr>
          <p:spPr bwMode="auto">
            <a:xfrm>
              <a:off x="2216" y="4173"/>
              <a:ext cx="27"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 name="Freeform 408"/>
            <p:cNvSpPr>
              <a:spLocks/>
            </p:cNvSpPr>
            <p:nvPr/>
          </p:nvSpPr>
          <p:spPr bwMode="auto">
            <a:xfrm>
              <a:off x="224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9"/>
            <p:cNvSpPr>
              <a:spLocks/>
            </p:cNvSpPr>
            <p:nvPr/>
          </p:nvSpPr>
          <p:spPr bwMode="auto">
            <a:xfrm>
              <a:off x="2190"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10"/>
            <p:cNvSpPr>
              <a:spLocks/>
            </p:cNvSpPr>
            <p:nvPr/>
          </p:nvSpPr>
          <p:spPr bwMode="auto">
            <a:xfrm>
              <a:off x="2279"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11"/>
            <p:cNvSpPr>
              <a:spLocks/>
            </p:cNvSpPr>
            <p:nvPr/>
          </p:nvSpPr>
          <p:spPr bwMode="auto">
            <a:xfrm>
              <a:off x="234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2"/>
            <p:cNvSpPr>
              <a:spLocks/>
            </p:cNvSpPr>
            <p:nvPr/>
          </p:nvSpPr>
          <p:spPr bwMode="auto">
            <a:xfrm>
              <a:off x="242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3"/>
            <p:cNvSpPr>
              <a:spLocks/>
            </p:cNvSpPr>
            <p:nvPr/>
          </p:nvSpPr>
          <p:spPr bwMode="auto">
            <a:xfrm>
              <a:off x="247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4"/>
            <p:cNvSpPr>
              <a:spLocks/>
            </p:cNvSpPr>
            <p:nvPr/>
          </p:nvSpPr>
          <p:spPr bwMode="auto">
            <a:xfrm>
              <a:off x="2524"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5"/>
            <p:cNvSpPr>
              <a:spLocks/>
            </p:cNvSpPr>
            <p:nvPr/>
          </p:nvSpPr>
          <p:spPr bwMode="auto">
            <a:xfrm>
              <a:off x="2582" y="4123"/>
              <a:ext cx="47" cy="13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6"/>
            <p:cNvSpPr>
              <a:spLocks/>
            </p:cNvSpPr>
            <p:nvPr/>
          </p:nvSpPr>
          <p:spPr bwMode="auto">
            <a:xfrm>
              <a:off x="2679"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7"/>
            <p:cNvSpPr>
              <a:spLocks/>
            </p:cNvSpPr>
            <p:nvPr/>
          </p:nvSpPr>
          <p:spPr bwMode="auto">
            <a:xfrm>
              <a:off x="271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8"/>
            <p:cNvSpPr>
              <a:spLocks/>
            </p:cNvSpPr>
            <p:nvPr/>
          </p:nvSpPr>
          <p:spPr bwMode="auto">
            <a:xfrm>
              <a:off x="276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9"/>
            <p:cNvSpPr>
              <a:spLocks/>
            </p:cNvSpPr>
            <p:nvPr/>
          </p:nvSpPr>
          <p:spPr bwMode="auto">
            <a:xfrm>
              <a:off x="264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20"/>
            <p:cNvSpPr>
              <a:spLocks/>
            </p:cNvSpPr>
            <p:nvPr/>
          </p:nvSpPr>
          <p:spPr bwMode="auto">
            <a:xfrm>
              <a:off x="239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21"/>
            <p:cNvSpPr>
              <a:spLocks/>
            </p:cNvSpPr>
            <p:nvPr/>
          </p:nvSpPr>
          <p:spPr bwMode="auto">
            <a:xfrm>
              <a:off x="232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2"/>
            <p:cNvSpPr>
              <a:spLocks/>
            </p:cNvSpPr>
            <p:nvPr/>
          </p:nvSpPr>
          <p:spPr bwMode="auto">
            <a:xfrm>
              <a:off x="2497" y="4176"/>
              <a:ext cx="29" cy="92"/>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3"/>
            <p:cNvSpPr>
              <a:spLocks/>
            </p:cNvSpPr>
            <p:nvPr/>
          </p:nvSpPr>
          <p:spPr bwMode="auto">
            <a:xfrm>
              <a:off x="2826" y="4137"/>
              <a:ext cx="39" cy="139"/>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4"/>
            <p:cNvSpPr>
              <a:spLocks/>
            </p:cNvSpPr>
            <p:nvPr/>
          </p:nvSpPr>
          <p:spPr bwMode="auto">
            <a:xfrm>
              <a:off x="2881" y="4173"/>
              <a:ext cx="21" cy="89"/>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5"/>
            <p:cNvSpPr>
              <a:spLocks/>
            </p:cNvSpPr>
            <p:nvPr/>
          </p:nvSpPr>
          <p:spPr bwMode="auto">
            <a:xfrm>
              <a:off x="2897" y="4162"/>
              <a:ext cx="50" cy="147"/>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6"/>
            <p:cNvSpPr>
              <a:spLocks/>
            </p:cNvSpPr>
            <p:nvPr/>
          </p:nvSpPr>
          <p:spPr bwMode="auto">
            <a:xfrm>
              <a:off x="2960" y="4237"/>
              <a:ext cx="18" cy="81"/>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7"/>
            <p:cNvSpPr>
              <a:spLocks/>
            </p:cNvSpPr>
            <p:nvPr/>
          </p:nvSpPr>
          <p:spPr bwMode="auto">
            <a:xfrm>
              <a:off x="2978" y="4173"/>
              <a:ext cx="26" cy="111"/>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8"/>
            <p:cNvSpPr>
              <a:spLocks/>
            </p:cNvSpPr>
            <p:nvPr/>
          </p:nvSpPr>
          <p:spPr bwMode="auto">
            <a:xfrm>
              <a:off x="300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9"/>
            <p:cNvSpPr>
              <a:spLocks/>
            </p:cNvSpPr>
            <p:nvPr/>
          </p:nvSpPr>
          <p:spPr bwMode="auto">
            <a:xfrm>
              <a:off x="295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30"/>
            <p:cNvSpPr>
              <a:spLocks/>
            </p:cNvSpPr>
            <p:nvPr/>
          </p:nvSpPr>
          <p:spPr bwMode="auto">
            <a:xfrm>
              <a:off x="304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431"/>
            <p:cNvSpPr>
              <a:spLocks/>
            </p:cNvSpPr>
            <p:nvPr/>
          </p:nvSpPr>
          <p:spPr bwMode="auto">
            <a:xfrm>
              <a:off x="3104" y="4212"/>
              <a:ext cx="21" cy="86"/>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432"/>
            <p:cNvSpPr>
              <a:spLocks/>
            </p:cNvSpPr>
            <p:nvPr/>
          </p:nvSpPr>
          <p:spPr bwMode="auto">
            <a:xfrm>
              <a:off x="3193" y="4134"/>
              <a:ext cx="35" cy="148"/>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433"/>
            <p:cNvSpPr>
              <a:spLocks/>
            </p:cNvSpPr>
            <p:nvPr/>
          </p:nvSpPr>
          <p:spPr bwMode="auto">
            <a:xfrm>
              <a:off x="3235" y="4131"/>
              <a:ext cx="45" cy="134"/>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434"/>
            <p:cNvSpPr>
              <a:spLocks/>
            </p:cNvSpPr>
            <p:nvPr/>
          </p:nvSpPr>
          <p:spPr bwMode="auto">
            <a:xfrm>
              <a:off x="328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435"/>
            <p:cNvSpPr>
              <a:spLocks/>
            </p:cNvSpPr>
            <p:nvPr/>
          </p:nvSpPr>
          <p:spPr bwMode="auto">
            <a:xfrm>
              <a:off x="3343" y="4123"/>
              <a:ext cx="50" cy="133"/>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436"/>
            <p:cNvSpPr>
              <a:spLocks/>
            </p:cNvSpPr>
            <p:nvPr/>
          </p:nvSpPr>
          <p:spPr bwMode="auto">
            <a:xfrm>
              <a:off x="3440" y="4165"/>
              <a:ext cx="16" cy="91"/>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437"/>
            <p:cNvSpPr>
              <a:spLocks/>
            </p:cNvSpPr>
            <p:nvPr/>
          </p:nvSpPr>
          <p:spPr bwMode="auto">
            <a:xfrm>
              <a:off x="348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438"/>
            <p:cNvSpPr>
              <a:spLocks/>
            </p:cNvSpPr>
            <p:nvPr/>
          </p:nvSpPr>
          <p:spPr bwMode="auto">
            <a:xfrm>
              <a:off x="352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439"/>
            <p:cNvSpPr>
              <a:spLocks/>
            </p:cNvSpPr>
            <p:nvPr/>
          </p:nvSpPr>
          <p:spPr bwMode="auto">
            <a:xfrm>
              <a:off x="340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440"/>
            <p:cNvSpPr>
              <a:spLocks/>
            </p:cNvSpPr>
            <p:nvPr/>
          </p:nvSpPr>
          <p:spPr bwMode="auto">
            <a:xfrm>
              <a:off x="3159" y="4173"/>
              <a:ext cx="32" cy="75"/>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441"/>
            <p:cNvSpPr>
              <a:spLocks/>
            </p:cNvSpPr>
            <p:nvPr/>
          </p:nvSpPr>
          <p:spPr bwMode="auto">
            <a:xfrm>
              <a:off x="3094"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442"/>
            <p:cNvSpPr>
              <a:spLocks/>
            </p:cNvSpPr>
            <p:nvPr/>
          </p:nvSpPr>
          <p:spPr bwMode="auto">
            <a:xfrm>
              <a:off x="3262"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443"/>
            <p:cNvSpPr>
              <a:spLocks/>
            </p:cNvSpPr>
            <p:nvPr/>
          </p:nvSpPr>
          <p:spPr bwMode="auto">
            <a:xfrm>
              <a:off x="3587" y="4137"/>
              <a:ext cx="40" cy="139"/>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444"/>
            <p:cNvSpPr>
              <a:spLocks/>
            </p:cNvSpPr>
            <p:nvPr/>
          </p:nvSpPr>
          <p:spPr bwMode="auto">
            <a:xfrm>
              <a:off x="3642" y="4173"/>
              <a:ext cx="22"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445"/>
            <p:cNvSpPr>
              <a:spLocks/>
            </p:cNvSpPr>
            <p:nvPr/>
          </p:nvSpPr>
          <p:spPr bwMode="auto">
            <a:xfrm>
              <a:off x="365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446"/>
            <p:cNvSpPr>
              <a:spLocks/>
            </p:cNvSpPr>
            <p:nvPr/>
          </p:nvSpPr>
          <p:spPr bwMode="auto">
            <a:xfrm>
              <a:off x="372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447"/>
            <p:cNvSpPr>
              <a:spLocks/>
            </p:cNvSpPr>
            <p:nvPr/>
          </p:nvSpPr>
          <p:spPr bwMode="auto">
            <a:xfrm>
              <a:off x="374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448"/>
            <p:cNvSpPr>
              <a:spLocks/>
            </p:cNvSpPr>
            <p:nvPr/>
          </p:nvSpPr>
          <p:spPr bwMode="auto">
            <a:xfrm>
              <a:off x="3769" y="4165"/>
              <a:ext cx="44"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449"/>
            <p:cNvSpPr>
              <a:spLocks/>
            </p:cNvSpPr>
            <p:nvPr/>
          </p:nvSpPr>
          <p:spPr bwMode="auto">
            <a:xfrm>
              <a:off x="371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450"/>
            <p:cNvSpPr>
              <a:spLocks/>
            </p:cNvSpPr>
            <p:nvPr/>
          </p:nvSpPr>
          <p:spPr bwMode="auto">
            <a:xfrm>
              <a:off x="380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451"/>
            <p:cNvSpPr>
              <a:spLocks/>
            </p:cNvSpPr>
            <p:nvPr/>
          </p:nvSpPr>
          <p:spPr bwMode="auto">
            <a:xfrm>
              <a:off x="386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452"/>
            <p:cNvSpPr>
              <a:spLocks/>
            </p:cNvSpPr>
            <p:nvPr/>
          </p:nvSpPr>
          <p:spPr bwMode="auto">
            <a:xfrm>
              <a:off x="395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453"/>
            <p:cNvSpPr>
              <a:spLocks/>
            </p:cNvSpPr>
            <p:nvPr/>
          </p:nvSpPr>
          <p:spPr bwMode="auto">
            <a:xfrm>
              <a:off x="400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454"/>
            <p:cNvSpPr>
              <a:spLocks/>
            </p:cNvSpPr>
            <p:nvPr/>
          </p:nvSpPr>
          <p:spPr bwMode="auto">
            <a:xfrm>
              <a:off x="4050" y="4156"/>
              <a:ext cx="21" cy="12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455"/>
            <p:cNvSpPr>
              <a:spLocks/>
            </p:cNvSpPr>
            <p:nvPr/>
          </p:nvSpPr>
          <p:spPr bwMode="auto">
            <a:xfrm>
              <a:off x="4107" y="4123"/>
              <a:ext cx="50" cy="133"/>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456"/>
            <p:cNvSpPr>
              <a:spLocks/>
            </p:cNvSpPr>
            <p:nvPr/>
          </p:nvSpPr>
          <p:spPr bwMode="auto">
            <a:xfrm>
              <a:off x="4204"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457"/>
            <p:cNvSpPr>
              <a:spLocks/>
            </p:cNvSpPr>
            <p:nvPr/>
          </p:nvSpPr>
          <p:spPr bwMode="auto">
            <a:xfrm>
              <a:off x="424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458"/>
            <p:cNvSpPr>
              <a:spLocks/>
            </p:cNvSpPr>
            <p:nvPr/>
          </p:nvSpPr>
          <p:spPr bwMode="auto">
            <a:xfrm>
              <a:off x="4291" y="4154"/>
              <a:ext cx="40" cy="144"/>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459"/>
            <p:cNvSpPr>
              <a:spLocks/>
            </p:cNvSpPr>
            <p:nvPr/>
          </p:nvSpPr>
          <p:spPr bwMode="auto">
            <a:xfrm>
              <a:off x="417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460"/>
            <p:cNvSpPr>
              <a:spLocks/>
            </p:cNvSpPr>
            <p:nvPr/>
          </p:nvSpPr>
          <p:spPr bwMode="auto">
            <a:xfrm>
              <a:off x="392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461"/>
            <p:cNvSpPr>
              <a:spLocks/>
            </p:cNvSpPr>
            <p:nvPr/>
          </p:nvSpPr>
          <p:spPr bwMode="auto">
            <a:xfrm>
              <a:off x="3855" y="4140"/>
              <a:ext cx="47"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462"/>
            <p:cNvSpPr>
              <a:spLocks/>
            </p:cNvSpPr>
            <p:nvPr/>
          </p:nvSpPr>
          <p:spPr bwMode="auto">
            <a:xfrm>
              <a:off x="402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463"/>
            <p:cNvSpPr>
              <a:spLocks/>
            </p:cNvSpPr>
            <p:nvPr/>
          </p:nvSpPr>
          <p:spPr bwMode="auto">
            <a:xfrm>
              <a:off x="4352" y="4137"/>
              <a:ext cx="39" cy="139"/>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464"/>
            <p:cNvSpPr>
              <a:spLocks/>
            </p:cNvSpPr>
            <p:nvPr/>
          </p:nvSpPr>
          <p:spPr bwMode="auto">
            <a:xfrm>
              <a:off x="440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465"/>
            <p:cNvSpPr>
              <a:spLocks/>
            </p:cNvSpPr>
            <p:nvPr/>
          </p:nvSpPr>
          <p:spPr bwMode="auto">
            <a:xfrm>
              <a:off x="4422" y="4162"/>
              <a:ext cx="50"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466"/>
            <p:cNvSpPr>
              <a:spLocks/>
            </p:cNvSpPr>
            <p:nvPr/>
          </p:nvSpPr>
          <p:spPr bwMode="auto">
            <a:xfrm>
              <a:off x="4488"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467"/>
            <p:cNvSpPr>
              <a:spLocks/>
            </p:cNvSpPr>
            <p:nvPr/>
          </p:nvSpPr>
          <p:spPr bwMode="auto">
            <a:xfrm>
              <a:off x="450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468"/>
            <p:cNvSpPr>
              <a:spLocks/>
            </p:cNvSpPr>
            <p:nvPr/>
          </p:nvSpPr>
          <p:spPr bwMode="auto">
            <a:xfrm>
              <a:off x="4530" y="4165"/>
              <a:ext cx="45" cy="158"/>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469"/>
            <p:cNvSpPr>
              <a:spLocks/>
            </p:cNvSpPr>
            <p:nvPr/>
          </p:nvSpPr>
          <p:spPr bwMode="auto">
            <a:xfrm>
              <a:off x="448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470"/>
            <p:cNvSpPr>
              <a:spLocks/>
            </p:cNvSpPr>
            <p:nvPr/>
          </p:nvSpPr>
          <p:spPr bwMode="auto">
            <a:xfrm>
              <a:off x="4570" y="4165"/>
              <a:ext cx="39" cy="111"/>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471"/>
            <p:cNvSpPr>
              <a:spLocks/>
            </p:cNvSpPr>
            <p:nvPr/>
          </p:nvSpPr>
          <p:spPr bwMode="auto">
            <a:xfrm>
              <a:off x="463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472"/>
            <p:cNvSpPr>
              <a:spLocks/>
            </p:cNvSpPr>
            <p:nvPr/>
          </p:nvSpPr>
          <p:spPr bwMode="auto">
            <a:xfrm>
              <a:off x="4719" y="4134"/>
              <a:ext cx="37" cy="148"/>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473"/>
            <p:cNvSpPr>
              <a:spLocks/>
            </p:cNvSpPr>
            <p:nvPr/>
          </p:nvSpPr>
          <p:spPr bwMode="auto">
            <a:xfrm>
              <a:off x="4761" y="4131"/>
              <a:ext cx="45" cy="134"/>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474"/>
            <p:cNvSpPr>
              <a:spLocks/>
            </p:cNvSpPr>
            <p:nvPr/>
          </p:nvSpPr>
          <p:spPr bwMode="auto">
            <a:xfrm>
              <a:off x="481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475"/>
            <p:cNvSpPr>
              <a:spLocks/>
            </p:cNvSpPr>
            <p:nvPr/>
          </p:nvSpPr>
          <p:spPr bwMode="auto">
            <a:xfrm>
              <a:off x="486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476"/>
            <p:cNvSpPr>
              <a:spLocks/>
            </p:cNvSpPr>
            <p:nvPr/>
          </p:nvSpPr>
          <p:spPr bwMode="auto">
            <a:xfrm>
              <a:off x="496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477"/>
            <p:cNvSpPr>
              <a:spLocks/>
            </p:cNvSpPr>
            <p:nvPr/>
          </p:nvSpPr>
          <p:spPr bwMode="auto">
            <a:xfrm>
              <a:off x="5008"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478"/>
            <p:cNvSpPr>
              <a:spLocks/>
            </p:cNvSpPr>
            <p:nvPr/>
          </p:nvSpPr>
          <p:spPr bwMode="auto">
            <a:xfrm>
              <a:off x="5053" y="4154"/>
              <a:ext cx="42" cy="144"/>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479"/>
            <p:cNvSpPr>
              <a:spLocks/>
            </p:cNvSpPr>
            <p:nvPr/>
          </p:nvSpPr>
          <p:spPr bwMode="auto">
            <a:xfrm>
              <a:off x="493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480"/>
            <p:cNvSpPr>
              <a:spLocks/>
            </p:cNvSpPr>
            <p:nvPr/>
          </p:nvSpPr>
          <p:spPr bwMode="auto">
            <a:xfrm>
              <a:off x="4685" y="4173"/>
              <a:ext cx="34" cy="75"/>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481"/>
            <p:cNvSpPr>
              <a:spLocks/>
            </p:cNvSpPr>
            <p:nvPr/>
          </p:nvSpPr>
          <p:spPr bwMode="auto">
            <a:xfrm>
              <a:off x="461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482"/>
            <p:cNvSpPr>
              <a:spLocks/>
            </p:cNvSpPr>
            <p:nvPr/>
          </p:nvSpPr>
          <p:spPr bwMode="auto">
            <a:xfrm>
              <a:off x="478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483"/>
            <p:cNvSpPr>
              <a:spLocks/>
            </p:cNvSpPr>
            <p:nvPr/>
          </p:nvSpPr>
          <p:spPr bwMode="auto">
            <a:xfrm>
              <a:off x="511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484"/>
            <p:cNvSpPr>
              <a:spLocks/>
            </p:cNvSpPr>
            <p:nvPr/>
          </p:nvSpPr>
          <p:spPr bwMode="auto">
            <a:xfrm>
              <a:off x="5168" y="4173"/>
              <a:ext cx="24" cy="89"/>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485"/>
            <p:cNvSpPr>
              <a:spLocks/>
            </p:cNvSpPr>
            <p:nvPr/>
          </p:nvSpPr>
          <p:spPr bwMode="auto">
            <a:xfrm>
              <a:off x="518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486"/>
            <p:cNvSpPr>
              <a:spLocks/>
            </p:cNvSpPr>
            <p:nvPr/>
          </p:nvSpPr>
          <p:spPr bwMode="auto">
            <a:xfrm>
              <a:off x="5250" y="4237"/>
              <a:ext cx="15" cy="81"/>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487"/>
            <p:cNvSpPr>
              <a:spLocks/>
            </p:cNvSpPr>
            <p:nvPr/>
          </p:nvSpPr>
          <p:spPr bwMode="auto">
            <a:xfrm>
              <a:off x="526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488"/>
            <p:cNvSpPr>
              <a:spLocks/>
            </p:cNvSpPr>
            <p:nvPr/>
          </p:nvSpPr>
          <p:spPr bwMode="auto">
            <a:xfrm>
              <a:off x="529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489"/>
            <p:cNvSpPr>
              <a:spLocks/>
            </p:cNvSpPr>
            <p:nvPr/>
          </p:nvSpPr>
          <p:spPr bwMode="auto">
            <a:xfrm>
              <a:off x="524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490"/>
            <p:cNvSpPr>
              <a:spLocks/>
            </p:cNvSpPr>
            <p:nvPr/>
          </p:nvSpPr>
          <p:spPr bwMode="auto">
            <a:xfrm>
              <a:off x="5331" y="4165"/>
              <a:ext cx="42" cy="111"/>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491"/>
            <p:cNvSpPr>
              <a:spLocks/>
            </p:cNvSpPr>
            <p:nvPr/>
          </p:nvSpPr>
          <p:spPr bwMode="auto">
            <a:xfrm>
              <a:off x="5392" y="4212"/>
              <a:ext cx="21" cy="86"/>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492"/>
            <p:cNvSpPr>
              <a:spLocks/>
            </p:cNvSpPr>
            <p:nvPr/>
          </p:nvSpPr>
          <p:spPr bwMode="auto">
            <a:xfrm>
              <a:off x="5481"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493"/>
            <p:cNvSpPr>
              <a:spLocks/>
            </p:cNvSpPr>
            <p:nvPr/>
          </p:nvSpPr>
          <p:spPr bwMode="auto">
            <a:xfrm>
              <a:off x="5525"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494"/>
            <p:cNvSpPr>
              <a:spLocks/>
            </p:cNvSpPr>
            <p:nvPr/>
          </p:nvSpPr>
          <p:spPr bwMode="auto">
            <a:xfrm>
              <a:off x="5578" y="4156"/>
              <a:ext cx="18" cy="12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495"/>
            <p:cNvSpPr>
              <a:spLocks/>
            </p:cNvSpPr>
            <p:nvPr/>
          </p:nvSpPr>
          <p:spPr bwMode="auto">
            <a:xfrm>
              <a:off x="5633" y="4123"/>
              <a:ext cx="50" cy="133"/>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496"/>
            <p:cNvSpPr>
              <a:spLocks/>
            </p:cNvSpPr>
            <p:nvPr/>
          </p:nvSpPr>
          <p:spPr bwMode="auto">
            <a:xfrm>
              <a:off x="5730" y="4165"/>
              <a:ext cx="16" cy="91"/>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497"/>
            <p:cNvSpPr>
              <a:spLocks/>
            </p:cNvSpPr>
            <p:nvPr/>
          </p:nvSpPr>
          <p:spPr bwMode="auto">
            <a:xfrm>
              <a:off x="5770" y="4156"/>
              <a:ext cx="39" cy="112"/>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498"/>
            <p:cNvSpPr>
              <a:spLocks/>
            </p:cNvSpPr>
            <p:nvPr/>
          </p:nvSpPr>
          <p:spPr bwMode="auto">
            <a:xfrm>
              <a:off x="5817"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499"/>
            <p:cNvSpPr>
              <a:spLocks/>
            </p:cNvSpPr>
            <p:nvPr/>
          </p:nvSpPr>
          <p:spPr bwMode="auto">
            <a:xfrm>
              <a:off x="5696" y="4165"/>
              <a:ext cx="32" cy="130"/>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500"/>
            <p:cNvSpPr>
              <a:spLocks/>
            </p:cNvSpPr>
            <p:nvPr/>
          </p:nvSpPr>
          <p:spPr bwMode="auto">
            <a:xfrm>
              <a:off x="5447" y="4173"/>
              <a:ext cx="34" cy="75"/>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501"/>
            <p:cNvSpPr>
              <a:spLocks/>
            </p:cNvSpPr>
            <p:nvPr/>
          </p:nvSpPr>
          <p:spPr bwMode="auto">
            <a:xfrm>
              <a:off x="5381" y="4140"/>
              <a:ext cx="50" cy="122"/>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502"/>
            <p:cNvSpPr>
              <a:spLocks/>
            </p:cNvSpPr>
            <p:nvPr/>
          </p:nvSpPr>
          <p:spPr bwMode="auto">
            <a:xfrm>
              <a:off x="5552" y="4176"/>
              <a:ext cx="26" cy="92"/>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503"/>
            <p:cNvSpPr>
              <a:spLocks/>
            </p:cNvSpPr>
            <p:nvPr/>
          </p:nvSpPr>
          <p:spPr bwMode="auto">
            <a:xfrm>
              <a:off x="5877" y="4137"/>
              <a:ext cx="40" cy="139"/>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504"/>
            <p:cNvSpPr>
              <a:spLocks/>
            </p:cNvSpPr>
            <p:nvPr/>
          </p:nvSpPr>
          <p:spPr bwMode="auto">
            <a:xfrm>
              <a:off x="5933" y="4173"/>
              <a:ext cx="21" cy="8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505"/>
            <p:cNvSpPr>
              <a:spLocks/>
            </p:cNvSpPr>
            <p:nvPr/>
          </p:nvSpPr>
          <p:spPr bwMode="auto">
            <a:xfrm>
              <a:off x="5948" y="4162"/>
              <a:ext cx="50" cy="147"/>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506"/>
            <p:cNvSpPr>
              <a:spLocks/>
            </p:cNvSpPr>
            <p:nvPr/>
          </p:nvSpPr>
          <p:spPr bwMode="auto">
            <a:xfrm>
              <a:off x="6014"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507"/>
            <p:cNvSpPr>
              <a:spLocks/>
            </p:cNvSpPr>
            <p:nvPr/>
          </p:nvSpPr>
          <p:spPr bwMode="auto">
            <a:xfrm>
              <a:off x="6032" y="4173"/>
              <a:ext cx="27" cy="111"/>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508"/>
            <p:cNvSpPr>
              <a:spLocks/>
            </p:cNvSpPr>
            <p:nvPr/>
          </p:nvSpPr>
          <p:spPr bwMode="auto">
            <a:xfrm>
              <a:off x="6059" y="4165"/>
              <a:ext cx="42" cy="158"/>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509"/>
            <p:cNvSpPr>
              <a:spLocks/>
            </p:cNvSpPr>
            <p:nvPr/>
          </p:nvSpPr>
          <p:spPr bwMode="auto">
            <a:xfrm>
              <a:off x="6006" y="4142"/>
              <a:ext cx="21" cy="101"/>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510"/>
            <p:cNvSpPr>
              <a:spLocks/>
            </p:cNvSpPr>
            <p:nvPr/>
          </p:nvSpPr>
          <p:spPr bwMode="auto">
            <a:xfrm>
              <a:off x="6095"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511"/>
            <p:cNvSpPr>
              <a:spLocks/>
            </p:cNvSpPr>
            <p:nvPr/>
          </p:nvSpPr>
          <p:spPr bwMode="auto">
            <a:xfrm>
              <a:off x="6156"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512"/>
            <p:cNvSpPr>
              <a:spLocks/>
            </p:cNvSpPr>
            <p:nvPr/>
          </p:nvSpPr>
          <p:spPr bwMode="auto">
            <a:xfrm>
              <a:off x="6245" y="4134"/>
              <a:ext cx="37" cy="148"/>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513"/>
            <p:cNvSpPr>
              <a:spLocks/>
            </p:cNvSpPr>
            <p:nvPr/>
          </p:nvSpPr>
          <p:spPr bwMode="auto">
            <a:xfrm>
              <a:off x="6290" y="4131"/>
              <a:ext cx="42" cy="134"/>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514"/>
            <p:cNvSpPr>
              <a:spLocks/>
            </p:cNvSpPr>
            <p:nvPr/>
          </p:nvSpPr>
          <p:spPr bwMode="auto">
            <a:xfrm>
              <a:off x="6340" y="4156"/>
              <a:ext cx="21" cy="12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515"/>
            <p:cNvSpPr>
              <a:spLocks/>
            </p:cNvSpPr>
            <p:nvPr/>
          </p:nvSpPr>
          <p:spPr bwMode="auto">
            <a:xfrm>
              <a:off x="6397" y="4123"/>
              <a:ext cx="48" cy="133"/>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516"/>
            <p:cNvSpPr>
              <a:spLocks/>
            </p:cNvSpPr>
            <p:nvPr/>
          </p:nvSpPr>
          <p:spPr bwMode="auto">
            <a:xfrm>
              <a:off x="6495" y="4165"/>
              <a:ext cx="13" cy="9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517"/>
            <p:cNvSpPr>
              <a:spLocks/>
            </p:cNvSpPr>
            <p:nvPr/>
          </p:nvSpPr>
          <p:spPr bwMode="auto">
            <a:xfrm>
              <a:off x="6534" y="4156"/>
              <a:ext cx="37" cy="112"/>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518"/>
            <p:cNvSpPr>
              <a:spLocks/>
            </p:cNvSpPr>
            <p:nvPr/>
          </p:nvSpPr>
          <p:spPr bwMode="auto">
            <a:xfrm>
              <a:off x="6579" y="4154"/>
              <a:ext cx="42" cy="144"/>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519"/>
            <p:cNvSpPr>
              <a:spLocks/>
            </p:cNvSpPr>
            <p:nvPr/>
          </p:nvSpPr>
          <p:spPr bwMode="auto">
            <a:xfrm>
              <a:off x="6460" y="4165"/>
              <a:ext cx="32" cy="130"/>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520"/>
            <p:cNvSpPr>
              <a:spLocks/>
            </p:cNvSpPr>
            <p:nvPr/>
          </p:nvSpPr>
          <p:spPr bwMode="auto">
            <a:xfrm>
              <a:off x="6211" y="4173"/>
              <a:ext cx="34" cy="75"/>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521"/>
            <p:cNvSpPr>
              <a:spLocks/>
            </p:cNvSpPr>
            <p:nvPr/>
          </p:nvSpPr>
          <p:spPr bwMode="auto">
            <a:xfrm>
              <a:off x="6145"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522"/>
            <p:cNvSpPr>
              <a:spLocks/>
            </p:cNvSpPr>
            <p:nvPr/>
          </p:nvSpPr>
          <p:spPr bwMode="auto">
            <a:xfrm>
              <a:off x="6316" y="4176"/>
              <a:ext cx="26" cy="92"/>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523"/>
            <p:cNvSpPr>
              <a:spLocks/>
            </p:cNvSpPr>
            <p:nvPr/>
          </p:nvSpPr>
          <p:spPr bwMode="auto">
            <a:xfrm>
              <a:off x="6642" y="4137"/>
              <a:ext cx="39" cy="139"/>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524"/>
            <p:cNvSpPr>
              <a:spLocks/>
            </p:cNvSpPr>
            <p:nvPr/>
          </p:nvSpPr>
          <p:spPr bwMode="auto">
            <a:xfrm>
              <a:off x="6697" y="4173"/>
              <a:ext cx="21" cy="89"/>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Freeform 525"/>
            <p:cNvSpPr>
              <a:spLocks/>
            </p:cNvSpPr>
            <p:nvPr/>
          </p:nvSpPr>
          <p:spPr bwMode="auto">
            <a:xfrm>
              <a:off x="6713" y="4162"/>
              <a:ext cx="49" cy="147"/>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526"/>
            <p:cNvSpPr>
              <a:spLocks/>
            </p:cNvSpPr>
            <p:nvPr/>
          </p:nvSpPr>
          <p:spPr bwMode="auto">
            <a:xfrm>
              <a:off x="6778" y="4237"/>
              <a:ext cx="16" cy="81"/>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527"/>
            <p:cNvSpPr>
              <a:spLocks/>
            </p:cNvSpPr>
            <p:nvPr/>
          </p:nvSpPr>
          <p:spPr bwMode="auto">
            <a:xfrm>
              <a:off x="6797" y="4173"/>
              <a:ext cx="26" cy="111"/>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528"/>
            <p:cNvSpPr>
              <a:spLocks/>
            </p:cNvSpPr>
            <p:nvPr/>
          </p:nvSpPr>
          <p:spPr bwMode="auto">
            <a:xfrm>
              <a:off x="6820" y="4165"/>
              <a:ext cx="45" cy="158"/>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529"/>
            <p:cNvSpPr>
              <a:spLocks/>
            </p:cNvSpPr>
            <p:nvPr/>
          </p:nvSpPr>
          <p:spPr bwMode="auto">
            <a:xfrm>
              <a:off x="6770" y="4142"/>
              <a:ext cx="21" cy="101"/>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530"/>
            <p:cNvSpPr>
              <a:spLocks/>
            </p:cNvSpPr>
            <p:nvPr/>
          </p:nvSpPr>
          <p:spPr bwMode="auto">
            <a:xfrm>
              <a:off x="6860" y="4165"/>
              <a:ext cx="39" cy="111"/>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531"/>
            <p:cNvSpPr>
              <a:spLocks/>
            </p:cNvSpPr>
            <p:nvPr/>
          </p:nvSpPr>
          <p:spPr bwMode="auto">
            <a:xfrm>
              <a:off x="6920"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532"/>
            <p:cNvSpPr>
              <a:spLocks/>
            </p:cNvSpPr>
            <p:nvPr/>
          </p:nvSpPr>
          <p:spPr bwMode="auto">
            <a:xfrm>
              <a:off x="7009" y="4134"/>
              <a:ext cx="34" cy="148"/>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533"/>
            <p:cNvSpPr>
              <a:spLocks/>
            </p:cNvSpPr>
            <p:nvPr/>
          </p:nvSpPr>
          <p:spPr bwMode="auto">
            <a:xfrm>
              <a:off x="7051" y="4131"/>
              <a:ext cx="45" cy="134"/>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Freeform 534"/>
            <p:cNvSpPr>
              <a:spLocks/>
            </p:cNvSpPr>
            <p:nvPr/>
          </p:nvSpPr>
          <p:spPr bwMode="auto">
            <a:xfrm>
              <a:off x="7104" y="4156"/>
              <a:ext cx="18" cy="12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Freeform 535"/>
            <p:cNvSpPr>
              <a:spLocks/>
            </p:cNvSpPr>
            <p:nvPr/>
          </p:nvSpPr>
          <p:spPr bwMode="auto">
            <a:xfrm>
              <a:off x="7159" y="4123"/>
              <a:ext cx="50" cy="133"/>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536"/>
            <p:cNvSpPr>
              <a:spLocks/>
            </p:cNvSpPr>
            <p:nvPr/>
          </p:nvSpPr>
          <p:spPr bwMode="auto">
            <a:xfrm>
              <a:off x="7256" y="4165"/>
              <a:ext cx="16" cy="91"/>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537"/>
            <p:cNvSpPr>
              <a:spLocks/>
            </p:cNvSpPr>
            <p:nvPr/>
          </p:nvSpPr>
          <p:spPr bwMode="auto">
            <a:xfrm>
              <a:off x="7298" y="4156"/>
              <a:ext cx="37" cy="112"/>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538"/>
            <p:cNvSpPr>
              <a:spLocks/>
            </p:cNvSpPr>
            <p:nvPr/>
          </p:nvSpPr>
          <p:spPr bwMode="auto">
            <a:xfrm>
              <a:off x="7343" y="4154"/>
              <a:ext cx="39" cy="144"/>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539"/>
            <p:cNvSpPr>
              <a:spLocks/>
            </p:cNvSpPr>
            <p:nvPr/>
          </p:nvSpPr>
          <p:spPr bwMode="auto">
            <a:xfrm>
              <a:off x="7225" y="4165"/>
              <a:ext cx="31" cy="130"/>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540"/>
            <p:cNvSpPr>
              <a:spLocks/>
            </p:cNvSpPr>
            <p:nvPr/>
          </p:nvSpPr>
          <p:spPr bwMode="auto">
            <a:xfrm>
              <a:off x="6975" y="4173"/>
              <a:ext cx="32" cy="75"/>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541"/>
            <p:cNvSpPr>
              <a:spLocks/>
            </p:cNvSpPr>
            <p:nvPr/>
          </p:nvSpPr>
          <p:spPr bwMode="auto">
            <a:xfrm>
              <a:off x="6909" y="4140"/>
              <a:ext cx="48" cy="122"/>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542"/>
            <p:cNvSpPr>
              <a:spLocks/>
            </p:cNvSpPr>
            <p:nvPr/>
          </p:nvSpPr>
          <p:spPr bwMode="auto">
            <a:xfrm>
              <a:off x="7078" y="4176"/>
              <a:ext cx="26" cy="92"/>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543"/>
            <p:cNvSpPr>
              <a:spLocks/>
            </p:cNvSpPr>
            <p:nvPr/>
          </p:nvSpPr>
          <p:spPr bwMode="auto">
            <a:xfrm>
              <a:off x="7406" y="4137"/>
              <a:ext cx="37" cy="139"/>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544"/>
            <p:cNvSpPr>
              <a:spLocks/>
            </p:cNvSpPr>
            <p:nvPr/>
          </p:nvSpPr>
          <p:spPr bwMode="auto">
            <a:xfrm>
              <a:off x="7458" y="4173"/>
              <a:ext cx="21" cy="89"/>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545"/>
            <p:cNvSpPr>
              <a:spLocks/>
            </p:cNvSpPr>
            <p:nvPr/>
          </p:nvSpPr>
          <p:spPr bwMode="auto">
            <a:xfrm>
              <a:off x="7474" y="4162"/>
              <a:ext cx="53" cy="147"/>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Freeform 546"/>
            <p:cNvSpPr>
              <a:spLocks/>
            </p:cNvSpPr>
            <p:nvPr/>
          </p:nvSpPr>
          <p:spPr bwMode="auto">
            <a:xfrm>
              <a:off x="7540" y="4237"/>
              <a:ext cx="16" cy="81"/>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Freeform 547"/>
            <p:cNvSpPr>
              <a:spLocks/>
            </p:cNvSpPr>
            <p:nvPr/>
          </p:nvSpPr>
          <p:spPr bwMode="auto">
            <a:xfrm>
              <a:off x="7558" y="4173"/>
              <a:ext cx="26" cy="111"/>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Freeform 548"/>
            <p:cNvSpPr>
              <a:spLocks/>
            </p:cNvSpPr>
            <p:nvPr/>
          </p:nvSpPr>
          <p:spPr bwMode="auto">
            <a:xfrm>
              <a:off x="7584" y="4165"/>
              <a:ext cx="45" cy="158"/>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549"/>
            <p:cNvSpPr>
              <a:spLocks/>
            </p:cNvSpPr>
            <p:nvPr/>
          </p:nvSpPr>
          <p:spPr bwMode="auto">
            <a:xfrm>
              <a:off x="7532" y="4142"/>
              <a:ext cx="21" cy="101"/>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Freeform 550"/>
            <p:cNvSpPr>
              <a:spLocks/>
            </p:cNvSpPr>
            <p:nvPr/>
          </p:nvSpPr>
          <p:spPr bwMode="auto">
            <a:xfrm>
              <a:off x="7621" y="4165"/>
              <a:ext cx="40" cy="111"/>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551"/>
            <p:cNvSpPr>
              <a:spLocks/>
            </p:cNvSpPr>
            <p:nvPr/>
          </p:nvSpPr>
          <p:spPr bwMode="auto">
            <a:xfrm>
              <a:off x="7682" y="4212"/>
              <a:ext cx="21" cy="86"/>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Freeform 552"/>
            <p:cNvSpPr>
              <a:spLocks/>
            </p:cNvSpPr>
            <p:nvPr/>
          </p:nvSpPr>
          <p:spPr bwMode="auto">
            <a:xfrm>
              <a:off x="-16" y="4206"/>
              <a:ext cx="7750" cy="145"/>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Freeform 553"/>
            <p:cNvSpPr>
              <a:spLocks/>
            </p:cNvSpPr>
            <p:nvPr/>
          </p:nvSpPr>
          <p:spPr bwMode="auto">
            <a:xfrm>
              <a:off x="-3" y="4206"/>
              <a:ext cx="7721" cy="101"/>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70" name="标题 1"/>
          <p:cNvSpPr>
            <a:spLocks noGrp="1"/>
          </p:cNvSpPr>
          <p:nvPr>
            <p:ph type="ctrTitle"/>
          </p:nvPr>
        </p:nvSpPr>
        <p:spPr>
          <a:xfrm>
            <a:off x="2785758" y="1549528"/>
            <a:ext cx="6691312" cy="1071563"/>
          </a:xfrm>
        </p:spPr>
        <p:txBody>
          <a:bodyPr/>
          <a:lstStyle/>
          <a:p>
            <a:r>
              <a:rPr lang="en-US" altLang="zh-CN" b="1" dirty="0">
                <a:solidFill>
                  <a:schemeClr val="bg1"/>
                </a:solidFill>
              </a:rPr>
              <a:t>Part 1 </a:t>
            </a:r>
            <a:r>
              <a:rPr lang="zh-CN" altLang="en-US" b="1" dirty="0">
                <a:solidFill>
                  <a:schemeClr val="bg1"/>
                </a:solidFill>
              </a:rPr>
              <a:t>请输入文字</a:t>
            </a:r>
          </a:p>
        </p:txBody>
      </p:sp>
    </p:spTree>
    <p:extLst>
      <p:ext uri="{BB962C8B-B14F-4D97-AF65-F5344CB8AC3E}">
        <p14:creationId xmlns:p14="http://schemas.microsoft.com/office/powerpoint/2010/main" val="3654236176"/>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1" name="组合 610"/>
          <p:cNvGrpSpPr/>
          <p:nvPr/>
        </p:nvGrpSpPr>
        <p:grpSpPr>
          <a:xfrm>
            <a:off x="951470" y="1694020"/>
            <a:ext cx="10592831" cy="3004648"/>
            <a:chOff x="951470" y="1694020"/>
            <a:chExt cx="10592831" cy="3004648"/>
          </a:xfrm>
        </p:grpSpPr>
        <p:sp>
          <p:nvSpPr>
            <p:cNvPr id="589" name="直接连接符 13"/>
            <p:cNvSpPr>
              <a:spLocks noChangeShapeType="1"/>
            </p:cNvSpPr>
            <p:nvPr/>
          </p:nvSpPr>
          <p:spPr bwMode="auto">
            <a:xfrm>
              <a:off x="951470" y="1698757"/>
              <a:ext cx="9976645" cy="0"/>
            </a:xfrm>
            <a:prstGeom prst="line">
              <a:avLst/>
            </a:prstGeom>
            <a:noFill/>
            <a:ln w="12700">
              <a:solidFill>
                <a:srgbClr val="72BE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0" name="右中括号 599"/>
            <p:cNvSpPr/>
            <p:nvPr/>
          </p:nvSpPr>
          <p:spPr>
            <a:xfrm>
              <a:off x="10869613" y="1694020"/>
              <a:ext cx="674688" cy="1504837"/>
            </a:xfrm>
            <a:prstGeom prst="rightBracket">
              <a:avLst>
                <a:gd name="adj" fmla="val 143203"/>
              </a:avLst>
            </a:prstGeom>
            <a:ln w="12700">
              <a:solidFill>
                <a:srgbClr val="72BE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01" name="直接连接符 13"/>
            <p:cNvSpPr>
              <a:spLocks noChangeShapeType="1"/>
            </p:cNvSpPr>
            <p:nvPr/>
          </p:nvSpPr>
          <p:spPr bwMode="auto">
            <a:xfrm>
              <a:off x="2876316" y="3198857"/>
              <a:ext cx="8069600" cy="0"/>
            </a:xfrm>
            <a:prstGeom prst="line">
              <a:avLst/>
            </a:prstGeom>
            <a:noFill/>
            <a:ln w="12700">
              <a:solidFill>
                <a:srgbClr val="72BE00"/>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602" name="右中括号 601"/>
            <p:cNvSpPr/>
            <p:nvPr/>
          </p:nvSpPr>
          <p:spPr>
            <a:xfrm flipH="1">
              <a:off x="2238140" y="3193868"/>
              <a:ext cx="674688" cy="1504800"/>
            </a:xfrm>
            <a:prstGeom prst="rightBracket">
              <a:avLst>
                <a:gd name="adj" fmla="val 143203"/>
              </a:avLst>
            </a:prstGeom>
            <a:ln w="12700">
              <a:solidFill>
                <a:srgbClr val="72BE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03" name="直接连接符 13"/>
            <p:cNvSpPr>
              <a:spLocks noChangeShapeType="1"/>
            </p:cNvSpPr>
            <p:nvPr/>
          </p:nvSpPr>
          <p:spPr bwMode="auto">
            <a:xfrm>
              <a:off x="2848991" y="4698668"/>
              <a:ext cx="8069600" cy="0"/>
            </a:xfrm>
            <a:prstGeom prst="line">
              <a:avLst/>
            </a:prstGeom>
            <a:noFill/>
            <a:ln w="12700">
              <a:solidFill>
                <a:srgbClr val="72BE00"/>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
        <p:nvSpPr>
          <p:cNvPr id="357" name="Freeform 6"/>
          <p:cNvSpPr>
            <a:spLocks/>
          </p:cNvSpPr>
          <p:nvPr/>
        </p:nvSpPr>
        <p:spPr bwMode="auto">
          <a:xfrm>
            <a:off x="7087952" y="1844605"/>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585" name="图片 584"/>
          <p:cNvPicPr>
            <a:picLocks noChangeAspect="1"/>
          </p:cNvPicPr>
          <p:nvPr/>
        </p:nvPicPr>
        <p:blipFill>
          <a:blip r:embed="rId2" cstate="screen">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a:ext>
            </a:extLst>
          </a:blip>
          <a:stretch>
            <a:fillRect/>
          </a:stretch>
        </p:blipFill>
        <p:spPr>
          <a:xfrm>
            <a:off x="797652" y="859731"/>
            <a:ext cx="1102968" cy="876402"/>
          </a:xfrm>
          <a:prstGeom prst="rect">
            <a:avLst/>
          </a:prstGeom>
        </p:spPr>
      </p:pic>
      <p:sp>
        <p:nvSpPr>
          <p:cNvPr id="590" name="矩形 45"/>
          <p:cNvSpPr>
            <a:spLocks noChangeArrowheads="1"/>
          </p:cNvSpPr>
          <p:nvPr/>
        </p:nvSpPr>
        <p:spPr bwMode="auto">
          <a:xfrm>
            <a:off x="2796473" y="1701433"/>
            <a:ext cx="812800" cy="403225"/>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2008</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91" name="矩形 46"/>
          <p:cNvSpPr>
            <a:spLocks noChangeArrowheads="1"/>
          </p:cNvSpPr>
          <p:nvPr/>
        </p:nvSpPr>
        <p:spPr bwMode="auto">
          <a:xfrm>
            <a:off x="7029214" y="1687984"/>
            <a:ext cx="812800" cy="403225"/>
          </a:xfrm>
          <a:prstGeom prst="rect">
            <a:avLst/>
          </a:prstGeom>
          <a:solidFill>
            <a:srgbClr val="B3D53D"/>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2010</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93" name="矩形 48"/>
          <p:cNvSpPr>
            <a:spLocks noChangeArrowheads="1"/>
          </p:cNvSpPr>
          <p:nvPr/>
        </p:nvSpPr>
        <p:spPr bwMode="auto">
          <a:xfrm>
            <a:off x="4955016" y="1710500"/>
            <a:ext cx="812800" cy="401638"/>
          </a:xfrm>
          <a:prstGeom prst="rect">
            <a:avLst/>
          </a:prstGeom>
          <a:solidFill>
            <a:srgbClr val="75625B"/>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2009</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94" name="矩形 49"/>
          <p:cNvSpPr>
            <a:spLocks noChangeArrowheads="1"/>
          </p:cNvSpPr>
          <p:nvPr/>
        </p:nvSpPr>
        <p:spPr bwMode="auto">
          <a:xfrm>
            <a:off x="9297753" y="1679504"/>
            <a:ext cx="812800" cy="401638"/>
          </a:xfrm>
          <a:prstGeom prst="rect">
            <a:avLst/>
          </a:prstGeom>
          <a:solidFill>
            <a:srgbClr val="FFBF17"/>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2011</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95" name="文本框 50"/>
          <p:cNvSpPr>
            <a:spLocks noChangeArrowheads="1"/>
          </p:cNvSpPr>
          <p:nvPr/>
        </p:nvSpPr>
        <p:spPr bwMode="auto">
          <a:xfrm>
            <a:off x="2792177" y="806083"/>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596" name="文本框 51"/>
          <p:cNvSpPr>
            <a:spLocks noChangeArrowheads="1"/>
          </p:cNvSpPr>
          <p:nvPr/>
        </p:nvSpPr>
        <p:spPr bwMode="auto">
          <a:xfrm>
            <a:off x="7001918" y="775424"/>
            <a:ext cx="17097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598" name="文本框 53"/>
          <p:cNvSpPr>
            <a:spLocks noChangeArrowheads="1"/>
          </p:cNvSpPr>
          <p:nvPr/>
        </p:nvSpPr>
        <p:spPr bwMode="auto">
          <a:xfrm>
            <a:off x="4924984" y="839716"/>
            <a:ext cx="1709738"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599" name="文本框 54"/>
          <p:cNvSpPr>
            <a:spLocks noChangeArrowheads="1"/>
          </p:cNvSpPr>
          <p:nvPr/>
        </p:nvSpPr>
        <p:spPr bwMode="auto">
          <a:xfrm>
            <a:off x="9286263" y="824955"/>
            <a:ext cx="1709738"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pic>
        <p:nvPicPr>
          <p:cNvPr id="604" name="图片 603"/>
          <p:cNvPicPr>
            <a:picLocks noChangeAspect="1"/>
          </p:cNvPicPr>
          <p:nvPr/>
        </p:nvPicPr>
        <p:blipFill>
          <a:blip r:embed="rId2" cstate="screen">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a:ext>
            </a:extLst>
          </a:blip>
          <a:stretch>
            <a:fillRect/>
          </a:stretch>
        </p:blipFill>
        <p:spPr>
          <a:xfrm flipH="1">
            <a:off x="10541346" y="3844701"/>
            <a:ext cx="1102968" cy="876402"/>
          </a:xfrm>
          <a:prstGeom prst="rect">
            <a:avLst/>
          </a:prstGeom>
        </p:spPr>
      </p:pic>
      <p:sp>
        <p:nvSpPr>
          <p:cNvPr id="605" name="矩形 45"/>
          <p:cNvSpPr>
            <a:spLocks noChangeArrowheads="1"/>
          </p:cNvSpPr>
          <p:nvPr/>
        </p:nvSpPr>
        <p:spPr bwMode="auto">
          <a:xfrm>
            <a:off x="9182342" y="2784692"/>
            <a:ext cx="812800" cy="403225"/>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2012</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06" name="文本框 50"/>
          <p:cNvSpPr>
            <a:spLocks noChangeArrowheads="1"/>
          </p:cNvSpPr>
          <p:nvPr/>
        </p:nvSpPr>
        <p:spPr bwMode="auto">
          <a:xfrm>
            <a:off x="9178046" y="3222741"/>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607" name="矩形 45"/>
          <p:cNvSpPr>
            <a:spLocks noChangeArrowheads="1"/>
          </p:cNvSpPr>
          <p:nvPr/>
        </p:nvSpPr>
        <p:spPr bwMode="auto">
          <a:xfrm>
            <a:off x="6602078" y="2789576"/>
            <a:ext cx="812800" cy="403225"/>
          </a:xfrm>
          <a:prstGeom prst="rect">
            <a:avLst/>
          </a:prstGeom>
          <a:solidFill>
            <a:srgbClr val="F0587D"/>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2013</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08" name="文本框 50"/>
          <p:cNvSpPr>
            <a:spLocks noChangeArrowheads="1"/>
          </p:cNvSpPr>
          <p:nvPr/>
        </p:nvSpPr>
        <p:spPr bwMode="auto">
          <a:xfrm>
            <a:off x="6597782" y="3227625"/>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609" name="矩形 45"/>
          <p:cNvSpPr>
            <a:spLocks noChangeArrowheads="1"/>
          </p:cNvSpPr>
          <p:nvPr/>
        </p:nvSpPr>
        <p:spPr bwMode="auto">
          <a:xfrm>
            <a:off x="4355634" y="2786029"/>
            <a:ext cx="812800" cy="403225"/>
          </a:xfrm>
          <a:prstGeom prst="rect">
            <a:avLst/>
          </a:prstGeom>
          <a:solidFill>
            <a:schemeClr val="accent2"/>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2014</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10" name="文本框 50"/>
          <p:cNvSpPr>
            <a:spLocks noChangeArrowheads="1"/>
          </p:cNvSpPr>
          <p:nvPr/>
        </p:nvSpPr>
        <p:spPr bwMode="auto">
          <a:xfrm>
            <a:off x="4351338" y="3224078"/>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612" name="矩形 45"/>
          <p:cNvSpPr>
            <a:spLocks noChangeArrowheads="1"/>
          </p:cNvSpPr>
          <p:nvPr/>
        </p:nvSpPr>
        <p:spPr bwMode="auto">
          <a:xfrm>
            <a:off x="3015130" y="4286115"/>
            <a:ext cx="812800" cy="403225"/>
          </a:xfrm>
          <a:prstGeom prst="rect">
            <a:avLst/>
          </a:prstGeom>
          <a:solidFill>
            <a:srgbClr val="9C5CC3"/>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2015</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13" name="文本框 50"/>
          <p:cNvSpPr>
            <a:spLocks noChangeArrowheads="1"/>
          </p:cNvSpPr>
          <p:nvPr/>
        </p:nvSpPr>
        <p:spPr bwMode="auto">
          <a:xfrm>
            <a:off x="3024346" y="4741863"/>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614" name="矩形 45"/>
          <p:cNvSpPr>
            <a:spLocks noChangeArrowheads="1"/>
          </p:cNvSpPr>
          <p:nvPr/>
        </p:nvSpPr>
        <p:spPr bwMode="auto">
          <a:xfrm>
            <a:off x="5542273" y="4303510"/>
            <a:ext cx="812800" cy="403225"/>
          </a:xfrm>
          <a:prstGeom prst="rect">
            <a:avLst/>
          </a:prstGeom>
          <a:solidFill>
            <a:srgbClr val="69BC1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2016</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15" name="文本框 50"/>
          <p:cNvSpPr>
            <a:spLocks noChangeArrowheads="1"/>
          </p:cNvSpPr>
          <p:nvPr/>
        </p:nvSpPr>
        <p:spPr bwMode="auto">
          <a:xfrm>
            <a:off x="5551489" y="4759258"/>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
        <p:nvSpPr>
          <p:cNvPr id="616" name="矩形 45"/>
          <p:cNvSpPr>
            <a:spLocks noChangeArrowheads="1"/>
          </p:cNvSpPr>
          <p:nvPr/>
        </p:nvSpPr>
        <p:spPr bwMode="auto">
          <a:xfrm>
            <a:off x="7855260" y="4288937"/>
            <a:ext cx="812800" cy="403225"/>
          </a:xfrm>
          <a:prstGeom prst="rect">
            <a:avLst/>
          </a:prstGeom>
          <a:solidFill>
            <a:srgbClr val="CD5897"/>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2017</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617" name="文本框 50"/>
          <p:cNvSpPr>
            <a:spLocks noChangeArrowheads="1"/>
          </p:cNvSpPr>
          <p:nvPr/>
        </p:nvSpPr>
        <p:spPr bwMode="auto">
          <a:xfrm>
            <a:off x="7864476" y="4744685"/>
            <a:ext cx="171132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nchor="b"/>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这里请输入您的文本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a:p>
            <a:pPr eaLnBrk="1" hangingPunct="1">
              <a:lnSpc>
                <a:spcPct val="130000"/>
              </a:lnSpc>
              <a:buClr>
                <a:srgbClr val="BFBFBF"/>
              </a:buClr>
            </a:pPr>
            <a:r>
              <a:rPr lang="zh-CN" altLang="en-US"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rPr>
              <a:t>这里输入您的文本</a:t>
            </a:r>
            <a:endParaRPr lang="en-US" altLang="zh-CN" sz="1400" dirty="0">
              <a:solidFill>
                <a:srgbClr val="000000"/>
              </a:solidFill>
              <a:latin typeface="微软雅黑" panose="020B0503020204020204" pitchFamily="34" charset="-122"/>
              <a:ea typeface="微软雅黑" panose="020B0503020204020204" pitchFamily="34" charset="-122"/>
              <a:sym typeface="宋体" panose="02010600030101010101" pitchFamily="2" charset="-122"/>
            </a:endParaRPr>
          </a:p>
        </p:txBody>
      </p:sp>
    </p:spTree>
    <p:extLst>
      <p:ext uri="{BB962C8B-B14F-4D97-AF65-F5344CB8AC3E}">
        <p14:creationId xmlns:p14="http://schemas.microsoft.com/office/powerpoint/2010/main" val="202786434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5745163" y="3584576"/>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2201863" y="4457701"/>
            <a:ext cx="720725" cy="32226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569" name="组合 568"/>
          <p:cNvGrpSpPr/>
          <p:nvPr/>
        </p:nvGrpSpPr>
        <p:grpSpPr>
          <a:xfrm>
            <a:off x="4976813" y="3060065"/>
            <a:ext cx="2379824" cy="3704955"/>
            <a:chOff x="412751" y="3773489"/>
            <a:chExt cx="1955800" cy="3044825"/>
          </a:xfrm>
        </p:grpSpPr>
        <p:sp>
          <p:nvSpPr>
            <p:cNvPr id="361" name="Freeform 10"/>
            <p:cNvSpPr>
              <a:spLocks/>
            </p:cNvSpPr>
            <p:nvPr/>
          </p:nvSpPr>
          <p:spPr bwMode="auto">
            <a:xfrm>
              <a:off x="1430338" y="3773489"/>
              <a:ext cx="541338" cy="273050"/>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282"/>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284"/>
            <p:cNvSpPr>
              <a:spLocks/>
            </p:cNvSpPr>
            <p:nvPr/>
          </p:nvSpPr>
          <p:spPr bwMode="auto">
            <a:xfrm>
              <a:off x="1638301" y="4705351"/>
              <a:ext cx="730250" cy="763588"/>
            </a:xfrm>
            <a:custGeom>
              <a:avLst/>
              <a:gdLst>
                <a:gd name="T0" fmla="*/ 118 w 175"/>
                <a:gd name="T1" fmla="*/ 44 h 173"/>
                <a:gd name="T2" fmla="*/ 107 w 175"/>
                <a:gd name="T3" fmla="*/ 43 h 173"/>
                <a:gd name="T4" fmla="*/ 71 w 175"/>
                <a:gd name="T5" fmla="*/ 9 h 173"/>
                <a:gd name="T6" fmla="*/ 46 w 175"/>
                <a:gd name="T7" fmla="*/ 96 h 173"/>
                <a:gd name="T8" fmla="*/ 97 w 175"/>
                <a:gd name="T9" fmla="*/ 167 h 173"/>
                <a:gd name="T10" fmla="*/ 169 w 175"/>
                <a:gd name="T11" fmla="*/ 116 h 173"/>
                <a:gd name="T12" fmla="*/ 118 w 175"/>
                <a:gd name="T13" fmla="*/ 44 h 173"/>
              </a:gdLst>
              <a:ahLst/>
              <a:cxnLst>
                <a:cxn ang="0">
                  <a:pos x="T0" y="T1"/>
                </a:cxn>
                <a:cxn ang="0">
                  <a:pos x="T2" y="T3"/>
                </a:cxn>
                <a:cxn ang="0">
                  <a:pos x="T4" y="T5"/>
                </a:cxn>
                <a:cxn ang="0">
                  <a:pos x="T6" y="T7"/>
                </a:cxn>
                <a:cxn ang="0">
                  <a:pos x="T8" y="T9"/>
                </a:cxn>
                <a:cxn ang="0">
                  <a:pos x="T10" y="T11"/>
                </a:cxn>
                <a:cxn ang="0">
                  <a:pos x="T12" y="T13"/>
                </a:cxn>
              </a:cxnLst>
              <a:rect l="0" t="0" r="r" b="b"/>
              <a:pathLst>
                <a:path w="175" h="173">
                  <a:moveTo>
                    <a:pt x="118" y="44"/>
                  </a:moveTo>
                  <a:cubicBezTo>
                    <a:pt x="114" y="43"/>
                    <a:pt x="110" y="43"/>
                    <a:pt x="107" y="43"/>
                  </a:cubicBezTo>
                  <a:cubicBezTo>
                    <a:pt x="103" y="27"/>
                    <a:pt x="92" y="12"/>
                    <a:pt x="71" y="9"/>
                  </a:cubicBezTo>
                  <a:cubicBezTo>
                    <a:pt x="17" y="0"/>
                    <a:pt x="0" y="78"/>
                    <a:pt x="46" y="96"/>
                  </a:cubicBezTo>
                  <a:cubicBezTo>
                    <a:pt x="41" y="129"/>
                    <a:pt x="64" y="162"/>
                    <a:pt x="97" y="167"/>
                  </a:cubicBezTo>
                  <a:cubicBezTo>
                    <a:pt x="131" y="173"/>
                    <a:pt x="164" y="149"/>
                    <a:pt x="169" y="116"/>
                  </a:cubicBezTo>
                  <a:cubicBezTo>
                    <a:pt x="175" y="82"/>
                    <a:pt x="151" y="49"/>
                    <a:pt x="118" y="4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285"/>
            <p:cNvSpPr>
              <a:spLocks/>
            </p:cNvSpPr>
            <p:nvPr/>
          </p:nvSpPr>
          <p:spPr bwMode="auto">
            <a:xfrm>
              <a:off x="412751" y="4506914"/>
              <a:ext cx="738188" cy="1004888"/>
            </a:xfrm>
            <a:custGeom>
              <a:avLst/>
              <a:gdLst>
                <a:gd name="T0" fmla="*/ 157 w 177"/>
                <a:gd name="T1" fmla="*/ 80 h 228"/>
                <a:gd name="T2" fmla="*/ 169 w 177"/>
                <a:gd name="T3" fmla="*/ 60 h 228"/>
                <a:gd name="T4" fmla="*/ 169 w 177"/>
                <a:gd name="T5" fmla="*/ 35 h 228"/>
                <a:gd name="T6" fmla="*/ 156 w 177"/>
                <a:gd name="T7" fmla="*/ 13 h 228"/>
                <a:gd name="T8" fmla="*/ 136 w 177"/>
                <a:gd name="T9" fmla="*/ 2 h 228"/>
                <a:gd name="T10" fmla="*/ 112 w 177"/>
                <a:gd name="T11" fmla="*/ 2 h 228"/>
                <a:gd name="T12" fmla="*/ 92 w 177"/>
                <a:gd name="T13" fmla="*/ 13 h 228"/>
                <a:gd name="T14" fmla="*/ 80 w 177"/>
                <a:gd name="T15" fmla="*/ 35 h 228"/>
                <a:gd name="T16" fmla="*/ 78 w 177"/>
                <a:gd name="T17" fmla="*/ 52 h 228"/>
                <a:gd name="T18" fmla="*/ 45 w 177"/>
                <a:gd name="T19" fmla="*/ 119 h 228"/>
                <a:gd name="T20" fmla="*/ 68 w 177"/>
                <a:gd name="T21" fmla="*/ 221 h 228"/>
                <a:gd name="T22" fmla="*/ 91 w 177"/>
                <a:gd name="T23" fmla="*/ 217 h 228"/>
                <a:gd name="T24" fmla="*/ 120 w 177"/>
                <a:gd name="T25" fmla="*/ 228 h 228"/>
                <a:gd name="T26" fmla="*/ 120 w 177"/>
                <a:gd name="T27" fmla="*/ 140 h 228"/>
                <a:gd name="T28" fmla="*/ 115 w 177"/>
                <a:gd name="T29" fmla="*/ 140 h 228"/>
                <a:gd name="T30" fmla="*/ 134 w 177"/>
                <a:gd name="T31" fmla="*/ 93 h 228"/>
                <a:gd name="T32" fmla="*/ 156 w 177"/>
                <a:gd name="T33" fmla="*/ 81 h 228"/>
                <a:gd name="T34" fmla="*/ 157 w 177"/>
                <a:gd name="T35" fmla="*/ 8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7" h="228">
                  <a:moveTo>
                    <a:pt x="157" y="80"/>
                  </a:moveTo>
                  <a:cubicBezTo>
                    <a:pt x="162" y="74"/>
                    <a:pt x="166" y="68"/>
                    <a:pt x="169" y="60"/>
                  </a:cubicBezTo>
                  <a:cubicBezTo>
                    <a:pt x="171" y="52"/>
                    <a:pt x="171" y="43"/>
                    <a:pt x="169" y="35"/>
                  </a:cubicBezTo>
                  <a:cubicBezTo>
                    <a:pt x="165" y="27"/>
                    <a:pt x="163" y="20"/>
                    <a:pt x="156" y="13"/>
                  </a:cubicBezTo>
                  <a:cubicBezTo>
                    <a:pt x="150" y="8"/>
                    <a:pt x="144" y="4"/>
                    <a:pt x="136" y="2"/>
                  </a:cubicBezTo>
                  <a:cubicBezTo>
                    <a:pt x="127" y="0"/>
                    <a:pt x="121" y="0"/>
                    <a:pt x="112" y="2"/>
                  </a:cubicBezTo>
                  <a:cubicBezTo>
                    <a:pt x="104" y="4"/>
                    <a:pt x="98" y="8"/>
                    <a:pt x="92" y="13"/>
                  </a:cubicBezTo>
                  <a:cubicBezTo>
                    <a:pt x="85" y="20"/>
                    <a:pt x="83" y="27"/>
                    <a:pt x="80" y="35"/>
                  </a:cubicBezTo>
                  <a:cubicBezTo>
                    <a:pt x="78" y="41"/>
                    <a:pt x="78" y="47"/>
                    <a:pt x="78" y="52"/>
                  </a:cubicBezTo>
                  <a:cubicBezTo>
                    <a:pt x="46" y="58"/>
                    <a:pt x="35" y="93"/>
                    <a:pt x="45" y="119"/>
                  </a:cubicBezTo>
                  <a:cubicBezTo>
                    <a:pt x="0" y="140"/>
                    <a:pt x="8" y="221"/>
                    <a:pt x="68" y="221"/>
                  </a:cubicBezTo>
                  <a:cubicBezTo>
                    <a:pt x="77" y="221"/>
                    <a:pt x="84" y="220"/>
                    <a:pt x="91" y="217"/>
                  </a:cubicBezTo>
                  <a:cubicBezTo>
                    <a:pt x="98" y="224"/>
                    <a:pt x="107" y="228"/>
                    <a:pt x="120" y="228"/>
                  </a:cubicBezTo>
                  <a:cubicBezTo>
                    <a:pt x="177" y="228"/>
                    <a:pt x="177" y="140"/>
                    <a:pt x="120" y="140"/>
                  </a:cubicBezTo>
                  <a:cubicBezTo>
                    <a:pt x="118" y="140"/>
                    <a:pt x="117" y="140"/>
                    <a:pt x="115" y="140"/>
                  </a:cubicBezTo>
                  <a:cubicBezTo>
                    <a:pt x="130" y="130"/>
                    <a:pt x="137" y="111"/>
                    <a:pt x="134" y="93"/>
                  </a:cubicBezTo>
                  <a:cubicBezTo>
                    <a:pt x="143" y="91"/>
                    <a:pt x="150" y="87"/>
                    <a:pt x="156" y="81"/>
                  </a:cubicBezTo>
                  <a:lnTo>
                    <a:pt x="157" y="8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286"/>
            <p:cNvSpPr>
              <a:spLocks/>
            </p:cNvSpPr>
            <p:nvPr/>
          </p:nvSpPr>
          <p:spPr bwMode="auto">
            <a:xfrm>
              <a:off x="787401" y="4368801"/>
              <a:ext cx="1268413" cy="1303338"/>
            </a:xfrm>
            <a:custGeom>
              <a:avLst/>
              <a:gdLst>
                <a:gd name="T0" fmla="*/ 267 w 304"/>
                <a:gd name="T1" fmla="*/ 124 h 295"/>
                <a:gd name="T2" fmla="*/ 279 w 304"/>
                <a:gd name="T3" fmla="*/ 87 h 295"/>
                <a:gd name="T4" fmla="*/ 260 w 304"/>
                <a:gd name="T5" fmla="*/ 41 h 295"/>
                <a:gd name="T6" fmla="*/ 231 w 304"/>
                <a:gd name="T7" fmla="*/ 24 h 295"/>
                <a:gd name="T8" fmla="*/ 197 w 304"/>
                <a:gd name="T9" fmla="*/ 24 h 295"/>
                <a:gd name="T10" fmla="*/ 193 w 304"/>
                <a:gd name="T11" fmla="*/ 25 h 295"/>
                <a:gd name="T12" fmla="*/ 171 w 304"/>
                <a:gd name="T13" fmla="*/ 36 h 295"/>
                <a:gd name="T14" fmla="*/ 158 w 304"/>
                <a:gd name="T15" fmla="*/ 19 h 295"/>
                <a:gd name="T16" fmla="*/ 114 w 304"/>
                <a:gd name="T17" fmla="*/ 0 h 295"/>
                <a:gd name="T18" fmla="*/ 97 w 304"/>
                <a:gd name="T19" fmla="*/ 2 h 295"/>
                <a:gd name="T20" fmla="*/ 70 w 304"/>
                <a:gd name="T21" fmla="*/ 19 h 295"/>
                <a:gd name="T22" fmla="*/ 66 w 304"/>
                <a:gd name="T23" fmla="*/ 22 h 295"/>
                <a:gd name="T24" fmla="*/ 50 w 304"/>
                <a:gd name="T25" fmla="*/ 50 h 295"/>
                <a:gd name="T26" fmla="*/ 47 w 304"/>
                <a:gd name="T27" fmla="*/ 66 h 295"/>
                <a:gd name="T28" fmla="*/ 48 w 304"/>
                <a:gd name="T29" fmla="*/ 76 h 295"/>
                <a:gd name="T30" fmla="*/ 19 w 304"/>
                <a:gd name="T31" fmla="*/ 92 h 295"/>
                <a:gd name="T32" fmla="*/ 2 w 304"/>
                <a:gd name="T33" fmla="*/ 131 h 295"/>
                <a:gd name="T34" fmla="*/ 19 w 304"/>
                <a:gd name="T35" fmla="*/ 170 h 295"/>
                <a:gd name="T36" fmla="*/ 22 w 304"/>
                <a:gd name="T37" fmla="*/ 174 h 295"/>
                <a:gd name="T38" fmla="*/ 62 w 304"/>
                <a:gd name="T39" fmla="*/ 259 h 295"/>
                <a:gd name="T40" fmla="*/ 92 w 304"/>
                <a:gd name="T41" fmla="*/ 250 h 295"/>
                <a:gd name="T42" fmla="*/ 108 w 304"/>
                <a:gd name="T43" fmla="*/ 277 h 295"/>
                <a:gd name="T44" fmla="*/ 150 w 304"/>
                <a:gd name="T45" fmla="*/ 295 h 295"/>
                <a:gd name="T46" fmla="*/ 192 w 304"/>
                <a:gd name="T47" fmla="*/ 277 h 295"/>
                <a:gd name="T48" fmla="*/ 209 w 304"/>
                <a:gd name="T49" fmla="*/ 242 h 295"/>
                <a:gd name="T50" fmla="*/ 238 w 304"/>
                <a:gd name="T51" fmla="*/ 249 h 295"/>
                <a:gd name="T52" fmla="*/ 304 w 304"/>
                <a:gd name="T53" fmla="*/ 183 h 295"/>
                <a:gd name="T54" fmla="*/ 267 w 304"/>
                <a:gd name="T55" fmla="*/ 1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4" h="295">
                  <a:moveTo>
                    <a:pt x="267" y="124"/>
                  </a:moveTo>
                  <a:cubicBezTo>
                    <a:pt x="275" y="114"/>
                    <a:pt x="279" y="101"/>
                    <a:pt x="279" y="87"/>
                  </a:cubicBezTo>
                  <a:cubicBezTo>
                    <a:pt x="279" y="70"/>
                    <a:pt x="272" y="53"/>
                    <a:pt x="260" y="41"/>
                  </a:cubicBezTo>
                  <a:cubicBezTo>
                    <a:pt x="252" y="33"/>
                    <a:pt x="242" y="27"/>
                    <a:pt x="231" y="24"/>
                  </a:cubicBezTo>
                  <a:cubicBezTo>
                    <a:pt x="220" y="21"/>
                    <a:pt x="208" y="21"/>
                    <a:pt x="197" y="24"/>
                  </a:cubicBezTo>
                  <a:cubicBezTo>
                    <a:pt x="195" y="25"/>
                    <a:pt x="194" y="25"/>
                    <a:pt x="193" y="25"/>
                  </a:cubicBezTo>
                  <a:cubicBezTo>
                    <a:pt x="185" y="28"/>
                    <a:pt x="177" y="31"/>
                    <a:pt x="171" y="36"/>
                  </a:cubicBezTo>
                  <a:cubicBezTo>
                    <a:pt x="168" y="30"/>
                    <a:pt x="164" y="24"/>
                    <a:pt x="158" y="19"/>
                  </a:cubicBezTo>
                  <a:cubicBezTo>
                    <a:pt x="147" y="7"/>
                    <a:pt x="131" y="0"/>
                    <a:pt x="114" y="0"/>
                  </a:cubicBezTo>
                  <a:cubicBezTo>
                    <a:pt x="108" y="1"/>
                    <a:pt x="103" y="2"/>
                    <a:pt x="97" y="2"/>
                  </a:cubicBezTo>
                  <a:cubicBezTo>
                    <a:pt x="87" y="5"/>
                    <a:pt x="77" y="11"/>
                    <a:pt x="70" y="19"/>
                  </a:cubicBezTo>
                  <a:cubicBezTo>
                    <a:pt x="68" y="20"/>
                    <a:pt x="67" y="21"/>
                    <a:pt x="66" y="22"/>
                  </a:cubicBezTo>
                  <a:cubicBezTo>
                    <a:pt x="58" y="30"/>
                    <a:pt x="53" y="39"/>
                    <a:pt x="50" y="50"/>
                  </a:cubicBezTo>
                  <a:cubicBezTo>
                    <a:pt x="49" y="55"/>
                    <a:pt x="48" y="61"/>
                    <a:pt x="47" y="66"/>
                  </a:cubicBezTo>
                  <a:cubicBezTo>
                    <a:pt x="47" y="70"/>
                    <a:pt x="48" y="73"/>
                    <a:pt x="48" y="76"/>
                  </a:cubicBezTo>
                  <a:cubicBezTo>
                    <a:pt x="37" y="78"/>
                    <a:pt x="27" y="84"/>
                    <a:pt x="19" y="92"/>
                  </a:cubicBezTo>
                  <a:cubicBezTo>
                    <a:pt x="8" y="102"/>
                    <a:pt x="2" y="116"/>
                    <a:pt x="2" y="131"/>
                  </a:cubicBezTo>
                  <a:cubicBezTo>
                    <a:pt x="2" y="146"/>
                    <a:pt x="8" y="160"/>
                    <a:pt x="19" y="170"/>
                  </a:cubicBezTo>
                  <a:cubicBezTo>
                    <a:pt x="20" y="172"/>
                    <a:pt x="21" y="173"/>
                    <a:pt x="22" y="174"/>
                  </a:cubicBezTo>
                  <a:cubicBezTo>
                    <a:pt x="0" y="204"/>
                    <a:pt x="13" y="259"/>
                    <a:pt x="62" y="259"/>
                  </a:cubicBezTo>
                  <a:cubicBezTo>
                    <a:pt x="74" y="259"/>
                    <a:pt x="84" y="255"/>
                    <a:pt x="92" y="250"/>
                  </a:cubicBezTo>
                  <a:cubicBezTo>
                    <a:pt x="95" y="260"/>
                    <a:pt x="100" y="270"/>
                    <a:pt x="108" y="277"/>
                  </a:cubicBezTo>
                  <a:cubicBezTo>
                    <a:pt x="119" y="288"/>
                    <a:pt x="134" y="295"/>
                    <a:pt x="150" y="295"/>
                  </a:cubicBezTo>
                  <a:cubicBezTo>
                    <a:pt x="166" y="295"/>
                    <a:pt x="181" y="288"/>
                    <a:pt x="192" y="277"/>
                  </a:cubicBezTo>
                  <a:cubicBezTo>
                    <a:pt x="202" y="268"/>
                    <a:pt x="208" y="255"/>
                    <a:pt x="209" y="242"/>
                  </a:cubicBezTo>
                  <a:cubicBezTo>
                    <a:pt x="218" y="247"/>
                    <a:pt x="227" y="249"/>
                    <a:pt x="238" y="249"/>
                  </a:cubicBezTo>
                  <a:cubicBezTo>
                    <a:pt x="274" y="249"/>
                    <a:pt x="304" y="219"/>
                    <a:pt x="304" y="183"/>
                  </a:cubicBezTo>
                  <a:cubicBezTo>
                    <a:pt x="304" y="158"/>
                    <a:pt x="288" y="135"/>
                    <a:pt x="267" y="12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287"/>
            <p:cNvSpPr>
              <a:spLocks noEditPoints="1"/>
            </p:cNvSpPr>
            <p:nvPr/>
          </p:nvSpPr>
          <p:spPr bwMode="auto">
            <a:xfrm>
              <a:off x="1446213" y="4448176"/>
              <a:ext cx="901700" cy="1152525"/>
            </a:xfrm>
            <a:custGeom>
              <a:avLst/>
              <a:gdLst>
                <a:gd name="T0" fmla="*/ 33 w 216"/>
                <a:gd name="T1" fmla="*/ 261 h 261"/>
                <a:gd name="T2" fmla="*/ 33 w 216"/>
                <a:gd name="T3" fmla="*/ 260 h 261"/>
                <a:gd name="T4" fmla="*/ 33 w 216"/>
                <a:gd name="T5" fmla="*/ 260 h 261"/>
                <a:gd name="T6" fmla="*/ 33 w 216"/>
                <a:gd name="T7" fmla="*/ 260 h 261"/>
                <a:gd name="T8" fmla="*/ 33 w 216"/>
                <a:gd name="T9" fmla="*/ 260 h 261"/>
                <a:gd name="T10" fmla="*/ 34 w 216"/>
                <a:gd name="T11" fmla="*/ 260 h 261"/>
                <a:gd name="T12" fmla="*/ 34 w 216"/>
                <a:gd name="T13" fmla="*/ 260 h 261"/>
                <a:gd name="T14" fmla="*/ 34 w 216"/>
                <a:gd name="T15" fmla="*/ 259 h 261"/>
                <a:gd name="T16" fmla="*/ 34 w 216"/>
                <a:gd name="T17" fmla="*/ 259 h 261"/>
                <a:gd name="T18" fmla="*/ 34 w 216"/>
                <a:gd name="T19" fmla="*/ 259 h 261"/>
                <a:gd name="T20" fmla="*/ 80 w 216"/>
                <a:gd name="T21" fmla="*/ 231 h 261"/>
                <a:gd name="T22" fmla="*/ 80 w 216"/>
                <a:gd name="T23" fmla="*/ 231 h 261"/>
                <a:gd name="T24" fmla="*/ 80 w 216"/>
                <a:gd name="T25" fmla="*/ 231 h 261"/>
                <a:gd name="T26" fmla="*/ 80 w 216"/>
                <a:gd name="T27" fmla="*/ 231 h 261"/>
                <a:gd name="T28" fmla="*/ 81 w 216"/>
                <a:gd name="T29" fmla="*/ 231 h 261"/>
                <a:gd name="T30" fmla="*/ 154 w 216"/>
                <a:gd name="T31" fmla="*/ 101 h 261"/>
                <a:gd name="T32" fmla="*/ 164 w 216"/>
                <a:gd name="T33" fmla="*/ 102 h 261"/>
                <a:gd name="T34" fmla="*/ 153 w 216"/>
                <a:gd name="T35" fmla="*/ 101 h 261"/>
                <a:gd name="T36" fmla="*/ 152 w 216"/>
                <a:gd name="T37" fmla="*/ 101 h 261"/>
                <a:gd name="T38" fmla="*/ 152 w 216"/>
                <a:gd name="T39" fmla="*/ 101 h 261"/>
                <a:gd name="T40" fmla="*/ 152 w 216"/>
                <a:gd name="T41" fmla="*/ 101 h 261"/>
                <a:gd name="T42" fmla="*/ 152 w 216"/>
                <a:gd name="T43" fmla="*/ 101 h 261"/>
                <a:gd name="T44" fmla="*/ 152 w 216"/>
                <a:gd name="T45" fmla="*/ 101 h 261"/>
                <a:gd name="T46" fmla="*/ 152 w 216"/>
                <a:gd name="T47" fmla="*/ 100 h 261"/>
                <a:gd name="T48" fmla="*/ 152 w 216"/>
                <a:gd name="T49" fmla="*/ 100 h 261"/>
                <a:gd name="T50" fmla="*/ 152 w 216"/>
                <a:gd name="T51" fmla="*/ 100 h 261"/>
                <a:gd name="T52" fmla="*/ 152 w 216"/>
                <a:gd name="T53" fmla="*/ 100 h 261"/>
                <a:gd name="T54" fmla="*/ 152 w 216"/>
                <a:gd name="T55" fmla="*/ 100 h 261"/>
                <a:gd name="T56" fmla="*/ 152 w 216"/>
                <a:gd name="T57" fmla="*/ 100 h 261"/>
                <a:gd name="T58" fmla="*/ 152 w 216"/>
                <a:gd name="T59" fmla="*/ 100 h 261"/>
                <a:gd name="T60" fmla="*/ 152 w 216"/>
                <a:gd name="T61" fmla="*/ 100 h 261"/>
                <a:gd name="T62" fmla="*/ 152 w 216"/>
                <a:gd name="T63" fmla="*/ 99 h 261"/>
                <a:gd name="T64" fmla="*/ 152 w 216"/>
                <a:gd name="T65" fmla="*/ 99 h 261"/>
                <a:gd name="T66" fmla="*/ 152 w 216"/>
                <a:gd name="T67" fmla="*/ 99 h 261"/>
                <a:gd name="T68" fmla="*/ 152 w 216"/>
                <a:gd name="T69" fmla="*/ 99 h 261"/>
                <a:gd name="T70" fmla="*/ 152 w 216"/>
                <a:gd name="T71" fmla="*/ 99 h 261"/>
                <a:gd name="T72" fmla="*/ 152 w 216"/>
                <a:gd name="T73" fmla="*/ 99 h 261"/>
                <a:gd name="T74" fmla="*/ 152 w 216"/>
                <a:gd name="T75" fmla="*/ 99 h 261"/>
                <a:gd name="T76" fmla="*/ 152 w 216"/>
                <a:gd name="T77" fmla="*/ 99 h 261"/>
                <a:gd name="T78" fmla="*/ 104 w 216"/>
                <a:gd name="T79" fmla="*/ 25 h 261"/>
                <a:gd name="T80" fmla="*/ 104 w 216"/>
                <a:gd name="T81" fmla="*/ 25 h 261"/>
                <a:gd name="T82" fmla="*/ 103 w 216"/>
                <a:gd name="T83" fmla="*/ 25 h 261"/>
                <a:gd name="T84" fmla="*/ 103 w 216"/>
                <a:gd name="T85" fmla="*/ 24 h 261"/>
                <a:gd name="T86" fmla="*/ 103 w 216"/>
                <a:gd name="T87" fmla="*/ 24 h 261"/>
                <a:gd name="T88" fmla="*/ 103 w 216"/>
                <a:gd name="T89" fmla="*/ 24 h 261"/>
                <a:gd name="T90" fmla="*/ 13 w 216"/>
                <a:gd name="T91" fmla="*/ 18 h 261"/>
                <a:gd name="T92" fmla="*/ 56 w 216"/>
                <a:gd name="T93" fmla="*/ 4 h 261"/>
                <a:gd name="T94" fmla="*/ 103 w 216"/>
                <a:gd name="T95" fmla="*/ 24 h 261"/>
                <a:gd name="T96" fmla="*/ 56 w 216"/>
                <a:gd name="T97" fmla="*/ 4 h 261"/>
                <a:gd name="T98" fmla="*/ 13 w 216"/>
                <a:gd name="T99" fmla="*/ 18 h 261"/>
                <a:gd name="T100" fmla="*/ 0 w 216"/>
                <a:gd name="T101" fmla="*/ 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16" h="261">
                  <a:moveTo>
                    <a:pt x="33" y="261"/>
                  </a:moveTo>
                  <a:cubicBezTo>
                    <a:pt x="33" y="261"/>
                    <a:pt x="33" y="261"/>
                    <a:pt x="33" y="261"/>
                  </a:cubicBezTo>
                  <a:cubicBezTo>
                    <a:pt x="33" y="261"/>
                    <a:pt x="33" y="261"/>
                    <a:pt x="33" y="261"/>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3" y="260"/>
                  </a:moveTo>
                  <a:cubicBezTo>
                    <a:pt x="33" y="260"/>
                    <a:pt x="33" y="260"/>
                    <a:pt x="33" y="260"/>
                  </a:cubicBezTo>
                  <a:cubicBezTo>
                    <a:pt x="33" y="260"/>
                    <a:pt x="33" y="260"/>
                    <a:pt x="33" y="260"/>
                  </a:cubicBezTo>
                  <a:moveTo>
                    <a:pt x="34" y="260"/>
                  </a:moveTo>
                  <a:cubicBezTo>
                    <a:pt x="33" y="260"/>
                    <a:pt x="33" y="260"/>
                    <a:pt x="33" y="260"/>
                  </a:cubicBezTo>
                  <a:cubicBezTo>
                    <a:pt x="33" y="260"/>
                    <a:pt x="33" y="260"/>
                    <a:pt x="34" y="260"/>
                  </a:cubicBezTo>
                  <a:moveTo>
                    <a:pt x="34" y="260"/>
                  </a:moveTo>
                  <a:cubicBezTo>
                    <a:pt x="34" y="260"/>
                    <a:pt x="34" y="260"/>
                    <a:pt x="34" y="260"/>
                  </a:cubicBezTo>
                  <a:cubicBezTo>
                    <a:pt x="34" y="260"/>
                    <a:pt x="34" y="260"/>
                    <a:pt x="34" y="260"/>
                  </a:cubicBezTo>
                  <a:moveTo>
                    <a:pt x="34" y="259"/>
                  </a:moveTo>
                  <a:cubicBezTo>
                    <a:pt x="34" y="260"/>
                    <a:pt x="34" y="260"/>
                    <a:pt x="34" y="260"/>
                  </a:cubicBezTo>
                  <a:cubicBezTo>
                    <a:pt x="34" y="260"/>
                    <a:pt x="34" y="260"/>
                    <a:pt x="34" y="259"/>
                  </a:cubicBezTo>
                  <a:moveTo>
                    <a:pt x="34" y="259"/>
                  </a:moveTo>
                  <a:cubicBezTo>
                    <a:pt x="34" y="259"/>
                    <a:pt x="34" y="259"/>
                    <a:pt x="34" y="259"/>
                  </a:cubicBezTo>
                  <a:cubicBezTo>
                    <a:pt x="34" y="259"/>
                    <a:pt x="34" y="259"/>
                    <a:pt x="34" y="259"/>
                  </a:cubicBezTo>
                  <a:moveTo>
                    <a:pt x="34" y="259"/>
                  </a:moveTo>
                  <a:cubicBezTo>
                    <a:pt x="34" y="259"/>
                    <a:pt x="34" y="259"/>
                    <a:pt x="34" y="259"/>
                  </a:cubicBezTo>
                  <a:cubicBezTo>
                    <a:pt x="34" y="259"/>
                    <a:pt x="34" y="259"/>
                    <a:pt x="34" y="259"/>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0" y="231"/>
                  </a:moveTo>
                  <a:cubicBezTo>
                    <a:pt x="80" y="231"/>
                    <a:pt x="80" y="231"/>
                    <a:pt x="80" y="231"/>
                  </a:cubicBezTo>
                  <a:cubicBezTo>
                    <a:pt x="80" y="231"/>
                    <a:pt x="80" y="231"/>
                    <a:pt x="80" y="231"/>
                  </a:cubicBezTo>
                  <a:moveTo>
                    <a:pt x="81" y="231"/>
                  </a:moveTo>
                  <a:cubicBezTo>
                    <a:pt x="81" y="231"/>
                    <a:pt x="81" y="231"/>
                    <a:pt x="81" y="231"/>
                  </a:cubicBezTo>
                  <a:cubicBezTo>
                    <a:pt x="81" y="231"/>
                    <a:pt x="81" y="231"/>
                    <a:pt x="81" y="231"/>
                  </a:cubicBezTo>
                  <a:moveTo>
                    <a:pt x="153" y="101"/>
                  </a:moveTo>
                  <a:cubicBezTo>
                    <a:pt x="153" y="101"/>
                    <a:pt x="153" y="101"/>
                    <a:pt x="153" y="101"/>
                  </a:cubicBezTo>
                  <a:cubicBezTo>
                    <a:pt x="153" y="101"/>
                    <a:pt x="154" y="101"/>
                    <a:pt x="154" y="101"/>
                  </a:cubicBezTo>
                  <a:cubicBezTo>
                    <a:pt x="157" y="101"/>
                    <a:pt x="161" y="101"/>
                    <a:pt x="164" y="102"/>
                  </a:cubicBezTo>
                  <a:cubicBezTo>
                    <a:pt x="194" y="107"/>
                    <a:pt x="216" y="134"/>
                    <a:pt x="216" y="164"/>
                  </a:cubicBezTo>
                  <a:cubicBezTo>
                    <a:pt x="216" y="134"/>
                    <a:pt x="194" y="107"/>
                    <a:pt x="164" y="102"/>
                  </a:cubicBezTo>
                  <a:cubicBezTo>
                    <a:pt x="161" y="101"/>
                    <a:pt x="157" y="101"/>
                    <a:pt x="154" y="101"/>
                  </a:cubicBezTo>
                  <a:cubicBezTo>
                    <a:pt x="154" y="101"/>
                    <a:pt x="153" y="101"/>
                    <a:pt x="153" y="101"/>
                  </a:cubicBezTo>
                  <a:cubicBezTo>
                    <a:pt x="153" y="101"/>
                    <a:pt x="153" y="101"/>
                    <a:pt x="153"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1"/>
                  </a:moveTo>
                  <a:cubicBezTo>
                    <a:pt x="152" y="101"/>
                    <a:pt x="152" y="101"/>
                    <a:pt x="152" y="101"/>
                  </a:cubicBezTo>
                  <a:cubicBezTo>
                    <a:pt x="152" y="101"/>
                    <a:pt x="152" y="101"/>
                    <a:pt x="152" y="101"/>
                  </a:cubicBezTo>
                  <a:moveTo>
                    <a:pt x="152" y="100"/>
                  </a:moveTo>
                  <a:cubicBezTo>
                    <a:pt x="152" y="100"/>
                    <a:pt x="152" y="101"/>
                    <a:pt x="152" y="101"/>
                  </a:cubicBezTo>
                  <a:cubicBezTo>
                    <a:pt x="152" y="101"/>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100"/>
                  </a:moveTo>
                  <a:cubicBezTo>
                    <a:pt x="152" y="100"/>
                    <a:pt x="152" y="100"/>
                    <a:pt x="152" y="100"/>
                  </a:cubicBezTo>
                  <a:cubicBezTo>
                    <a:pt x="152" y="100"/>
                    <a:pt x="152" y="100"/>
                    <a:pt x="152" y="100"/>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52" y="99"/>
                  </a:moveTo>
                  <a:cubicBezTo>
                    <a:pt x="152" y="99"/>
                    <a:pt x="152" y="99"/>
                    <a:pt x="152" y="99"/>
                  </a:cubicBezTo>
                  <a:cubicBezTo>
                    <a:pt x="152" y="99"/>
                    <a:pt x="152" y="99"/>
                    <a:pt x="152" y="99"/>
                  </a:cubicBezTo>
                  <a:moveTo>
                    <a:pt x="104" y="25"/>
                  </a:moveTo>
                  <a:cubicBezTo>
                    <a:pt x="104" y="25"/>
                    <a:pt x="104" y="25"/>
                    <a:pt x="104" y="25"/>
                  </a:cubicBezTo>
                  <a:cubicBezTo>
                    <a:pt x="104" y="25"/>
                    <a:pt x="104" y="25"/>
                    <a:pt x="104" y="25"/>
                  </a:cubicBezTo>
                  <a:moveTo>
                    <a:pt x="104" y="25"/>
                  </a:moveTo>
                  <a:cubicBezTo>
                    <a:pt x="104" y="25"/>
                    <a:pt x="104" y="25"/>
                    <a:pt x="104" y="25"/>
                  </a:cubicBezTo>
                  <a:cubicBezTo>
                    <a:pt x="104" y="25"/>
                    <a:pt x="104" y="25"/>
                    <a:pt x="104" y="25"/>
                  </a:cubicBezTo>
                  <a:moveTo>
                    <a:pt x="103" y="25"/>
                  </a:moveTo>
                  <a:cubicBezTo>
                    <a:pt x="103" y="25"/>
                    <a:pt x="103" y="25"/>
                    <a:pt x="103" y="25"/>
                  </a:cubicBezTo>
                  <a:cubicBezTo>
                    <a:pt x="103" y="25"/>
                    <a:pt x="103" y="25"/>
                    <a:pt x="103" y="25"/>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103" y="24"/>
                  </a:moveTo>
                  <a:cubicBezTo>
                    <a:pt x="103" y="24"/>
                    <a:pt x="103" y="24"/>
                    <a:pt x="103" y="24"/>
                  </a:cubicBezTo>
                  <a:cubicBezTo>
                    <a:pt x="103" y="24"/>
                    <a:pt x="103" y="24"/>
                    <a:pt x="103" y="24"/>
                  </a:cubicBezTo>
                  <a:moveTo>
                    <a:pt x="0" y="0"/>
                  </a:moveTo>
                  <a:cubicBezTo>
                    <a:pt x="0" y="1"/>
                    <a:pt x="0" y="1"/>
                    <a:pt x="0" y="1"/>
                  </a:cubicBezTo>
                  <a:cubicBezTo>
                    <a:pt x="6" y="6"/>
                    <a:pt x="10" y="12"/>
                    <a:pt x="13" y="18"/>
                  </a:cubicBezTo>
                  <a:cubicBezTo>
                    <a:pt x="19" y="13"/>
                    <a:pt x="27" y="10"/>
                    <a:pt x="35" y="7"/>
                  </a:cubicBezTo>
                  <a:cubicBezTo>
                    <a:pt x="36" y="7"/>
                    <a:pt x="37" y="7"/>
                    <a:pt x="39" y="6"/>
                  </a:cubicBezTo>
                  <a:cubicBezTo>
                    <a:pt x="44" y="5"/>
                    <a:pt x="50" y="4"/>
                    <a:pt x="56" y="4"/>
                  </a:cubicBezTo>
                  <a:cubicBezTo>
                    <a:pt x="62" y="4"/>
                    <a:pt x="68" y="5"/>
                    <a:pt x="73" y="6"/>
                  </a:cubicBezTo>
                  <a:cubicBezTo>
                    <a:pt x="84" y="9"/>
                    <a:pt x="94" y="15"/>
                    <a:pt x="102" y="23"/>
                  </a:cubicBezTo>
                  <a:cubicBezTo>
                    <a:pt x="102" y="23"/>
                    <a:pt x="103" y="24"/>
                    <a:pt x="103" y="24"/>
                  </a:cubicBezTo>
                  <a:cubicBezTo>
                    <a:pt x="103" y="24"/>
                    <a:pt x="102" y="23"/>
                    <a:pt x="102" y="23"/>
                  </a:cubicBezTo>
                  <a:cubicBezTo>
                    <a:pt x="94" y="15"/>
                    <a:pt x="84" y="9"/>
                    <a:pt x="73" y="6"/>
                  </a:cubicBezTo>
                  <a:cubicBezTo>
                    <a:pt x="68" y="5"/>
                    <a:pt x="62" y="4"/>
                    <a:pt x="56" y="4"/>
                  </a:cubicBezTo>
                  <a:cubicBezTo>
                    <a:pt x="50" y="4"/>
                    <a:pt x="44" y="5"/>
                    <a:pt x="39" y="6"/>
                  </a:cubicBezTo>
                  <a:cubicBezTo>
                    <a:pt x="37" y="7"/>
                    <a:pt x="36" y="7"/>
                    <a:pt x="35" y="7"/>
                  </a:cubicBezTo>
                  <a:cubicBezTo>
                    <a:pt x="27" y="10"/>
                    <a:pt x="19" y="13"/>
                    <a:pt x="13" y="18"/>
                  </a:cubicBezTo>
                  <a:cubicBezTo>
                    <a:pt x="10" y="12"/>
                    <a:pt x="6" y="6"/>
                    <a:pt x="0" y="1"/>
                  </a:cubicBezTo>
                  <a:cubicBezTo>
                    <a:pt x="0" y="1"/>
                    <a:pt x="0" y="1"/>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288"/>
            <p:cNvSpPr>
              <a:spLocks/>
            </p:cNvSpPr>
            <p:nvPr/>
          </p:nvSpPr>
          <p:spPr bwMode="auto">
            <a:xfrm>
              <a:off x="1379538" y="5662614"/>
              <a:ext cx="112713" cy="1155700"/>
            </a:xfrm>
            <a:custGeom>
              <a:avLst/>
              <a:gdLst>
                <a:gd name="T0" fmla="*/ 20 w 27"/>
                <a:gd name="T1" fmla="*/ 0 h 262"/>
                <a:gd name="T2" fmla="*/ 8 w 27"/>
                <a:gd name="T3" fmla="*/ 2 h 262"/>
                <a:gd name="T4" fmla="*/ 0 w 27"/>
                <a:gd name="T5" fmla="*/ 1 h 262"/>
                <a:gd name="T6" fmla="*/ 0 w 27"/>
                <a:gd name="T7" fmla="*/ 260 h 262"/>
                <a:gd name="T8" fmla="*/ 27 w 27"/>
                <a:gd name="T9" fmla="*/ 262 h 262"/>
                <a:gd name="T10" fmla="*/ 20 w 27"/>
                <a:gd name="T11" fmla="*/ 0 h 262"/>
              </a:gdLst>
              <a:ahLst/>
              <a:cxnLst>
                <a:cxn ang="0">
                  <a:pos x="T0" y="T1"/>
                </a:cxn>
                <a:cxn ang="0">
                  <a:pos x="T2" y="T3"/>
                </a:cxn>
                <a:cxn ang="0">
                  <a:pos x="T4" y="T5"/>
                </a:cxn>
                <a:cxn ang="0">
                  <a:pos x="T6" y="T7"/>
                </a:cxn>
                <a:cxn ang="0">
                  <a:pos x="T8" y="T9"/>
                </a:cxn>
                <a:cxn ang="0">
                  <a:pos x="T10" y="T11"/>
                </a:cxn>
              </a:cxnLst>
              <a:rect l="0" t="0" r="r" b="b"/>
              <a:pathLst>
                <a:path w="27" h="262">
                  <a:moveTo>
                    <a:pt x="20" y="0"/>
                  </a:moveTo>
                  <a:cubicBezTo>
                    <a:pt x="16" y="1"/>
                    <a:pt x="12" y="2"/>
                    <a:pt x="8" y="2"/>
                  </a:cubicBezTo>
                  <a:cubicBezTo>
                    <a:pt x="5" y="2"/>
                    <a:pt x="3" y="2"/>
                    <a:pt x="0" y="1"/>
                  </a:cubicBezTo>
                  <a:cubicBezTo>
                    <a:pt x="0" y="260"/>
                    <a:pt x="0" y="260"/>
                    <a:pt x="0" y="260"/>
                  </a:cubicBezTo>
                  <a:cubicBezTo>
                    <a:pt x="27" y="262"/>
                    <a:pt x="27" y="262"/>
                    <a:pt x="27" y="262"/>
                  </a:cubicBezTo>
                  <a:cubicBezTo>
                    <a:pt x="20" y="0"/>
                    <a:pt x="20" y="0"/>
                    <a:pt x="20"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289"/>
            <p:cNvSpPr>
              <a:spLocks/>
            </p:cNvSpPr>
            <p:nvPr/>
          </p:nvSpPr>
          <p:spPr bwMode="auto">
            <a:xfrm>
              <a:off x="1901826" y="4748214"/>
              <a:ext cx="446088" cy="698500"/>
            </a:xfrm>
            <a:custGeom>
              <a:avLst/>
              <a:gdLst>
                <a:gd name="T0" fmla="*/ 12 w 107"/>
                <a:gd name="T1" fmla="*/ 0 h 158"/>
                <a:gd name="T2" fmla="*/ 12 w 107"/>
                <a:gd name="T3" fmla="*/ 1 h 158"/>
                <a:gd name="T4" fmla="*/ 0 w 107"/>
                <a:gd name="T5" fmla="*/ 38 h 158"/>
                <a:gd name="T6" fmla="*/ 37 w 107"/>
                <a:gd name="T7" fmla="*/ 97 h 158"/>
                <a:gd name="T8" fmla="*/ 12 w 107"/>
                <a:gd name="T9" fmla="*/ 148 h 158"/>
                <a:gd name="T10" fmla="*/ 34 w 107"/>
                <a:gd name="T11" fmla="*/ 157 h 158"/>
                <a:gd name="T12" fmla="*/ 44 w 107"/>
                <a:gd name="T13" fmla="*/ 158 h 158"/>
                <a:gd name="T14" fmla="*/ 106 w 107"/>
                <a:gd name="T15" fmla="*/ 106 h 158"/>
                <a:gd name="T16" fmla="*/ 107 w 107"/>
                <a:gd name="T17" fmla="*/ 96 h 158"/>
                <a:gd name="T18" fmla="*/ 55 w 107"/>
                <a:gd name="T19" fmla="*/ 34 h 158"/>
                <a:gd name="T20" fmla="*/ 45 w 107"/>
                <a:gd name="T21" fmla="*/ 33 h 158"/>
                <a:gd name="T22" fmla="*/ 44 w 107"/>
                <a:gd name="T23" fmla="*/ 33 h 158"/>
                <a:gd name="T24" fmla="*/ 44 w 107"/>
                <a:gd name="T25" fmla="*/ 33 h 158"/>
                <a:gd name="T26" fmla="*/ 43 w 107"/>
                <a:gd name="T27" fmla="*/ 33 h 158"/>
                <a:gd name="T28" fmla="*/ 43 w 107"/>
                <a:gd name="T29" fmla="*/ 33 h 158"/>
                <a:gd name="T30" fmla="*/ 43 w 107"/>
                <a:gd name="T31" fmla="*/ 33 h 158"/>
                <a:gd name="T32" fmla="*/ 43 w 107"/>
                <a:gd name="T33" fmla="*/ 33 h 158"/>
                <a:gd name="T34" fmla="*/ 43 w 107"/>
                <a:gd name="T35" fmla="*/ 33 h 158"/>
                <a:gd name="T36" fmla="*/ 43 w 107"/>
                <a:gd name="T37" fmla="*/ 33 h 158"/>
                <a:gd name="T38" fmla="*/ 43 w 107"/>
                <a:gd name="T39" fmla="*/ 33 h 158"/>
                <a:gd name="T40" fmla="*/ 43 w 107"/>
                <a:gd name="T41" fmla="*/ 33 h 158"/>
                <a:gd name="T42" fmla="*/ 43 w 107"/>
                <a:gd name="T43" fmla="*/ 33 h 158"/>
                <a:gd name="T44" fmla="*/ 43 w 107"/>
                <a:gd name="T45" fmla="*/ 33 h 158"/>
                <a:gd name="T46" fmla="*/ 43 w 107"/>
                <a:gd name="T47" fmla="*/ 33 h 158"/>
                <a:gd name="T48" fmla="*/ 43 w 107"/>
                <a:gd name="T49" fmla="*/ 32 h 158"/>
                <a:gd name="T50" fmla="*/ 43 w 107"/>
                <a:gd name="T51" fmla="*/ 32 h 158"/>
                <a:gd name="T52" fmla="*/ 43 w 107"/>
                <a:gd name="T53" fmla="*/ 32 h 158"/>
                <a:gd name="T54" fmla="*/ 43 w 107"/>
                <a:gd name="T55" fmla="*/ 32 h 158"/>
                <a:gd name="T56" fmla="*/ 43 w 107"/>
                <a:gd name="T57" fmla="*/ 32 h 158"/>
                <a:gd name="T58" fmla="*/ 43 w 107"/>
                <a:gd name="T59" fmla="*/ 32 h 158"/>
                <a:gd name="T60" fmla="*/ 43 w 107"/>
                <a:gd name="T61" fmla="*/ 32 h 158"/>
                <a:gd name="T62" fmla="*/ 43 w 107"/>
                <a:gd name="T63" fmla="*/ 32 h 158"/>
                <a:gd name="T64" fmla="*/ 43 w 107"/>
                <a:gd name="T65" fmla="*/ 32 h 158"/>
                <a:gd name="T66" fmla="*/ 43 w 107"/>
                <a:gd name="T67" fmla="*/ 32 h 158"/>
                <a:gd name="T68" fmla="*/ 43 w 107"/>
                <a:gd name="T69" fmla="*/ 32 h 158"/>
                <a:gd name="T70" fmla="*/ 43 w 107"/>
                <a:gd name="T71" fmla="*/ 32 h 158"/>
                <a:gd name="T72" fmla="*/ 43 w 107"/>
                <a:gd name="T73" fmla="*/ 32 h 158"/>
                <a:gd name="T74" fmla="*/ 43 w 107"/>
                <a:gd name="T75" fmla="*/ 32 h 158"/>
                <a:gd name="T76" fmla="*/ 43 w 107"/>
                <a:gd name="T77" fmla="*/ 32 h 158"/>
                <a:gd name="T78" fmla="*/ 43 w 107"/>
                <a:gd name="T79" fmla="*/ 31 h 158"/>
                <a:gd name="T80" fmla="*/ 43 w 107"/>
                <a:gd name="T81" fmla="*/ 31 h 158"/>
                <a:gd name="T82" fmla="*/ 43 w 107"/>
                <a:gd name="T83" fmla="*/ 31 h 158"/>
                <a:gd name="T84" fmla="*/ 43 w 107"/>
                <a:gd name="T85" fmla="*/ 31 h 158"/>
                <a:gd name="T86" fmla="*/ 43 w 107"/>
                <a:gd name="T87" fmla="*/ 31 h 158"/>
                <a:gd name="T88" fmla="*/ 43 w 107"/>
                <a:gd name="T89" fmla="*/ 31 h 158"/>
                <a:gd name="T90" fmla="*/ 43 w 107"/>
                <a:gd name="T91" fmla="*/ 31 h 158"/>
                <a:gd name="T92" fmla="*/ 43 w 107"/>
                <a:gd name="T93" fmla="*/ 31 h 158"/>
                <a:gd name="T94" fmla="*/ 43 w 107"/>
                <a:gd name="T95" fmla="*/ 31 h 158"/>
                <a:gd name="T96" fmla="*/ 43 w 107"/>
                <a:gd name="T97" fmla="*/ 31 h 158"/>
                <a:gd name="T98" fmla="*/ 43 w 107"/>
                <a:gd name="T99" fmla="*/ 31 h 158"/>
                <a:gd name="T100" fmla="*/ 43 w 107"/>
                <a:gd name="T101" fmla="*/ 31 h 158"/>
                <a:gd name="T102" fmla="*/ 43 w 107"/>
                <a:gd name="T103" fmla="*/ 31 h 158"/>
                <a:gd name="T104" fmla="*/ 43 w 107"/>
                <a:gd name="T105" fmla="*/ 31 h 158"/>
                <a:gd name="T106" fmla="*/ 43 w 107"/>
                <a:gd name="T107" fmla="*/ 31 h 158"/>
                <a:gd name="T108" fmla="*/ 43 w 107"/>
                <a:gd name="T109" fmla="*/ 31 h 158"/>
                <a:gd name="T110" fmla="*/ 12 w 107"/>
                <a:gd name="T111" fmla="*/ 0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07" h="158">
                  <a:moveTo>
                    <a:pt x="12" y="0"/>
                  </a:moveTo>
                  <a:cubicBezTo>
                    <a:pt x="12" y="0"/>
                    <a:pt x="12" y="1"/>
                    <a:pt x="12" y="1"/>
                  </a:cubicBezTo>
                  <a:cubicBezTo>
                    <a:pt x="12" y="15"/>
                    <a:pt x="8" y="28"/>
                    <a:pt x="0" y="38"/>
                  </a:cubicBezTo>
                  <a:cubicBezTo>
                    <a:pt x="21" y="49"/>
                    <a:pt x="37" y="72"/>
                    <a:pt x="37" y="97"/>
                  </a:cubicBezTo>
                  <a:cubicBezTo>
                    <a:pt x="37" y="118"/>
                    <a:pt x="27" y="136"/>
                    <a:pt x="12" y="148"/>
                  </a:cubicBezTo>
                  <a:cubicBezTo>
                    <a:pt x="18" y="153"/>
                    <a:pt x="26" y="156"/>
                    <a:pt x="34" y="157"/>
                  </a:cubicBezTo>
                  <a:cubicBezTo>
                    <a:pt x="38" y="158"/>
                    <a:pt x="41" y="158"/>
                    <a:pt x="44" y="158"/>
                  </a:cubicBezTo>
                  <a:cubicBezTo>
                    <a:pt x="74" y="158"/>
                    <a:pt x="101" y="136"/>
                    <a:pt x="106" y="106"/>
                  </a:cubicBezTo>
                  <a:cubicBezTo>
                    <a:pt x="107" y="102"/>
                    <a:pt x="107" y="99"/>
                    <a:pt x="107" y="96"/>
                  </a:cubicBezTo>
                  <a:cubicBezTo>
                    <a:pt x="107" y="66"/>
                    <a:pt x="85" y="39"/>
                    <a:pt x="55" y="34"/>
                  </a:cubicBezTo>
                  <a:cubicBezTo>
                    <a:pt x="52" y="33"/>
                    <a:pt x="48" y="33"/>
                    <a:pt x="45" y="33"/>
                  </a:cubicBezTo>
                  <a:cubicBezTo>
                    <a:pt x="45" y="33"/>
                    <a:pt x="44" y="33"/>
                    <a:pt x="44" y="33"/>
                  </a:cubicBezTo>
                  <a:cubicBezTo>
                    <a:pt x="44" y="33"/>
                    <a:pt x="44" y="33"/>
                    <a:pt x="44" y="33"/>
                  </a:cubicBezTo>
                  <a:cubicBezTo>
                    <a:pt x="44" y="33"/>
                    <a:pt x="44"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3"/>
                    <a:pt x="43" y="33"/>
                  </a:cubicBezTo>
                  <a:cubicBezTo>
                    <a:pt x="43" y="33"/>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2"/>
                    <a:pt x="43" y="32"/>
                    <a:pt x="43" y="32"/>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3" y="31"/>
                    <a:pt x="43" y="31"/>
                    <a:pt x="43" y="31"/>
                  </a:cubicBezTo>
                  <a:cubicBezTo>
                    <a:pt x="40" y="17"/>
                    <a:pt x="30" y="4"/>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290"/>
            <p:cNvSpPr>
              <a:spLocks/>
            </p:cNvSpPr>
            <p:nvPr/>
          </p:nvSpPr>
          <p:spPr bwMode="auto">
            <a:xfrm>
              <a:off x="1379538" y="4400551"/>
              <a:ext cx="676275" cy="1271588"/>
            </a:xfrm>
            <a:custGeom>
              <a:avLst/>
              <a:gdLst>
                <a:gd name="T0" fmla="*/ 0 w 162"/>
                <a:gd name="T1" fmla="*/ 287 h 288"/>
                <a:gd name="T2" fmla="*/ 20 w 162"/>
                <a:gd name="T3" fmla="*/ 286 h 288"/>
                <a:gd name="T4" fmla="*/ 49 w 162"/>
                <a:gd name="T5" fmla="*/ 272 h 288"/>
                <a:gd name="T6" fmla="*/ 49 w 162"/>
                <a:gd name="T7" fmla="*/ 271 h 288"/>
                <a:gd name="T8" fmla="*/ 49 w 162"/>
                <a:gd name="T9" fmla="*/ 271 h 288"/>
                <a:gd name="T10" fmla="*/ 49 w 162"/>
                <a:gd name="T11" fmla="*/ 271 h 288"/>
                <a:gd name="T12" fmla="*/ 49 w 162"/>
                <a:gd name="T13" fmla="*/ 271 h 288"/>
                <a:gd name="T14" fmla="*/ 49 w 162"/>
                <a:gd name="T15" fmla="*/ 271 h 288"/>
                <a:gd name="T16" fmla="*/ 50 w 162"/>
                <a:gd name="T17" fmla="*/ 271 h 288"/>
                <a:gd name="T18" fmla="*/ 50 w 162"/>
                <a:gd name="T19" fmla="*/ 271 h 288"/>
                <a:gd name="T20" fmla="*/ 50 w 162"/>
                <a:gd name="T21" fmla="*/ 270 h 288"/>
                <a:gd name="T22" fmla="*/ 50 w 162"/>
                <a:gd name="T23" fmla="*/ 270 h 288"/>
                <a:gd name="T24" fmla="*/ 50 w 162"/>
                <a:gd name="T25" fmla="*/ 270 h 288"/>
                <a:gd name="T26" fmla="*/ 96 w 162"/>
                <a:gd name="T27" fmla="*/ 242 h 288"/>
                <a:gd name="T28" fmla="*/ 96 w 162"/>
                <a:gd name="T29" fmla="*/ 242 h 288"/>
                <a:gd name="T30" fmla="*/ 96 w 162"/>
                <a:gd name="T31" fmla="*/ 242 h 288"/>
                <a:gd name="T32" fmla="*/ 96 w 162"/>
                <a:gd name="T33" fmla="*/ 242 h 288"/>
                <a:gd name="T34" fmla="*/ 96 w 162"/>
                <a:gd name="T35" fmla="*/ 242 h 288"/>
                <a:gd name="T36" fmla="*/ 97 w 162"/>
                <a:gd name="T37" fmla="*/ 242 h 288"/>
                <a:gd name="T38" fmla="*/ 137 w 162"/>
                <a:gd name="T39" fmla="*/ 227 h 288"/>
                <a:gd name="T40" fmla="*/ 125 w 162"/>
                <a:gd name="T41" fmla="*/ 117 h 288"/>
                <a:gd name="T42" fmla="*/ 137 w 162"/>
                <a:gd name="T43" fmla="*/ 79 h 288"/>
                <a:gd name="T44" fmla="*/ 120 w 162"/>
                <a:gd name="T45" fmla="*/ 36 h 288"/>
                <a:gd name="T46" fmla="*/ 120 w 162"/>
                <a:gd name="T47" fmla="*/ 36 h 288"/>
                <a:gd name="T48" fmla="*/ 119 w 162"/>
                <a:gd name="T49" fmla="*/ 36 h 288"/>
                <a:gd name="T50" fmla="*/ 119 w 162"/>
                <a:gd name="T51" fmla="*/ 35 h 288"/>
                <a:gd name="T52" fmla="*/ 119 w 162"/>
                <a:gd name="T53" fmla="*/ 35 h 288"/>
                <a:gd name="T54" fmla="*/ 119 w 162"/>
                <a:gd name="T55" fmla="*/ 35 h 288"/>
                <a:gd name="T56" fmla="*/ 119 w 162"/>
                <a:gd name="T57" fmla="*/ 35 h 288"/>
                <a:gd name="T58" fmla="*/ 89 w 162"/>
                <a:gd name="T59" fmla="*/ 17 h 288"/>
                <a:gd name="T60" fmla="*/ 55 w 162"/>
                <a:gd name="T61" fmla="*/ 17 h 288"/>
                <a:gd name="T62" fmla="*/ 29 w 162"/>
                <a:gd name="T63" fmla="*/ 29 h 288"/>
                <a:gd name="T64" fmla="*/ 16 w 162"/>
                <a:gd name="T65" fmla="*/ 11 h 288"/>
                <a:gd name="T66" fmla="*/ 16 w 162"/>
                <a:gd name="T67" fmla="*/ 11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2" h="288">
                  <a:moveTo>
                    <a:pt x="0" y="0"/>
                  </a:moveTo>
                  <a:cubicBezTo>
                    <a:pt x="0" y="287"/>
                    <a:pt x="0" y="287"/>
                    <a:pt x="0" y="287"/>
                  </a:cubicBezTo>
                  <a:cubicBezTo>
                    <a:pt x="3" y="288"/>
                    <a:pt x="5" y="288"/>
                    <a:pt x="8" y="288"/>
                  </a:cubicBezTo>
                  <a:cubicBezTo>
                    <a:pt x="12" y="288"/>
                    <a:pt x="16" y="287"/>
                    <a:pt x="20" y="286"/>
                  </a:cubicBezTo>
                  <a:cubicBezTo>
                    <a:pt x="20" y="286"/>
                    <a:pt x="20" y="286"/>
                    <a:pt x="20" y="286"/>
                  </a:cubicBezTo>
                  <a:cubicBezTo>
                    <a:pt x="31" y="284"/>
                    <a:pt x="41" y="279"/>
                    <a:pt x="49" y="272"/>
                  </a:cubicBezTo>
                  <a:cubicBezTo>
                    <a:pt x="49" y="272"/>
                    <a:pt x="49" y="272"/>
                    <a:pt x="49" y="272"/>
                  </a:cubicBezTo>
                  <a:cubicBezTo>
                    <a:pt x="49" y="272"/>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49" y="271"/>
                  </a:cubicBezTo>
                  <a:cubicBezTo>
                    <a:pt x="49" y="271"/>
                    <a:pt x="49" y="271"/>
                    <a:pt x="50" y="271"/>
                  </a:cubicBezTo>
                  <a:cubicBezTo>
                    <a:pt x="50" y="271"/>
                    <a:pt x="50" y="271"/>
                    <a:pt x="50" y="271"/>
                  </a:cubicBezTo>
                  <a:cubicBezTo>
                    <a:pt x="50" y="271"/>
                    <a:pt x="50" y="271"/>
                    <a:pt x="50" y="271"/>
                  </a:cubicBezTo>
                  <a:cubicBezTo>
                    <a:pt x="50" y="271"/>
                    <a:pt x="50" y="271"/>
                    <a:pt x="50" y="271"/>
                  </a:cubicBezTo>
                  <a:cubicBezTo>
                    <a:pt x="50" y="271"/>
                    <a:pt x="50" y="271"/>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50" y="270"/>
                    <a:pt x="50" y="270"/>
                    <a:pt x="50" y="270"/>
                  </a:cubicBezTo>
                  <a:cubicBezTo>
                    <a:pt x="60" y="261"/>
                    <a:pt x="66" y="248"/>
                    <a:pt x="67" y="235"/>
                  </a:cubicBezTo>
                  <a:cubicBezTo>
                    <a:pt x="76" y="240"/>
                    <a:pt x="85"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6" y="242"/>
                    <a:pt x="96" y="242"/>
                  </a:cubicBezTo>
                  <a:cubicBezTo>
                    <a:pt x="96" y="242"/>
                    <a:pt x="97" y="242"/>
                    <a:pt x="97" y="242"/>
                  </a:cubicBezTo>
                  <a:cubicBezTo>
                    <a:pt x="97" y="242"/>
                    <a:pt x="97" y="242"/>
                    <a:pt x="97" y="242"/>
                  </a:cubicBezTo>
                  <a:cubicBezTo>
                    <a:pt x="112" y="242"/>
                    <a:pt x="125" y="236"/>
                    <a:pt x="137" y="227"/>
                  </a:cubicBezTo>
                  <a:cubicBezTo>
                    <a:pt x="137" y="227"/>
                    <a:pt x="137" y="227"/>
                    <a:pt x="137" y="227"/>
                  </a:cubicBezTo>
                  <a:cubicBezTo>
                    <a:pt x="152" y="215"/>
                    <a:pt x="162" y="197"/>
                    <a:pt x="162" y="176"/>
                  </a:cubicBezTo>
                  <a:cubicBezTo>
                    <a:pt x="162" y="151"/>
                    <a:pt x="146" y="128"/>
                    <a:pt x="125" y="117"/>
                  </a:cubicBezTo>
                  <a:cubicBezTo>
                    <a:pt x="133" y="107"/>
                    <a:pt x="137" y="94"/>
                    <a:pt x="137" y="80"/>
                  </a:cubicBezTo>
                  <a:cubicBezTo>
                    <a:pt x="137" y="80"/>
                    <a:pt x="137" y="79"/>
                    <a:pt x="137" y="79"/>
                  </a:cubicBezTo>
                  <a:cubicBezTo>
                    <a:pt x="137" y="79"/>
                    <a:pt x="137" y="79"/>
                    <a:pt x="137" y="79"/>
                  </a:cubicBezTo>
                  <a:cubicBezTo>
                    <a:pt x="137" y="63"/>
                    <a:pt x="130" y="48"/>
                    <a:pt x="120" y="36"/>
                  </a:cubicBezTo>
                  <a:cubicBezTo>
                    <a:pt x="120" y="36"/>
                    <a:pt x="120" y="36"/>
                    <a:pt x="120" y="36"/>
                  </a:cubicBezTo>
                  <a:cubicBezTo>
                    <a:pt x="120" y="36"/>
                    <a:pt x="120" y="36"/>
                    <a:pt x="120" y="36"/>
                  </a:cubicBezTo>
                  <a:cubicBezTo>
                    <a:pt x="120" y="36"/>
                    <a:pt x="120" y="36"/>
                    <a:pt x="120" y="36"/>
                  </a:cubicBezTo>
                  <a:cubicBezTo>
                    <a:pt x="120" y="36"/>
                    <a:pt x="120" y="36"/>
                    <a:pt x="119" y="36"/>
                  </a:cubicBezTo>
                  <a:cubicBezTo>
                    <a:pt x="119" y="36"/>
                    <a:pt x="119" y="36"/>
                    <a:pt x="119" y="36"/>
                  </a:cubicBezTo>
                  <a:cubicBezTo>
                    <a:pt x="119" y="36"/>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9" y="35"/>
                    <a:pt x="119" y="35"/>
                  </a:cubicBezTo>
                  <a:cubicBezTo>
                    <a:pt x="119" y="35"/>
                    <a:pt x="118" y="34"/>
                    <a:pt x="118" y="34"/>
                  </a:cubicBezTo>
                  <a:cubicBezTo>
                    <a:pt x="110" y="26"/>
                    <a:pt x="100" y="20"/>
                    <a:pt x="89" y="17"/>
                  </a:cubicBezTo>
                  <a:cubicBezTo>
                    <a:pt x="84" y="16"/>
                    <a:pt x="78" y="15"/>
                    <a:pt x="72" y="15"/>
                  </a:cubicBezTo>
                  <a:cubicBezTo>
                    <a:pt x="66" y="15"/>
                    <a:pt x="60" y="16"/>
                    <a:pt x="55" y="17"/>
                  </a:cubicBezTo>
                  <a:cubicBezTo>
                    <a:pt x="53" y="18"/>
                    <a:pt x="52" y="18"/>
                    <a:pt x="51" y="18"/>
                  </a:cubicBezTo>
                  <a:cubicBezTo>
                    <a:pt x="43" y="21"/>
                    <a:pt x="35" y="24"/>
                    <a:pt x="29" y="29"/>
                  </a:cubicBezTo>
                  <a:cubicBezTo>
                    <a:pt x="26" y="23"/>
                    <a:pt x="22" y="17"/>
                    <a:pt x="16" y="12"/>
                  </a:cubicBezTo>
                  <a:cubicBezTo>
                    <a:pt x="16" y="12"/>
                    <a:pt x="16" y="12"/>
                    <a:pt x="16" y="11"/>
                  </a:cubicBezTo>
                  <a:cubicBezTo>
                    <a:pt x="16" y="11"/>
                    <a:pt x="16" y="11"/>
                    <a:pt x="16" y="11"/>
                  </a:cubicBezTo>
                  <a:cubicBezTo>
                    <a:pt x="16" y="11"/>
                    <a:pt x="16" y="11"/>
                    <a:pt x="16" y="11"/>
                  </a:cubicBezTo>
                  <a:cubicBezTo>
                    <a:pt x="11" y="7"/>
                    <a:pt x="6"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291"/>
            <p:cNvSpPr>
              <a:spLocks/>
            </p:cNvSpPr>
            <p:nvPr/>
          </p:nvSpPr>
          <p:spPr bwMode="auto">
            <a:xfrm>
              <a:off x="850901" y="4859339"/>
              <a:ext cx="123825"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292"/>
            <p:cNvSpPr>
              <a:spLocks/>
            </p:cNvSpPr>
            <p:nvPr/>
          </p:nvSpPr>
          <p:spPr bwMode="auto">
            <a:xfrm>
              <a:off x="754063" y="4872039"/>
              <a:ext cx="158750"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293"/>
            <p:cNvSpPr>
              <a:spLocks/>
            </p:cNvSpPr>
            <p:nvPr/>
          </p:nvSpPr>
          <p:spPr bwMode="auto">
            <a:xfrm>
              <a:off x="738188"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294"/>
            <p:cNvSpPr>
              <a:spLocks/>
            </p:cNvSpPr>
            <p:nvPr/>
          </p:nvSpPr>
          <p:spPr bwMode="auto">
            <a:xfrm>
              <a:off x="754063" y="5040314"/>
              <a:ext cx="158750"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295"/>
            <p:cNvSpPr>
              <a:spLocks/>
            </p:cNvSpPr>
            <p:nvPr/>
          </p:nvSpPr>
          <p:spPr bwMode="auto">
            <a:xfrm>
              <a:off x="850901" y="5040314"/>
              <a:ext cx="123825"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296"/>
            <p:cNvSpPr>
              <a:spLocks/>
            </p:cNvSpPr>
            <p:nvPr/>
          </p:nvSpPr>
          <p:spPr bwMode="auto">
            <a:xfrm>
              <a:off x="912813"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297"/>
            <p:cNvSpPr>
              <a:spLocks/>
            </p:cNvSpPr>
            <p:nvPr/>
          </p:nvSpPr>
          <p:spPr bwMode="auto">
            <a:xfrm>
              <a:off x="912813" y="4973639"/>
              <a:ext cx="174625"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298"/>
            <p:cNvSpPr>
              <a:spLocks/>
            </p:cNvSpPr>
            <p:nvPr/>
          </p:nvSpPr>
          <p:spPr bwMode="auto">
            <a:xfrm>
              <a:off x="912813"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Oval 299"/>
            <p:cNvSpPr>
              <a:spLocks noChangeArrowheads="1"/>
            </p:cNvSpPr>
            <p:nvPr/>
          </p:nvSpPr>
          <p:spPr bwMode="auto">
            <a:xfrm>
              <a:off x="833438"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300"/>
            <p:cNvSpPr>
              <a:spLocks/>
            </p:cNvSpPr>
            <p:nvPr/>
          </p:nvSpPr>
          <p:spPr bwMode="auto">
            <a:xfrm>
              <a:off x="1717676" y="4859339"/>
              <a:ext cx="125413" cy="180975"/>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301"/>
            <p:cNvSpPr>
              <a:spLocks/>
            </p:cNvSpPr>
            <p:nvPr/>
          </p:nvSpPr>
          <p:spPr bwMode="auto">
            <a:xfrm>
              <a:off x="1622426" y="4872039"/>
              <a:ext cx="157163" cy="168275"/>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302"/>
            <p:cNvSpPr>
              <a:spLocks/>
            </p:cNvSpPr>
            <p:nvPr/>
          </p:nvSpPr>
          <p:spPr bwMode="auto">
            <a:xfrm>
              <a:off x="1604963" y="4973639"/>
              <a:ext cx="174625" cy="136525"/>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303"/>
            <p:cNvSpPr>
              <a:spLocks/>
            </p:cNvSpPr>
            <p:nvPr/>
          </p:nvSpPr>
          <p:spPr bwMode="auto">
            <a:xfrm>
              <a:off x="1622426" y="5040314"/>
              <a:ext cx="157163" cy="171450"/>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304"/>
            <p:cNvSpPr>
              <a:spLocks/>
            </p:cNvSpPr>
            <p:nvPr/>
          </p:nvSpPr>
          <p:spPr bwMode="auto">
            <a:xfrm>
              <a:off x="1717676" y="5040314"/>
              <a:ext cx="125413" cy="185738"/>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305"/>
            <p:cNvSpPr>
              <a:spLocks/>
            </p:cNvSpPr>
            <p:nvPr/>
          </p:nvSpPr>
          <p:spPr bwMode="auto">
            <a:xfrm>
              <a:off x="1779588" y="5040314"/>
              <a:ext cx="163513" cy="171450"/>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306"/>
            <p:cNvSpPr>
              <a:spLocks/>
            </p:cNvSpPr>
            <p:nvPr/>
          </p:nvSpPr>
          <p:spPr bwMode="auto">
            <a:xfrm>
              <a:off x="1779588" y="4973639"/>
              <a:ext cx="176213" cy="133350"/>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307"/>
            <p:cNvSpPr>
              <a:spLocks/>
            </p:cNvSpPr>
            <p:nvPr/>
          </p:nvSpPr>
          <p:spPr bwMode="auto">
            <a:xfrm>
              <a:off x="1779588" y="4872039"/>
              <a:ext cx="163513" cy="168275"/>
            </a:xfrm>
            <a:custGeom>
              <a:avLst/>
              <a:gdLst>
                <a:gd name="T0" fmla="*/ 35 w 39"/>
                <a:gd name="T1" fmla="*/ 15 h 38"/>
                <a:gd name="T2" fmla="*/ 26 w 39"/>
                <a:gd name="T3" fmla="*/ 13 h 38"/>
                <a:gd name="T4" fmla="*/ 24 w 39"/>
                <a:gd name="T5" fmla="*/ 3 h 38"/>
                <a:gd name="T6" fmla="*/ 0 w 39"/>
                <a:gd name="T7" fmla="*/ 38 h 38"/>
                <a:gd name="T8" fmla="*/ 35 w 39"/>
                <a:gd name="T9" fmla="*/ 15 h 38"/>
              </a:gdLst>
              <a:ahLst/>
              <a:cxnLst>
                <a:cxn ang="0">
                  <a:pos x="T0" y="T1"/>
                </a:cxn>
                <a:cxn ang="0">
                  <a:pos x="T2" y="T3"/>
                </a:cxn>
                <a:cxn ang="0">
                  <a:pos x="T4" y="T5"/>
                </a:cxn>
                <a:cxn ang="0">
                  <a:pos x="T6" y="T7"/>
                </a:cxn>
                <a:cxn ang="0">
                  <a:pos x="T8" y="T9"/>
                </a:cxn>
              </a:cxnLst>
              <a:rect l="0" t="0" r="r" b="b"/>
              <a:pathLst>
                <a:path w="39" h="38">
                  <a:moveTo>
                    <a:pt x="35" y="15"/>
                  </a:moveTo>
                  <a:cubicBezTo>
                    <a:pt x="31" y="11"/>
                    <a:pt x="28" y="15"/>
                    <a:pt x="26" y="13"/>
                  </a:cubicBezTo>
                  <a:cubicBezTo>
                    <a:pt x="23" y="10"/>
                    <a:pt x="28" y="7"/>
                    <a:pt x="24" y="3"/>
                  </a:cubicBezTo>
                  <a:cubicBezTo>
                    <a:pt x="20" y="0"/>
                    <a:pt x="11" y="5"/>
                    <a:pt x="0" y="38"/>
                  </a:cubicBezTo>
                  <a:cubicBezTo>
                    <a:pt x="34" y="26"/>
                    <a:pt x="39" y="18"/>
                    <a:pt x="35" y="15"/>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Oval 308"/>
            <p:cNvSpPr>
              <a:spLocks noChangeArrowheads="1"/>
            </p:cNvSpPr>
            <p:nvPr/>
          </p:nvSpPr>
          <p:spPr bwMode="auto">
            <a:xfrm>
              <a:off x="1700213" y="4956176"/>
              <a:ext cx="158750" cy="16827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309"/>
            <p:cNvSpPr>
              <a:spLocks/>
            </p:cNvSpPr>
            <p:nvPr/>
          </p:nvSpPr>
          <p:spPr bwMode="auto">
            <a:xfrm>
              <a:off x="1266826" y="4576764"/>
              <a:ext cx="109538"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310"/>
            <p:cNvSpPr>
              <a:spLocks/>
            </p:cNvSpPr>
            <p:nvPr/>
          </p:nvSpPr>
          <p:spPr bwMode="auto">
            <a:xfrm>
              <a:off x="1184276" y="4586289"/>
              <a:ext cx="136525" cy="144463"/>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311"/>
            <p:cNvSpPr>
              <a:spLocks/>
            </p:cNvSpPr>
            <p:nvPr/>
          </p:nvSpPr>
          <p:spPr bwMode="auto">
            <a:xfrm>
              <a:off x="1171576" y="4673601"/>
              <a:ext cx="149225" cy="115888"/>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312"/>
            <p:cNvSpPr>
              <a:spLocks/>
            </p:cNvSpPr>
            <p:nvPr/>
          </p:nvSpPr>
          <p:spPr bwMode="auto">
            <a:xfrm>
              <a:off x="1184276" y="4730751"/>
              <a:ext cx="136525"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313"/>
            <p:cNvSpPr>
              <a:spLocks/>
            </p:cNvSpPr>
            <p:nvPr/>
          </p:nvSpPr>
          <p:spPr bwMode="auto">
            <a:xfrm>
              <a:off x="1266826" y="4730751"/>
              <a:ext cx="109538"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314"/>
            <p:cNvSpPr>
              <a:spLocks/>
            </p:cNvSpPr>
            <p:nvPr/>
          </p:nvSpPr>
          <p:spPr bwMode="auto">
            <a:xfrm>
              <a:off x="1320801" y="4730751"/>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315"/>
            <p:cNvSpPr>
              <a:spLocks/>
            </p:cNvSpPr>
            <p:nvPr/>
          </p:nvSpPr>
          <p:spPr bwMode="auto">
            <a:xfrm>
              <a:off x="1320801" y="4673601"/>
              <a:ext cx="146050" cy="115888"/>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316"/>
            <p:cNvSpPr>
              <a:spLocks/>
            </p:cNvSpPr>
            <p:nvPr/>
          </p:nvSpPr>
          <p:spPr bwMode="auto">
            <a:xfrm>
              <a:off x="1320801" y="4586289"/>
              <a:ext cx="138113" cy="144463"/>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Oval 317"/>
            <p:cNvSpPr>
              <a:spLocks noChangeArrowheads="1"/>
            </p:cNvSpPr>
            <p:nvPr/>
          </p:nvSpPr>
          <p:spPr bwMode="auto">
            <a:xfrm>
              <a:off x="1254126" y="4660901"/>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318"/>
            <p:cNvSpPr>
              <a:spLocks/>
            </p:cNvSpPr>
            <p:nvPr/>
          </p:nvSpPr>
          <p:spPr bwMode="auto">
            <a:xfrm>
              <a:off x="1284288" y="5106989"/>
              <a:ext cx="107950" cy="153988"/>
            </a:xfrm>
            <a:custGeom>
              <a:avLst/>
              <a:gdLst>
                <a:gd name="T0" fmla="*/ 19 w 26"/>
                <a:gd name="T1" fmla="*/ 0 h 35"/>
                <a:gd name="T2" fmla="*/ 13 w 26"/>
                <a:gd name="T3" fmla="*/ 4 h 35"/>
                <a:gd name="T4" fmla="*/ 6 w 26"/>
                <a:gd name="T5" fmla="*/ 0 h 35"/>
                <a:gd name="T6" fmla="*/ 13 w 26"/>
                <a:gd name="T7" fmla="*/ 35 h 35"/>
                <a:gd name="T8" fmla="*/ 19 w 26"/>
                <a:gd name="T9" fmla="*/ 0 h 35"/>
              </a:gdLst>
              <a:ahLst/>
              <a:cxnLst>
                <a:cxn ang="0">
                  <a:pos x="T0" y="T1"/>
                </a:cxn>
                <a:cxn ang="0">
                  <a:pos x="T2" y="T3"/>
                </a:cxn>
                <a:cxn ang="0">
                  <a:pos x="T4" y="T5"/>
                </a:cxn>
                <a:cxn ang="0">
                  <a:pos x="T6" y="T7"/>
                </a:cxn>
                <a:cxn ang="0">
                  <a:pos x="T8" y="T9"/>
                </a:cxn>
              </a:cxnLst>
              <a:rect l="0" t="0" r="r" b="b"/>
              <a:pathLst>
                <a:path w="26" h="35">
                  <a:moveTo>
                    <a:pt x="19" y="0"/>
                  </a:moveTo>
                  <a:cubicBezTo>
                    <a:pt x="15" y="0"/>
                    <a:pt x="16" y="4"/>
                    <a:pt x="13" y="4"/>
                  </a:cubicBezTo>
                  <a:cubicBezTo>
                    <a:pt x="10" y="4"/>
                    <a:pt x="11" y="0"/>
                    <a:pt x="6" y="0"/>
                  </a:cubicBezTo>
                  <a:cubicBezTo>
                    <a:pt x="2" y="0"/>
                    <a:pt x="0" y="9"/>
                    <a:pt x="13" y="35"/>
                  </a:cubicBezTo>
                  <a:cubicBezTo>
                    <a:pt x="26" y="7"/>
                    <a:pt x="24" y="0"/>
                    <a:pt x="19" y="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319"/>
            <p:cNvSpPr>
              <a:spLocks/>
            </p:cNvSpPr>
            <p:nvPr/>
          </p:nvSpPr>
          <p:spPr bwMode="auto">
            <a:xfrm>
              <a:off x="1200151" y="5114926"/>
              <a:ext cx="138113" cy="146050"/>
            </a:xfrm>
            <a:custGeom>
              <a:avLst/>
              <a:gdLst>
                <a:gd name="T0" fmla="*/ 13 w 33"/>
                <a:gd name="T1" fmla="*/ 3 h 33"/>
                <a:gd name="T2" fmla="*/ 11 w 33"/>
                <a:gd name="T3" fmla="*/ 11 h 33"/>
                <a:gd name="T4" fmla="*/ 3 w 33"/>
                <a:gd name="T5" fmla="*/ 13 h 33"/>
                <a:gd name="T6" fmla="*/ 33 w 33"/>
                <a:gd name="T7" fmla="*/ 33 h 33"/>
                <a:gd name="T8" fmla="*/ 13 w 33"/>
                <a:gd name="T9" fmla="*/ 3 h 33"/>
              </a:gdLst>
              <a:ahLst/>
              <a:cxnLst>
                <a:cxn ang="0">
                  <a:pos x="T0" y="T1"/>
                </a:cxn>
                <a:cxn ang="0">
                  <a:pos x="T2" y="T3"/>
                </a:cxn>
                <a:cxn ang="0">
                  <a:pos x="T4" y="T5"/>
                </a:cxn>
                <a:cxn ang="0">
                  <a:pos x="T6" y="T7"/>
                </a:cxn>
                <a:cxn ang="0">
                  <a:pos x="T8" y="T9"/>
                </a:cxn>
              </a:cxnLst>
              <a:rect l="0" t="0" r="r" b="b"/>
              <a:pathLst>
                <a:path w="33" h="33">
                  <a:moveTo>
                    <a:pt x="13" y="3"/>
                  </a:moveTo>
                  <a:cubicBezTo>
                    <a:pt x="9" y="6"/>
                    <a:pt x="13" y="9"/>
                    <a:pt x="11" y="11"/>
                  </a:cubicBezTo>
                  <a:cubicBezTo>
                    <a:pt x="9" y="13"/>
                    <a:pt x="6" y="10"/>
                    <a:pt x="3" y="13"/>
                  </a:cubicBezTo>
                  <a:cubicBezTo>
                    <a:pt x="0" y="16"/>
                    <a:pt x="5" y="24"/>
                    <a:pt x="33" y="33"/>
                  </a:cubicBezTo>
                  <a:cubicBezTo>
                    <a:pt x="22" y="4"/>
                    <a:pt x="16" y="0"/>
                    <a:pt x="13" y="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320"/>
            <p:cNvSpPr>
              <a:spLocks/>
            </p:cNvSpPr>
            <p:nvPr/>
          </p:nvSpPr>
          <p:spPr bwMode="auto">
            <a:xfrm>
              <a:off x="1187451" y="5203826"/>
              <a:ext cx="150813" cy="114300"/>
            </a:xfrm>
            <a:custGeom>
              <a:avLst/>
              <a:gdLst>
                <a:gd name="T0" fmla="*/ 0 w 36"/>
                <a:gd name="T1" fmla="*/ 6 h 26"/>
                <a:gd name="T2" fmla="*/ 5 w 36"/>
                <a:gd name="T3" fmla="*/ 13 h 26"/>
                <a:gd name="T4" fmla="*/ 0 w 36"/>
                <a:gd name="T5" fmla="*/ 20 h 26"/>
                <a:gd name="T6" fmla="*/ 36 w 36"/>
                <a:gd name="T7" fmla="*/ 13 h 26"/>
                <a:gd name="T8" fmla="*/ 0 w 36"/>
                <a:gd name="T9" fmla="*/ 6 h 26"/>
              </a:gdLst>
              <a:ahLst/>
              <a:cxnLst>
                <a:cxn ang="0">
                  <a:pos x="T0" y="T1"/>
                </a:cxn>
                <a:cxn ang="0">
                  <a:pos x="T2" y="T3"/>
                </a:cxn>
                <a:cxn ang="0">
                  <a:pos x="T4" y="T5"/>
                </a:cxn>
                <a:cxn ang="0">
                  <a:pos x="T6" y="T7"/>
                </a:cxn>
                <a:cxn ang="0">
                  <a:pos x="T8" y="T9"/>
                </a:cxn>
              </a:cxnLst>
              <a:rect l="0" t="0" r="r" b="b"/>
              <a:pathLst>
                <a:path w="36" h="26">
                  <a:moveTo>
                    <a:pt x="0" y="6"/>
                  </a:moveTo>
                  <a:cubicBezTo>
                    <a:pt x="0" y="11"/>
                    <a:pt x="5" y="10"/>
                    <a:pt x="5" y="13"/>
                  </a:cubicBezTo>
                  <a:cubicBezTo>
                    <a:pt x="5" y="16"/>
                    <a:pt x="0" y="15"/>
                    <a:pt x="0" y="20"/>
                  </a:cubicBezTo>
                  <a:cubicBezTo>
                    <a:pt x="1" y="24"/>
                    <a:pt x="9" y="26"/>
                    <a:pt x="36" y="13"/>
                  </a:cubicBezTo>
                  <a:cubicBezTo>
                    <a:pt x="8" y="0"/>
                    <a:pt x="1" y="2"/>
                    <a:pt x="0" y="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321"/>
            <p:cNvSpPr>
              <a:spLocks/>
            </p:cNvSpPr>
            <p:nvPr/>
          </p:nvSpPr>
          <p:spPr bwMode="auto">
            <a:xfrm>
              <a:off x="1200151" y="5260976"/>
              <a:ext cx="138113" cy="146050"/>
            </a:xfrm>
            <a:custGeom>
              <a:avLst/>
              <a:gdLst>
                <a:gd name="T0" fmla="*/ 3 w 33"/>
                <a:gd name="T1" fmla="*/ 20 h 33"/>
                <a:gd name="T2" fmla="*/ 11 w 33"/>
                <a:gd name="T3" fmla="*/ 22 h 33"/>
                <a:gd name="T4" fmla="*/ 13 w 33"/>
                <a:gd name="T5" fmla="*/ 30 h 33"/>
                <a:gd name="T6" fmla="*/ 33 w 33"/>
                <a:gd name="T7" fmla="*/ 0 h 33"/>
                <a:gd name="T8" fmla="*/ 3 w 33"/>
                <a:gd name="T9" fmla="*/ 20 h 33"/>
              </a:gdLst>
              <a:ahLst/>
              <a:cxnLst>
                <a:cxn ang="0">
                  <a:pos x="T0" y="T1"/>
                </a:cxn>
                <a:cxn ang="0">
                  <a:pos x="T2" y="T3"/>
                </a:cxn>
                <a:cxn ang="0">
                  <a:pos x="T4" y="T5"/>
                </a:cxn>
                <a:cxn ang="0">
                  <a:pos x="T6" y="T7"/>
                </a:cxn>
                <a:cxn ang="0">
                  <a:pos x="T8" y="T9"/>
                </a:cxn>
              </a:cxnLst>
              <a:rect l="0" t="0" r="r" b="b"/>
              <a:pathLst>
                <a:path w="33" h="33">
                  <a:moveTo>
                    <a:pt x="3" y="20"/>
                  </a:moveTo>
                  <a:cubicBezTo>
                    <a:pt x="6" y="24"/>
                    <a:pt x="9" y="20"/>
                    <a:pt x="11" y="22"/>
                  </a:cubicBezTo>
                  <a:cubicBezTo>
                    <a:pt x="13" y="24"/>
                    <a:pt x="9" y="27"/>
                    <a:pt x="13" y="30"/>
                  </a:cubicBezTo>
                  <a:cubicBezTo>
                    <a:pt x="16" y="33"/>
                    <a:pt x="23" y="28"/>
                    <a:pt x="33" y="0"/>
                  </a:cubicBezTo>
                  <a:cubicBezTo>
                    <a:pt x="4" y="11"/>
                    <a:pt x="0" y="17"/>
                    <a:pt x="3"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322"/>
            <p:cNvSpPr>
              <a:spLocks/>
            </p:cNvSpPr>
            <p:nvPr/>
          </p:nvSpPr>
          <p:spPr bwMode="auto">
            <a:xfrm>
              <a:off x="1284288" y="5260976"/>
              <a:ext cx="107950" cy="158750"/>
            </a:xfrm>
            <a:custGeom>
              <a:avLst/>
              <a:gdLst>
                <a:gd name="T0" fmla="*/ 6 w 26"/>
                <a:gd name="T1" fmla="*/ 36 h 36"/>
                <a:gd name="T2" fmla="*/ 13 w 26"/>
                <a:gd name="T3" fmla="*/ 31 h 36"/>
                <a:gd name="T4" fmla="*/ 19 w 26"/>
                <a:gd name="T5" fmla="*/ 36 h 36"/>
                <a:gd name="T6" fmla="*/ 13 w 26"/>
                <a:gd name="T7" fmla="*/ 0 h 36"/>
                <a:gd name="T8" fmla="*/ 6 w 26"/>
                <a:gd name="T9" fmla="*/ 36 h 36"/>
              </a:gdLst>
              <a:ahLst/>
              <a:cxnLst>
                <a:cxn ang="0">
                  <a:pos x="T0" y="T1"/>
                </a:cxn>
                <a:cxn ang="0">
                  <a:pos x="T2" y="T3"/>
                </a:cxn>
                <a:cxn ang="0">
                  <a:pos x="T4" y="T5"/>
                </a:cxn>
                <a:cxn ang="0">
                  <a:pos x="T6" y="T7"/>
                </a:cxn>
                <a:cxn ang="0">
                  <a:pos x="T8" y="T9"/>
                </a:cxn>
              </a:cxnLst>
              <a:rect l="0" t="0" r="r" b="b"/>
              <a:pathLst>
                <a:path w="26" h="36">
                  <a:moveTo>
                    <a:pt x="6" y="36"/>
                  </a:moveTo>
                  <a:cubicBezTo>
                    <a:pt x="11" y="36"/>
                    <a:pt x="10" y="31"/>
                    <a:pt x="13" y="31"/>
                  </a:cubicBezTo>
                  <a:cubicBezTo>
                    <a:pt x="16" y="31"/>
                    <a:pt x="15" y="36"/>
                    <a:pt x="19" y="36"/>
                  </a:cubicBezTo>
                  <a:cubicBezTo>
                    <a:pt x="24" y="35"/>
                    <a:pt x="26" y="27"/>
                    <a:pt x="13" y="0"/>
                  </a:cubicBezTo>
                  <a:cubicBezTo>
                    <a:pt x="0" y="28"/>
                    <a:pt x="2" y="35"/>
                    <a:pt x="6" y="36"/>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323"/>
            <p:cNvSpPr>
              <a:spLocks/>
            </p:cNvSpPr>
            <p:nvPr/>
          </p:nvSpPr>
          <p:spPr bwMode="auto">
            <a:xfrm>
              <a:off x="1338263" y="5260976"/>
              <a:ext cx="138113" cy="146050"/>
            </a:xfrm>
            <a:custGeom>
              <a:avLst/>
              <a:gdLst>
                <a:gd name="T0" fmla="*/ 20 w 33"/>
                <a:gd name="T1" fmla="*/ 30 h 33"/>
                <a:gd name="T2" fmla="*/ 22 w 33"/>
                <a:gd name="T3" fmla="*/ 22 h 33"/>
                <a:gd name="T4" fmla="*/ 30 w 33"/>
                <a:gd name="T5" fmla="*/ 20 h 33"/>
                <a:gd name="T6" fmla="*/ 0 w 33"/>
                <a:gd name="T7" fmla="*/ 0 h 33"/>
                <a:gd name="T8" fmla="*/ 20 w 33"/>
                <a:gd name="T9" fmla="*/ 30 h 33"/>
              </a:gdLst>
              <a:ahLst/>
              <a:cxnLst>
                <a:cxn ang="0">
                  <a:pos x="T0" y="T1"/>
                </a:cxn>
                <a:cxn ang="0">
                  <a:pos x="T2" y="T3"/>
                </a:cxn>
                <a:cxn ang="0">
                  <a:pos x="T4" y="T5"/>
                </a:cxn>
                <a:cxn ang="0">
                  <a:pos x="T6" y="T7"/>
                </a:cxn>
                <a:cxn ang="0">
                  <a:pos x="T8" y="T9"/>
                </a:cxn>
              </a:cxnLst>
              <a:rect l="0" t="0" r="r" b="b"/>
              <a:pathLst>
                <a:path w="33" h="33">
                  <a:moveTo>
                    <a:pt x="20" y="30"/>
                  </a:moveTo>
                  <a:cubicBezTo>
                    <a:pt x="23" y="27"/>
                    <a:pt x="19" y="24"/>
                    <a:pt x="22" y="22"/>
                  </a:cubicBezTo>
                  <a:cubicBezTo>
                    <a:pt x="24" y="20"/>
                    <a:pt x="26" y="24"/>
                    <a:pt x="30" y="20"/>
                  </a:cubicBezTo>
                  <a:cubicBezTo>
                    <a:pt x="33" y="17"/>
                    <a:pt x="28" y="10"/>
                    <a:pt x="0" y="0"/>
                  </a:cubicBezTo>
                  <a:cubicBezTo>
                    <a:pt x="10" y="29"/>
                    <a:pt x="17" y="33"/>
                    <a:pt x="20" y="3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324"/>
            <p:cNvSpPr>
              <a:spLocks/>
            </p:cNvSpPr>
            <p:nvPr/>
          </p:nvSpPr>
          <p:spPr bwMode="auto">
            <a:xfrm>
              <a:off x="1338263" y="5203826"/>
              <a:ext cx="146050" cy="114300"/>
            </a:xfrm>
            <a:custGeom>
              <a:avLst/>
              <a:gdLst>
                <a:gd name="T0" fmla="*/ 35 w 35"/>
                <a:gd name="T1" fmla="*/ 20 h 26"/>
                <a:gd name="T2" fmla="*/ 31 w 35"/>
                <a:gd name="T3" fmla="*/ 13 h 26"/>
                <a:gd name="T4" fmla="*/ 35 w 35"/>
                <a:gd name="T5" fmla="*/ 6 h 26"/>
                <a:gd name="T6" fmla="*/ 0 w 35"/>
                <a:gd name="T7" fmla="*/ 13 h 26"/>
                <a:gd name="T8" fmla="*/ 35 w 35"/>
                <a:gd name="T9" fmla="*/ 20 h 26"/>
              </a:gdLst>
              <a:ahLst/>
              <a:cxnLst>
                <a:cxn ang="0">
                  <a:pos x="T0" y="T1"/>
                </a:cxn>
                <a:cxn ang="0">
                  <a:pos x="T2" y="T3"/>
                </a:cxn>
                <a:cxn ang="0">
                  <a:pos x="T4" y="T5"/>
                </a:cxn>
                <a:cxn ang="0">
                  <a:pos x="T6" y="T7"/>
                </a:cxn>
                <a:cxn ang="0">
                  <a:pos x="T8" y="T9"/>
                </a:cxn>
              </a:cxnLst>
              <a:rect l="0" t="0" r="r" b="b"/>
              <a:pathLst>
                <a:path w="35" h="26">
                  <a:moveTo>
                    <a:pt x="35" y="20"/>
                  </a:moveTo>
                  <a:cubicBezTo>
                    <a:pt x="35" y="15"/>
                    <a:pt x="31" y="16"/>
                    <a:pt x="31" y="13"/>
                  </a:cubicBezTo>
                  <a:cubicBezTo>
                    <a:pt x="31" y="10"/>
                    <a:pt x="35" y="11"/>
                    <a:pt x="35" y="6"/>
                  </a:cubicBezTo>
                  <a:cubicBezTo>
                    <a:pt x="35" y="2"/>
                    <a:pt x="26" y="0"/>
                    <a:pt x="0" y="13"/>
                  </a:cubicBezTo>
                  <a:cubicBezTo>
                    <a:pt x="28" y="26"/>
                    <a:pt x="35" y="24"/>
                    <a:pt x="35" y="20"/>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325"/>
            <p:cNvSpPr>
              <a:spLocks/>
            </p:cNvSpPr>
            <p:nvPr/>
          </p:nvSpPr>
          <p:spPr bwMode="auto">
            <a:xfrm>
              <a:off x="1338263" y="5114926"/>
              <a:ext cx="138113" cy="146050"/>
            </a:xfrm>
            <a:custGeom>
              <a:avLst/>
              <a:gdLst>
                <a:gd name="T0" fmla="*/ 30 w 33"/>
                <a:gd name="T1" fmla="*/ 13 h 33"/>
                <a:gd name="T2" fmla="*/ 22 w 33"/>
                <a:gd name="T3" fmla="*/ 11 h 33"/>
                <a:gd name="T4" fmla="*/ 20 w 33"/>
                <a:gd name="T5" fmla="*/ 3 h 33"/>
                <a:gd name="T6" fmla="*/ 0 w 33"/>
                <a:gd name="T7" fmla="*/ 33 h 33"/>
                <a:gd name="T8" fmla="*/ 30 w 33"/>
                <a:gd name="T9" fmla="*/ 13 h 33"/>
              </a:gdLst>
              <a:ahLst/>
              <a:cxnLst>
                <a:cxn ang="0">
                  <a:pos x="T0" y="T1"/>
                </a:cxn>
                <a:cxn ang="0">
                  <a:pos x="T2" y="T3"/>
                </a:cxn>
                <a:cxn ang="0">
                  <a:pos x="T4" y="T5"/>
                </a:cxn>
                <a:cxn ang="0">
                  <a:pos x="T6" y="T7"/>
                </a:cxn>
                <a:cxn ang="0">
                  <a:pos x="T8" y="T9"/>
                </a:cxn>
              </a:cxnLst>
              <a:rect l="0" t="0" r="r" b="b"/>
              <a:pathLst>
                <a:path w="33" h="33">
                  <a:moveTo>
                    <a:pt x="30" y="13"/>
                  </a:moveTo>
                  <a:cubicBezTo>
                    <a:pt x="26" y="10"/>
                    <a:pt x="24" y="13"/>
                    <a:pt x="22" y="11"/>
                  </a:cubicBezTo>
                  <a:cubicBezTo>
                    <a:pt x="19" y="9"/>
                    <a:pt x="23" y="6"/>
                    <a:pt x="20" y="3"/>
                  </a:cubicBezTo>
                  <a:cubicBezTo>
                    <a:pt x="17" y="0"/>
                    <a:pt x="9" y="5"/>
                    <a:pt x="0" y="33"/>
                  </a:cubicBezTo>
                  <a:cubicBezTo>
                    <a:pt x="29" y="23"/>
                    <a:pt x="33" y="16"/>
                    <a:pt x="30" y="13"/>
                  </a:cubicBezTo>
                  <a:close/>
                </a:path>
              </a:pathLst>
            </a:cu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Oval 326"/>
            <p:cNvSpPr>
              <a:spLocks noChangeArrowheads="1"/>
            </p:cNvSpPr>
            <p:nvPr/>
          </p:nvSpPr>
          <p:spPr bwMode="auto">
            <a:xfrm>
              <a:off x="1271588" y="5191126"/>
              <a:ext cx="133350" cy="13970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pic>
        <p:nvPicPr>
          <p:cNvPr id="585" name="图片 584"/>
          <p:cNvPicPr>
            <a:picLocks noChangeAspect="1"/>
          </p:cNvPicPr>
          <p:nvPr/>
        </p:nvPicPr>
        <p:blipFill>
          <a:blip r:embed="rId2" cstate="screen">
            <a:extLst>
              <a:ext uri="{BEBA8EAE-BF5A-486C-A8C5-ECC9F3942E4B}">
                <a14:imgProps xmlns:a14="http://schemas.microsoft.com/office/drawing/2010/main">
                  <a14:imgLayer r:embed="rId3">
                    <a14:imgEffect>
                      <a14:backgroundRemoval t="0" b="100000" l="0" r="100000">
                        <a14:foregroundMark x1="8735" y1="6990" x2="34939" y2="11596"/>
                        <a14:foregroundMark x1="3500" y1="61212" x2="18433" y2="73657"/>
                        <a14:foregroundMark x1="20713" y1="61414" x2="18433" y2="93535"/>
                        <a14:foregroundMark x1="14290" y1="94626" x2="66891" y2="98586"/>
                        <a14:foregroundMark x1="11143" y1="14222" x2="14290" y2="5899"/>
                      </a14:backgroundRemoval>
                    </a14:imgEffect>
                  </a14:imgLayer>
                </a14:imgProps>
              </a:ext>
              <a:ext uri="{28A0092B-C50C-407E-A947-70E740481C1C}">
                <a14:useLocalDpi xmlns:a14="http://schemas.microsoft.com/office/drawing/2010/main"/>
              </a:ext>
            </a:extLst>
          </a:blip>
          <a:stretch>
            <a:fillRect/>
          </a:stretch>
        </p:blipFill>
        <p:spPr>
          <a:xfrm>
            <a:off x="5775326" y="5823642"/>
            <a:ext cx="1102968" cy="876402"/>
          </a:xfrm>
          <a:prstGeom prst="rect">
            <a:avLst/>
          </a:prstGeom>
        </p:spPr>
      </p:pic>
      <p:sp>
        <p:nvSpPr>
          <p:cNvPr id="3" name="线形标注 2(带强调线) 2"/>
          <p:cNvSpPr/>
          <p:nvPr/>
        </p:nvSpPr>
        <p:spPr>
          <a:xfrm rot="16200000">
            <a:off x="2833625" y="2628789"/>
            <a:ext cx="914400" cy="612648"/>
          </a:xfrm>
          <a:prstGeom prst="accentCallout2">
            <a:avLst>
              <a:gd name="adj1" fmla="val 21119"/>
              <a:gd name="adj2" fmla="val 1191"/>
              <a:gd name="adj3" fmla="val 21119"/>
              <a:gd name="adj4" fmla="val -13492"/>
              <a:gd name="adj5" fmla="val 425223"/>
              <a:gd name="adj6" fmla="val -130793"/>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88" name="组合 487"/>
          <p:cNvGrpSpPr/>
          <p:nvPr/>
        </p:nvGrpSpPr>
        <p:grpSpPr>
          <a:xfrm>
            <a:off x="2831422" y="2005480"/>
            <a:ext cx="619198" cy="859140"/>
            <a:chOff x="423149" y="2496059"/>
            <a:chExt cx="547120" cy="759131"/>
          </a:xfrm>
          <a:solidFill>
            <a:srgbClr val="0895BE"/>
          </a:solidFill>
        </p:grpSpPr>
        <p:sp>
          <p:nvSpPr>
            <p:cNvPr id="489" name="Freeform 291"/>
            <p:cNvSpPr>
              <a:spLocks/>
            </p:cNvSpPr>
            <p:nvPr/>
          </p:nvSpPr>
          <p:spPr bwMode="auto">
            <a:xfrm>
              <a:off x="665935" y="2496059"/>
              <a:ext cx="266721" cy="38982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292"/>
            <p:cNvSpPr>
              <a:spLocks/>
            </p:cNvSpPr>
            <p:nvPr/>
          </p:nvSpPr>
          <p:spPr bwMode="auto">
            <a:xfrm>
              <a:off x="457344" y="2523415"/>
              <a:ext cx="341950" cy="362467"/>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293"/>
            <p:cNvSpPr>
              <a:spLocks/>
            </p:cNvSpPr>
            <p:nvPr/>
          </p:nvSpPr>
          <p:spPr bwMode="auto">
            <a:xfrm>
              <a:off x="423149" y="2742264"/>
              <a:ext cx="376145" cy="294077"/>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2" name="Freeform 294"/>
            <p:cNvSpPr>
              <a:spLocks/>
            </p:cNvSpPr>
            <p:nvPr/>
          </p:nvSpPr>
          <p:spPr bwMode="auto">
            <a:xfrm>
              <a:off x="457344" y="2885883"/>
              <a:ext cx="341950" cy="369307"/>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53" name="线形标注 2(带强调线) 552"/>
          <p:cNvSpPr/>
          <p:nvPr/>
        </p:nvSpPr>
        <p:spPr>
          <a:xfrm rot="16200000">
            <a:off x="5625853" y="2628789"/>
            <a:ext cx="914400" cy="612648"/>
          </a:xfrm>
          <a:prstGeom prst="accentCallout2">
            <a:avLst>
              <a:gd name="adj1" fmla="val 21119"/>
              <a:gd name="adj2" fmla="val 1191"/>
              <a:gd name="adj3" fmla="val 28226"/>
              <a:gd name="adj4" fmla="val -40476"/>
              <a:gd name="adj5" fmla="val 48535"/>
              <a:gd name="adj6" fmla="val -87936"/>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54" name="组合 553"/>
          <p:cNvGrpSpPr/>
          <p:nvPr/>
        </p:nvGrpSpPr>
        <p:grpSpPr>
          <a:xfrm>
            <a:off x="5594351" y="1964608"/>
            <a:ext cx="851397" cy="893970"/>
            <a:chOff x="423149" y="2496059"/>
            <a:chExt cx="752290" cy="789907"/>
          </a:xfrm>
          <a:solidFill>
            <a:srgbClr val="75625B"/>
          </a:solidFill>
        </p:grpSpPr>
        <p:sp>
          <p:nvSpPr>
            <p:cNvPr id="555" name="Freeform 291"/>
            <p:cNvSpPr>
              <a:spLocks/>
            </p:cNvSpPr>
            <p:nvPr/>
          </p:nvSpPr>
          <p:spPr bwMode="auto">
            <a:xfrm>
              <a:off x="665935" y="2496059"/>
              <a:ext cx="266721" cy="38982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292"/>
            <p:cNvSpPr>
              <a:spLocks/>
            </p:cNvSpPr>
            <p:nvPr/>
          </p:nvSpPr>
          <p:spPr bwMode="auto">
            <a:xfrm>
              <a:off x="457344" y="2523415"/>
              <a:ext cx="341950" cy="362467"/>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293"/>
            <p:cNvSpPr>
              <a:spLocks/>
            </p:cNvSpPr>
            <p:nvPr/>
          </p:nvSpPr>
          <p:spPr bwMode="auto">
            <a:xfrm>
              <a:off x="423149" y="2742264"/>
              <a:ext cx="376145" cy="294077"/>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294"/>
            <p:cNvSpPr>
              <a:spLocks/>
            </p:cNvSpPr>
            <p:nvPr/>
          </p:nvSpPr>
          <p:spPr bwMode="auto">
            <a:xfrm>
              <a:off x="457344" y="2885883"/>
              <a:ext cx="341950" cy="369307"/>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295"/>
            <p:cNvSpPr>
              <a:spLocks/>
            </p:cNvSpPr>
            <p:nvPr/>
          </p:nvSpPr>
          <p:spPr bwMode="auto">
            <a:xfrm>
              <a:off x="665935" y="2885883"/>
              <a:ext cx="266721" cy="400083"/>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296"/>
            <p:cNvSpPr>
              <a:spLocks/>
            </p:cNvSpPr>
            <p:nvPr/>
          </p:nvSpPr>
          <p:spPr bwMode="auto">
            <a:xfrm>
              <a:off x="799294" y="2885883"/>
              <a:ext cx="352210" cy="369307"/>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297"/>
            <p:cNvSpPr>
              <a:spLocks/>
            </p:cNvSpPr>
            <p:nvPr/>
          </p:nvSpPr>
          <p:spPr bwMode="auto">
            <a:xfrm>
              <a:off x="799294" y="2742264"/>
              <a:ext cx="376145" cy="287238"/>
            </a:xfrm>
            <a:custGeom>
              <a:avLst/>
              <a:gdLst>
                <a:gd name="T0" fmla="*/ 42 w 42"/>
                <a:gd name="T1" fmla="*/ 23 h 30"/>
                <a:gd name="T2" fmla="*/ 36 w 42"/>
                <a:gd name="T3" fmla="*/ 15 h 30"/>
                <a:gd name="T4" fmla="*/ 42 w 42"/>
                <a:gd name="T5" fmla="*/ 8 h 30"/>
                <a:gd name="T6" fmla="*/ 0 w 42"/>
                <a:gd name="T7" fmla="*/ 15 h 30"/>
                <a:gd name="T8" fmla="*/ 42 w 42"/>
                <a:gd name="T9" fmla="*/ 23 h 30"/>
              </a:gdLst>
              <a:ahLst/>
              <a:cxnLst>
                <a:cxn ang="0">
                  <a:pos x="T0" y="T1"/>
                </a:cxn>
                <a:cxn ang="0">
                  <a:pos x="T2" y="T3"/>
                </a:cxn>
                <a:cxn ang="0">
                  <a:pos x="T4" y="T5"/>
                </a:cxn>
                <a:cxn ang="0">
                  <a:pos x="T6" y="T7"/>
                </a:cxn>
                <a:cxn ang="0">
                  <a:pos x="T8" y="T9"/>
                </a:cxn>
              </a:cxnLst>
              <a:rect l="0" t="0" r="r" b="b"/>
              <a:pathLst>
                <a:path w="42" h="30">
                  <a:moveTo>
                    <a:pt x="42" y="23"/>
                  </a:moveTo>
                  <a:cubicBezTo>
                    <a:pt x="42" y="18"/>
                    <a:pt x="36" y="19"/>
                    <a:pt x="36" y="15"/>
                  </a:cubicBezTo>
                  <a:cubicBezTo>
                    <a:pt x="36" y="12"/>
                    <a:pt x="42" y="13"/>
                    <a:pt x="42" y="8"/>
                  </a:cubicBezTo>
                  <a:cubicBezTo>
                    <a:pt x="41" y="2"/>
                    <a:pt x="31" y="0"/>
                    <a:pt x="0" y="15"/>
                  </a:cubicBezTo>
                  <a:cubicBezTo>
                    <a:pt x="33" y="30"/>
                    <a:pt x="41" y="29"/>
                    <a:pt x="42"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65" name="线形标注 2(带强调线) 564"/>
          <p:cNvSpPr/>
          <p:nvPr/>
        </p:nvSpPr>
        <p:spPr>
          <a:xfrm rot="16200000">
            <a:off x="8435479" y="2628789"/>
            <a:ext cx="914400" cy="612648"/>
          </a:xfrm>
          <a:prstGeom prst="accentCallout2">
            <a:avLst>
              <a:gd name="adj1" fmla="val 21119"/>
              <a:gd name="adj2" fmla="val 1191"/>
              <a:gd name="adj3" fmla="val 21119"/>
              <a:gd name="adj4" fmla="val -13492"/>
              <a:gd name="adj5" fmla="val -309200"/>
              <a:gd name="adj6" fmla="val -129205"/>
            </a:avLst>
          </a:prstGeom>
          <a:noFill/>
          <a:ln>
            <a:solidFill>
              <a:srgbClr val="72BE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566" name="组合 565"/>
          <p:cNvGrpSpPr/>
          <p:nvPr/>
        </p:nvGrpSpPr>
        <p:grpSpPr>
          <a:xfrm>
            <a:off x="8403977" y="1964608"/>
            <a:ext cx="824309" cy="893970"/>
            <a:chOff x="423149" y="2496059"/>
            <a:chExt cx="728355" cy="789907"/>
          </a:xfrm>
          <a:solidFill>
            <a:srgbClr val="B3D53D"/>
          </a:solidFill>
        </p:grpSpPr>
        <p:sp>
          <p:nvSpPr>
            <p:cNvPr id="567" name="Freeform 291"/>
            <p:cNvSpPr>
              <a:spLocks/>
            </p:cNvSpPr>
            <p:nvPr/>
          </p:nvSpPr>
          <p:spPr bwMode="auto">
            <a:xfrm>
              <a:off x="665935" y="2496059"/>
              <a:ext cx="266721" cy="389824"/>
            </a:xfrm>
            <a:custGeom>
              <a:avLst/>
              <a:gdLst>
                <a:gd name="T0" fmla="*/ 23 w 30"/>
                <a:gd name="T1" fmla="*/ 0 h 41"/>
                <a:gd name="T2" fmla="*/ 15 w 30"/>
                <a:gd name="T3" fmla="*/ 5 h 41"/>
                <a:gd name="T4" fmla="*/ 7 w 30"/>
                <a:gd name="T5" fmla="*/ 0 h 41"/>
                <a:gd name="T6" fmla="*/ 15 w 30"/>
                <a:gd name="T7" fmla="*/ 41 h 41"/>
                <a:gd name="T8" fmla="*/ 23 w 30"/>
                <a:gd name="T9" fmla="*/ 0 h 41"/>
              </a:gdLst>
              <a:ahLst/>
              <a:cxnLst>
                <a:cxn ang="0">
                  <a:pos x="T0" y="T1"/>
                </a:cxn>
                <a:cxn ang="0">
                  <a:pos x="T2" y="T3"/>
                </a:cxn>
                <a:cxn ang="0">
                  <a:pos x="T4" y="T5"/>
                </a:cxn>
                <a:cxn ang="0">
                  <a:pos x="T6" y="T7"/>
                </a:cxn>
                <a:cxn ang="0">
                  <a:pos x="T8" y="T9"/>
                </a:cxn>
              </a:cxnLst>
              <a:rect l="0" t="0" r="r" b="b"/>
              <a:pathLst>
                <a:path w="30" h="41">
                  <a:moveTo>
                    <a:pt x="23" y="0"/>
                  </a:moveTo>
                  <a:cubicBezTo>
                    <a:pt x="18" y="0"/>
                    <a:pt x="19" y="5"/>
                    <a:pt x="15" y="5"/>
                  </a:cubicBezTo>
                  <a:cubicBezTo>
                    <a:pt x="11" y="5"/>
                    <a:pt x="12" y="0"/>
                    <a:pt x="7" y="0"/>
                  </a:cubicBezTo>
                  <a:cubicBezTo>
                    <a:pt x="2" y="0"/>
                    <a:pt x="0" y="10"/>
                    <a:pt x="15" y="41"/>
                  </a:cubicBezTo>
                  <a:cubicBezTo>
                    <a:pt x="30" y="9"/>
                    <a:pt x="28"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292"/>
            <p:cNvSpPr>
              <a:spLocks/>
            </p:cNvSpPr>
            <p:nvPr/>
          </p:nvSpPr>
          <p:spPr bwMode="auto">
            <a:xfrm>
              <a:off x="457344" y="2523415"/>
              <a:ext cx="341950" cy="362467"/>
            </a:xfrm>
            <a:custGeom>
              <a:avLst/>
              <a:gdLst>
                <a:gd name="T0" fmla="*/ 14 w 38"/>
                <a:gd name="T1" fmla="*/ 3 h 38"/>
                <a:gd name="T2" fmla="*/ 12 w 38"/>
                <a:gd name="T3" fmla="*/ 13 h 38"/>
                <a:gd name="T4" fmla="*/ 3 w 38"/>
                <a:gd name="T5" fmla="*/ 15 h 38"/>
                <a:gd name="T6" fmla="*/ 38 w 38"/>
                <a:gd name="T7" fmla="*/ 38 h 38"/>
                <a:gd name="T8" fmla="*/ 14 w 38"/>
                <a:gd name="T9" fmla="*/ 3 h 38"/>
              </a:gdLst>
              <a:ahLst/>
              <a:cxnLst>
                <a:cxn ang="0">
                  <a:pos x="T0" y="T1"/>
                </a:cxn>
                <a:cxn ang="0">
                  <a:pos x="T2" y="T3"/>
                </a:cxn>
                <a:cxn ang="0">
                  <a:pos x="T4" y="T5"/>
                </a:cxn>
                <a:cxn ang="0">
                  <a:pos x="T6" y="T7"/>
                </a:cxn>
                <a:cxn ang="0">
                  <a:pos x="T8" y="T9"/>
                </a:cxn>
              </a:cxnLst>
              <a:rect l="0" t="0" r="r" b="b"/>
              <a:pathLst>
                <a:path w="38" h="38">
                  <a:moveTo>
                    <a:pt x="14" y="3"/>
                  </a:moveTo>
                  <a:cubicBezTo>
                    <a:pt x="10" y="7"/>
                    <a:pt x="15" y="10"/>
                    <a:pt x="12" y="13"/>
                  </a:cubicBezTo>
                  <a:cubicBezTo>
                    <a:pt x="10" y="15"/>
                    <a:pt x="7" y="11"/>
                    <a:pt x="3" y="15"/>
                  </a:cubicBezTo>
                  <a:cubicBezTo>
                    <a:pt x="0" y="18"/>
                    <a:pt x="5" y="27"/>
                    <a:pt x="38" y="38"/>
                  </a:cubicBezTo>
                  <a:cubicBezTo>
                    <a:pt x="26" y="5"/>
                    <a:pt x="18" y="0"/>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293"/>
            <p:cNvSpPr>
              <a:spLocks/>
            </p:cNvSpPr>
            <p:nvPr/>
          </p:nvSpPr>
          <p:spPr bwMode="auto">
            <a:xfrm>
              <a:off x="423149" y="2742264"/>
              <a:ext cx="376145" cy="294077"/>
            </a:xfrm>
            <a:custGeom>
              <a:avLst/>
              <a:gdLst>
                <a:gd name="T0" fmla="*/ 0 w 42"/>
                <a:gd name="T1" fmla="*/ 8 h 31"/>
                <a:gd name="T2" fmla="*/ 6 w 42"/>
                <a:gd name="T3" fmla="*/ 15 h 31"/>
                <a:gd name="T4" fmla="*/ 0 w 42"/>
                <a:gd name="T5" fmla="*/ 23 h 31"/>
                <a:gd name="T6" fmla="*/ 42 w 42"/>
                <a:gd name="T7" fmla="*/ 15 h 31"/>
                <a:gd name="T8" fmla="*/ 0 w 42"/>
                <a:gd name="T9" fmla="*/ 8 h 31"/>
              </a:gdLst>
              <a:ahLst/>
              <a:cxnLst>
                <a:cxn ang="0">
                  <a:pos x="T0" y="T1"/>
                </a:cxn>
                <a:cxn ang="0">
                  <a:pos x="T2" y="T3"/>
                </a:cxn>
                <a:cxn ang="0">
                  <a:pos x="T4" y="T5"/>
                </a:cxn>
                <a:cxn ang="0">
                  <a:pos x="T6" y="T7"/>
                </a:cxn>
                <a:cxn ang="0">
                  <a:pos x="T8" y="T9"/>
                </a:cxn>
              </a:cxnLst>
              <a:rect l="0" t="0" r="r" b="b"/>
              <a:pathLst>
                <a:path w="42" h="31">
                  <a:moveTo>
                    <a:pt x="0" y="8"/>
                  </a:moveTo>
                  <a:cubicBezTo>
                    <a:pt x="0" y="13"/>
                    <a:pt x="6" y="12"/>
                    <a:pt x="6" y="15"/>
                  </a:cubicBezTo>
                  <a:cubicBezTo>
                    <a:pt x="6" y="19"/>
                    <a:pt x="0" y="18"/>
                    <a:pt x="0" y="23"/>
                  </a:cubicBezTo>
                  <a:cubicBezTo>
                    <a:pt x="1" y="29"/>
                    <a:pt x="11" y="31"/>
                    <a:pt x="42" y="15"/>
                  </a:cubicBezTo>
                  <a:cubicBezTo>
                    <a:pt x="9" y="0"/>
                    <a:pt x="1" y="2"/>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294"/>
            <p:cNvSpPr>
              <a:spLocks/>
            </p:cNvSpPr>
            <p:nvPr/>
          </p:nvSpPr>
          <p:spPr bwMode="auto">
            <a:xfrm>
              <a:off x="457344" y="2885883"/>
              <a:ext cx="341950" cy="369307"/>
            </a:xfrm>
            <a:custGeom>
              <a:avLst/>
              <a:gdLst>
                <a:gd name="T0" fmla="*/ 3 w 38"/>
                <a:gd name="T1" fmla="*/ 24 h 39"/>
                <a:gd name="T2" fmla="*/ 12 w 38"/>
                <a:gd name="T3" fmla="*/ 26 h 39"/>
                <a:gd name="T4" fmla="*/ 14 w 38"/>
                <a:gd name="T5" fmla="*/ 35 h 39"/>
                <a:gd name="T6" fmla="*/ 38 w 38"/>
                <a:gd name="T7" fmla="*/ 0 h 39"/>
                <a:gd name="T8" fmla="*/ 3 w 38"/>
                <a:gd name="T9" fmla="*/ 24 h 39"/>
              </a:gdLst>
              <a:ahLst/>
              <a:cxnLst>
                <a:cxn ang="0">
                  <a:pos x="T0" y="T1"/>
                </a:cxn>
                <a:cxn ang="0">
                  <a:pos x="T2" y="T3"/>
                </a:cxn>
                <a:cxn ang="0">
                  <a:pos x="T4" y="T5"/>
                </a:cxn>
                <a:cxn ang="0">
                  <a:pos x="T6" y="T7"/>
                </a:cxn>
                <a:cxn ang="0">
                  <a:pos x="T8" y="T9"/>
                </a:cxn>
              </a:cxnLst>
              <a:rect l="0" t="0" r="r" b="b"/>
              <a:pathLst>
                <a:path w="38" h="39">
                  <a:moveTo>
                    <a:pt x="3" y="24"/>
                  </a:moveTo>
                  <a:cubicBezTo>
                    <a:pt x="7" y="28"/>
                    <a:pt x="10" y="24"/>
                    <a:pt x="12" y="26"/>
                  </a:cubicBezTo>
                  <a:cubicBezTo>
                    <a:pt x="15" y="29"/>
                    <a:pt x="10" y="32"/>
                    <a:pt x="14" y="35"/>
                  </a:cubicBezTo>
                  <a:cubicBezTo>
                    <a:pt x="18" y="39"/>
                    <a:pt x="27" y="33"/>
                    <a:pt x="38" y="0"/>
                  </a:cubicBezTo>
                  <a:cubicBezTo>
                    <a:pt x="4" y="13"/>
                    <a:pt x="0" y="20"/>
                    <a:pt x="3"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295"/>
            <p:cNvSpPr>
              <a:spLocks/>
            </p:cNvSpPr>
            <p:nvPr/>
          </p:nvSpPr>
          <p:spPr bwMode="auto">
            <a:xfrm>
              <a:off x="665935" y="2885883"/>
              <a:ext cx="266721" cy="400083"/>
            </a:xfrm>
            <a:custGeom>
              <a:avLst/>
              <a:gdLst>
                <a:gd name="T0" fmla="*/ 7 w 30"/>
                <a:gd name="T1" fmla="*/ 42 h 42"/>
                <a:gd name="T2" fmla="*/ 15 w 30"/>
                <a:gd name="T3" fmla="*/ 37 h 42"/>
                <a:gd name="T4" fmla="*/ 23 w 30"/>
                <a:gd name="T5" fmla="*/ 42 h 42"/>
                <a:gd name="T6" fmla="*/ 15 w 30"/>
                <a:gd name="T7" fmla="*/ 0 h 42"/>
                <a:gd name="T8" fmla="*/ 7 w 30"/>
                <a:gd name="T9" fmla="*/ 42 h 42"/>
              </a:gdLst>
              <a:ahLst/>
              <a:cxnLst>
                <a:cxn ang="0">
                  <a:pos x="T0" y="T1"/>
                </a:cxn>
                <a:cxn ang="0">
                  <a:pos x="T2" y="T3"/>
                </a:cxn>
                <a:cxn ang="0">
                  <a:pos x="T4" y="T5"/>
                </a:cxn>
                <a:cxn ang="0">
                  <a:pos x="T6" y="T7"/>
                </a:cxn>
                <a:cxn ang="0">
                  <a:pos x="T8" y="T9"/>
                </a:cxn>
              </a:cxnLst>
              <a:rect l="0" t="0" r="r" b="b"/>
              <a:pathLst>
                <a:path w="30" h="42">
                  <a:moveTo>
                    <a:pt x="7" y="42"/>
                  </a:moveTo>
                  <a:cubicBezTo>
                    <a:pt x="12" y="42"/>
                    <a:pt x="11" y="37"/>
                    <a:pt x="15" y="37"/>
                  </a:cubicBezTo>
                  <a:cubicBezTo>
                    <a:pt x="19" y="37"/>
                    <a:pt x="18" y="42"/>
                    <a:pt x="23" y="42"/>
                  </a:cubicBezTo>
                  <a:cubicBezTo>
                    <a:pt x="28" y="42"/>
                    <a:pt x="30" y="32"/>
                    <a:pt x="15" y="0"/>
                  </a:cubicBezTo>
                  <a:cubicBezTo>
                    <a:pt x="0" y="33"/>
                    <a:pt x="2" y="42"/>
                    <a:pt x="7"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296"/>
            <p:cNvSpPr>
              <a:spLocks/>
            </p:cNvSpPr>
            <p:nvPr/>
          </p:nvSpPr>
          <p:spPr bwMode="auto">
            <a:xfrm>
              <a:off x="799294" y="2885883"/>
              <a:ext cx="352210" cy="369307"/>
            </a:xfrm>
            <a:custGeom>
              <a:avLst/>
              <a:gdLst>
                <a:gd name="T0" fmla="*/ 24 w 39"/>
                <a:gd name="T1" fmla="*/ 35 h 39"/>
                <a:gd name="T2" fmla="*/ 26 w 39"/>
                <a:gd name="T3" fmla="*/ 26 h 39"/>
                <a:gd name="T4" fmla="*/ 35 w 39"/>
                <a:gd name="T5" fmla="*/ 24 h 39"/>
                <a:gd name="T6" fmla="*/ 0 w 39"/>
                <a:gd name="T7" fmla="*/ 0 h 39"/>
                <a:gd name="T8" fmla="*/ 24 w 39"/>
                <a:gd name="T9" fmla="*/ 35 h 39"/>
              </a:gdLst>
              <a:ahLst/>
              <a:cxnLst>
                <a:cxn ang="0">
                  <a:pos x="T0" y="T1"/>
                </a:cxn>
                <a:cxn ang="0">
                  <a:pos x="T2" y="T3"/>
                </a:cxn>
                <a:cxn ang="0">
                  <a:pos x="T4" y="T5"/>
                </a:cxn>
                <a:cxn ang="0">
                  <a:pos x="T6" y="T7"/>
                </a:cxn>
                <a:cxn ang="0">
                  <a:pos x="T8" y="T9"/>
                </a:cxn>
              </a:cxnLst>
              <a:rect l="0" t="0" r="r" b="b"/>
              <a:pathLst>
                <a:path w="39" h="39">
                  <a:moveTo>
                    <a:pt x="24" y="35"/>
                  </a:moveTo>
                  <a:cubicBezTo>
                    <a:pt x="28" y="32"/>
                    <a:pt x="23" y="29"/>
                    <a:pt x="26" y="26"/>
                  </a:cubicBezTo>
                  <a:cubicBezTo>
                    <a:pt x="28" y="24"/>
                    <a:pt x="31" y="28"/>
                    <a:pt x="35" y="24"/>
                  </a:cubicBezTo>
                  <a:cubicBezTo>
                    <a:pt x="39" y="20"/>
                    <a:pt x="33" y="12"/>
                    <a:pt x="0" y="0"/>
                  </a:cubicBezTo>
                  <a:cubicBezTo>
                    <a:pt x="13" y="34"/>
                    <a:pt x="20" y="39"/>
                    <a:pt x="24"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Oval 299"/>
            <p:cNvSpPr>
              <a:spLocks noChangeArrowheads="1"/>
            </p:cNvSpPr>
            <p:nvPr/>
          </p:nvSpPr>
          <p:spPr bwMode="auto">
            <a:xfrm>
              <a:off x="628319" y="2704648"/>
              <a:ext cx="341950" cy="362467"/>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79" name="矩形 45"/>
          <p:cNvSpPr>
            <a:spLocks noChangeArrowheads="1"/>
          </p:cNvSpPr>
          <p:nvPr/>
        </p:nvSpPr>
        <p:spPr bwMode="auto">
          <a:xfrm>
            <a:off x="2883581" y="2935466"/>
            <a:ext cx="812800" cy="403225"/>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45%</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80" name="矩形 46"/>
          <p:cNvSpPr>
            <a:spLocks noChangeArrowheads="1"/>
          </p:cNvSpPr>
          <p:nvPr/>
        </p:nvSpPr>
        <p:spPr bwMode="auto">
          <a:xfrm>
            <a:off x="8537999" y="2935550"/>
            <a:ext cx="812800" cy="403225"/>
          </a:xfrm>
          <a:prstGeom prst="rect">
            <a:avLst/>
          </a:prstGeom>
          <a:solidFill>
            <a:srgbClr val="B3D53D"/>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80%</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81" name="矩形 48"/>
          <p:cNvSpPr>
            <a:spLocks noChangeArrowheads="1"/>
          </p:cNvSpPr>
          <p:nvPr/>
        </p:nvSpPr>
        <p:spPr bwMode="auto">
          <a:xfrm>
            <a:off x="5726113" y="2958486"/>
            <a:ext cx="812800" cy="401638"/>
          </a:xfrm>
          <a:prstGeom prst="rect">
            <a:avLst/>
          </a:prstGeom>
          <a:solidFill>
            <a:srgbClr val="75625B"/>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90%</a:t>
            </a:r>
            <a:endPar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p:txBody>
      </p:sp>
      <p:sp>
        <p:nvSpPr>
          <p:cNvPr id="582" name="矩形 45"/>
          <p:cNvSpPr>
            <a:spLocks noChangeArrowheads="1"/>
          </p:cNvSpPr>
          <p:nvPr/>
        </p:nvSpPr>
        <p:spPr bwMode="auto">
          <a:xfrm>
            <a:off x="658813" y="2932483"/>
            <a:ext cx="2084993" cy="1426793"/>
          </a:xfrm>
          <a:prstGeom prst="rect">
            <a:avLst/>
          </a:prstGeom>
          <a:solidFill>
            <a:srgbClr val="0895BE"/>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r>
              <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输入文字</a:t>
            </a:r>
            <a:endPar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a:p>
            <a:pPr algn="r" eaLnBrk="1" hangingPunct="1"/>
            <a:r>
              <a:rPr lang="zh-CN" altLang="en-US" sz="1400"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这里是解释性文字这里是解释性文字这里是解释性文字这里是解释性文字这里是解释性文字</a:t>
            </a:r>
          </a:p>
        </p:txBody>
      </p:sp>
      <p:sp>
        <p:nvSpPr>
          <p:cNvPr id="584" name="矩形 45"/>
          <p:cNvSpPr>
            <a:spLocks noChangeArrowheads="1"/>
          </p:cNvSpPr>
          <p:nvPr/>
        </p:nvSpPr>
        <p:spPr bwMode="auto">
          <a:xfrm>
            <a:off x="5141613" y="419166"/>
            <a:ext cx="2084993" cy="1426793"/>
          </a:xfrm>
          <a:prstGeom prst="rect">
            <a:avLst/>
          </a:prstGeom>
          <a:solidFill>
            <a:srgbClr val="75625B"/>
          </a:solidFill>
          <a:ln>
            <a:noFill/>
          </a:ln>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eaLnBrk="1" hangingPunct="1"/>
            <a:r>
              <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输入文字</a:t>
            </a:r>
            <a:endPar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a:p>
            <a:pPr algn="ctr" eaLnBrk="1" hangingPunct="1"/>
            <a:r>
              <a:rPr lang="zh-CN" altLang="en-US" sz="1400"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这里是解释性文字这里是解释性文字这里是解释性文字这里是解释性文字这里是解释性文字</a:t>
            </a:r>
          </a:p>
        </p:txBody>
      </p:sp>
      <p:sp>
        <p:nvSpPr>
          <p:cNvPr id="592" name="矩形 45"/>
          <p:cNvSpPr>
            <a:spLocks noChangeArrowheads="1"/>
          </p:cNvSpPr>
          <p:nvPr/>
        </p:nvSpPr>
        <p:spPr bwMode="auto">
          <a:xfrm>
            <a:off x="9510217" y="2911237"/>
            <a:ext cx="2084993" cy="1426793"/>
          </a:xfrm>
          <a:prstGeom prst="rect">
            <a:avLst/>
          </a:prstGeom>
          <a:solidFill>
            <a:srgbClr val="B3D53D"/>
          </a:solidFill>
          <a:ln>
            <a:noFill/>
          </a:ln>
          <a:extLst>
            <a:ext uri="{91240B29-F687-4F45-9708-019B960494DF}">
              <a14:hiddenLine xmlns:a14="http://schemas.microsoft.com/office/drawing/2010/main" w="12700">
                <a:solidFill>
                  <a:srgbClr val="42719B"/>
                </a:solidFill>
                <a:bevel/>
                <a:headEnd/>
                <a:tailEnd/>
              </a14:hiddenLine>
            </a:ext>
          </a:extLst>
        </p:spPr>
        <p:txBody>
          <a:bodyPr anchor="ct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r>
              <a:rPr lang="zh-CN" altLang="en-US"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输入文字</a:t>
            </a:r>
            <a:endParaRPr lang="en-US" altLang="zh-CN" dirty="0">
              <a:solidFill>
                <a:srgbClr val="FFFFFF"/>
              </a:solidFill>
              <a:latin typeface="Arial Black" panose="020B0A04020102020204" pitchFamily="34" charset="0"/>
              <a:ea typeface="微软雅黑" panose="020B0503020204020204" pitchFamily="34" charset="-122"/>
              <a:sym typeface="Verdana" panose="020B0604030504040204" pitchFamily="34" charset="0"/>
            </a:endParaRPr>
          </a:p>
          <a:p>
            <a:pPr algn="r" eaLnBrk="1" hangingPunct="1"/>
            <a:r>
              <a:rPr lang="zh-CN" altLang="en-US" sz="1400" dirty="0">
                <a:solidFill>
                  <a:srgbClr val="FFFFFF"/>
                </a:solidFill>
                <a:latin typeface="Arial Black" panose="020B0A04020102020204" pitchFamily="34" charset="0"/>
                <a:ea typeface="微软雅黑" panose="020B0503020204020204" pitchFamily="34" charset="-122"/>
                <a:sym typeface="Verdana" panose="020B0604030504040204" pitchFamily="34" charset="0"/>
              </a:rPr>
              <a:t>这里是解释性文字这里是解释性文字这里是解释性文字这里是解释性文字这里是解释性文字</a:t>
            </a:r>
          </a:p>
        </p:txBody>
      </p:sp>
      <p:sp>
        <p:nvSpPr>
          <p:cNvPr id="8" name="圆角右箭头 7"/>
          <p:cNvSpPr/>
          <p:nvPr/>
        </p:nvSpPr>
        <p:spPr>
          <a:xfrm>
            <a:off x="1626533" y="885667"/>
            <a:ext cx="3221692" cy="1661808"/>
          </a:xfrm>
          <a:prstGeom prst="bentArrow">
            <a:avLst>
              <a:gd name="adj1" fmla="val 17139"/>
              <a:gd name="adj2" fmla="val 25000"/>
              <a:gd name="adj3" fmla="val 25000"/>
              <a:gd name="adj4" fmla="val 4375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593" name="圆角右箭头 592"/>
          <p:cNvSpPr/>
          <p:nvPr/>
        </p:nvSpPr>
        <p:spPr>
          <a:xfrm flipH="1">
            <a:off x="7552559" y="865907"/>
            <a:ext cx="3221692" cy="1661808"/>
          </a:xfrm>
          <a:prstGeom prst="bentArrow">
            <a:avLst>
              <a:gd name="adj1" fmla="val 17139"/>
              <a:gd name="adj2" fmla="val 25000"/>
              <a:gd name="adj3" fmla="val 25000"/>
              <a:gd name="adj4" fmla="val 4375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Tree>
    <p:extLst>
      <p:ext uri="{BB962C8B-B14F-4D97-AF65-F5344CB8AC3E}">
        <p14:creationId xmlns:p14="http://schemas.microsoft.com/office/powerpoint/2010/main" val="3891386760"/>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7" name="Freeform 6"/>
          <p:cNvSpPr>
            <a:spLocks/>
          </p:cNvSpPr>
          <p:nvPr/>
        </p:nvSpPr>
        <p:spPr bwMode="auto">
          <a:xfrm>
            <a:off x="5745163" y="3584576"/>
            <a:ext cx="554038" cy="280988"/>
          </a:xfrm>
          <a:custGeom>
            <a:avLst/>
            <a:gdLst>
              <a:gd name="T0" fmla="*/ 131 w 133"/>
              <a:gd name="T1" fmla="*/ 64 h 64"/>
              <a:gd name="T2" fmla="*/ 133 w 133"/>
              <a:gd name="T3" fmla="*/ 55 h 64"/>
              <a:gd name="T4" fmla="*/ 132 w 133"/>
              <a:gd name="T5" fmla="*/ 46 h 64"/>
              <a:gd name="T6" fmla="*/ 128 w 133"/>
              <a:gd name="T7" fmla="*/ 38 h 64"/>
              <a:gd name="T8" fmla="*/ 118 w 133"/>
              <a:gd name="T9" fmla="*/ 28 h 64"/>
              <a:gd name="T10" fmla="*/ 104 w 133"/>
              <a:gd name="T11" fmla="*/ 24 h 64"/>
              <a:gd name="T12" fmla="*/ 90 w 133"/>
              <a:gd name="T13" fmla="*/ 28 h 64"/>
              <a:gd name="T14" fmla="*/ 90 w 133"/>
              <a:gd name="T15" fmla="*/ 28 h 64"/>
              <a:gd name="T16" fmla="*/ 89 w 133"/>
              <a:gd name="T17" fmla="*/ 27 h 64"/>
              <a:gd name="T18" fmla="*/ 89 w 133"/>
              <a:gd name="T19" fmla="*/ 22 h 64"/>
              <a:gd name="T20" fmla="*/ 76 w 133"/>
              <a:gd name="T21" fmla="*/ 5 h 64"/>
              <a:gd name="T22" fmla="*/ 54 w 133"/>
              <a:gd name="T23" fmla="*/ 2 h 64"/>
              <a:gd name="T24" fmla="*/ 34 w 133"/>
              <a:gd name="T25" fmla="*/ 23 h 64"/>
              <a:gd name="T26" fmla="*/ 33 w 133"/>
              <a:gd name="T27" fmla="*/ 34 h 64"/>
              <a:gd name="T28" fmla="*/ 33 w 133"/>
              <a:gd name="T29" fmla="*/ 34 h 64"/>
              <a:gd name="T30" fmla="*/ 14 w 133"/>
              <a:gd name="T31" fmla="*/ 37 h 64"/>
              <a:gd name="T32" fmla="*/ 4 w 133"/>
              <a:gd name="T33" fmla="*/ 47 h 64"/>
              <a:gd name="T34" fmla="*/ 4 w 133"/>
              <a:gd name="T35" fmla="*/ 46 h 64"/>
              <a:gd name="T36" fmla="*/ 4 w 133"/>
              <a:gd name="T37" fmla="*/ 46 h 64"/>
              <a:gd name="T38" fmla="*/ 1 w 133"/>
              <a:gd name="T39" fmla="*/ 64 h 64"/>
              <a:gd name="T40" fmla="*/ 131 w 133"/>
              <a:gd name="T41"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3" h="64">
                <a:moveTo>
                  <a:pt x="131" y="64"/>
                </a:moveTo>
                <a:cubicBezTo>
                  <a:pt x="132" y="61"/>
                  <a:pt x="133" y="58"/>
                  <a:pt x="133" y="55"/>
                </a:cubicBezTo>
                <a:cubicBezTo>
                  <a:pt x="133" y="52"/>
                  <a:pt x="133" y="49"/>
                  <a:pt x="132" y="46"/>
                </a:cubicBezTo>
                <a:cubicBezTo>
                  <a:pt x="131" y="43"/>
                  <a:pt x="130" y="41"/>
                  <a:pt x="128" y="38"/>
                </a:cubicBezTo>
                <a:cubicBezTo>
                  <a:pt x="125" y="33"/>
                  <a:pt x="123" y="32"/>
                  <a:pt x="118" y="28"/>
                </a:cubicBezTo>
                <a:cubicBezTo>
                  <a:pt x="114" y="26"/>
                  <a:pt x="109" y="24"/>
                  <a:pt x="104" y="24"/>
                </a:cubicBezTo>
                <a:cubicBezTo>
                  <a:pt x="99" y="24"/>
                  <a:pt x="94" y="26"/>
                  <a:pt x="90" y="28"/>
                </a:cubicBezTo>
                <a:cubicBezTo>
                  <a:pt x="90" y="28"/>
                  <a:pt x="90" y="28"/>
                  <a:pt x="90" y="28"/>
                </a:cubicBezTo>
                <a:cubicBezTo>
                  <a:pt x="89" y="27"/>
                  <a:pt x="89" y="27"/>
                  <a:pt x="89" y="27"/>
                </a:cubicBezTo>
                <a:cubicBezTo>
                  <a:pt x="89" y="26"/>
                  <a:pt x="89" y="24"/>
                  <a:pt x="89" y="22"/>
                </a:cubicBezTo>
                <a:cubicBezTo>
                  <a:pt x="86" y="15"/>
                  <a:pt x="82" y="8"/>
                  <a:pt x="76" y="5"/>
                </a:cubicBezTo>
                <a:cubicBezTo>
                  <a:pt x="69" y="1"/>
                  <a:pt x="62" y="0"/>
                  <a:pt x="54" y="2"/>
                </a:cubicBezTo>
                <a:cubicBezTo>
                  <a:pt x="44" y="5"/>
                  <a:pt x="37" y="13"/>
                  <a:pt x="34" y="23"/>
                </a:cubicBezTo>
                <a:cubicBezTo>
                  <a:pt x="34" y="26"/>
                  <a:pt x="33" y="31"/>
                  <a:pt x="33" y="34"/>
                </a:cubicBezTo>
                <a:cubicBezTo>
                  <a:pt x="33" y="34"/>
                  <a:pt x="33" y="34"/>
                  <a:pt x="33" y="34"/>
                </a:cubicBezTo>
                <a:cubicBezTo>
                  <a:pt x="26" y="32"/>
                  <a:pt x="19" y="33"/>
                  <a:pt x="14" y="37"/>
                </a:cubicBezTo>
                <a:cubicBezTo>
                  <a:pt x="9" y="39"/>
                  <a:pt x="6" y="43"/>
                  <a:pt x="4" y="47"/>
                </a:cubicBezTo>
                <a:cubicBezTo>
                  <a:pt x="4" y="46"/>
                  <a:pt x="4" y="46"/>
                  <a:pt x="4" y="46"/>
                </a:cubicBezTo>
                <a:cubicBezTo>
                  <a:pt x="4" y="46"/>
                  <a:pt x="4" y="46"/>
                  <a:pt x="4" y="46"/>
                </a:cubicBezTo>
                <a:cubicBezTo>
                  <a:pt x="1" y="51"/>
                  <a:pt x="0" y="58"/>
                  <a:pt x="1" y="64"/>
                </a:cubicBezTo>
                <a:lnTo>
                  <a:pt x="131" y="6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12"/>
          <p:cNvSpPr>
            <a:spLocks/>
          </p:cNvSpPr>
          <p:nvPr/>
        </p:nvSpPr>
        <p:spPr bwMode="auto">
          <a:xfrm>
            <a:off x="2201863" y="4457701"/>
            <a:ext cx="720725" cy="322263"/>
          </a:xfrm>
          <a:custGeom>
            <a:avLst/>
            <a:gdLst>
              <a:gd name="T0" fmla="*/ 6 w 173"/>
              <a:gd name="T1" fmla="*/ 73 h 73"/>
              <a:gd name="T2" fmla="*/ 40 w 173"/>
              <a:gd name="T3" fmla="*/ 24 h 73"/>
              <a:gd name="T4" fmla="*/ 57 w 173"/>
              <a:gd name="T5" fmla="*/ 29 h 73"/>
              <a:gd name="T6" fmla="*/ 94 w 173"/>
              <a:gd name="T7" fmla="*/ 0 h 73"/>
              <a:gd name="T8" fmla="*/ 128 w 173"/>
              <a:gd name="T9" fmla="*/ 39 h 73"/>
              <a:gd name="T10" fmla="*/ 140 w 173"/>
              <a:gd name="T11" fmla="*/ 36 h 73"/>
              <a:gd name="T12" fmla="*/ 173 w 173"/>
              <a:gd name="T13" fmla="*/ 69 h 73"/>
              <a:gd name="T14" fmla="*/ 173 w 173"/>
              <a:gd name="T15" fmla="*/ 73 h 73"/>
              <a:gd name="T16" fmla="*/ 6 w 173"/>
              <a:gd name="T17"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3" h="73">
                <a:moveTo>
                  <a:pt x="6" y="73"/>
                </a:moveTo>
                <a:cubicBezTo>
                  <a:pt x="0" y="52"/>
                  <a:pt x="11" y="24"/>
                  <a:pt x="40" y="24"/>
                </a:cubicBezTo>
                <a:cubicBezTo>
                  <a:pt x="47" y="24"/>
                  <a:pt x="52" y="26"/>
                  <a:pt x="57" y="29"/>
                </a:cubicBezTo>
                <a:cubicBezTo>
                  <a:pt x="60" y="13"/>
                  <a:pt x="72" y="0"/>
                  <a:pt x="94" y="0"/>
                </a:cubicBezTo>
                <a:cubicBezTo>
                  <a:pt x="115" y="0"/>
                  <a:pt x="129" y="20"/>
                  <a:pt x="128" y="39"/>
                </a:cubicBezTo>
                <a:cubicBezTo>
                  <a:pt x="132" y="37"/>
                  <a:pt x="136" y="36"/>
                  <a:pt x="140" y="36"/>
                </a:cubicBezTo>
                <a:cubicBezTo>
                  <a:pt x="158" y="36"/>
                  <a:pt x="173" y="51"/>
                  <a:pt x="173" y="69"/>
                </a:cubicBezTo>
                <a:cubicBezTo>
                  <a:pt x="173" y="71"/>
                  <a:pt x="173" y="72"/>
                  <a:pt x="173" y="73"/>
                </a:cubicBezTo>
                <a:lnTo>
                  <a:pt x="6" y="73"/>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zh-CN" altLang="en-US"/>
          </a:p>
        </p:txBody>
      </p:sp>
      <p:grpSp>
        <p:nvGrpSpPr>
          <p:cNvPr id="586" name="组合 585"/>
          <p:cNvGrpSpPr/>
          <p:nvPr/>
        </p:nvGrpSpPr>
        <p:grpSpPr>
          <a:xfrm>
            <a:off x="-25400" y="5164139"/>
            <a:ext cx="12303126" cy="1743075"/>
            <a:chOff x="-25400" y="5164139"/>
            <a:chExt cx="12303126" cy="1743075"/>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25400" y="6677026"/>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4762" y="6677026"/>
              <a:ext cx="12257088" cy="16033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71" name="直接连接符 35"/>
          <p:cNvSpPr>
            <a:spLocks noChangeShapeType="1"/>
          </p:cNvSpPr>
          <p:nvPr/>
        </p:nvSpPr>
        <p:spPr bwMode="auto">
          <a:xfrm>
            <a:off x="6104619" y="1013056"/>
            <a:ext cx="1588" cy="4395787"/>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sp>
        <p:nvSpPr>
          <p:cNvPr id="572" name="矩形 51"/>
          <p:cNvSpPr>
            <a:spLocks noChangeArrowheads="1"/>
          </p:cNvSpPr>
          <p:nvPr/>
        </p:nvSpPr>
        <p:spPr bwMode="auto">
          <a:xfrm>
            <a:off x="6484032" y="1613131"/>
            <a:ext cx="23391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请输入标题文字</a:t>
            </a:r>
            <a:endParaRPr lang="zh-CN" altLang="en-US" dirty="0">
              <a:ea typeface="微软雅黑" panose="020B0503020204020204" pitchFamily="34" charset="-122"/>
            </a:endParaRPr>
          </a:p>
        </p:txBody>
      </p:sp>
      <p:sp>
        <p:nvSpPr>
          <p:cNvPr id="576" name="矩形 52"/>
          <p:cNvSpPr>
            <a:spLocks noChangeArrowheads="1"/>
          </p:cNvSpPr>
          <p:nvPr/>
        </p:nvSpPr>
        <p:spPr bwMode="auto">
          <a:xfrm>
            <a:off x="6484032" y="2246543"/>
            <a:ext cx="502285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
        <p:nvSpPr>
          <p:cNvPr id="577" name="直接连接符 40"/>
          <p:cNvSpPr>
            <a:spLocks noChangeShapeType="1"/>
          </p:cNvSpPr>
          <p:nvPr/>
        </p:nvSpPr>
        <p:spPr bwMode="auto">
          <a:xfrm>
            <a:off x="6591982" y="2122718"/>
            <a:ext cx="2525712"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nvGrpSpPr>
          <p:cNvPr id="2" name="组合 1"/>
          <p:cNvGrpSpPr/>
          <p:nvPr/>
        </p:nvGrpSpPr>
        <p:grpSpPr>
          <a:xfrm>
            <a:off x="483282" y="1036868"/>
            <a:ext cx="5235575" cy="4330700"/>
            <a:chOff x="483282" y="1036868"/>
            <a:chExt cx="5235575" cy="4330700"/>
          </a:xfrm>
          <a:solidFill>
            <a:schemeClr val="bg1">
              <a:lumMod val="50000"/>
            </a:schemeClr>
          </a:solidFill>
        </p:grpSpPr>
        <p:sp>
          <p:nvSpPr>
            <p:cNvPr id="484" name="Freeform 5"/>
            <p:cNvSpPr>
              <a:spLocks noChangeArrowheads="1"/>
            </p:cNvSpPr>
            <p:nvPr/>
          </p:nvSpPr>
          <p:spPr bwMode="auto">
            <a:xfrm>
              <a:off x="2681969" y="1092431"/>
              <a:ext cx="2292350" cy="1955800"/>
            </a:xfrm>
            <a:custGeom>
              <a:avLst/>
              <a:gdLst>
                <a:gd name="T0" fmla="*/ 2147483647 w 714"/>
                <a:gd name="T1" fmla="*/ 2147483647 h 609"/>
                <a:gd name="T2" fmla="*/ 2147483647 w 714"/>
                <a:gd name="T3" fmla="*/ 2147483647 h 609"/>
                <a:gd name="T4" fmla="*/ 2147483647 w 714"/>
                <a:gd name="T5" fmla="*/ 2147483647 h 609"/>
                <a:gd name="T6" fmla="*/ 2147483647 w 714"/>
                <a:gd name="T7" fmla="*/ 2147483647 h 609"/>
                <a:gd name="T8" fmla="*/ 2147483647 w 714"/>
                <a:gd name="T9" fmla="*/ 2147483647 h 609"/>
                <a:gd name="T10" fmla="*/ 2147483647 w 714"/>
                <a:gd name="T11" fmla="*/ 2147483647 h 609"/>
                <a:gd name="T12" fmla="*/ 2147483647 w 714"/>
                <a:gd name="T13" fmla="*/ 2147483647 h 609"/>
                <a:gd name="T14" fmla="*/ 2147483647 w 714"/>
                <a:gd name="T15" fmla="*/ 2147483647 h 609"/>
                <a:gd name="T16" fmla="*/ 2147483647 w 714"/>
                <a:gd name="T17" fmla="*/ 2147483647 h 609"/>
                <a:gd name="T18" fmla="*/ 2147483647 w 714"/>
                <a:gd name="T19" fmla="*/ 2147483647 h 609"/>
                <a:gd name="T20" fmla="*/ 2147483647 w 714"/>
                <a:gd name="T21" fmla="*/ 2147483647 h 609"/>
                <a:gd name="T22" fmla="*/ 2147483647 w 714"/>
                <a:gd name="T23" fmla="*/ 2147483647 h 609"/>
                <a:gd name="T24" fmla="*/ 2147483647 w 714"/>
                <a:gd name="T25" fmla="*/ 2147483647 h 609"/>
                <a:gd name="T26" fmla="*/ 2147483647 w 714"/>
                <a:gd name="T27" fmla="*/ 2147483647 h 609"/>
                <a:gd name="T28" fmla="*/ 2147483647 w 714"/>
                <a:gd name="T29" fmla="*/ 2147483647 h 609"/>
                <a:gd name="T30" fmla="*/ 2147483647 w 714"/>
                <a:gd name="T31" fmla="*/ 2147483647 h 609"/>
                <a:gd name="T32" fmla="*/ 2147483647 w 714"/>
                <a:gd name="T33" fmla="*/ 2147483647 h 609"/>
                <a:gd name="T34" fmla="*/ 2147483647 w 714"/>
                <a:gd name="T35" fmla="*/ 2147483647 h 609"/>
                <a:gd name="T36" fmla="*/ 2147483647 w 714"/>
                <a:gd name="T37" fmla="*/ 2147483647 h 609"/>
                <a:gd name="T38" fmla="*/ 2147483647 w 714"/>
                <a:gd name="T39" fmla="*/ 2147483647 h 609"/>
                <a:gd name="T40" fmla="*/ 2147483647 w 714"/>
                <a:gd name="T41" fmla="*/ 2147483647 h 609"/>
                <a:gd name="T42" fmla="*/ 2147483647 w 714"/>
                <a:gd name="T43" fmla="*/ 2147483647 h 609"/>
                <a:gd name="T44" fmla="*/ 2147483647 w 714"/>
                <a:gd name="T45" fmla="*/ 2147483647 h 609"/>
                <a:gd name="T46" fmla="*/ 2147483647 w 714"/>
                <a:gd name="T47" fmla="*/ 2147483647 h 609"/>
                <a:gd name="T48" fmla="*/ 2147483647 w 714"/>
                <a:gd name="T49" fmla="*/ 2147483647 h 609"/>
                <a:gd name="T50" fmla="*/ 2147483647 w 714"/>
                <a:gd name="T51" fmla="*/ 2147483647 h 609"/>
                <a:gd name="T52" fmla="*/ 2147483647 w 714"/>
                <a:gd name="T53" fmla="*/ 2147483647 h 609"/>
                <a:gd name="T54" fmla="*/ 2147483647 w 714"/>
                <a:gd name="T55" fmla="*/ 2147483647 h 609"/>
                <a:gd name="T56" fmla="*/ 2147483647 w 714"/>
                <a:gd name="T57" fmla="*/ 2147483647 h 609"/>
                <a:gd name="T58" fmla="*/ 2147483647 w 714"/>
                <a:gd name="T59" fmla="*/ 2147483647 h 609"/>
                <a:gd name="T60" fmla="*/ 2147483647 w 714"/>
                <a:gd name="T61" fmla="*/ 2147483647 h 609"/>
                <a:gd name="T62" fmla="*/ 2147483647 w 714"/>
                <a:gd name="T63" fmla="*/ 2147483647 h 609"/>
                <a:gd name="T64" fmla="*/ 2147483647 w 714"/>
                <a:gd name="T65" fmla="*/ 2147483647 h 609"/>
                <a:gd name="T66" fmla="*/ 2147483647 w 714"/>
                <a:gd name="T67" fmla="*/ 2147483647 h 609"/>
                <a:gd name="T68" fmla="*/ 2147483647 w 714"/>
                <a:gd name="T69" fmla="*/ 2147483647 h 609"/>
                <a:gd name="T70" fmla="*/ 2147483647 w 714"/>
                <a:gd name="T71" fmla="*/ 2147483647 h 609"/>
                <a:gd name="T72" fmla="*/ 2147483647 w 714"/>
                <a:gd name="T73" fmla="*/ 2147483647 h 609"/>
                <a:gd name="T74" fmla="*/ 2147483647 w 714"/>
                <a:gd name="T75" fmla="*/ 2147483647 h 609"/>
                <a:gd name="T76" fmla="*/ 2147483647 w 714"/>
                <a:gd name="T77" fmla="*/ 2147483647 h 609"/>
                <a:gd name="T78" fmla="*/ 2147483647 w 714"/>
                <a:gd name="T79" fmla="*/ 2147483647 h 609"/>
                <a:gd name="T80" fmla="*/ 2147483647 w 714"/>
                <a:gd name="T81" fmla="*/ 2147483647 h 609"/>
                <a:gd name="T82" fmla="*/ 2147483647 w 714"/>
                <a:gd name="T83" fmla="*/ 2147483647 h 609"/>
                <a:gd name="T84" fmla="*/ 2147483647 w 714"/>
                <a:gd name="T85" fmla="*/ 2147483647 h 609"/>
                <a:gd name="T86" fmla="*/ 2147483647 w 714"/>
                <a:gd name="T87" fmla="*/ 2147483647 h 609"/>
                <a:gd name="T88" fmla="*/ 2147483647 w 714"/>
                <a:gd name="T89" fmla="*/ 2147483647 h 609"/>
                <a:gd name="T90" fmla="*/ 2147483647 w 714"/>
                <a:gd name="T91" fmla="*/ 2147483647 h 609"/>
                <a:gd name="T92" fmla="*/ 2147483647 w 714"/>
                <a:gd name="T93" fmla="*/ 2147483647 h 609"/>
                <a:gd name="T94" fmla="*/ 2147483647 w 714"/>
                <a:gd name="T95" fmla="*/ 2147483647 h 609"/>
                <a:gd name="T96" fmla="*/ 2147483647 w 714"/>
                <a:gd name="T97" fmla="*/ 2147483647 h 609"/>
                <a:gd name="T98" fmla="*/ 2147483647 w 714"/>
                <a:gd name="T99" fmla="*/ 2147483647 h 609"/>
                <a:gd name="T100" fmla="*/ 2147483647 w 714"/>
                <a:gd name="T101" fmla="*/ 2147483647 h 609"/>
                <a:gd name="T102" fmla="*/ 2147483647 w 714"/>
                <a:gd name="T103" fmla="*/ 2147483647 h 609"/>
                <a:gd name="T104" fmla="*/ 2147483647 w 714"/>
                <a:gd name="T105" fmla="*/ 2147483647 h 609"/>
                <a:gd name="T106" fmla="*/ 2147483647 w 714"/>
                <a:gd name="T107" fmla="*/ 2147483647 h 609"/>
                <a:gd name="T108" fmla="*/ 2147483647 w 714"/>
                <a:gd name="T109" fmla="*/ 2147483647 h 609"/>
                <a:gd name="T110" fmla="*/ 2147483647 w 714"/>
                <a:gd name="T111" fmla="*/ 2147483647 h 609"/>
                <a:gd name="T112" fmla="*/ 2147483647 w 714"/>
                <a:gd name="T113" fmla="*/ 2147483647 h 609"/>
                <a:gd name="T114" fmla="*/ 2147483647 w 714"/>
                <a:gd name="T115" fmla="*/ 2147483647 h 609"/>
                <a:gd name="T116" fmla="*/ 2147483647 w 714"/>
                <a:gd name="T117" fmla="*/ 2147483647 h 609"/>
                <a:gd name="T118" fmla="*/ 2147483647 w 714"/>
                <a:gd name="T119" fmla="*/ 2147483647 h 609"/>
                <a:gd name="T120" fmla="*/ 2147483647 w 714"/>
                <a:gd name="T121" fmla="*/ 2147483647 h 609"/>
                <a:gd name="T122" fmla="*/ 2147483647 w 714"/>
                <a:gd name="T123" fmla="*/ 2147483647 h 60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14"/>
                <a:gd name="T187" fmla="*/ 0 h 609"/>
                <a:gd name="T188" fmla="*/ 714 w 714"/>
                <a:gd name="T189" fmla="*/ 609 h 60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14" h="609">
                  <a:moveTo>
                    <a:pt x="699" y="64"/>
                  </a:moveTo>
                  <a:cubicBezTo>
                    <a:pt x="697" y="56"/>
                    <a:pt x="697" y="56"/>
                    <a:pt x="697" y="56"/>
                  </a:cubicBezTo>
                  <a:cubicBezTo>
                    <a:pt x="689" y="43"/>
                    <a:pt x="689" y="43"/>
                    <a:pt x="689" y="43"/>
                  </a:cubicBezTo>
                  <a:cubicBezTo>
                    <a:pt x="683" y="40"/>
                    <a:pt x="683" y="40"/>
                    <a:pt x="683" y="40"/>
                  </a:cubicBezTo>
                  <a:cubicBezTo>
                    <a:pt x="677" y="43"/>
                    <a:pt x="677" y="43"/>
                    <a:pt x="677" y="43"/>
                  </a:cubicBezTo>
                  <a:cubicBezTo>
                    <a:pt x="674" y="50"/>
                    <a:pt x="674" y="50"/>
                    <a:pt x="674" y="50"/>
                  </a:cubicBezTo>
                  <a:cubicBezTo>
                    <a:pt x="673" y="51"/>
                    <a:pt x="673" y="51"/>
                    <a:pt x="673" y="51"/>
                  </a:cubicBezTo>
                  <a:cubicBezTo>
                    <a:pt x="673" y="51"/>
                    <a:pt x="673" y="51"/>
                    <a:pt x="673" y="51"/>
                  </a:cubicBezTo>
                  <a:cubicBezTo>
                    <a:pt x="672" y="51"/>
                    <a:pt x="672" y="51"/>
                    <a:pt x="672" y="51"/>
                  </a:cubicBezTo>
                  <a:cubicBezTo>
                    <a:pt x="661" y="53"/>
                    <a:pt x="661" y="53"/>
                    <a:pt x="661" y="53"/>
                  </a:cubicBezTo>
                  <a:cubicBezTo>
                    <a:pt x="660" y="54"/>
                    <a:pt x="659" y="54"/>
                    <a:pt x="658" y="56"/>
                  </a:cubicBezTo>
                  <a:cubicBezTo>
                    <a:pt x="655" y="58"/>
                    <a:pt x="655" y="58"/>
                    <a:pt x="655" y="58"/>
                  </a:cubicBezTo>
                  <a:cubicBezTo>
                    <a:pt x="649" y="63"/>
                    <a:pt x="649" y="63"/>
                    <a:pt x="649" y="63"/>
                  </a:cubicBezTo>
                  <a:cubicBezTo>
                    <a:pt x="648" y="64"/>
                    <a:pt x="648" y="64"/>
                    <a:pt x="648" y="64"/>
                  </a:cubicBezTo>
                  <a:cubicBezTo>
                    <a:pt x="643" y="65"/>
                    <a:pt x="643" y="65"/>
                    <a:pt x="643" y="65"/>
                  </a:cubicBezTo>
                  <a:cubicBezTo>
                    <a:pt x="640" y="64"/>
                    <a:pt x="637" y="62"/>
                    <a:pt x="632" y="59"/>
                  </a:cubicBezTo>
                  <a:cubicBezTo>
                    <a:pt x="631" y="58"/>
                    <a:pt x="631" y="58"/>
                    <a:pt x="631" y="58"/>
                  </a:cubicBezTo>
                  <a:cubicBezTo>
                    <a:pt x="623" y="50"/>
                    <a:pt x="619" y="45"/>
                    <a:pt x="619" y="42"/>
                  </a:cubicBezTo>
                  <a:cubicBezTo>
                    <a:pt x="619" y="31"/>
                    <a:pt x="619" y="31"/>
                    <a:pt x="619" y="31"/>
                  </a:cubicBezTo>
                  <a:cubicBezTo>
                    <a:pt x="619" y="31"/>
                    <a:pt x="619" y="31"/>
                    <a:pt x="619" y="31"/>
                  </a:cubicBezTo>
                  <a:cubicBezTo>
                    <a:pt x="619" y="30"/>
                    <a:pt x="619" y="30"/>
                    <a:pt x="619" y="30"/>
                  </a:cubicBezTo>
                  <a:cubicBezTo>
                    <a:pt x="621" y="28"/>
                    <a:pt x="621" y="28"/>
                    <a:pt x="621" y="28"/>
                  </a:cubicBezTo>
                  <a:cubicBezTo>
                    <a:pt x="609" y="24"/>
                    <a:pt x="609" y="24"/>
                    <a:pt x="609" y="24"/>
                  </a:cubicBezTo>
                  <a:cubicBezTo>
                    <a:pt x="609" y="28"/>
                    <a:pt x="609" y="28"/>
                    <a:pt x="609" y="28"/>
                  </a:cubicBezTo>
                  <a:cubicBezTo>
                    <a:pt x="609" y="30"/>
                    <a:pt x="607" y="31"/>
                    <a:pt x="605" y="32"/>
                  </a:cubicBezTo>
                  <a:cubicBezTo>
                    <a:pt x="601" y="34"/>
                    <a:pt x="601" y="34"/>
                    <a:pt x="601" y="34"/>
                  </a:cubicBezTo>
                  <a:cubicBezTo>
                    <a:pt x="600" y="34"/>
                    <a:pt x="600" y="34"/>
                    <a:pt x="600" y="34"/>
                  </a:cubicBezTo>
                  <a:cubicBezTo>
                    <a:pt x="600" y="33"/>
                    <a:pt x="600" y="33"/>
                    <a:pt x="600" y="33"/>
                  </a:cubicBezTo>
                  <a:cubicBezTo>
                    <a:pt x="594" y="32"/>
                    <a:pt x="594" y="32"/>
                    <a:pt x="594" y="32"/>
                  </a:cubicBezTo>
                  <a:cubicBezTo>
                    <a:pt x="595" y="36"/>
                    <a:pt x="595" y="36"/>
                    <a:pt x="595" y="36"/>
                  </a:cubicBezTo>
                  <a:cubicBezTo>
                    <a:pt x="585" y="30"/>
                    <a:pt x="585" y="30"/>
                    <a:pt x="585" y="30"/>
                  </a:cubicBezTo>
                  <a:cubicBezTo>
                    <a:pt x="584" y="30"/>
                    <a:pt x="584" y="30"/>
                    <a:pt x="584" y="30"/>
                  </a:cubicBezTo>
                  <a:cubicBezTo>
                    <a:pt x="584" y="29"/>
                    <a:pt x="584" y="29"/>
                    <a:pt x="584" y="29"/>
                  </a:cubicBezTo>
                  <a:cubicBezTo>
                    <a:pt x="584" y="29"/>
                    <a:pt x="584" y="29"/>
                    <a:pt x="584" y="29"/>
                  </a:cubicBezTo>
                  <a:cubicBezTo>
                    <a:pt x="582" y="25"/>
                    <a:pt x="581" y="20"/>
                    <a:pt x="581" y="16"/>
                  </a:cubicBezTo>
                  <a:cubicBezTo>
                    <a:pt x="581" y="12"/>
                    <a:pt x="582" y="9"/>
                    <a:pt x="583" y="8"/>
                  </a:cubicBezTo>
                  <a:cubicBezTo>
                    <a:pt x="586" y="3"/>
                    <a:pt x="586" y="3"/>
                    <a:pt x="586" y="3"/>
                  </a:cubicBezTo>
                  <a:cubicBezTo>
                    <a:pt x="585" y="0"/>
                    <a:pt x="585" y="0"/>
                    <a:pt x="585" y="0"/>
                  </a:cubicBezTo>
                  <a:cubicBezTo>
                    <a:pt x="575" y="1"/>
                    <a:pt x="575" y="1"/>
                    <a:pt x="575" y="1"/>
                  </a:cubicBezTo>
                  <a:cubicBezTo>
                    <a:pt x="569" y="2"/>
                    <a:pt x="566" y="5"/>
                    <a:pt x="564" y="11"/>
                  </a:cubicBezTo>
                  <a:cubicBezTo>
                    <a:pt x="564" y="11"/>
                    <a:pt x="564" y="11"/>
                    <a:pt x="564" y="11"/>
                  </a:cubicBezTo>
                  <a:cubicBezTo>
                    <a:pt x="564" y="11"/>
                    <a:pt x="564" y="11"/>
                    <a:pt x="564" y="11"/>
                  </a:cubicBezTo>
                  <a:cubicBezTo>
                    <a:pt x="558" y="20"/>
                    <a:pt x="558" y="20"/>
                    <a:pt x="558" y="20"/>
                  </a:cubicBezTo>
                  <a:cubicBezTo>
                    <a:pt x="564" y="20"/>
                    <a:pt x="564" y="20"/>
                    <a:pt x="564" y="20"/>
                  </a:cubicBezTo>
                  <a:cubicBezTo>
                    <a:pt x="564" y="20"/>
                    <a:pt x="564" y="20"/>
                    <a:pt x="564" y="20"/>
                  </a:cubicBezTo>
                  <a:cubicBezTo>
                    <a:pt x="565" y="20"/>
                    <a:pt x="565" y="20"/>
                    <a:pt x="565" y="20"/>
                  </a:cubicBezTo>
                  <a:cubicBezTo>
                    <a:pt x="565" y="20"/>
                    <a:pt x="565" y="20"/>
                    <a:pt x="565" y="20"/>
                  </a:cubicBezTo>
                  <a:cubicBezTo>
                    <a:pt x="570" y="22"/>
                    <a:pt x="570" y="22"/>
                    <a:pt x="570" y="22"/>
                  </a:cubicBezTo>
                  <a:cubicBezTo>
                    <a:pt x="571" y="22"/>
                    <a:pt x="571" y="22"/>
                    <a:pt x="571" y="22"/>
                  </a:cubicBezTo>
                  <a:cubicBezTo>
                    <a:pt x="571" y="23"/>
                    <a:pt x="571" y="23"/>
                    <a:pt x="571" y="23"/>
                  </a:cubicBezTo>
                  <a:cubicBezTo>
                    <a:pt x="571" y="24"/>
                    <a:pt x="571" y="24"/>
                    <a:pt x="571" y="24"/>
                  </a:cubicBezTo>
                  <a:cubicBezTo>
                    <a:pt x="572" y="32"/>
                    <a:pt x="572" y="32"/>
                    <a:pt x="572" y="32"/>
                  </a:cubicBezTo>
                  <a:cubicBezTo>
                    <a:pt x="575" y="40"/>
                    <a:pt x="575" y="40"/>
                    <a:pt x="575" y="40"/>
                  </a:cubicBezTo>
                  <a:cubicBezTo>
                    <a:pt x="575" y="41"/>
                    <a:pt x="575" y="41"/>
                    <a:pt x="575" y="41"/>
                  </a:cubicBezTo>
                  <a:cubicBezTo>
                    <a:pt x="575" y="41"/>
                    <a:pt x="575" y="41"/>
                    <a:pt x="575" y="41"/>
                  </a:cubicBezTo>
                  <a:cubicBezTo>
                    <a:pt x="575" y="42"/>
                    <a:pt x="575" y="42"/>
                    <a:pt x="575" y="42"/>
                  </a:cubicBezTo>
                  <a:cubicBezTo>
                    <a:pt x="561" y="68"/>
                    <a:pt x="561" y="68"/>
                    <a:pt x="561" y="68"/>
                  </a:cubicBezTo>
                  <a:cubicBezTo>
                    <a:pt x="559" y="71"/>
                    <a:pt x="558" y="81"/>
                    <a:pt x="557" y="95"/>
                  </a:cubicBezTo>
                  <a:cubicBezTo>
                    <a:pt x="557" y="96"/>
                    <a:pt x="557" y="96"/>
                    <a:pt x="557" y="96"/>
                  </a:cubicBezTo>
                  <a:cubicBezTo>
                    <a:pt x="552" y="106"/>
                    <a:pt x="552" y="106"/>
                    <a:pt x="552" y="106"/>
                  </a:cubicBezTo>
                  <a:cubicBezTo>
                    <a:pt x="555" y="110"/>
                    <a:pt x="555" y="110"/>
                    <a:pt x="555" y="110"/>
                  </a:cubicBezTo>
                  <a:cubicBezTo>
                    <a:pt x="555" y="111"/>
                    <a:pt x="555" y="111"/>
                    <a:pt x="555" y="111"/>
                  </a:cubicBezTo>
                  <a:cubicBezTo>
                    <a:pt x="556" y="117"/>
                    <a:pt x="555" y="121"/>
                    <a:pt x="554" y="122"/>
                  </a:cubicBezTo>
                  <a:cubicBezTo>
                    <a:pt x="553" y="122"/>
                    <a:pt x="553" y="122"/>
                    <a:pt x="553" y="122"/>
                  </a:cubicBezTo>
                  <a:cubicBezTo>
                    <a:pt x="550" y="124"/>
                    <a:pt x="541" y="133"/>
                    <a:pt x="526" y="151"/>
                  </a:cubicBezTo>
                  <a:cubicBezTo>
                    <a:pt x="525" y="152"/>
                    <a:pt x="525" y="152"/>
                    <a:pt x="525" y="152"/>
                  </a:cubicBezTo>
                  <a:cubicBezTo>
                    <a:pt x="524" y="152"/>
                    <a:pt x="524" y="152"/>
                    <a:pt x="524" y="152"/>
                  </a:cubicBezTo>
                  <a:cubicBezTo>
                    <a:pt x="523" y="151"/>
                    <a:pt x="523" y="151"/>
                    <a:pt x="523" y="151"/>
                  </a:cubicBezTo>
                  <a:cubicBezTo>
                    <a:pt x="517" y="148"/>
                    <a:pt x="513" y="144"/>
                    <a:pt x="510" y="141"/>
                  </a:cubicBezTo>
                  <a:cubicBezTo>
                    <a:pt x="507" y="140"/>
                    <a:pt x="501" y="138"/>
                    <a:pt x="491" y="138"/>
                  </a:cubicBezTo>
                  <a:cubicBezTo>
                    <a:pt x="491" y="157"/>
                    <a:pt x="491" y="157"/>
                    <a:pt x="491" y="157"/>
                  </a:cubicBezTo>
                  <a:cubicBezTo>
                    <a:pt x="491" y="157"/>
                    <a:pt x="491" y="157"/>
                    <a:pt x="491" y="157"/>
                  </a:cubicBezTo>
                  <a:cubicBezTo>
                    <a:pt x="483" y="192"/>
                    <a:pt x="483" y="192"/>
                    <a:pt x="483" y="192"/>
                  </a:cubicBezTo>
                  <a:cubicBezTo>
                    <a:pt x="482" y="196"/>
                    <a:pt x="481" y="204"/>
                    <a:pt x="481" y="216"/>
                  </a:cubicBezTo>
                  <a:cubicBezTo>
                    <a:pt x="484" y="220"/>
                    <a:pt x="484" y="220"/>
                    <a:pt x="484" y="220"/>
                  </a:cubicBezTo>
                  <a:cubicBezTo>
                    <a:pt x="487" y="215"/>
                    <a:pt x="487" y="215"/>
                    <a:pt x="487" y="215"/>
                  </a:cubicBezTo>
                  <a:cubicBezTo>
                    <a:pt x="487" y="215"/>
                    <a:pt x="487" y="215"/>
                    <a:pt x="487" y="215"/>
                  </a:cubicBezTo>
                  <a:cubicBezTo>
                    <a:pt x="487" y="214"/>
                    <a:pt x="487" y="214"/>
                    <a:pt x="487" y="214"/>
                  </a:cubicBezTo>
                  <a:cubicBezTo>
                    <a:pt x="497" y="210"/>
                    <a:pt x="497" y="210"/>
                    <a:pt x="497" y="210"/>
                  </a:cubicBezTo>
                  <a:cubicBezTo>
                    <a:pt x="522" y="214"/>
                    <a:pt x="522" y="214"/>
                    <a:pt x="522" y="214"/>
                  </a:cubicBezTo>
                  <a:cubicBezTo>
                    <a:pt x="525" y="210"/>
                    <a:pt x="525" y="210"/>
                    <a:pt x="525" y="210"/>
                  </a:cubicBezTo>
                  <a:cubicBezTo>
                    <a:pt x="529" y="204"/>
                    <a:pt x="529" y="204"/>
                    <a:pt x="529" y="204"/>
                  </a:cubicBezTo>
                  <a:cubicBezTo>
                    <a:pt x="529" y="204"/>
                    <a:pt x="529" y="204"/>
                    <a:pt x="529" y="204"/>
                  </a:cubicBezTo>
                  <a:cubicBezTo>
                    <a:pt x="529" y="204"/>
                    <a:pt x="529" y="204"/>
                    <a:pt x="529" y="204"/>
                  </a:cubicBezTo>
                  <a:cubicBezTo>
                    <a:pt x="530" y="203"/>
                    <a:pt x="530" y="203"/>
                    <a:pt x="530" y="203"/>
                  </a:cubicBezTo>
                  <a:cubicBezTo>
                    <a:pt x="540" y="201"/>
                    <a:pt x="540" y="201"/>
                    <a:pt x="540" y="201"/>
                  </a:cubicBezTo>
                  <a:cubicBezTo>
                    <a:pt x="553" y="200"/>
                    <a:pt x="553" y="200"/>
                    <a:pt x="553" y="200"/>
                  </a:cubicBezTo>
                  <a:cubicBezTo>
                    <a:pt x="557" y="201"/>
                    <a:pt x="562" y="206"/>
                    <a:pt x="568" y="214"/>
                  </a:cubicBezTo>
                  <a:cubicBezTo>
                    <a:pt x="584" y="222"/>
                    <a:pt x="593" y="230"/>
                    <a:pt x="595" y="236"/>
                  </a:cubicBezTo>
                  <a:cubicBezTo>
                    <a:pt x="596" y="239"/>
                    <a:pt x="596" y="242"/>
                    <a:pt x="595" y="244"/>
                  </a:cubicBezTo>
                  <a:cubicBezTo>
                    <a:pt x="593" y="247"/>
                    <a:pt x="591" y="249"/>
                    <a:pt x="587" y="249"/>
                  </a:cubicBezTo>
                  <a:cubicBezTo>
                    <a:pt x="586" y="249"/>
                    <a:pt x="586" y="249"/>
                    <a:pt x="586" y="249"/>
                  </a:cubicBezTo>
                  <a:cubicBezTo>
                    <a:pt x="567" y="248"/>
                    <a:pt x="555" y="248"/>
                    <a:pt x="551" y="250"/>
                  </a:cubicBezTo>
                  <a:cubicBezTo>
                    <a:pt x="542" y="256"/>
                    <a:pt x="542" y="256"/>
                    <a:pt x="542" y="256"/>
                  </a:cubicBezTo>
                  <a:cubicBezTo>
                    <a:pt x="530" y="265"/>
                    <a:pt x="522" y="269"/>
                    <a:pt x="517" y="269"/>
                  </a:cubicBezTo>
                  <a:cubicBezTo>
                    <a:pt x="509" y="270"/>
                    <a:pt x="509" y="270"/>
                    <a:pt x="509" y="270"/>
                  </a:cubicBezTo>
                  <a:cubicBezTo>
                    <a:pt x="505" y="290"/>
                    <a:pt x="505" y="290"/>
                    <a:pt x="505" y="290"/>
                  </a:cubicBezTo>
                  <a:cubicBezTo>
                    <a:pt x="503" y="296"/>
                    <a:pt x="501" y="300"/>
                    <a:pt x="498" y="303"/>
                  </a:cubicBezTo>
                  <a:cubicBezTo>
                    <a:pt x="495" y="306"/>
                    <a:pt x="490" y="308"/>
                    <a:pt x="483" y="310"/>
                  </a:cubicBezTo>
                  <a:cubicBezTo>
                    <a:pt x="476" y="311"/>
                    <a:pt x="469" y="314"/>
                    <a:pt x="463" y="317"/>
                  </a:cubicBezTo>
                  <a:cubicBezTo>
                    <a:pt x="457" y="332"/>
                    <a:pt x="457" y="332"/>
                    <a:pt x="457" y="332"/>
                  </a:cubicBezTo>
                  <a:cubicBezTo>
                    <a:pt x="456" y="332"/>
                    <a:pt x="456" y="332"/>
                    <a:pt x="456" y="332"/>
                  </a:cubicBezTo>
                  <a:cubicBezTo>
                    <a:pt x="456" y="332"/>
                    <a:pt x="456" y="332"/>
                    <a:pt x="456" y="332"/>
                  </a:cubicBezTo>
                  <a:cubicBezTo>
                    <a:pt x="455" y="332"/>
                    <a:pt x="455" y="332"/>
                    <a:pt x="455" y="332"/>
                  </a:cubicBezTo>
                  <a:cubicBezTo>
                    <a:pt x="437" y="340"/>
                    <a:pt x="437" y="340"/>
                    <a:pt x="437" y="340"/>
                  </a:cubicBezTo>
                  <a:cubicBezTo>
                    <a:pt x="436" y="340"/>
                    <a:pt x="436" y="340"/>
                    <a:pt x="436" y="340"/>
                  </a:cubicBezTo>
                  <a:cubicBezTo>
                    <a:pt x="427" y="338"/>
                    <a:pt x="427" y="338"/>
                    <a:pt x="427" y="338"/>
                  </a:cubicBezTo>
                  <a:cubicBezTo>
                    <a:pt x="419" y="336"/>
                    <a:pt x="414" y="334"/>
                    <a:pt x="410" y="332"/>
                  </a:cubicBezTo>
                  <a:cubicBezTo>
                    <a:pt x="405" y="330"/>
                    <a:pt x="400" y="329"/>
                    <a:pt x="395" y="331"/>
                  </a:cubicBezTo>
                  <a:cubicBezTo>
                    <a:pt x="390" y="338"/>
                    <a:pt x="387" y="346"/>
                    <a:pt x="388" y="355"/>
                  </a:cubicBezTo>
                  <a:cubicBezTo>
                    <a:pt x="388" y="360"/>
                    <a:pt x="389" y="363"/>
                    <a:pt x="391" y="364"/>
                  </a:cubicBezTo>
                  <a:cubicBezTo>
                    <a:pt x="393" y="364"/>
                    <a:pt x="393" y="364"/>
                    <a:pt x="393" y="364"/>
                  </a:cubicBezTo>
                  <a:cubicBezTo>
                    <a:pt x="397" y="362"/>
                    <a:pt x="397" y="362"/>
                    <a:pt x="397" y="362"/>
                  </a:cubicBezTo>
                  <a:cubicBezTo>
                    <a:pt x="397" y="374"/>
                    <a:pt x="397" y="374"/>
                    <a:pt x="397" y="374"/>
                  </a:cubicBezTo>
                  <a:cubicBezTo>
                    <a:pt x="397" y="379"/>
                    <a:pt x="396" y="382"/>
                    <a:pt x="393" y="384"/>
                  </a:cubicBezTo>
                  <a:cubicBezTo>
                    <a:pt x="391" y="386"/>
                    <a:pt x="387" y="388"/>
                    <a:pt x="382" y="389"/>
                  </a:cubicBezTo>
                  <a:cubicBezTo>
                    <a:pt x="379" y="390"/>
                    <a:pt x="379" y="390"/>
                    <a:pt x="379" y="390"/>
                  </a:cubicBezTo>
                  <a:cubicBezTo>
                    <a:pt x="375" y="392"/>
                    <a:pt x="366" y="402"/>
                    <a:pt x="354" y="422"/>
                  </a:cubicBezTo>
                  <a:cubicBezTo>
                    <a:pt x="354" y="422"/>
                    <a:pt x="354" y="422"/>
                    <a:pt x="354" y="422"/>
                  </a:cubicBezTo>
                  <a:cubicBezTo>
                    <a:pt x="353" y="422"/>
                    <a:pt x="353" y="422"/>
                    <a:pt x="353" y="422"/>
                  </a:cubicBezTo>
                  <a:cubicBezTo>
                    <a:pt x="341" y="430"/>
                    <a:pt x="341" y="430"/>
                    <a:pt x="341" y="430"/>
                  </a:cubicBezTo>
                  <a:cubicBezTo>
                    <a:pt x="343" y="430"/>
                    <a:pt x="345" y="430"/>
                    <a:pt x="344" y="432"/>
                  </a:cubicBezTo>
                  <a:cubicBezTo>
                    <a:pt x="344" y="434"/>
                    <a:pt x="343" y="434"/>
                    <a:pt x="339" y="434"/>
                  </a:cubicBezTo>
                  <a:cubicBezTo>
                    <a:pt x="305" y="434"/>
                    <a:pt x="305" y="434"/>
                    <a:pt x="305" y="434"/>
                  </a:cubicBezTo>
                  <a:cubicBezTo>
                    <a:pt x="267" y="432"/>
                    <a:pt x="238" y="443"/>
                    <a:pt x="217" y="464"/>
                  </a:cubicBezTo>
                  <a:cubicBezTo>
                    <a:pt x="216" y="465"/>
                    <a:pt x="216" y="465"/>
                    <a:pt x="216" y="465"/>
                  </a:cubicBezTo>
                  <a:cubicBezTo>
                    <a:pt x="215" y="465"/>
                    <a:pt x="215" y="465"/>
                    <a:pt x="215" y="465"/>
                  </a:cubicBezTo>
                  <a:cubicBezTo>
                    <a:pt x="215" y="465"/>
                    <a:pt x="215" y="465"/>
                    <a:pt x="215" y="465"/>
                  </a:cubicBezTo>
                  <a:cubicBezTo>
                    <a:pt x="201" y="467"/>
                    <a:pt x="201" y="467"/>
                    <a:pt x="201" y="467"/>
                  </a:cubicBezTo>
                  <a:cubicBezTo>
                    <a:pt x="200" y="467"/>
                    <a:pt x="200" y="467"/>
                    <a:pt x="200" y="467"/>
                  </a:cubicBezTo>
                  <a:cubicBezTo>
                    <a:pt x="199" y="467"/>
                    <a:pt x="199" y="467"/>
                    <a:pt x="199" y="467"/>
                  </a:cubicBezTo>
                  <a:cubicBezTo>
                    <a:pt x="195" y="458"/>
                    <a:pt x="195" y="458"/>
                    <a:pt x="195" y="458"/>
                  </a:cubicBezTo>
                  <a:cubicBezTo>
                    <a:pt x="181" y="461"/>
                    <a:pt x="181" y="461"/>
                    <a:pt x="181" y="461"/>
                  </a:cubicBezTo>
                  <a:cubicBezTo>
                    <a:pt x="173" y="462"/>
                    <a:pt x="163" y="460"/>
                    <a:pt x="152" y="454"/>
                  </a:cubicBezTo>
                  <a:cubicBezTo>
                    <a:pt x="142" y="450"/>
                    <a:pt x="133" y="444"/>
                    <a:pt x="123" y="436"/>
                  </a:cubicBezTo>
                  <a:cubicBezTo>
                    <a:pt x="117" y="432"/>
                    <a:pt x="110" y="428"/>
                    <a:pt x="101" y="427"/>
                  </a:cubicBezTo>
                  <a:cubicBezTo>
                    <a:pt x="88" y="426"/>
                    <a:pt x="88" y="426"/>
                    <a:pt x="88" y="426"/>
                  </a:cubicBezTo>
                  <a:cubicBezTo>
                    <a:pt x="74" y="428"/>
                    <a:pt x="74" y="428"/>
                    <a:pt x="74" y="428"/>
                  </a:cubicBezTo>
                  <a:cubicBezTo>
                    <a:pt x="63" y="429"/>
                    <a:pt x="53" y="429"/>
                    <a:pt x="43" y="428"/>
                  </a:cubicBezTo>
                  <a:cubicBezTo>
                    <a:pt x="32" y="428"/>
                    <a:pt x="18" y="424"/>
                    <a:pt x="1" y="419"/>
                  </a:cubicBezTo>
                  <a:cubicBezTo>
                    <a:pt x="0" y="422"/>
                    <a:pt x="0" y="422"/>
                    <a:pt x="0" y="422"/>
                  </a:cubicBezTo>
                  <a:cubicBezTo>
                    <a:pt x="0" y="422"/>
                    <a:pt x="0" y="422"/>
                    <a:pt x="0" y="422"/>
                  </a:cubicBezTo>
                  <a:cubicBezTo>
                    <a:pt x="1" y="422"/>
                    <a:pt x="1" y="422"/>
                    <a:pt x="1" y="422"/>
                  </a:cubicBezTo>
                  <a:cubicBezTo>
                    <a:pt x="1" y="422"/>
                    <a:pt x="1" y="422"/>
                    <a:pt x="1" y="422"/>
                  </a:cubicBezTo>
                  <a:cubicBezTo>
                    <a:pt x="1" y="422"/>
                    <a:pt x="1" y="422"/>
                    <a:pt x="1" y="422"/>
                  </a:cubicBezTo>
                  <a:cubicBezTo>
                    <a:pt x="1" y="426"/>
                    <a:pt x="1" y="426"/>
                    <a:pt x="1" y="426"/>
                  </a:cubicBezTo>
                  <a:cubicBezTo>
                    <a:pt x="5" y="434"/>
                    <a:pt x="5" y="434"/>
                    <a:pt x="5" y="434"/>
                  </a:cubicBezTo>
                  <a:cubicBezTo>
                    <a:pt x="13" y="444"/>
                    <a:pt x="13" y="444"/>
                    <a:pt x="13" y="444"/>
                  </a:cubicBezTo>
                  <a:cubicBezTo>
                    <a:pt x="14" y="446"/>
                    <a:pt x="14" y="446"/>
                    <a:pt x="14" y="446"/>
                  </a:cubicBezTo>
                  <a:cubicBezTo>
                    <a:pt x="12" y="453"/>
                    <a:pt x="12" y="453"/>
                    <a:pt x="12" y="453"/>
                  </a:cubicBezTo>
                  <a:cubicBezTo>
                    <a:pt x="12" y="454"/>
                    <a:pt x="12" y="454"/>
                    <a:pt x="12" y="454"/>
                  </a:cubicBezTo>
                  <a:cubicBezTo>
                    <a:pt x="12" y="454"/>
                    <a:pt x="12" y="454"/>
                    <a:pt x="12" y="454"/>
                  </a:cubicBezTo>
                  <a:cubicBezTo>
                    <a:pt x="7" y="460"/>
                    <a:pt x="7" y="460"/>
                    <a:pt x="7" y="460"/>
                  </a:cubicBezTo>
                  <a:cubicBezTo>
                    <a:pt x="12" y="465"/>
                    <a:pt x="12" y="465"/>
                    <a:pt x="12" y="465"/>
                  </a:cubicBezTo>
                  <a:cubicBezTo>
                    <a:pt x="14" y="467"/>
                    <a:pt x="15" y="469"/>
                    <a:pt x="15" y="470"/>
                  </a:cubicBezTo>
                  <a:cubicBezTo>
                    <a:pt x="17" y="478"/>
                    <a:pt x="17" y="478"/>
                    <a:pt x="17" y="478"/>
                  </a:cubicBezTo>
                  <a:cubicBezTo>
                    <a:pt x="23" y="484"/>
                    <a:pt x="23" y="484"/>
                    <a:pt x="23" y="484"/>
                  </a:cubicBezTo>
                  <a:cubicBezTo>
                    <a:pt x="23" y="485"/>
                    <a:pt x="23" y="485"/>
                    <a:pt x="23" y="485"/>
                  </a:cubicBezTo>
                  <a:cubicBezTo>
                    <a:pt x="23" y="490"/>
                    <a:pt x="23" y="490"/>
                    <a:pt x="23" y="490"/>
                  </a:cubicBezTo>
                  <a:cubicBezTo>
                    <a:pt x="23" y="494"/>
                    <a:pt x="23" y="494"/>
                    <a:pt x="23" y="494"/>
                  </a:cubicBezTo>
                  <a:cubicBezTo>
                    <a:pt x="27" y="497"/>
                    <a:pt x="27" y="497"/>
                    <a:pt x="27" y="497"/>
                  </a:cubicBezTo>
                  <a:cubicBezTo>
                    <a:pt x="29" y="496"/>
                    <a:pt x="29" y="496"/>
                    <a:pt x="29" y="496"/>
                  </a:cubicBezTo>
                  <a:cubicBezTo>
                    <a:pt x="30" y="495"/>
                    <a:pt x="30" y="495"/>
                    <a:pt x="30" y="495"/>
                  </a:cubicBezTo>
                  <a:cubicBezTo>
                    <a:pt x="31" y="492"/>
                    <a:pt x="33" y="490"/>
                    <a:pt x="36" y="490"/>
                  </a:cubicBezTo>
                  <a:cubicBezTo>
                    <a:pt x="39" y="488"/>
                    <a:pt x="39" y="488"/>
                    <a:pt x="39" y="488"/>
                  </a:cubicBezTo>
                  <a:cubicBezTo>
                    <a:pt x="60" y="486"/>
                    <a:pt x="60" y="486"/>
                    <a:pt x="60" y="486"/>
                  </a:cubicBezTo>
                  <a:cubicBezTo>
                    <a:pt x="69" y="483"/>
                    <a:pt x="69" y="483"/>
                    <a:pt x="69" y="483"/>
                  </a:cubicBezTo>
                  <a:cubicBezTo>
                    <a:pt x="69" y="483"/>
                    <a:pt x="69" y="483"/>
                    <a:pt x="69" y="483"/>
                  </a:cubicBezTo>
                  <a:cubicBezTo>
                    <a:pt x="71" y="482"/>
                    <a:pt x="71" y="482"/>
                    <a:pt x="71" y="482"/>
                  </a:cubicBezTo>
                  <a:cubicBezTo>
                    <a:pt x="75" y="492"/>
                    <a:pt x="75" y="492"/>
                    <a:pt x="75" y="492"/>
                  </a:cubicBezTo>
                  <a:cubicBezTo>
                    <a:pt x="75" y="492"/>
                    <a:pt x="75" y="492"/>
                    <a:pt x="75" y="492"/>
                  </a:cubicBezTo>
                  <a:cubicBezTo>
                    <a:pt x="75" y="492"/>
                    <a:pt x="75" y="492"/>
                    <a:pt x="75" y="492"/>
                  </a:cubicBezTo>
                  <a:cubicBezTo>
                    <a:pt x="76" y="494"/>
                    <a:pt x="75" y="496"/>
                    <a:pt x="74" y="498"/>
                  </a:cubicBezTo>
                  <a:cubicBezTo>
                    <a:pt x="63" y="514"/>
                    <a:pt x="63" y="514"/>
                    <a:pt x="63" y="514"/>
                  </a:cubicBezTo>
                  <a:cubicBezTo>
                    <a:pt x="63" y="517"/>
                    <a:pt x="63" y="517"/>
                    <a:pt x="63" y="517"/>
                  </a:cubicBezTo>
                  <a:cubicBezTo>
                    <a:pt x="69" y="522"/>
                    <a:pt x="69" y="522"/>
                    <a:pt x="69" y="522"/>
                  </a:cubicBezTo>
                  <a:cubicBezTo>
                    <a:pt x="74" y="526"/>
                    <a:pt x="74" y="526"/>
                    <a:pt x="74" y="526"/>
                  </a:cubicBezTo>
                  <a:cubicBezTo>
                    <a:pt x="74" y="526"/>
                    <a:pt x="74" y="526"/>
                    <a:pt x="74" y="526"/>
                  </a:cubicBezTo>
                  <a:cubicBezTo>
                    <a:pt x="77" y="529"/>
                    <a:pt x="79" y="531"/>
                    <a:pt x="81" y="532"/>
                  </a:cubicBezTo>
                  <a:cubicBezTo>
                    <a:pt x="84" y="532"/>
                    <a:pt x="87" y="535"/>
                    <a:pt x="89" y="538"/>
                  </a:cubicBezTo>
                  <a:cubicBezTo>
                    <a:pt x="89" y="539"/>
                    <a:pt x="89" y="539"/>
                    <a:pt x="89" y="539"/>
                  </a:cubicBezTo>
                  <a:cubicBezTo>
                    <a:pt x="93" y="541"/>
                    <a:pt x="93" y="541"/>
                    <a:pt x="93" y="541"/>
                  </a:cubicBezTo>
                  <a:cubicBezTo>
                    <a:pt x="95" y="541"/>
                    <a:pt x="95" y="541"/>
                    <a:pt x="95" y="541"/>
                  </a:cubicBezTo>
                  <a:cubicBezTo>
                    <a:pt x="95" y="541"/>
                    <a:pt x="95" y="541"/>
                    <a:pt x="95" y="541"/>
                  </a:cubicBezTo>
                  <a:cubicBezTo>
                    <a:pt x="96" y="546"/>
                    <a:pt x="96" y="546"/>
                    <a:pt x="96" y="546"/>
                  </a:cubicBezTo>
                  <a:cubicBezTo>
                    <a:pt x="96" y="546"/>
                    <a:pt x="96" y="546"/>
                    <a:pt x="96" y="546"/>
                  </a:cubicBezTo>
                  <a:cubicBezTo>
                    <a:pt x="97" y="550"/>
                    <a:pt x="97" y="550"/>
                    <a:pt x="97" y="550"/>
                  </a:cubicBezTo>
                  <a:cubicBezTo>
                    <a:pt x="98" y="556"/>
                    <a:pt x="98" y="556"/>
                    <a:pt x="98" y="556"/>
                  </a:cubicBezTo>
                  <a:cubicBezTo>
                    <a:pt x="108" y="558"/>
                    <a:pt x="108" y="558"/>
                    <a:pt x="108" y="558"/>
                  </a:cubicBezTo>
                  <a:cubicBezTo>
                    <a:pt x="109" y="558"/>
                    <a:pt x="109" y="558"/>
                    <a:pt x="109" y="558"/>
                  </a:cubicBezTo>
                  <a:cubicBezTo>
                    <a:pt x="109" y="558"/>
                    <a:pt x="109" y="558"/>
                    <a:pt x="109" y="558"/>
                  </a:cubicBezTo>
                  <a:cubicBezTo>
                    <a:pt x="109" y="559"/>
                    <a:pt x="109" y="559"/>
                    <a:pt x="109" y="559"/>
                  </a:cubicBezTo>
                  <a:cubicBezTo>
                    <a:pt x="110" y="560"/>
                    <a:pt x="110" y="560"/>
                    <a:pt x="110" y="560"/>
                  </a:cubicBezTo>
                  <a:cubicBezTo>
                    <a:pt x="113" y="565"/>
                    <a:pt x="113" y="565"/>
                    <a:pt x="113" y="565"/>
                  </a:cubicBezTo>
                  <a:cubicBezTo>
                    <a:pt x="121" y="568"/>
                    <a:pt x="121" y="568"/>
                    <a:pt x="121" y="568"/>
                  </a:cubicBezTo>
                  <a:cubicBezTo>
                    <a:pt x="126" y="565"/>
                    <a:pt x="126" y="565"/>
                    <a:pt x="126" y="565"/>
                  </a:cubicBezTo>
                  <a:cubicBezTo>
                    <a:pt x="125" y="562"/>
                    <a:pt x="125" y="562"/>
                    <a:pt x="125" y="562"/>
                  </a:cubicBezTo>
                  <a:cubicBezTo>
                    <a:pt x="120" y="557"/>
                    <a:pt x="120" y="557"/>
                    <a:pt x="120" y="557"/>
                  </a:cubicBezTo>
                  <a:cubicBezTo>
                    <a:pt x="121" y="556"/>
                    <a:pt x="121" y="556"/>
                    <a:pt x="121" y="556"/>
                  </a:cubicBezTo>
                  <a:cubicBezTo>
                    <a:pt x="121" y="556"/>
                    <a:pt x="121" y="556"/>
                    <a:pt x="121" y="556"/>
                  </a:cubicBezTo>
                  <a:cubicBezTo>
                    <a:pt x="125" y="547"/>
                    <a:pt x="125" y="547"/>
                    <a:pt x="125" y="547"/>
                  </a:cubicBezTo>
                  <a:cubicBezTo>
                    <a:pt x="135" y="547"/>
                    <a:pt x="135" y="547"/>
                    <a:pt x="135" y="547"/>
                  </a:cubicBezTo>
                  <a:cubicBezTo>
                    <a:pt x="135" y="548"/>
                    <a:pt x="135" y="548"/>
                    <a:pt x="135" y="548"/>
                  </a:cubicBezTo>
                  <a:cubicBezTo>
                    <a:pt x="149" y="552"/>
                    <a:pt x="149" y="552"/>
                    <a:pt x="149" y="552"/>
                  </a:cubicBezTo>
                  <a:cubicBezTo>
                    <a:pt x="157" y="551"/>
                    <a:pt x="157" y="551"/>
                    <a:pt x="157" y="551"/>
                  </a:cubicBezTo>
                  <a:cubicBezTo>
                    <a:pt x="163" y="546"/>
                    <a:pt x="163" y="546"/>
                    <a:pt x="163" y="546"/>
                  </a:cubicBezTo>
                  <a:cubicBezTo>
                    <a:pt x="169" y="537"/>
                    <a:pt x="174" y="534"/>
                    <a:pt x="177" y="536"/>
                  </a:cubicBezTo>
                  <a:cubicBezTo>
                    <a:pt x="180" y="535"/>
                    <a:pt x="180" y="535"/>
                    <a:pt x="180" y="535"/>
                  </a:cubicBezTo>
                  <a:cubicBezTo>
                    <a:pt x="183" y="535"/>
                    <a:pt x="185" y="536"/>
                    <a:pt x="187" y="536"/>
                  </a:cubicBezTo>
                  <a:cubicBezTo>
                    <a:pt x="187" y="537"/>
                    <a:pt x="187" y="538"/>
                    <a:pt x="187" y="538"/>
                  </a:cubicBezTo>
                  <a:cubicBezTo>
                    <a:pt x="187" y="540"/>
                    <a:pt x="189" y="543"/>
                    <a:pt x="191" y="548"/>
                  </a:cubicBezTo>
                  <a:cubicBezTo>
                    <a:pt x="191" y="548"/>
                    <a:pt x="191" y="548"/>
                    <a:pt x="191" y="548"/>
                  </a:cubicBezTo>
                  <a:cubicBezTo>
                    <a:pt x="191" y="548"/>
                    <a:pt x="191" y="548"/>
                    <a:pt x="191" y="548"/>
                  </a:cubicBezTo>
                  <a:cubicBezTo>
                    <a:pt x="193" y="554"/>
                    <a:pt x="193" y="554"/>
                    <a:pt x="193" y="554"/>
                  </a:cubicBezTo>
                  <a:cubicBezTo>
                    <a:pt x="193" y="555"/>
                    <a:pt x="193" y="555"/>
                    <a:pt x="193" y="555"/>
                  </a:cubicBezTo>
                  <a:cubicBezTo>
                    <a:pt x="191" y="562"/>
                    <a:pt x="191" y="562"/>
                    <a:pt x="191" y="562"/>
                  </a:cubicBezTo>
                  <a:cubicBezTo>
                    <a:pt x="191" y="562"/>
                    <a:pt x="191" y="562"/>
                    <a:pt x="191" y="562"/>
                  </a:cubicBezTo>
                  <a:cubicBezTo>
                    <a:pt x="191" y="562"/>
                    <a:pt x="191" y="562"/>
                    <a:pt x="191" y="562"/>
                  </a:cubicBezTo>
                  <a:cubicBezTo>
                    <a:pt x="191" y="562"/>
                    <a:pt x="191" y="562"/>
                    <a:pt x="191" y="562"/>
                  </a:cubicBezTo>
                  <a:cubicBezTo>
                    <a:pt x="184" y="570"/>
                    <a:pt x="184" y="570"/>
                    <a:pt x="184" y="570"/>
                  </a:cubicBezTo>
                  <a:cubicBezTo>
                    <a:pt x="183" y="571"/>
                    <a:pt x="183" y="571"/>
                    <a:pt x="183" y="571"/>
                  </a:cubicBezTo>
                  <a:cubicBezTo>
                    <a:pt x="183" y="571"/>
                    <a:pt x="183" y="571"/>
                    <a:pt x="183" y="571"/>
                  </a:cubicBezTo>
                  <a:cubicBezTo>
                    <a:pt x="169" y="577"/>
                    <a:pt x="169" y="577"/>
                    <a:pt x="169" y="577"/>
                  </a:cubicBezTo>
                  <a:cubicBezTo>
                    <a:pt x="167" y="581"/>
                    <a:pt x="167" y="581"/>
                    <a:pt x="167" y="581"/>
                  </a:cubicBezTo>
                  <a:cubicBezTo>
                    <a:pt x="165" y="593"/>
                    <a:pt x="165" y="593"/>
                    <a:pt x="165" y="593"/>
                  </a:cubicBezTo>
                  <a:cubicBezTo>
                    <a:pt x="166" y="598"/>
                    <a:pt x="166" y="598"/>
                    <a:pt x="166" y="598"/>
                  </a:cubicBezTo>
                  <a:cubicBezTo>
                    <a:pt x="170" y="604"/>
                    <a:pt x="170" y="604"/>
                    <a:pt x="170" y="604"/>
                  </a:cubicBezTo>
                  <a:cubicBezTo>
                    <a:pt x="171" y="606"/>
                    <a:pt x="171" y="606"/>
                    <a:pt x="171" y="606"/>
                  </a:cubicBezTo>
                  <a:cubicBezTo>
                    <a:pt x="176" y="609"/>
                    <a:pt x="176" y="609"/>
                    <a:pt x="176" y="609"/>
                  </a:cubicBezTo>
                  <a:cubicBezTo>
                    <a:pt x="193" y="609"/>
                    <a:pt x="193" y="609"/>
                    <a:pt x="193" y="609"/>
                  </a:cubicBezTo>
                  <a:cubicBezTo>
                    <a:pt x="207" y="607"/>
                    <a:pt x="207" y="607"/>
                    <a:pt x="207" y="607"/>
                  </a:cubicBezTo>
                  <a:cubicBezTo>
                    <a:pt x="209" y="605"/>
                    <a:pt x="209" y="605"/>
                    <a:pt x="209" y="605"/>
                  </a:cubicBezTo>
                  <a:cubicBezTo>
                    <a:pt x="211" y="602"/>
                    <a:pt x="213" y="602"/>
                    <a:pt x="214" y="602"/>
                  </a:cubicBezTo>
                  <a:cubicBezTo>
                    <a:pt x="224" y="603"/>
                    <a:pt x="224" y="603"/>
                    <a:pt x="224" y="603"/>
                  </a:cubicBezTo>
                  <a:cubicBezTo>
                    <a:pt x="225" y="602"/>
                    <a:pt x="225" y="602"/>
                    <a:pt x="225" y="602"/>
                  </a:cubicBezTo>
                  <a:cubicBezTo>
                    <a:pt x="224" y="599"/>
                    <a:pt x="224" y="596"/>
                    <a:pt x="225" y="594"/>
                  </a:cubicBezTo>
                  <a:cubicBezTo>
                    <a:pt x="229" y="587"/>
                    <a:pt x="229" y="587"/>
                    <a:pt x="229" y="587"/>
                  </a:cubicBezTo>
                  <a:cubicBezTo>
                    <a:pt x="229" y="574"/>
                    <a:pt x="229" y="574"/>
                    <a:pt x="229" y="574"/>
                  </a:cubicBezTo>
                  <a:cubicBezTo>
                    <a:pt x="229" y="574"/>
                    <a:pt x="229" y="574"/>
                    <a:pt x="229" y="574"/>
                  </a:cubicBezTo>
                  <a:cubicBezTo>
                    <a:pt x="237" y="553"/>
                    <a:pt x="237" y="553"/>
                    <a:pt x="237" y="553"/>
                  </a:cubicBezTo>
                  <a:cubicBezTo>
                    <a:pt x="237" y="553"/>
                    <a:pt x="237" y="553"/>
                    <a:pt x="237" y="553"/>
                  </a:cubicBezTo>
                  <a:cubicBezTo>
                    <a:pt x="237" y="552"/>
                    <a:pt x="237" y="552"/>
                    <a:pt x="237" y="552"/>
                  </a:cubicBezTo>
                  <a:cubicBezTo>
                    <a:pt x="237" y="552"/>
                    <a:pt x="237" y="552"/>
                    <a:pt x="237" y="552"/>
                  </a:cubicBezTo>
                  <a:cubicBezTo>
                    <a:pt x="237" y="552"/>
                    <a:pt x="237" y="552"/>
                    <a:pt x="237" y="552"/>
                  </a:cubicBezTo>
                  <a:cubicBezTo>
                    <a:pt x="250" y="542"/>
                    <a:pt x="250" y="542"/>
                    <a:pt x="250" y="542"/>
                  </a:cubicBezTo>
                  <a:cubicBezTo>
                    <a:pt x="251" y="541"/>
                    <a:pt x="251" y="541"/>
                    <a:pt x="251" y="541"/>
                  </a:cubicBezTo>
                  <a:cubicBezTo>
                    <a:pt x="261" y="546"/>
                    <a:pt x="261" y="546"/>
                    <a:pt x="261" y="546"/>
                  </a:cubicBezTo>
                  <a:cubicBezTo>
                    <a:pt x="261" y="546"/>
                    <a:pt x="261" y="546"/>
                    <a:pt x="261" y="546"/>
                  </a:cubicBezTo>
                  <a:cubicBezTo>
                    <a:pt x="267" y="550"/>
                    <a:pt x="270" y="553"/>
                    <a:pt x="270" y="555"/>
                  </a:cubicBezTo>
                  <a:cubicBezTo>
                    <a:pt x="269" y="564"/>
                    <a:pt x="269" y="564"/>
                    <a:pt x="269" y="564"/>
                  </a:cubicBezTo>
                  <a:cubicBezTo>
                    <a:pt x="265" y="570"/>
                    <a:pt x="265" y="570"/>
                    <a:pt x="265" y="570"/>
                  </a:cubicBezTo>
                  <a:cubicBezTo>
                    <a:pt x="263" y="578"/>
                    <a:pt x="263" y="578"/>
                    <a:pt x="263" y="578"/>
                  </a:cubicBezTo>
                  <a:cubicBezTo>
                    <a:pt x="263" y="586"/>
                    <a:pt x="263" y="586"/>
                    <a:pt x="263" y="586"/>
                  </a:cubicBezTo>
                  <a:cubicBezTo>
                    <a:pt x="265" y="590"/>
                    <a:pt x="265" y="590"/>
                    <a:pt x="265" y="590"/>
                  </a:cubicBezTo>
                  <a:cubicBezTo>
                    <a:pt x="269" y="590"/>
                    <a:pt x="269" y="590"/>
                    <a:pt x="269" y="590"/>
                  </a:cubicBezTo>
                  <a:cubicBezTo>
                    <a:pt x="270" y="590"/>
                    <a:pt x="270" y="590"/>
                    <a:pt x="270" y="590"/>
                  </a:cubicBezTo>
                  <a:cubicBezTo>
                    <a:pt x="276" y="590"/>
                    <a:pt x="276" y="590"/>
                    <a:pt x="276" y="590"/>
                  </a:cubicBezTo>
                  <a:cubicBezTo>
                    <a:pt x="279" y="592"/>
                    <a:pt x="281" y="594"/>
                    <a:pt x="283" y="598"/>
                  </a:cubicBezTo>
                  <a:cubicBezTo>
                    <a:pt x="286" y="600"/>
                    <a:pt x="286" y="600"/>
                    <a:pt x="286" y="600"/>
                  </a:cubicBezTo>
                  <a:cubicBezTo>
                    <a:pt x="287" y="600"/>
                    <a:pt x="287" y="600"/>
                    <a:pt x="287" y="600"/>
                  </a:cubicBezTo>
                  <a:cubicBezTo>
                    <a:pt x="287" y="600"/>
                    <a:pt x="287" y="600"/>
                    <a:pt x="287" y="600"/>
                  </a:cubicBezTo>
                  <a:cubicBezTo>
                    <a:pt x="287" y="600"/>
                    <a:pt x="287" y="600"/>
                    <a:pt x="287" y="600"/>
                  </a:cubicBezTo>
                  <a:cubicBezTo>
                    <a:pt x="301" y="606"/>
                    <a:pt x="301" y="606"/>
                    <a:pt x="301" y="606"/>
                  </a:cubicBezTo>
                  <a:cubicBezTo>
                    <a:pt x="307" y="608"/>
                    <a:pt x="307" y="608"/>
                    <a:pt x="307" y="608"/>
                  </a:cubicBezTo>
                  <a:cubicBezTo>
                    <a:pt x="315" y="607"/>
                    <a:pt x="315" y="607"/>
                    <a:pt x="315" y="607"/>
                  </a:cubicBezTo>
                  <a:cubicBezTo>
                    <a:pt x="319" y="602"/>
                    <a:pt x="319" y="602"/>
                    <a:pt x="319" y="602"/>
                  </a:cubicBezTo>
                  <a:cubicBezTo>
                    <a:pt x="323" y="582"/>
                    <a:pt x="323" y="582"/>
                    <a:pt x="323" y="582"/>
                  </a:cubicBezTo>
                  <a:cubicBezTo>
                    <a:pt x="324" y="572"/>
                    <a:pt x="324" y="572"/>
                    <a:pt x="324" y="572"/>
                  </a:cubicBezTo>
                  <a:cubicBezTo>
                    <a:pt x="324" y="571"/>
                    <a:pt x="324" y="571"/>
                    <a:pt x="324" y="571"/>
                  </a:cubicBezTo>
                  <a:cubicBezTo>
                    <a:pt x="325" y="570"/>
                    <a:pt x="325" y="570"/>
                    <a:pt x="325" y="570"/>
                  </a:cubicBezTo>
                  <a:cubicBezTo>
                    <a:pt x="325" y="570"/>
                    <a:pt x="325" y="570"/>
                    <a:pt x="325" y="570"/>
                  </a:cubicBezTo>
                  <a:cubicBezTo>
                    <a:pt x="333" y="564"/>
                    <a:pt x="333" y="564"/>
                    <a:pt x="333" y="564"/>
                  </a:cubicBezTo>
                  <a:cubicBezTo>
                    <a:pt x="337" y="558"/>
                    <a:pt x="337" y="558"/>
                    <a:pt x="337" y="558"/>
                  </a:cubicBezTo>
                  <a:cubicBezTo>
                    <a:pt x="337" y="558"/>
                    <a:pt x="337" y="558"/>
                    <a:pt x="337" y="558"/>
                  </a:cubicBezTo>
                  <a:cubicBezTo>
                    <a:pt x="345" y="554"/>
                    <a:pt x="345" y="554"/>
                    <a:pt x="345" y="554"/>
                  </a:cubicBezTo>
                  <a:cubicBezTo>
                    <a:pt x="350" y="551"/>
                    <a:pt x="350" y="551"/>
                    <a:pt x="350" y="551"/>
                  </a:cubicBezTo>
                  <a:cubicBezTo>
                    <a:pt x="356" y="549"/>
                    <a:pt x="356" y="549"/>
                    <a:pt x="356" y="549"/>
                  </a:cubicBezTo>
                  <a:cubicBezTo>
                    <a:pt x="353" y="537"/>
                    <a:pt x="353" y="537"/>
                    <a:pt x="353" y="537"/>
                  </a:cubicBezTo>
                  <a:cubicBezTo>
                    <a:pt x="367" y="538"/>
                    <a:pt x="367" y="538"/>
                    <a:pt x="367" y="538"/>
                  </a:cubicBezTo>
                  <a:cubicBezTo>
                    <a:pt x="367" y="538"/>
                    <a:pt x="367" y="538"/>
                    <a:pt x="367" y="538"/>
                  </a:cubicBezTo>
                  <a:cubicBezTo>
                    <a:pt x="367" y="539"/>
                    <a:pt x="367" y="539"/>
                    <a:pt x="367" y="539"/>
                  </a:cubicBezTo>
                  <a:cubicBezTo>
                    <a:pt x="367" y="539"/>
                    <a:pt x="367" y="539"/>
                    <a:pt x="367" y="539"/>
                  </a:cubicBezTo>
                  <a:cubicBezTo>
                    <a:pt x="374" y="542"/>
                    <a:pt x="374" y="542"/>
                    <a:pt x="374" y="542"/>
                  </a:cubicBezTo>
                  <a:cubicBezTo>
                    <a:pt x="374" y="542"/>
                    <a:pt x="374" y="542"/>
                    <a:pt x="374" y="542"/>
                  </a:cubicBezTo>
                  <a:cubicBezTo>
                    <a:pt x="374" y="541"/>
                    <a:pt x="374" y="541"/>
                    <a:pt x="374" y="541"/>
                  </a:cubicBezTo>
                  <a:cubicBezTo>
                    <a:pt x="376" y="534"/>
                    <a:pt x="376" y="534"/>
                    <a:pt x="376" y="534"/>
                  </a:cubicBezTo>
                  <a:cubicBezTo>
                    <a:pt x="376" y="532"/>
                    <a:pt x="376" y="532"/>
                    <a:pt x="376" y="532"/>
                  </a:cubicBezTo>
                  <a:cubicBezTo>
                    <a:pt x="377" y="533"/>
                    <a:pt x="377" y="533"/>
                    <a:pt x="377" y="533"/>
                  </a:cubicBezTo>
                  <a:cubicBezTo>
                    <a:pt x="378" y="533"/>
                    <a:pt x="378" y="533"/>
                    <a:pt x="378" y="533"/>
                  </a:cubicBezTo>
                  <a:cubicBezTo>
                    <a:pt x="384" y="534"/>
                    <a:pt x="384" y="534"/>
                    <a:pt x="384" y="534"/>
                  </a:cubicBezTo>
                  <a:cubicBezTo>
                    <a:pt x="387" y="534"/>
                    <a:pt x="387" y="534"/>
                    <a:pt x="387" y="534"/>
                  </a:cubicBezTo>
                  <a:cubicBezTo>
                    <a:pt x="393" y="528"/>
                    <a:pt x="393" y="528"/>
                    <a:pt x="393" y="528"/>
                  </a:cubicBezTo>
                  <a:cubicBezTo>
                    <a:pt x="394" y="528"/>
                    <a:pt x="394" y="528"/>
                    <a:pt x="394" y="528"/>
                  </a:cubicBezTo>
                  <a:cubicBezTo>
                    <a:pt x="394" y="527"/>
                    <a:pt x="394" y="527"/>
                    <a:pt x="394" y="527"/>
                  </a:cubicBezTo>
                  <a:cubicBezTo>
                    <a:pt x="395" y="527"/>
                    <a:pt x="395" y="527"/>
                    <a:pt x="395" y="527"/>
                  </a:cubicBezTo>
                  <a:cubicBezTo>
                    <a:pt x="403" y="526"/>
                    <a:pt x="403" y="526"/>
                    <a:pt x="403" y="526"/>
                  </a:cubicBezTo>
                  <a:cubicBezTo>
                    <a:pt x="409" y="519"/>
                    <a:pt x="409" y="519"/>
                    <a:pt x="409" y="519"/>
                  </a:cubicBezTo>
                  <a:cubicBezTo>
                    <a:pt x="413" y="514"/>
                    <a:pt x="413" y="514"/>
                    <a:pt x="413" y="514"/>
                  </a:cubicBezTo>
                  <a:cubicBezTo>
                    <a:pt x="413" y="508"/>
                    <a:pt x="413" y="508"/>
                    <a:pt x="413" y="508"/>
                  </a:cubicBezTo>
                  <a:cubicBezTo>
                    <a:pt x="413" y="505"/>
                    <a:pt x="414" y="504"/>
                    <a:pt x="417" y="502"/>
                  </a:cubicBezTo>
                  <a:cubicBezTo>
                    <a:pt x="417" y="502"/>
                    <a:pt x="417" y="502"/>
                    <a:pt x="417" y="502"/>
                  </a:cubicBezTo>
                  <a:cubicBezTo>
                    <a:pt x="417" y="502"/>
                    <a:pt x="417" y="502"/>
                    <a:pt x="417" y="502"/>
                  </a:cubicBezTo>
                  <a:cubicBezTo>
                    <a:pt x="418" y="502"/>
                    <a:pt x="418" y="502"/>
                    <a:pt x="418" y="502"/>
                  </a:cubicBezTo>
                  <a:cubicBezTo>
                    <a:pt x="425" y="503"/>
                    <a:pt x="425" y="503"/>
                    <a:pt x="425" y="503"/>
                  </a:cubicBezTo>
                  <a:cubicBezTo>
                    <a:pt x="429" y="501"/>
                    <a:pt x="429" y="501"/>
                    <a:pt x="429" y="501"/>
                  </a:cubicBezTo>
                  <a:cubicBezTo>
                    <a:pt x="430" y="496"/>
                    <a:pt x="430" y="496"/>
                    <a:pt x="430" y="496"/>
                  </a:cubicBezTo>
                  <a:cubicBezTo>
                    <a:pt x="438" y="493"/>
                    <a:pt x="438" y="493"/>
                    <a:pt x="438" y="493"/>
                  </a:cubicBezTo>
                  <a:cubicBezTo>
                    <a:pt x="438" y="493"/>
                    <a:pt x="438" y="493"/>
                    <a:pt x="438" y="493"/>
                  </a:cubicBezTo>
                  <a:cubicBezTo>
                    <a:pt x="439" y="493"/>
                    <a:pt x="439" y="493"/>
                    <a:pt x="439" y="493"/>
                  </a:cubicBezTo>
                  <a:cubicBezTo>
                    <a:pt x="439" y="493"/>
                    <a:pt x="439" y="493"/>
                    <a:pt x="439" y="493"/>
                  </a:cubicBezTo>
                  <a:cubicBezTo>
                    <a:pt x="449" y="494"/>
                    <a:pt x="449" y="494"/>
                    <a:pt x="449" y="494"/>
                  </a:cubicBezTo>
                  <a:cubicBezTo>
                    <a:pt x="457" y="492"/>
                    <a:pt x="457" y="492"/>
                    <a:pt x="457" y="492"/>
                  </a:cubicBezTo>
                  <a:cubicBezTo>
                    <a:pt x="461" y="488"/>
                    <a:pt x="461" y="488"/>
                    <a:pt x="461" y="488"/>
                  </a:cubicBezTo>
                  <a:cubicBezTo>
                    <a:pt x="465" y="481"/>
                    <a:pt x="465" y="481"/>
                    <a:pt x="465" y="481"/>
                  </a:cubicBezTo>
                  <a:cubicBezTo>
                    <a:pt x="459" y="475"/>
                    <a:pt x="459" y="475"/>
                    <a:pt x="459" y="475"/>
                  </a:cubicBezTo>
                  <a:cubicBezTo>
                    <a:pt x="459" y="474"/>
                    <a:pt x="459" y="474"/>
                    <a:pt x="459" y="474"/>
                  </a:cubicBezTo>
                  <a:cubicBezTo>
                    <a:pt x="459" y="474"/>
                    <a:pt x="459" y="474"/>
                    <a:pt x="459" y="474"/>
                  </a:cubicBezTo>
                  <a:cubicBezTo>
                    <a:pt x="457" y="470"/>
                    <a:pt x="457" y="470"/>
                    <a:pt x="457" y="470"/>
                  </a:cubicBezTo>
                  <a:cubicBezTo>
                    <a:pt x="457" y="470"/>
                    <a:pt x="457" y="470"/>
                    <a:pt x="457" y="470"/>
                  </a:cubicBezTo>
                  <a:cubicBezTo>
                    <a:pt x="456" y="462"/>
                    <a:pt x="456" y="462"/>
                    <a:pt x="456" y="462"/>
                  </a:cubicBezTo>
                  <a:cubicBezTo>
                    <a:pt x="456" y="462"/>
                    <a:pt x="456" y="462"/>
                    <a:pt x="456" y="462"/>
                  </a:cubicBezTo>
                  <a:cubicBezTo>
                    <a:pt x="459" y="456"/>
                    <a:pt x="459" y="456"/>
                    <a:pt x="459" y="456"/>
                  </a:cubicBezTo>
                  <a:cubicBezTo>
                    <a:pt x="459" y="454"/>
                    <a:pt x="461" y="451"/>
                    <a:pt x="464" y="448"/>
                  </a:cubicBezTo>
                  <a:cubicBezTo>
                    <a:pt x="468" y="439"/>
                    <a:pt x="468" y="439"/>
                    <a:pt x="468" y="439"/>
                  </a:cubicBezTo>
                  <a:cubicBezTo>
                    <a:pt x="468" y="438"/>
                    <a:pt x="468" y="438"/>
                    <a:pt x="468" y="438"/>
                  </a:cubicBezTo>
                  <a:cubicBezTo>
                    <a:pt x="469" y="438"/>
                    <a:pt x="469" y="438"/>
                    <a:pt x="469" y="438"/>
                  </a:cubicBezTo>
                  <a:cubicBezTo>
                    <a:pt x="473" y="432"/>
                    <a:pt x="473" y="432"/>
                    <a:pt x="473" y="432"/>
                  </a:cubicBezTo>
                  <a:cubicBezTo>
                    <a:pt x="479" y="420"/>
                    <a:pt x="479" y="420"/>
                    <a:pt x="479" y="420"/>
                  </a:cubicBezTo>
                  <a:cubicBezTo>
                    <a:pt x="484" y="428"/>
                    <a:pt x="484" y="428"/>
                    <a:pt x="484" y="428"/>
                  </a:cubicBezTo>
                  <a:cubicBezTo>
                    <a:pt x="485" y="428"/>
                    <a:pt x="485" y="428"/>
                    <a:pt x="485" y="428"/>
                  </a:cubicBezTo>
                  <a:cubicBezTo>
                    <a:pt x="485" y="429"/>
                    <a:pt x="485" y="429"/>
                    <a:pt x="485" y="429"/>
                  </a:cubicBezTo>
                  <a:cubicBezTo>
                    <a:pt x="487" y="437"/>
                    <a:pt x="487" y="437"/>
                    <a:pt x="487" y="437"/>
                  </a:cubicBezTo>
                  <a:cubicBezTo>
                    <a:pt x="487" y="437"/>
                    <a:pt x="487" y="437"/>
                    <a:pt x="487" y="437"/>
                  </a:cubicBezTo>
                  <a:cubicBezTo>
                    <a:pt x="488" y="445"/>
                    <a:pt x="488" y="445"/>
                    <a:pt x="488" y="445"/>
                  </a:cubicBezTo>
                  <a:cubicBezTo>
                    <a:pt x="493" y="448"/>
                    <a:pt x="493" y="448"/>
                    <a:pt x="493" y="448"/>
                  </a:cubicBezTo>
                  <a:cubicBezTo>
                    <a:pt x="494" y="448"/>
                    <a:pt x="494" y="448"/>
                    <a:pt x="494" y="448"/>
                  </a:cubicBezTo>
                  <a:cubicBezTo>
                    <a:pt x="494" y="448"/>
                    <a:pt x="494" y="448"/>
                    <a:pt x="494" y="448"/>
                  </a:cubicBezTo>
                  <a:cubicBezTo>
                    <a:pt x="494" y="448"/>
                    <a:pt x="494" y="448"/>
                    <a:pt x="494" y="448"/>
                  </a:cubicBezTo>
                  <a:cubicBezTo>
                    <a:pt x="495" y="448"/>
                    <a:pt x="495" y="448"/>
                    <a:pt x="495" y="448"/>
                  </a:cubicBezTo>
                  <a:cubicBezTo>
                    <a:pt x="496" y="448"/>
                    <a:pt x="496" y="448"/>
                    <a:pt x="496" y="448"/>
                  </a:cubicBezTo>
                  <a:cubicBezTo>
                    <a:pt x="501" y="440"/>
                    <a:pt x="501" y="440"/>
                    <a:pt x="501" y="440"/>
                  </a:cubicBezTo>
                  <a:cubicBezTo>
                    <a:pt x="503" y="432"/>
                    <a:pt x="503" y="432"/>
                    <a:pt x="503" y="432"/>
                  </a:cubicBezTo>
                  <a:cubicBezTo>
                    <a:pt x="505" y="432"/>
                    <a:pt x="505" y="432"/>
                    <a:pt x="505" y="432"/>
                  </a:cubicBezTo>
                  <a:cubicBezTo>
                    <a:pt x="506" y="432"/>
                    <a:pt x="506" y="432"/>
                    <a:pt x="506" y="432"/>
                  </a:cubicBezTo>
                  <a:cubicBezTo>
                    <a:pt x="517" y="436"/>
                    <a:pt x="517" y="436"/>
                    <a:pt x="517" y="436"/>
                  </a:cubicBezTo>
                  <a:cubicBezTo>
                    <a:pt x="523" y="432"/>
                    <a:pt x="523" y="432"/>
                    <a:pt x="523" y="432"/>
                  </a:cubicBezTo>
                  <a:cubicBezTo>
                    <a:pt x="523" y="432"/>
                    <a:pt x="523" y="432"/>
                    <a:pt x="523" y="432"/>
                  </a:cubicBezTo>
                  <a:cubicBezTo>
                    <a:pt x="524" y="432"/>
                    <a:pt x="524" y="432"/>
                    <a:pt x="524" y="432"/>
                  </a:cubicBezTo>
                  <a:cubicBezTo>
                    <a:pt x="530" y="431"/>
                    <a:pt x="530" y="431"/>
                    <a:pt x="530" y="431"/>
                  </a:cubicBezTo>
                  <a:cubicBezTo>
                    <a:pt x="534" y="424"/>
                    <a:pt x="534" y="424"/>
                    <a:pt x="534" y="424"/>
                  </a:cubicBezTo>
                  <a:cubicBezTo>
                    <a:pt x="534" y="416"/>
                    <a:pt x="534" y="416"/>
                    <a:pt x="534" y="416"/>
                  </a:cubicBezTo>
                  <a:cubicBezTo>
                    <a:pt x="537" y="403"/>
                    <a:pt x="537" y="403"/>
                    <a:pt x="537" y="403"/>
                  </a:cubicBezTo>
                  <a:cubicBezTo>
                    <a:pt x="537" y="404"/>
                    <a:pt x="537" y="404"/>
                    <a:pt x="537" y="404"/>
                  </a:cubicBezTo>
                  <a:cubicBezTo>
                    <a:pt x="539" y="404"/>
                    <a:pt x="539" y="404"/>
                    <a:pt x="539" y="404"/>
                  </a:cubicBezTo>
                  <a:cubicBezTo>
                    <a:pt x="547" y="406"/>
                    <a:pt x="547" y="406"/>
                    <a:pt x="547" y="406"/>
                  </a:cubicBezTo>
                  <a:cubicBezTo>
                    <a:pt x="551" y="398"/>
                    <a:pt x="551" y="398"/>
                    <a:pt x="551" y="398"/>
                  </a:cubicBezTo>
                  <a:cubicBezTo>
                    <a:pt x="552" y="398"/>
                    <a:pt x="552" y="398"/>
                    <a:pt x="552" y="398"/>
                  </a:cubicBezTo>
                  <a:cubicBezTo>
                    <a:pt x="553" y="398"/>
                    <a:pt x="553" y="398"/>
                    <a:pt x="553" y="398"/>
                  </a:cubicBezTo>
                  <a:cubicBezTo>
                    <a:pt x="561" y="398"/>
                    <a:pt x="561" y="398"/>
                    <a:pt x="561" y="398"/>
                  </a:cubicBezTo>
                  <a:cubicBezTo>
                    <a:pt x="562" y="398"/>
                    <a:pt x="562" y="398"/>
                    <a:pt x="562" y="398"/>
                  </a:cubicBezTo>
                  <a:cubicBezTo>
                    <a:pt x="562" y="398"/>
                    <a:pt x="562" y="398"/>
                    <a:pt x="562" y="398"/>
                  </a:cubicBezTo>
                  <a:cubicBezTo>
                    <a:pt x="563" y="398"/>
                    <a:pt x="563" y="398"/>
                    <a:pt x="563" y="398"/>
                  </a:cubicBezTo>
                  <a:cubicBezTo>
                    <a:pt x="567" y="404"/>
                    <a:pt x="567" y="404"/>
                    <a:pt x="567" y="404"/>
                  </a:cubicBezTo>
                  <a:cubicBezTo>
                    <a:pt x="567" y="404"/>
                    <a:pt x="567" y="404"/>
                    <a:pt x="567" y="404"/>
                  </a:cubicBezTo>
                  <a:cubicBezTo>
                    <a:pt x="567" y="405"/>
                    <a:pt x="567" y="405"/>
                    <a:pt x="567" y="405"/>
                  </a:cubicBezTo>
                  <a:cubicBezTo>
                    <a:pt x="567" y="406"/>
                    <a:pt x="567" y="406"/>
                    <a:pt x="567" y="406"/>
                  </a:cubicBezTo>
                  <a:cubicBezTo>
                    <a:pt x="568" y="414"/>
                    <a:pt x="568" y="414"/>
                    <a:pt x="568" y="414"/>
                  </a:cubicBezTo>
                  <a:cubicBezTo>
                    <a:pt x="572" y="417"/>
                    <a:pt x="572" y="417"/>
                    <a:pt x="572" y="417"/>
                  </a:cubicBezTo>
                  <a:cubicBezTo>
                    <a:pt x="577" y="412"/>
                    <a:pt x="577" y="412"/>
                    <a:pt x="577" y="412"/>
                  </a:cubicBezTo>
                  <a:cubicBezTo>
                    <a:pt x="579" y="414"/>
                    <a:pt x="579" y="414"/>
                    <a:pt x="579" y="414"/>
                  </a:cubicBezTo>
                  <a:cubicBezTo>
                    <a:pt x="581" y="416"/>
                    <a:pt x="581" y="418"/>
                    <a:pt x="581" y="420"/>
                  </a:cubicBezTo>
                  <a:cubicBezTo>
                    <a:pt x="581" y="427"/>
                    <a:pt x="581" y="427"/>
                    <a:pt x="581" y="427"/>
                  </a:cubicBezTo>
                  <a:cubicBezTo>
                    <a:pt x="579" y="434"/>
                    <a:pt x="579" y="434"/>
                    <a:pt x="579" y="434"/>
                  </a:cubicBezTo>
                  <a:cubicBezTo>
                    <a:pt x="581" y="438"/>
                    <a:pt x="581" y="438"/>
                    <a:pt x="581" y="438"/>
                  </a:cubicBezTo>
                  <a:cubicBezTo>
                    <a:pt x="585" y="442"/>
                    <a:pt x="585" y="442"/>
                    <a:pt x="585" y="442"/>
                  </a:cubicBezTo>
                  <a:cubicBezTo>
                    <a:pt x="601" y="444"/>
                    <a:pt x="601" y="444"/>
                    <a:pt x="601" y="444"/>
                  </a:cubicBezTo>
                  <a:cubicBezTo>
                    <a:pt x="602" y="445"/>
                    <a:pt x="602" y="445"/>
                    <a:pt x="602" y="445"/>
                  </a:cubicBezTo>
                  <a:cubicBezTo>
                    <a:pt x="602" y="445"/>
                    <a:pt x="602" y="445"/>
                    <a:pt x="602" y="445"/>
                  </a:cubicBezTo>
                  <a:cubicBezTo>
                    <a:pt x="603" y="445"/>
                    <a:pt x="603" y="445"/>
                    <a:pt x="603" y="445"/>
                  </a:cubicBezTo>
                  <a:cubicBezTo>
                    <a:pt x="603" y="445"/>
                    <a:pt x="603" y="445"/>
                    <a:pt x="603" y="445"/>
                  </a:cubicBezTo>
                  <a:cubicBezTo>
                    <a:pt x="604" y="446"/>
                    <a:pt x="604" y="446"/>
                    <a:pt x="604" y="446"/>
                  </a:cubicBezTo>
                  <a:cubicBezTo>
                    <a:pt x="609" y="440"/>
                    <a:pt x="609" y="440"/>
                    <a:pt x="609" y="440"/>
                  </a:cubicBezTo>
                  <a:cubicBezTo>
                    <a:pt x="609" y="440"/>
                    <a:pt x="609" y="440"/>
                    <a:pt x="609" y="440"/>
                  </a:cubicBezTo>
                  <a:cubicBezTo>
                    <a:pt x="613" y="436"/>
                    <a:pt x="613" y="436"/>
                    <a:pt x="613" y="436"/>
                  </a:cubicBezTo>
                  <a:cubicBezTo>
                    <a:pt x="611" y="430"/>
                    <a:pt x="611" y="430"/>
                    <a:pt x="611" y="430"/>
                  </a:cubicBezTo>
                  <a:cubicBezTo>
                    <a:pt x="607" y="404"/>
                    <a:pt x="607" y="404"/>
                    <a:pt x="607" y="404"/>
                  </a:cubicBezTo>
                  <a:cubicBezTo>
                    <a:pt x="619" y="410"/>
                    <a:pt x="619" y="410"/>
                    <a:pt x="619" y="410"/>
                  </a:cubicBezTo>
                  <a:cubicBezTo>
                    <a:pt x="619" y="410"/>
                    <a:pt x="619" y="410"/>
                    <a:pt x="619" y="410"/>
                  </a:cubicBezTo>
                  <a:cubicBezTo>
                    <a:pt x="619" y="410"/>
                    <a:pt x="619" y="410"/>
                    <a:pt x="619" y="410"/>
                  </a:cubicBezTo>
                  <a:cubicBezTo>
                    <a:pt x="625" y="416"/>
                    <a:pt x="625" y="416"/>
                    <a:pt x="625" y="416"/>
                  </a:cubicBezTo>
                  <a:cubicBezTo>
                    <a:pt x="628" y="419"/>
                    <a:pt x="628" y="419"/>
                    <a:pt x="628" y="419"/>
                  </a:cubicBezTo>
                  <a:cubicBezTo>
                    <a:pt x="633" y="416"/>
                    <a:pt x="633" y="416"/>
                    <a:pt x="633" y="416"/>
                  </a:cubicBezTo>
                  <a:cubicBezTo>
                    <a:pt x="649" y="398"/>
                    <a:pt x="649" y="398"/>
                    <a:pt x="649" y="398"/>
                  </a:cubicBezTo>
                  <a:cubicBezTo>
                    <a:pt x="649" y="398"/>
                    <a:pt x="649" y="398"/>
                    <a:pt x="649" y="398"/>
                  </a:cubicBezTo>
                  <a:cubicBezTo>
                    <a:pt x="650" y="398"/>
                    <a:pt x="650" y="398"/>
                    <a:pt x="650" y="398"/>
                  </a:cubicBezTo>
                  <a:cubicBezTo>
                    <a:pt x="656" y="393"/>
                    <a:pt x="656" y="393"/>
                    <a:pt x="656" y="393"/>
                  </a:cubicBezTo>
                  <a:cubicBezTo>
                    <a:pt x="663" y="384"/>
                    <a:pt x="663" y="384"/>
                    <a:pt x="663" y="384"/>
                  </a:cubicBezTo>
                  <a:cubicBezTo>
                    <a:pt x="663" y="383"/>
                    <a:pt x="663" y="383"/>
                    <a:pt x="663" y="383"/>
                  </a:cubicBezTo>
                  <a:cubicBezTo>
                    <a:pt x="672" y="385"/>
                    <a:pt x="672" y="385"/>
                    <a:pt x="672" y="385"/>
                  </a:cubicBezTo>
                  <a:cubicBezTo>
                    <a:pt x="677" y="385"/>
                    <a:pt x="677" y="385"/>
                    <a:pt x="677" y="385"/>
                  </a:cubicBezTo>
                  <a:cubicBezTo>
                    <a:pt x="677" y="382"/>
                    <a:pt x="677" y="379"/>
                    <a:pt x="678" y="378"/>
                  </a:cubicBezTo>
                  <a:cubicBezTo>
                    <a:pt x="685" y="370"/>
                    <a:pt x="685" y="370"/>
                    <a:pt x="685" y="370"/>
                  </a:cubicBezTo>
                  <a:cubicBezTo>
                    <a:pt x="687" y="368"/>
                    <a:pt x="687" y="368"/>
                    <a:pt x="687" y="368"/>
                  </a:cubicBezTo>
                  <a:cubicBezTo>
                    <a:pt x="695" y="371"/>
                    <a:pt x="695" y="371"/>
                    <a:pt x="695" y="371"/>
                  </a:cubicBezTo>
                  <a:cubicBezTo>
                    <a:pt x="704" y="370"/>
                    <a:pt x="704" y="370"/>
                    <a:pt x="704" y="370"/>
                  </a:cubicBezTo>
                  <a:cubicBezTo>
                    <a:pt x="711" y="363"/>
                    <a:pt x="711" y="363"/>
                    <a:pt x="711" y="363"/>
                  </a:cubicBezTo>
                  <a:cubicBezTo>
                    <a:pt x="714" y="357"/>
                    <a:pt x="714" y="357"/>
                    <a:pt x="714" y="357"/>
                  </a:cubicBezTo>
                  <a:cubicBezTo>
                    <a:pt x="712" y="354"/>
                    <a:pt x="712" y="354"/>
                    <a:pt x="712" y="354"/>
                  </a:cubicBezTo>
                  <a:cubicBezTo>
                    <a:pt x="706" y="357"/>
                    <a:pt x="706" y="357"/>
                    <a:pt x="706" y="357"/>
                  </a:cubicBezTo>
                  <a:cubicBezTo>
                    <a:pt x="706" y="356"/>
                    <a:pt x="706" y="356"/>
                    <a:pt x="706" y="356"/>
                  </a:cubicBezTo>
                  <a:cubicBezTo>
                    <a:pt x="705" y="356"/>
                    <a:pt x="705" y="356"/>
                    <a:pt x="705" y="356"/>
                  </a:cubicBezTo>
                  <a:cubicBezTo>
                    <a:pt x="698" y="350"/>
                    <a:pt x="698" y="350"/>
                    <a:pt x="698" y="350"/>
                  </a:cubicBezTo>
                  <a:cubicBezTo>
                    <a:pt x="698" y="349"/>
                    <a:pt x="698" y="349"/>
                    <a:pt x="698" y="349"/>
                  </a:cubicBezTo>
                  <a:cubicBezTo>
                    <a:pt x="701" y="338"/>
                    <a:pt x="701" y="338"/>
                    <a:pt x="701" y="338"/>
                  </a:cubicBezTo>
                  <a:cubicBezTo>
                    <a:pt x="701" y="330"/>
                    <a:pt x="701" y="330"/>
                    <a:pt x="701" y="330"/>
                  </a:cubicBezTo>
                  <a:cubicBezTo>
                    <a:pt x="699" y="324"/>
                    <a:pt x="699" y="324"/>
                    <a:pt x="699" y="324"/>
                  </a:cubicBezTo>
                  <a:cubicBezTo>
                    <a:pt x="694" y="322"/>
                    <a:pt x="694" y="322"/>
                    <a:pt x="694" y="322"/>
                  </a:cubicBezTo>
                  <a:cubicBezTo>
                    <a:pt x="694" y="321"/>
                    <a:pt x="694" y="321"/>
                    <a:pt x="694" y="321"/>
                  </a:cubicBezTo>
                  <a:cubicBezTo>
                    <a:pt x="693" y="321"/>
                    <a:pt x="693" y="321"/>
                    <a:pt x="693" y="321"/>
                  </a:cubicBezTo>
                  <a:cubicBezTo>
                    <a:pt x="693" y="320"/>
                    <a:pt x="693" y="320"/>
                    <a:pt x="693" y="320"/>
                  </a:cubicBezTo>
                  <a:cubicBezTo>
                    <a:pt x="688" y="311"/>
                    <a:pt x="688" y="311"/>
                    <a:pt x="688" y="311"/>
                  </a:cubicBezTo>
                  <a:cubicBezTo>
                    <a:pt x="687" y="310"/>
                    <a:pt x="687" y="310"/>
                    <a:pt x="687" y="310"/>
                  </a:cubicBezTo>
                  <a:cubicBezTo>
                    <a:pt x="681" y="318"/>
                    <a:pt x="681" y="318"/>
                    <a:pt x="681" y="318"/>
                  </a:cubicBezTo>
                  <a:cubicBezTo>
                    <a:pt x="674" y="322"/>
                    <a:pt x="674" y="322"/>
                    <a:pt x="674" y="322"/>
                  </a:cubicBezTo>
                  <a:cubicBezTo>
                    <a:pt x="672" y="323"/>
                    <a:pt x="672" y="323"/>
                    <a:pt x="672" y="323"/>
                  </a:cubicBezTo>
                  <a:cubicBezTo>
                    <a:pt x="672" y="322"/>
                    <a:pt x="672" y="322"/>
                    <a:pt x="672" y="322"/>
                  </a:cubicBezTo>
                  <a:cubicBezTo>
                    <a:pt x="671" y="322"/>
                    <a:pt x="671" y="322"/>
                    <a:pt x="671" y="322"/>
                  </a:cubicBezTo>
                  <a:cubicBezTo>
                    <a:pt x="664" y="315"/>
                    <a:pt x="664" y="315"/>
                    <a:pt x="664" y="315"/>
                  </a:cubicBezTo>
                  <a:cubicBezTo>
                    <a:pt x="664" y="314"/>
                    <a:pt x="664" y="314"/>
                    <a:pt x="664" y="314"/>
                  </a:cubicBezTo>
                  <a:cubicBezTo>
                    <a:pt x="659" y="303"/>
                    <a:pt x="659" y="303"/>
                    <a:pt x="659" y="303"/>
                  </a:cubicBezTo>
                  <a:cubicBezTo>
                    <a:pt x="659" y="303"/>
                    <a:pt x="659" y="303"/>
                    <a:pt x="659" y="303"/>
                  </a:cubicBezTo>
                  <a:cubicBezTo>
                    <a:pt x="657" y="295"/>
                    <a:pt x="657" y="295"/>
                    <a:pt x="657" y="295"/>
                  </a:cubicBezTo>
                  <a:cubicBezTo>
                    <a:pt x="657" y="294"/>
                    <a:pt x="657" y="294"/>
                    <a:pt x="657" y="294"/>
                  </a:cubicBezTo>
                  <a:cubicBezTo>
                    <a:pt x="657" y="294"/>
                    <a:pt x="657" y="294"/>
                    <a:pt x="657" y="294"/>
                  </a:cubicBezTo>
                  <a:cubicBezTo>
                    <a:pt x="657" y="282"/>
                    <a:pt x="657" y="282"/>
                    <a:pt x="657" y="282"/>
                  </a:cubicBezTo>
                  <a:cubicBezTo>
                    <a:pt x="656" y="275"/>
                    <a:pt x="656" y="275"/>
                    <a:pt x="656" y="275"/>
                  </a:cubicBezTo>
                  <a:cubicBezTo>
                    <a:pt x="650" y="273"/>
                    <a:pt x="650" y="273"/>
                    <a:pt x="650" y="273"/>
                  </a:cubicBezTo>
                  <a:cubicBezTo>
                    <a:pt x="650" y="273"/>
                    <a:pt x="650" y="273"/>
                    <a:pt x="650" y="273"/>
                  </a:cubicBezTo>
                  <a:cubicBezTo>
                    <a:pt x="650" y="273"/>
                    <a:pt x="650" y="273"/>
                    <a:pt x="650" y="273"/>
                  </a:cubicBezTo>
                  <a:cubicBezTo>
                    <a:pt x="637" y="263"/>
                    <a:pt x="637" y="263"/>
                    <a:pt x="637" y="263"/>
                  </a:cubicBezTo>
                  <a:cubicBezTo>
                    <a:pt x="638" y="262"/>
                    <a:pt x="638" y="262"/>
                    <a:pt x="638" y="262"/>
                  </a:cubicBezTo>
                  <a:cubicBezTo>
                    <a:pt x="644" y="255"/>
                    <a:pt x="644" y="255"/>
                    <a:pt x="644" y="255"/>
                  </a:cubicBezTo>
                  <a:cubicBezTo>
                    <a:pt x="644" y="255"/>
                    <a:pt x="644" y="255"/>
                    <a:pt x="644" y="255"/>
                  </a:cubicBezTo>
                  <a:cubicBezTo>
                    <a:pt x="644" y="254"/>
                    <a:pt x="644" y="254"/>
                    <a:pt x="644" y="254"/>
                  </a:cubicBezTo>
                  <a:cubicBezTo>
                    <a:pt x="645" y="254"/>
                    <a:pt x="645" y="254"/>
                    <a:pt x="645" y="254"/>
                  </a:cubicBezTo>
                  <a:cubicBezTo>
                    <a:pt x="645" y="254"/>
                    <a:pt x="645" y="254"/>
                    <a:pt x="645" y="254"/>
                  </a:cubicBezTo>
                  <a:cubicBezTo>
                    <a:pt x="651" y="254"/>
                    <a:pt x="651" y="254"/>
                    <a:pt x="651" y="254"/>
                  </a:cubicBezTo>
                  <a:cubicBezTo>
                    <a:pt x="652" y="254"/>
                    <a:pt x="652" y="254"/>
                    <a:pt x="652" y="254"/>
                  </a:cubicBezTo>
                  <a:cubicBezTo>
                    <a:pt x="654" y="254"/>
                    <a:pt x="656" y="255"/>
                    <a:pt x="657" y="257"/>
                  </a:cubicBezTo>
                  <a:cubicBezTo>
                    <a:pt x="663" y="261"/>
                    <a:pt x="663" y="261"/>
                    <a:pt x="663" y="261"/>
                  </a:cubicBezTo>
                  <a:cubicBezTo>
                    <a:pt x="669" y="256"/>
                    <a:pt x="669" y="256"/>
                    <a:pt x="669" y="256"/>
                  </a:cubicBezTo>
                  <a:cubicBezTo>
                    <a:pt x="673" y="250"/>
                    <a:pt x="673" y="250"/>
                    <a:pt x="673" y="250"/>
                  </a:cubicBezTo>
                  <a:cubicBezTo>
                    <a:pt x="673" y="245"/>
                    <a:pt x="673" y="245"/>
                    <a:pt x="673" y="245"/>
                  </a:cubicBezTo>
                  <a:cubicBezTo>
                    <a:pt x="672" y="232"/>
                    <a:pt x="672" y="232"/>
                    <a:pt x="672" y="232"/>
                  </a:cubicBezTo>
                  <a:cubicBezTo>
                    <a:pt x="671" y="227"/>
                    <a:pt x="671" y="227"/>
                    <a:pt x="671" y="227"/>
                  </a:cubicBezTo>
                  <a:cubicBezTo>
                    <a:pt x="662" y="226"/>
                    <a:pt x="662" y="226"/>
                    <a:pt x="662" y="226"/>
                  </a:cubicBezTo>
                  <a:cubicBezTo>
                    <a:pt x="662" y="220"/>
                    <a:pt x="662" y="220"/>
                    <a:pt x="662" y="220"/>
                  </a:cubicBezTo>
                  <a:cubicBezTo>
                    <a:pt x="654" y="210"/>
                    <a:pt x="654" y="210"/>
                    <a:pt x="654" y="210"/>
                  </a:cubicBezTo>
                  <a:cubicBezTo>
                    <a:pt x="653" y="210"/>
                    <a:pt x="653" y="210"/>
                    <a:pt x="653" y="210"/>
                  </a:cubicBezTo>
                  <a:cubicBezTo>
                    <a:pt x="649" y="203"/>
                    <a:pt x="649" y="203"/>
                    <a:pt x="649" y="203"/>
                  </a:cubicBezTo>
                  <a:cubicBezTo>
                    <a:pt x="649" y="202"/>
                    <a:pt x="649" y="202"/>
                    <a:pt x="649" y="202"/>
                  </a:cubicBezTo>
                  <a:cubicBezTo>
                    <a:pt x="649" y="201"/>
                    <a:pt x="649" y="201"/>
                    <a:pt x="649" y="201"/>
                  </a:cubicBezTo>
                  <a:cubicBezTo>
                    <a:pt x="649" y="201"/>
                    <a:pt x="649" y="201"/>
                    <a:pt x="649" y="201"/>
                  </a:cubicBezTo>
                  <a:cubicBezTo>
                    <a:pt x="657" y="190"/>
                    <a:pt x="657" y="190"/>
                    <a:pt x="657" y="190"/>
                  </a:cubicBezTo>
                  <a:cubicBezTo>
                    <a:pt x="657" y="189"/>
                    <a:pt x="657" y="189"/>
                    <a:pt x="657" y="189"/>
                  </a:cubicBezTo>
                  <a:cubicBezTo>
                    <a:pt x="658" y="189"/>
                    <a:pt x="658" y="189"/>
                    <a:pt x="658" y="189"/>
                  </a:cubicBezTo>
                  <a:cubicBezTo>
                    <a:pt x="658" y="188"/>
                    <a:pt x="658" y="188"/>
                    <a:pt x="658" y="188"/>
                  </a:cubicBezTo>
                  <a:cubicBezTo>
                    <a:pt x="659" y="188"/>
                    <a:pt x="659" y="188"/>
                    <a:pt x="659" y="188"/>
                  </a:cubicBezTo>
                  <a:cubicBezTo>
                    <a:pt x="662" y="188"/>
                    <a:pt x="662" y="188"/>
                    <a:pt x="662" y="188"/>
                  </a:cubicBezTo>
                  <a:cubicBezTo>
                    <a:pt x="667" y="184"/>
                    <a:pt x="667" y="184"/>
                    <a:pt x="667" y="184"/>
                  </a:cubicBezTo>
                  <a:cubicBezTo>
                    <a:pt x="672" y="168"/>
                    <a:pt x="672" y="168"/>
                    <a:pt x="672" y="168"/>
                  </a:cubicBezTo>
                  <a:cubicBezTo>
                    <a:pt x="672" y="168"/>
                    <a:pt x="672" y="168"/>
                    <a:pt x="672" y="168"/>
                  </a:cubicBezTo>
                  <a:cubicBezTo>
                    <a:pt x="672" y="168"/>
                    <a:pt x="672" y="168"/>
                    <a:pt x="672" y="168"/>
                  </a:cubicBezTo>
                  <a:cubicBezTo>
                    <a:pt x="679" y="161"/>
                    <a:pt x="679" y="161"/>
                    <a:pt x="679" y="161"/>
                  </a:cubicBezTo>
                  <a:cubicBezTo>
                    <a:pt x="679" y="160"/>
                    <a:pt x="679" y="160"/>
                    <a:pt x="679" y="160"/>
                  </a:cubicBezTo>
                  <a:cubicBezTo>
                    <a:pt x="679" y="160"/>
                    <a:pt x="679" y="160"/>
                    <a:pt x="679" y="160"/>
                  </a:cubicBezTo>
                  <a:cubicBezTo>
                    <a:pt x="679" y="160"/>
                    <a:pt x="679" y="160"/>
                    <a:pt x="679" y="160"/>
                  </a:cubicBezTo>
                  <a:cubicBezTo>
                    <a:pt x="687" y="158"/>
                    <a:pt x="687" y="158"/>
                    <a:pt x="687" y="158"/>
                  </a:cubicBezTo>
                  <a:cubicBezTo>
                    <a:pt x="687" y="159"/>
                    <a:pt x="687" y="159"/>
                    <a:pt x="687" y="159"/>
                  </a:cubicBezTo>
                  <a:cubicBezTo>
                    <a:pt x="691" y="163"/>
                    <a:pt x="691" y="163"/>
                    <a:pt x="691" y="163"/>
                  </a:cubicBezTo>
                  <a:cubicBezTo>
                    <a:pt x="693" y="164"/>
                    <a:pt x="693" y="164"/>
                    <a:pt x="693" y="164"/>
                  </a:cubicBezTo>
                  <a:cubicBezTo>
                    <a:pt x="696" y="151"/>
                    <a:pt x="696" y="151"/>
                    <a:pt x="696" y="151"/>
                  </a:cubicBezTo>
                  <a:cubicBezTo>
                    <a:pt x="693" y="142"/>
                    <a:pt x="693" y="142"/>
                    <a:pt x="693" y="142"/>
                  </a:cubicBezTo>
                  <a:cubicBezTo>
                    <a:pt x="693" y="142"/>
                    <a:pt x="693" y="142"/>
                    <a:pt x="693" y="142"/>
                  </a:cubicBezTo>
                  <a:cubicBezTo>
                    <a:pt x="693" y="141"/>
                    <a:pt x="693" y="141"/>
                    <a:pt x="693" y="141"/>
                  </a:cubicBezTo>
                  <a:cubicBezTo>
                    <a:pt x="694" y="131"/>
                    <a:pt x="694" y="131"/>
                    <a:pt x="694" y="131"/>
                  </a:cubicBezTo>
                  <a:cubicBezTo>
                    <a:pt x="694" y="130"/>
                    <a:pt x="694" y="130"/>
                    <a:pt x="694" y="130"/>
                  </a:cubicBezTo>
                  <a:cubicBezTo>
                    <a:pt x="699" y="125"/>
                    <a:pt x="699" y="125"/>
                    <a:pt x="699" y="125"/>
                  </a:cubicBezTo>
                  <a:cubicBezTo>
                    <a:pt x="702" y="120"/>
                    <a:pt x="702" y="120"/>
                    <a:pt x="702" y="120"/>
                  </a:cubicBezTo>
                  <a:cubicBezTo>
                    <a:pt x="702" y="115"/>
                    <a:pt x="702" y="115"/>
                    <a:pt x="702" y="115"/>
                  </a:cubicBezTo>
                  <a:cubicBezTo>
                    <a:pt x="702" y="112"/>
                    <a:pt x="701" y="108"/>
                    <a:pt x="699" y="102"/>
                  </a:cubicBezTo>
                  <a:cubicBezTo>
                    <a:pt x="699" y="102"/>
                    <a:pt x="699" y="102"/>
                    <a:pt x="699" y="102"/>
                  </a:cubicBezTo>
                  <a:cubicBezTo>
                    <a:pt x="699" y="102"/>
                    <a:pt x="699" y="102"/>
                    <a:pt x="699" y="102"/>
                  </a:cubicBezTo>
                  <a:cubicBezTo>
                    <a:pt x="699" y="93"/>
                    <a:pt x="699" y="93"/>
                    <a:pt x="699" y="93"/>
                  </a:cubicBezTo>
                  <a:cubicBezTo>
                    <a:pt x="699" y="92"/>
                    <a:pt x="699" y="92"/>
                    <a:pt x="699" y="92"/>
                  </a:cubicBezTo>
                  <a:cubicBezTo>
                    <a:pt x="701" y="84"/>
                    <a:pt x="701" y="84"/>
                    <a:pt x="701" y="84"/>
                  </a:cubicBezTo>
                  <a:cubicBezTo>
                    <a:pt x="699" y="80"/>
                    <a:pt x="698" y="78"/>
                    <a:pt x="698" y="76"/>
                  </a:cubicBezTo>
                  <a:lnTo>
                    <a:pt x="699" y="64"/>
                  </a:lnTo>
                  <a:close/>
                </a:path>
              </a:pathLst>
            </a:custGeom>
            <a:grpFill/>
            <a:ln>
              <a:noFill/>
            </a:ln>
          </p:spPr>
          <p:txBody>
            <a:bodyPr/>
            <a:lstStyle/>
            <a:p>
              <a:endParaRPr lang="zh-CN" altLang="en-US"/>
            </a:p>
          </p:txBody>
        </p:sp>
        <p:sp>
          <p:nvSpPr>
            <p:cNvPr id="485" name="Freeform 6"/>
            <p:cNvSpPr>
              <a:spLocks noChangeArrowheads="1"/>
            </p:cNvSpPr>
            <p:nvPr/>
          </p:nvSpPr>
          <p:spPr bwMode="auto">
            <a:xfrm>
              <a:off x="2240644" y="2416406"/>
              <a:ext cx="1466850" cy="1239837"/>
            </a:xfrm>
            <a:custGeom>
              <a:avLst/>
              <a:gdLst>
                <a:gd name="T0" fmla="*/ 2147483647 w 456"/>
                <a:gd name="T1" fmla="*/ 2147483647 h 386"/>
                <a:gd name="T2" fmla="*/ 2147483647 w 456"/>
                <a:gd name="T3" fmla="*/ 2147483647 h 386"/>
                <a:gd name="T4" fmla="*/ 2147483647 w 456"/>
                <a:gd name="T5" fmla="*/ 2147483647 h 386"/>
                <a:gd name="T6" fmla="*/ 2147483647 w 456"/>
                <a:gd name="T7" fmla="*/ 2147483647 h 386"/>
                <a:gd name="T8" fmla="*/ 2147483647 w 456"/>
                <a:gd name="T9" fmla="*/ 2147483647 h 386"/>
                <a:gd name="T10" fmla="*/ 2147483647 w 456"/>
                <a:gd name="T11" fmla="*/ 2147483647 h 386"/>
                <a:gd name="T12" fmla="*/ 2147483647 w 456"/>
                <a:gd name="T13" fmla="*/ 2147483647 h 386"/>
                <a:gd name="T14" fmla="*/ 2147483647 w 456"/>
                <a:gd name="T15" fmla="*/ 2147483647 h 386"/>
                <a:gd name="T16" fmla="*/ 2147483647 w 456"/>
                <a:gd name="T17" fmla="*/ 2147483647 h 386"/>
                <a:gd name="T18" fmla="*/ 2147483647 w 456"/>
                <a:gd name="T19" fmla="*/ 2147483647 h 386"/>
                <a:gd name="T20" fmla="*/ 2147483647 w 456"/>
                <a:gd name="T21" fmla="*/ 2147483647 h 386"/>
                <a:gd name="T22" fmla="*/ 2147483647 w 456"/>
                <a:gd name="T23" fmla="*/ 2147483647 h 386"/>
                <a:gd name="T24" fmla="*/ 2147483647 w 456"/>
                <a:gd name="T25" fmla="*/ 2147483647 h 386"/>
                <a:gd name="T26" fmla="*/ 2147483647 w 456"/>
                <a:gd name="T27" fmla="*/ 2147483647 h 386"/>
                <a:gd name="T28" fmla="*/ 2147483647 w 456"/>
                <a:gd name="T29" fmla="*/ 2147483647 h 386"/>
                <a:gd name="T30" fmla="*/ 2147483647 w 456"/>
                <a:gd name="T31" fmla="*/ 2147483647 h 386"/>
                <a:gd name="T32" fmla="*/ 2147483647 w 456"/>
                <a:gd name="T33" fmla="*/ 2147483647 h 386"/>
                <a:gd name="T34" fmla="*/ 2147483647 w 456"/>
                <a:gd name="T35" fmla="*/ 2147483647 h 386"/>
                <a:gd name="T36" fmla="*/ 2147483647 w 456"/>
                <a:gd name="T37" fmla="*/ 2147483647 h 386"/>
                <a:gd name="T38" fmla="*/ 2147483647 w 456"/>
                <a:gd name="T39" fmla="*/ 2147483647 h 386"/>
                <a:gd name="T40" fmla="*/ 2147483647 w 456"/>
                <a:gd name="T41" fmla="*/ 2147483647 h 386"/>
                <a:gd name="T42" fmla="*/ 2147483647 w 456"/>
                <a:gd name="T43" fmla="*/ 2147483647 h 386"/>
                <a:gd name="T44" fmla="*/ 2147483647 w 456"/>
                <a:gd name="T45" fmla="*/ 2147483647 h 386"/>
                <a:gd name="T46" fmla="*/ 2147483647 w 456"/>
                <a:gd name="T47" fmla="*/ 2147483647 h 386"/>
                <a:gd name="T48" fmla="*/ 2147483647 w 456"/>
                <a:gd name="T49" fmla="*/ 2147483647 h 386"/>
                <a:gd name="T50" fmla="*/ 2147483647 w 456"/>
                <a:gd name="T51" fmla="*/ 2147483647 h 386"/>
                <a:gd name="T52" fmla="*/ 2147483647 w 456"/>
                <a:gd name="T53" fmla="*/ 2147483647 h 386"/>
                <a:gd name="T54" fmla="*/ 2147483647 w 456"/>
                <a:gd name="T55" fmla="*/ 2147483647 h 386"/>
                <a:gd name="T56" fmla="*/ 2147483647 w 456"/>
                <a:gd name="T57" fmla="*/ 2147483647 h 386"/>
                <a:gd name="T58" fmla="*/ 2147483647 w 456"/>
                <a:gd name="T59" fmla="*/ 2147483647 h 386"/>
                <a:gd name="T60" fmla="*/ 2147483647 w 456"/>
                <a:gd name="T61" fmla="*/ 2147483647 h 386"/>
                <a:gd name="T62" fmla="*/ 2147483647 w 456"/>
                <a:gd name="T63" fmla="*/ 2147483647 h 386"/>
                <a:gd name="T64" fmla="*/ 2147483647 w 456"/>
                <a:gd name="T65" fmla="*/ 2147483647 h 386"/>
                <a:gd name="T66" fmla="*/ 2147483647 w 456"/>
                <a:gd name="T67" fmla="*/ 2147483647 h 386"/>
                <a:gd name="T68" fmla="*/ 2147483647 w 456"/>
                <a:gd name="T69" fmla="*/ 2147483647 h 386"/>
                <a:gd name="T70" fmla="*/ 2147483647 w 456"/>
                <a:gd name="T71" fmla="*/ 2147483647 h 386"/>
                <a:gd name="T72" fmla="*/ 2147483647 w 456"/>
                <a:gd name="T73" fmla="*/ 2147483647 h 386"/>
                <a:gd name="T74" fmla="*/ 2147483647 w 456"/>
                <a:gd name="T75" fmla="*/ 2147483647 h 386"/>
                <a:gd name="T76" fmla="*/ 2147483647 w 456"/>
                <a:gd name="T77" fmla="*/ 2147483647 h 386"/>
                <a:gd name="T78" fmla="*/ 2147483647 w 456"/>
                <a:gd name="T79" fmla="*/ 2147483647 h 386"/>
                <a:gd name="T80" fmla="*/ 2147483647 w 456"/>
                <a:gd name="T81" fmla="*/ 2147483647 h 386"/>
                <a:gd name="T82" fmla="*/ 2147483647 w 456"/>
                <a:gd name="T83" fmla="*/ 2147483647 h 386"/>
                <a:gd name="T84" fmla="*/ 2147483647 w 456"/>
                <a:gd name="T85" fmla="*/ 2147483647 h 386"/>
                <a:gd name="T86" fmla="*/ 2147483647 w 456"/>
                <a:gd name="T87" fmla="*/ 2147483647 h 386"/>
                <a:gd name="T88" fmla="*/ 2147483647 w 456"/>
                <a:gd name="T89" fmla="*/ 2147483647 h 386"/>
                <a:gd name="T90" fmla="*/ 2147483647 w 456"/>
                <a:gd name="T91" fmla="*/ 2147483647 h 386"/>
                <a:gd name="T92" fmla="*/ 2147483647 w 456"/>
                <a:gd name="T93" fmla="*/ 2147483647 h 386"/>
                <a:gd name="T94" fmla="*/ 2147483647 w 456"/>
                <a:gd name="T95" fmla="*/ 2147483647 h 386"/>
                <a:gd name="T96" fmla="*/ 2147483647 w 456"/>
                <a:gd name="T97" fmla="*/ 2147483647 h 386"/>
                <a:gd name="T98" fmla="*/ 2147483647 w 456"/>
                <a:gd name="T99" fmla="*/ 2147483647 h 386"/>
                <a:gd name="T100" fmla="*/ 2147483647 w 456"/>
                <a:gd name="T101" fmla="*/ 2147483647 h 386"/>
                <a:gd name="T102" fmla="*/ 2147483647 w 456"/>
                <a:gd name="T103" fmla="*/ 2147483647 h 386"/>
                <a:gd name="T104" fmla="*/ 2147483647 w 456"/>
                <a:gd name="T105" fmla="*/ 2147483647 h 386"/>
                <a:gd name="T106" fmla="*/ 2147483647 w 456"/>
                <a:gd name="T107" fmla="*/ 2147483647 h 386"/>
                <a:gd name="T108" fmla="*/ 2147483647 w 456"/>
                <a:gd name="T109" fmla="*/ 2147483647 h 38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456"/>
                <a:gd name="T166" fmla="*/ 0 h 386"/>
                <a:gd name="T167" fmla="*/ 456 w 456"/>
                <a:gd name="T168" fmla="*/ 386 h 38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456" h="386">
                  <a:moveTo>
                    <a:pt x="271" y="140"/>
                  </a:moveTo>
                  <a:cubicBezTo>
                    <a:pt x="265" y="140"/>
                    <a:pt x="265" y="140"/>
                    <a:pt x="265" y="140"/>
                  </a:cubicBezTo>
                  <a:cubicBezTo>
                    <a:pt x="263" y="144"/>
                    <a:pt x="263" y="144"/>
                    <a:pt x="263" y="144"/>
                  </a:cubicBezTo>
                  <a:cubicBezTo>
                    <a:pt x="266" y="148"/>
                    <a:pt x="266" y="148"/>
                    <a:pt x="266" y="148"/>
                  </a:cubicBezTo>
                  <a:cubicBezTo>
                    <a:pt x="266" y="148"/>
                    <a:pt x="266" y="148"/>
                    <a:pt x="266" y="148"/>
                  </a:cubicBezTo>
                  <a:cubicBezTo>
                    <a:pt x="266" y="148"/>
                    <a:pt x="266" y="148"/>
                    <a:pt x="266" y="148"/>
                  </a:cubicBezTo>
                  <a:cubicBezTo>
                    <a:pt x="268" y="154"/>
                    <a:pt x="268" y="154"/>
                    <a:pt x="268" y="154"/>
                  </a:cubicBezTo>
                  <a:cubicBezTo>
                    <a:pt x="268" y="154"/>
                    <a:pt x="268" y="154"/>
                    <a:pt x="268" y="154"/>
                  </a:cubicBezTo>
                  <a:cubicBezTo>
                    <a:pt x="268" y="155"/>
                    <a:pt x="268" y="155"/>
                    <a:pt x="268" y="155"/>
                  </a:cubicBezTo>
                  <a:cubicBezTo>
                    <a:pt x="268" y="156"/>
                    <a:pt x="268" y="156"/>
                    <a:pt x="268" y="156"/>
                  </a:cubicBezTo>
                  <a:cubicBezTo>
                    <a:pt x="259" y="160"/>
                    <a:pt x="259" y="160"/>
                    <a:pt x="259" y="160"/>
                  </a:cubicBezTo>
                  <a:cubicBezTo>
                    <a:pt x="258" y="160"/>
                    <a:pt x="258" y="160"/>
                    <a:pt x="258" y="160"/>
                  </a:cubicBezTo>
                  <a:cubicBezTo>
                    <a:pt x="258" y="160"/>
                    <a:pt x="258" y="160"/>
                    <a:pt x="258" y="160"/>
                  </a:cubicBezTo>
                  <a:cubicBezTo>
                    <a:pt x="258" y="160"/>
                    <a:pt x="258" y="160"/>
                    <a:pt x="258" y="160"/>
                  </a:cubicBezTo>
                  <a:cubicBezTo>
                    <a:pt x="258" y="160"/>
                    <a:pt x="258" y="160"/>
                    <a:pt x="258" y="160"/>
                  </a:cubicBezTo>
                  <a:cubicBezTo>
                    <a:pt x="251" y="160"/>
                    <a:pt x="247" y="158"/>
                    <a:pt x="246" y="155"/>
                  </a:cubicBezTo>
                  <a:cubicBezTo>
                    <a:pt x="244" y="150"/>
                    <a:pt x="244" y="150"/>
                    <a:pt x="244" y="150"/>
                  </a:cubicBezTo>
                  <a:cubicBezTo>
                    <a:pt x="232" y="148"/>
                    <a:pt x="232" y="148"/>
                    <a:pt x="232" y="148"/>
                  </a:cubicBezTo>
                  <a:cubicBezTo>
                    <a:pt x="228" y="132"/>
                    <a:pt x="228" y="132"/>
                    <a:pt x="228" y="132"/>
                  </a:cubicBezTo>
                  <a:cubicBezTo>
                    <a:pt x="226" y="132"/>
                    <a:pt x="224" y="131"/>
                    <a:pt x="223" y="129"/>
                  </a:cubicBezTo>
                  <a:cubicBezTo>
                    <a:pt x="222" y="128"/>
                    <a:pt x="222" y="128"/>
                    <a:pt x="222" y="128"/>
                  </a:cubicBezTo>
                  <a:cubicBezTo>
                    <a:pt x="220" y="126"/>
                    <a:pt x="219" y="124"/>
                    <a:pt x="216" y="124"/>
                  </a:cubicBezTo>
                  <a:cubicBezTo>
                    <a:pt x="213" y="122"/>
                    <a:pt x="210" y="120"/>
                    <a:pt x="208" y="116"/>
                  </a:cubicBezTo>
                  <a:cubicBezTo>
                    <a:pt x="203" y="114"/>
                    <a:pt x="203" y="114"/>
                    <a:pt x="203" y="114"/>
                  </a:cubicBezTo>
                  <a:cubicBezTo>
                    <a:pt x="203" y="114"/>
                    <a:pt x="203" y="114"/>
                    <a:pt x="203" y="114"/>
                  </a:cubicBezTo>
                  <a:cubicBezTo>
                    <a:pt x="203" y="114"/>
                    <a:pt x="203" y="114"/>
                    <a:pt x="203" y="114"/>
                  </a:cubicBezTo>
                  <a:cubicBezTo>
                    <a:pt x="203" y="114"/>
                    <a:pt x="203" y="114"/>
                    <a:pt x="203" y="114"/>
                  </a:cubicBezTo>
                  <a:cubicBezTo>
                    <a:pt x="196" y="107"/>
                    <a:pt x="196" y="107"/>
                    <a:pt x="196" y="107"/>
                  </a:cubicBezTo>
                  <a:cubicBezTo>
                    <a:pt x="196" y="107"/>
                    <a:pt x="196" y="107"/>
                    <a:pt x="196" y="107"/>
                  </a:cubicBezTo>
                  <a:cubicBezTo>
                    <a:pt x="195" y="102"/>
                    <a:pt x="195" y="102"/>
                    <a:pt x="195" y="102"/>
                  </a:cubicBezTo>
                  <a:cubicBezTo>
                    <a:pt x="195" y="101"/>
                    <a:pt x="195" y="101"/>
                    <a:pt x="195" y="101"/>
                  </a:cubicBezTo>
                  <a:cubicBezTo>
                    <a:pt x="208" y="84"/>
                    <a:pt x="208" y="84"/>
                    <a:pt x="208" y="84"/>
                  </a:cubicBezTo>
                  <a:cubicBezTo>
                    <a:pt x="208" y="82"/>
                    <a:pt x="208" y="82"/>
                    <a:pt x="208" y="81"/>
                  </a:cubicBezTo>
                  <a:cubicBezTo>
                    <a:pt x="206" y="76"/>
                    <a:pt x="206" y="76"/>
                    <a:pt x="206" y="76"/>
                  </a:cubicBezTo>
                  <a:cubicBezTo>
                    <a:pt x="199" y="78"/>
                    <a:pt x="199" y="78"/>
                    <a:pt x="199" y="78"/>
                  </a:cubicBezTo>
                  <a:cubicBezTo>
                    <a:pt x="198" y="78"/>
                    <a:pt x="198" y="78"/>
                    <a:pt x="198" y="78"/>
                  </a:cubicBezTo>
                  <a:cubicBezTo>
                    <a:pt x="198" y="79"/>
                    <a:pt x="198" y="79"/>
                    <a:pt x="198" y="79"/>
                  </a:cubicBezTo>
                  <a:cubicBezTo>
                    <a:pt x="198" y="79"/>
                    <a:pt x="198" y="79"/>
                    <a:pt x="198" y="79"/>
                  </a:cubicBezTo>
                  <a:cubicBezTo>
                    <a:pt x="180" y="80"/>
                    <a:pt x="180" y="80"/>
                    <a:pt x="180" y="80"/>
                  </a:cubicBezTo>
                  <a:cubicBezTo>
                    <a:pt x="174" y="82"/>
                    <a:pt x="174" y="82"/>
                    <a:pt x="174" y="82"/>
                  </a:cubicBezTo>
                  <a:cubicBezTo>
                    <a:pt x="171" y="84"/>
                    <a:pt x="171" y="84"/>
                    <a:pt x="171" y="84"/>
                  </a:cubicBezTo>
                  <a:cubicBezTo>
                    <a:pt x="170" y="86"/>
                    <a:pt x="170" y="86"/>
                    <a:pt x="170" y="86"/>
                  </a:cubicBezTo>
                  <a:cubicBezTo>
                    <a:pt x="168" y="88"/>
                    <a:pt x="166" y="90"/>
                    <a:pt x="162" y="89"/>
                  </a:cubicBezTo>
                  <a:cubicBezTo>
                    <a:pt x="162" y="89"/>
                    <a:pt x="162" y="89"/>
                    <a:pt x="162" y="89"/>
                  </a:cubicBezTo>
                  <a:cubicBezTo>
                    <a:pt x="162" y="88"/>
                    <a:pt x="162" y="88"/>
                    <a:pt x="162" y="88"/>
                  </a:cubicBezTo>
                  <a:cubicBezTo>
                    <a:pt x="156" y="84"/>
                    <a:pt x="156" y="84"/>
                    <a:pt x="156" y="84"/>
                  </a:cubicBezTo>
                  <a:cubicBezTo>
                    <a:pt x="156" y="74"/>
                    <a:pt x="156" y="74"/>
                    <a:pt x="156" y="74"/>
                  </a:cubicBezTo>
                  <a:cubicBezTo>
                    <a:pt x="152" y="72"/>
                    <a:pt x="150" y="69"/>
                    <a:pt x="150" y="67"/>
                  </a:cubicBezTo>
                  <a:cubicBezTo>
                    <a:pt x="148" y="58"/>
                    <a:pt x="148" y="58"/>
                    <a:pt x="148" y="58"/>
                  </a:cubicBezTo>
                  <a:cubicBezTo>
                    <a:pt x="144" y="54"/>
                    <a:pt x="144" y="54"/>
                    <a:pt x="144" y="54"/>
                  </a:cubicBezTo>
                  <a:cubicBezTo>
                    <a:pt x="140" y="50"/>
                    <a:pt x="140" y="50"/>
                    <a:pt x="140" y="50"/>
                  </a:cubicBezTo>
                  <a:cubicBezTo>
                    <a:pt x="138" y="49"/>
                    <a:pt x="138" y="49"/>
                    <a:pt x="138" y="49"/>
                  </a:cubicBezTo>
                  <a:cubicBezTo>
                    <a:pt x="145" y="40"/>
                    <a:pt x="145" y="40"/>
                    <a:pt x="145" y="40"/>
                  </a:cubicBezTo>
                  <a:cubicBezTo>
                    <a:pt x="146" y="34"/>
                    <a:pt x="146" y="34"/>
                    <a:pt x="146" y="34"/>
                  </a:cubicBezTo>
                  <a:cubicBezTo>
                    <a:pt x="138" y="24"/>
                    <a:pt x="138" y="24"/>
                    <a:pt x="138" y="24"/>
                  </a:cubicBezTo>
                  <a:cubicBezTo>
                    <a:pt x="138" y="24"/>
                    <a:pt x="138" y="24"/>
                    <a:pt x="138" y="24"/>
                  </a:cubicBezTo>
                  <a:cubicBezTo>
                    <a:pt x="138" y="24"/>
                    <a:pt x="138" y="24"/>
                    <a:pt x="138" y="24"/>
                  </a:cubicBezTo>
                  <a:cubicBezTo>
                    <a:pt x="134" y="16"/>
                    <a:pt x="134" y="16"/>
                    <a:pt x="134" y="16"/>
                  </a:cubicBezTo>
                  <a:cubicBezTo>
                    <a:pt x="134" y="16"/>
                    <a:pt x="134" y="16"/>
                    <a:pt x="134" y="16"/>
                  </a:cubicBezTo>
                  <a:cubicBezTo>
                    <a:pt x="134" y="16"/>
                    <a:pt x="134" y="16"/>
                    <a:pt x="134" y="16"/>
                  </a:cubicBezTo>
                  <a:cubicBezTo>
                    <a:pt x="134" y="12"/>
                    <a:pt x="134" y="12"/>
                    <a:pt x="134" y="12"/>
                  </a:cubicBezTo>
                  <a:cubicBezTo>
                    <a:pt x="128" y="8"/>
                    <a:pt x="128" y="8"/>
                    <a:pt x="128" y="8"/>
                  </a:cubicBezTo>
                  <a:cubicBezTo>
                    <a:pt x="128" y="7"/>
                    <a:pt x="128" y="7"/>
                    <a:pt x="128" y="7"/>
                  </a:cubicBezTo>
                  <a:cubicBezTo>
                    <a:pt x="128" y="7"/>
                    <a:pt x="128" y="7"/>
                    <a:pt x="128" y="7"/>
                  </a:cubicBezTo>
                  <a:cubicBezTo>
                    <a:pt x="128" y="7"/>
                    <a:pt x="128" y="7"/>
                    <a:pt x="128" y="7"/>
                  </a:cubicBezTo>
                  <a:cubicBezTo>
                    <a:pt x="123" y="1"/>
                    <a:pt x="123" y="1"/>
                    <a:pt x="123" y="1"/>
                  </a:cubicBezTo>
                  <a:cubicBezTo>
                    <a:pt x="116" y="0"/>
                    <a:pt x="116" y="0"/>
                    <a:pt x="116" y="0"/>
                  </a:cubicBezTo>
                  <a:cubicBezTo>
                    <a:pt x="108" y="2"/>
                    <a:pt x="108" y="2"/>
                    <a:pt x="108" y="2"/>
                  </a:cubicBezTo>
                  <a:cubicBezTo>
                    <a:pt x="106" y="4"/>
                    <a:pt x="106" y="4"/>
                    <a:pt x="106" y="4"/>
                  </a:cubicBezTo>
                  <a:cubicBezTo>
                    <a:pt x="105" y="15"/>
                    <a:pt x="105" y="15"/>
                    <a:pt x="105" y="15"/>
                  </a:cubicBezTo>
                  <a:cubicBezTo>
                    <a:pt x="105" y="28"/>
                    <a:pt x="105" y="28"/>
                    <a:pt x="105" y="28"/>
                  </a:cubicBezTo>
                  <a:cubicBezTo>
                    <a:pt x="104" y="28"/>
                    <a:pt x="104" y="28"/>
                    <a:pt x="104" y="28"/>
                  </a:cubicBezTo>
                  <a:cubicBezTo>
                    <a:pt x="96" y="31"/>
                    <a:pt x="96" y="31"/>
                    <a:pt x="96" y="31"/>
                  </a:cubicBezTo>
                  <a:cubicBezTo>
                    <a:pt x="96" y="31"/>
                    <a:pt x="96" y="31"/>
                    <a:pt x="96" y="31"/>
                  </a:cubicBezTo>
                  <a:cubicBezTo>
                    <a:pt x="96" y="31"/>
                    <a:pt x="96" y="31"/>
                    <a:pt x="96" y="31"/>
                  </a:cubicBezTo>
                  <a:cubicBezTo>
                    <a:pt x="96" y="31"/>
                    <a:pt x="96" y="31"/>
                    <a:pt x="96" y="31"/>
                  </a:cubicBezTo>
                  <a:cubicBezTo>
                    <a:pt x="89" y="32"/>
                    <a:pt x="89" y="32"/>
                    <a:pt x="89" y="32"/>
                  </a:cubicBezTo>
                  <a:cubicBezTo>
                    <a:pt x="86" y="34"/>
                    <a:pt x="82" y="36"/>
                    <a:pt x="77" y="37"/>
                  </a:cubicBezTo>
                  <a:cubicBezTo>
                    <a:pt x="76" y="38"/>
                    <a:pt x="76" y="38"/>
                    <a:pt x="76" y="38"/>
                  </a:cubicBezTo>
                  <a:cubicBezTo>
                    <a:pt x="76" y="38"/>
                    <a:pt x="76" y="38"/>
                    <a:pt x="76" y="38"/>
                  </a:cubicBezTo>
                  <a:cubicBezTo>
                    <a:pt x="76" y="38"/>
                    <a:pt x="76" y="38"/>
                    <a:pt x="76" y="38"/>
                  </a:cubicBezTo>
                  <a:cubicBezTo>
                    <a:pt x="62" y="34"/>
                    <a:pt x="62" y="34"/>
                    <a:pt x="62" y="34"/>
                  </a:cubicBezTo>
                  <a:cubicBezTo>
                    <a:pt x="57" y="40"/>
                    <a:pt x="57" y="40"/>
                    <a:pt x="57" y="40"/>
                  </a:cubicBezTo>
                  <a:cubicBezTo>
                    <a:pt x="56" y="42"/>
                    <a:pt x="53" y="44"/>
                    <a:pt x="49" y="44"/>
                  </a:cubicBezTo>
                  <a:cubicBezTo>
                    <a:pt x="41" y="51"/>
                    <a:pt x="41" y="51"/>
                    <a:pt x="41" y="51"/>
                  </a:cubicBezTo>
                  <a:cubicBezTo>
                    <a:pt x="36" y="58"/>
                    <a:pt x="36" y="58"/>
                    <a:pt x="36" y="58"/>
                  </a:cubicBezTo>
                  <a:cubicBezTo>
                    <a:pt x="36" y="58"/>
                    <a:pt x="36" y="58"/>
                    <a:pt x="36" y="58"/>
                  </a:cubicBezTo>
                  <a:cubicBezTo>
                    <a:pt x="36" y="59"/>
                    <a:pt x="36" y="59"/>
                    <a:pt x="36" y="59"/>
                  </a:cubicBezTo>
                  <a:cubicBezTo>
                    <a:pt x="34" y="62"/>
                    <a:pt x="32" y="65"/>
                    <a:pt x="30" y="66"/>
                  </a:cubicBezTo>
                  <a:cubicBezTo>
                    <a:pt x="25" y="72"/>
                    <a:pt x="25" y="72"/>
                    <a:pt x="25" y="72"/>
                  </a:cubicBezTo>
                  <a:cubicBezTo>
                    <a:pt x="25" y="73"/>
                    <a:pt x="25" y="73"/>
                    <a:pt x="25" y="73"/>
                  </a:cubicBezTo>
                  <a:cubicBezTo>
                    <a:pt x="25" y="73"/>
                    <a:pt x="25" y="73"/>
                    <a:pt x="25" y="73"/>
                  </a:cubicBezTo>
                  <a:cubicBezTo>
                    <a:pt x="22" y="75"/>
                    <a:pt x="22" y="75"/>
                    <a:pt x="22" y="75"/>
                  </a:cubicBezTo>
                  <a:cubicBezTo>
                    <a:pt x="20" y="76"/>
                    <a:pt x="18" y="76"/>
                    <a:pt x="16" y="76"/>
                  </a:cubicBezTo>
                  <a:cubicBezTo>
                    <a:pt x="6" y="76"/>
                    <a:pt x="6" y="76"/>
                    <a:pt x="6" y="76"/>
                  </a:cubicBezTo>
                  <a:cubicBezTo>
                    <a:pt x="4" y="79"/>
                    <a:pt x="4" y="79"/>
                    <a:pt x="4" y="79"/>
                  </a:cubicBezTo>
                  <a:cubicBezTo>
                    <a:pt x="0" y="86"/>
                    <a:pt x="0" y="86"/>
                    <a:pt x="0" y="86"/>
                  </a:cubicBezTo>
                  <a:cubicBezTo>
                    <a:pt x="2" y="92"/>
                    <a:pt x="2" y="92"/>
                    <a:pt x="2" y="92"/>
                  </a:cubicBezTo>
                  <a:cubicBezTo>
                    <a:pt x="1" y="108"/>
                    <a:pt x="1" y="108"/>
                    <a:pt x="1" y="108"/>
                  </a:cubicBezTo>
                  <a:cubicBezTo>
                    <a:pt x="4" y="112"/>
                    <a:pt x="4" y="112"/>
                    <a:pt x="4" y="112"/>
                  </a:cubicBezTo>
                  <a:cubicBezTo>
                    <a:pt x="4" y="113"/>
                    <a:pt x="4" y="113"/>
                    <a:pt x="4" y="113"/>
                  </a:cubicBezTo>
                  <a:cubicBezTo>
                    <a:pt x="5" y="116"/>
                    <a:pt x="5" y="116"/>
                    <a:pt x="5" y="116"/>
                  </a:cubicBezTo>
                  <a:cubicBezTo>
                    <a:pt x="11" y="116"/>
                    <a:pt x="11" y="116"/>
                    <a:pt x="11" y="116"/>
                  </a:cubicBezTo>
                  <a:cubicBezTo>
                    <a:pt x="20" y="118"/>
                    <a:pt x="20" y="118"/>
                    <a:pt x="20" y="118"/>
                  </a:cubicBezTo>
                  <a:cubicBezTo>
                    <a:pt x="33" y="119"/>
                    <a:pt x="33" y="119"/>
                    <a:pt x="33" y="119"/>
                  </a:cubicBezTo>
                  <a:cubicBezTo>
                    <a:pt x="38" y="118"/>
                    <a:pt x="38" y="118"/>
                    <a:pt x="38" y="118"/>
                  </a:cubicBezTo>
                  <a:cubicBezTo>
                    <a:pt x="39" y="118"/>
                    <a:pt x="39" y="118"/>
                    <a:pt x="39" y="118"/>
                  </a:cubicBezTo>
                  <a:cubicBezTo>
                    <a:pt x="40" y="118"/>
                    <a:pt x="40" y="118"/>
                    <a:pt x="40" y="118"/>
                  </a:cubicBezTo>
                  <a:cubicBezTo>
                    <a:pt x="50" y="122"/>
                    <a:pt x="50" y="122"/>
                    <a:pt x="50" y="122"/>
                  </a:cubicBezTo>
                  <a:cubicBezTo>
                    <a:pt x="50" y="122"/>
                    <a:pt x="50" y="122"/>
                    <a:pt x="50" y="122"/>
                  </a:cubicBezTo>
                  <a:cubicBezTo>
                    <a:pt x="51" y="122"/>
                    <a:pt x="51" y="122"/>
                    <a:pt x="51" y="122"/>
                  </a:cubicBezTo>
                  <a:cubicBezTo>
                    <a:pt x="56" y="127"/>
                    <a:pt x="56" y="127"/>
                    <a:pt x="56" y="127"/>
                  </a:cubicBezTo>
                  <a:cubicBezTo>
                    <a:pt x="68" y="131"/>
                    <a:pt x="68" y="131"/>
                    <a:pt x="68" y="131"/>
                  </a:cubicBezTo>
                  <a:cubicBezTo>
                    <a:pt x="69" y="131"/>
                    <a:pt x="69" y="131"/>
                    <a:pt x="69" y="131"/>
                  </a:cubicBezTo>
                  <a:cubicBezTo>
                    <a:pt x="77" y="136"/>
                    <a:pt x="77" y="136"/>
                    <a:pt x="77" y="136"/>
                  </a:cubicBezTo>
                  <a:cubicBezTo>
                    <a:pt x="96" y="154"/>
                    <a:pt x="96" y="154"/>
                    <a:pt x="96" y="154"/>
                  </a:cubicBezTo>
                  <a:cubicBezTo>
                    <a:pt x="105" y="158"/>
                    <a:pt x="105" y="158"/>
                    <a:pt x="105" y="158"/>
                  </a:cubicBezTo>
                  <a:cubicBezTo>
                    <a:pt x="109" y="156"/>
                    <a:pt x="109" y="156"/>
                    <a:pt x="109" y="156"/>
                  </a:cubicBezTo>
                  <a:cubicBezTo>
                    <a:pt x="112" y="150"/>
                    <a:pt x="112" y="150"/>
                    <a:pt x="112" y="150"/>
                  </a:cubicBezTo>
                  <a:cubicBezTo>
                    <a:pt x="110" y="139"/>
                    <a:pt x="110" y="139"/>
                    <a:pt x="110" y="139"/>
                  </a:cubicBezTo>
                  <a:cubicBezTo>
                    <a:pt x="110" y="136"/>
                    <a:pt x="113" y="134"/>
                    <a:pt x="118" y="132"/>
                  </a:cubicBezTo>
                  <a:cubicBezTo>
                    <a:pt x="118" y="131"/>
                    <a:pt x="118" y="131"/>
                    <a:pt x="118" y="131"/>
                  </a:cubicBezTo>
                  <a:cubicBezTo>
                    <a:pt x="143" y="146"/>
                    <a:pt x="143" y="146"/>
                    <a:pt x="143" y="146"/>
                  </a:cubicBezTo>
                  <a:cubicBezTo>
                    <a:pt x="146" y="145"/>
                    <a:pt x="146" y="145"/>
                    <a:pt x="146" y="145"/>
                  </a:cubicBezTo>
                  <a:cubicBezTo>
                    <a:pt x="151" y="142"/>
                    <a:pt x="151" y="142"/>
                    <a:pt x="151" y="142"/>
                  </a:cubicBezTo>
                  <a:cubicBezTo>
                    <a:pt x="152" y="142"/>
                    <a:pt x="152" y="142"/>
                    <a:pt x="152" y="142"/>
                  </a:cubicBezTo>
                  <a:cubicBezTo>
                    <a:pt x="155" y="142"/>
                    <a:pt x="155" y="142"/>
                    <a:pt x="155" y="142"/>
                  </a:cubicBezTo>
                  <a:cubicBezTo>
                    <a:pt x="160" y="138"/>
                    <a:pt x="160" y="138"/>
                    <a:pt x="160" y="138"/>
                  </a:cubicBezTo>
                  <a:cubicBezTo>
                    <a:pt x="161" y="138"/>
                    <a:pt x="161" y="138"/>
                    <a:pt x="161" y="138"/>
                  </a:cubicBezTo>
                  <a:cubicBezTo>
                    <a:pt x="162" y="138"/>
                    <a:pt x="162" y="138"/>
                    <a:pt x="162" y="138"/>
                  </a:cubicBezTo>
                  <a:cubicBezTo>
                    <a:pt x="176" y="148"/>
                    <a:pt x="176" y="148"/>
                    <a:pt x="176" y="148"/>
                  </a:cubicBezTo>
                  <a:cubicBezTo>
                    <a:pt x="177" y="149"/>
                    <a:pt x="177" y="149"/>
                    <a:pt x="177" y="149"/>
                  </a:cubicBezTo>
                  <a:cubicBezTo>
                    <a:pt x="186" y="156"/>
                    <a:pt x="186" y="156"/>
                    <a:pt x="186" y="156"/>
                  </a:cubicBezTo>
                  <a:cubicBezTo>
                    <a:pt x="188" y="158"/>
                    <a:pt x="192" y="161"/>
                    <a:pt x="194" y="165"/>
                  </a:cubicBezTo>
                  <a:cubicBezTo>
                    <a:pt x="199" y="170"/>
                    <a:pt x="199" y="170"/>
                    <a:pt x="199" y="170"/>
                  </a:cubicBezTo>
                  <a:cubicBezTo>
                    <a:pt x="202" y="169"/>
                    <a:pt x="202" y="169"/>
                    <a:pt x="202" y="169"/>
                  </a:cubicBezTo>
                  <a:cubicBezTo>
                    <a:pt x="206" y="162"/>
                    <a:pt x="206" y="162"/>
                    <a:pt x="206" y="162"/>
                  </a:cubicBezTo>
                  <a:cubicBezTo>
                    <a:pt x="215" y="168"/>
                    <a:pt x="215" y="168"/>
                    <a:pt x="215" y="168"/>
                  </a:cubicBezTo>
                  <a:cubicBezTo>
                    <a:pt x="215" y="168"/>
                    <a:pt x="215" y="168"/>
                    <a:pt x="215" y="168"/>
                  </a:cubicBezTo>
                  <a:cubicBezTo>
                    <a:pt x="216" y="168"/>
                    <a:pt x="216" y="168"/>
                    <a:pt x="216" y="168"/>
                  </a:cubicBezTo>
                  <a:cubicBezTo>
                    <a:pt x="216" y="168"/>
                    <a:pt x="216" y="168"/>
                    <a:pt x="216" y="168"/>
                  </a:cubicBezTo>
                  <a:cubicBezTo>
                    <a:pt x="222" y="176"/>
                    <a:pt x="222" y="176"/>
                    <a:pt x="222" y="176"/>
                  </a:cubicBezTo>
                  <a:cubicBezTo>
                    <a:pt x="240" y="190"/>
                    <a:pt x="240" y="190"/>
                    <a:pt x="240" y="190"/>
                  </a:cubicBezTo>
                  <a:cubicBezTo>
                    <a:pt x="240" y="190"/>
                    <a:pt x="240" y="190"/>
                    <a:pt x="240" y="190"/>
                  </a:cubicBezTo>
                  <a:cubicBezTo>
                    <a:pt x="246" y="196"/>
                    <a:pt x="246" y="196"/>
                    <a:pt x="246" y="196"/>
                  </a:cubicBezTo>
                  <a:cubicBezTo>
                    <a:pt x="261" y="191"/>
                    <a:pt x="261" y="191"/>
                    <a:pt x="261" y="191"/>
                  </a:cubicBezTo>
                  <a:cubicBezTo>
                    <a:pt x="262" y="203"/>
                    <a:pt x="262" y="203"/>
                    <a:pt x="262" y="203"/>
                  </a:cubicBezTo>
                  <a:cubicBezTo>
                    <a:pt x="269" y="210"/>
                    <a:pt x="269" y="210"/>
                    <a:pt x="269" y="210"/>
                  </a:cubicBezTo>
                  <a:cubicBezTo>
                    <a:pt x="269" y="210"/>
                    <a:pt x="269" y="210"/>
                    <a:pt x="269" y="210"/>
                  </a:cubicBezTo>
                  <a:cubicBezTo>
                    <a:pt x="269" y="210"/>
                    <a:pt x="269" y="210"/>
                    <a:pt x="269" y="210"/>
                  </a:cubicBezTo>
                  <a:cubicBezTo>
                    <a:pt x="274" y="218"/>
                    <a:pt x="274" y="218"/>
                    <a:pt x="274" y="218"/>
                  </a:cubicBezTo>
                  <a:cubicBezTo>
                    <a:pt x="274" y="219"/>
                    <a:pt x="274" y="219"/>
                    <a:pt x="274" y="219"/>
                  </a:cubicBezTo>
                  <a:cubicBezTo>
                    <a:pt x="274" y="219"/>
                    <a:pt x="274" y="219"/>
                    <a:pt x="274" y="219"/>
                  </a:cubicBezTo>
                  <a:cubicBezTo>
                    <a:pt x="274" y="220"/>
                    <a:pt x="274" y="220"/>
                    <a:pt x="274" y="220"/>
                  </a:cubicBezTo>
                  <a:cubicBezTo>
                    <a:pt x="280" y="247"/>
                    <a:pt x="280" y="247"/>
                    <a:pt x="280" y="247"/>
                  </a:cubicBezTo>
                  <a:cubicBezTo>
                    <a:pt x="286" y="258"/>
                    <a:pt x="286" y="258"/>
                    <a:pt x="286" y="258"/>
                  </a:cubicBezTo>
                  <a:cubicBezTo>
                    <a:pt x="278" y="279"/>
                    <a:pt x="278" y="279"/>
                    <a:pt x="278" y="279"/>
                  </a:cubicBezTo>
                  <a:cubicBezTo>
                    <a:pt x="278" y="280"/>
                    <a:pt x="278" y="280"/>
                    <a:pt x="278" y="280"/>
                  </a:cubicBezTo>
                  <a:cubicBezTo>
                    <a:pt x="272" y="282"/>
                    <a:pt x="272" y="282"/>
                    <a:pt x="272" y="282"/>
                  </a:cubicBezTo>
                  <a:cubicBezTo>
                    <a:pt x="272" y="288"/>
                    <a:pt x="272" y="288"/>
                    <a:pt x="272" y="288"/>
                  </a:cubicBezTo>
                  <a:cubicBezTo>
                    <a:pt x="271" y="288"/>
                    <a:pt x="271" y="288"/>
                    <a:pt x="271" y="288"/>
                  </a:cubicBezTo>
                  <a:cubicBezTo>
                    <a:pt x="264" y="299"/>
                    <a:pt x="264" y="299"/>
                    <a:pt x="264" y="299"/>
                  </a:cubicBezTo>
                  <a:cubicBezTo>
                    <a:pt x="264" y="299"/>
                    <a:pt x="264" y="299"/>
                    <a:pt x="264" y="299"/>
                  </a:cubicBezTo>
                  <a:cubicBezTo>
                    <a:pt x="254" y="300"/>
                    <a:pt x="254" y="300"/>
                    <a:pt x="254" y="300"/>
                  </a:cubicBezTo>
                  <a:cubicBezTo>
                    <a:pt x="244" y="308"/>
                    <a:pt x="244" y="308"/>
                    <a:pt x="244" y="308"/>
                  </a:cubicBezTo>
                  <a:cubicBezTo>
                    <a:pt x="246" y="309"/>
                    <a:pt x="247" y="310"/>
                    <a:pt x="250" y="311"/>
                  </a:cubicBezTo>
                  <a:cubicBezTo>
                    <a:pt x="254" y="312"/>
                    <a:pt x="254" y="316"/>
                    <a:pt x="252" y="321"/>
                  </a:cubicBezTo>
                  <a:cubicBezTo>
                    <a:pt x="252" y="322"/>
                    <a:pt x="252" y="322"/>
                    <a:pt x="252" y="322"/>
                  </a:cubicBezTo>
                  <a:cubicBezTo>
                    <a:pt x="246" y="328"/>
                    <a:pt x="246" y="328"/>
                    <a:pt x="246" y="328"/>
                  </a:cubicBezTo>
                  <a:cubicBezTo>
                    <a:pt x="245" y="328"/>
                    <a:pt x="245" y="328"/>
                    <a:pt x="245" y="328"/>
                  </a:cubicBezTo>
                  <a:cubicBezTo>
                    <a:pt x="245" y="329"/>
                    <a:pt x="245" y="329"/>
                    <a:pt x="245" y="329"/>
                  </a:cubicBezTo>
                  <a:cubicBezTo>
                    <a:pt x="244" y="329"/>
                    <a:pt x="244" y="329"/>
                    <a:pt x="244" y="329"/>
                  </a:cubicBezTo>
                  <a:cubicBezTo>
                    <a:pt x="244" y="329"/>
                    <a:pt x="244" y="329"/>
                    <a:pt x="244" y="329"/>
                  </a:cubicBezTo>
                  <a:cubicBezTo>
                    <a:pt x="225" y="326"/>
                    <a:pt x="225" y="326"/>
                    <a:pt x="225" y="326"/>
                  </a:cubicBezTo>
                  <a:cubicBezTo>
                    <a:pt x="224" y="333"/>
                    <a:pt x="224" y="333"/>
                    <a:pt x="224" y="333"/>
                  </a:cubicBezTo>
                  <a:cubicBezTo>
                    <a:pt x="226" y="348"/>
                    <a:pt x="226" y="348"/>
                    <a:pt x="226" y="348"/>
                  </a:cubicBezTo>
                  <a:cubicBezTo>
                    <a:pt x="242" y="354"/>
                    <a:pt x="242" y="354"/>
                    <a:pt x="242" y="354"/>
                  </a:cubicBezTo>
                  <a:cubicBezTo>
                    <a:pt x="242" y="355"/>
                    <a:pt x="242" y="355"/>
                    <a:pt x="242" y="355"/>
                  </a:cubicBezTo>
                  <a:cubicBezTo>
                    <a:pt x="242" y="355"/>
                    <a:pt x="242" y="355"/>
                    <a:pt x="242" y="355"/>
                  </a:cubicBezTo>
                  <a:cubicBezTo>
                    <a:pt x="248" y="353"/>
                    <a:pt x="248" y="353"/>
                    <a:pt x="248" y="353"/>
                  </a:cubicBezTo>
                  <a:cubicBezTo>
                    <a:pt x="249" y="353"/>
                    <a:pt x="249" y="353"/>
                    <a:pt x="249" y="353"/>
                  </a:cubicBezTo>
                  <a:cubicBezTo>
                    <a:pt x="250" y="352"/>
                    <a:pt x="250" y="352"/>
                    <a:pt x="250" y="352"/>
                  </a:cubicBezTo>
                  <a:cubicBezTo>
                    <a:pt x="250" y="353"/>
                    <a:pt x="250" y="353"/>
                    <a:pt x="250" y="353"/>
                  </a:cubicBezTo>
                  <a:cubicBezTo>
                    <a:pt x="250" y="353"/>
                    <a:pt x="250" y="353"/>
                    <a:pt x="250" y="353"/>
                  </a:cubicBezTo>
                  <a:cubicBezTo>
                    <a:pt x="255" y="356"/>
                    <a:pt x="255" y="356"/>
                    <a:pt x="255" y="356"/>
                  </a:cubicBezTo>
                  <a:cubicBezTo>
                    <a:pt x="262" y="356"/>
                    <a:pt x="262" y="356"/>
                    <a:pt x="262" y="356"/>
                  </a:cubicBezTo>
                  <a:cubicBezTo>
                    <a:pt x="264" y="355"/>
                    <a:pt x="264" y="355"/>
                    <a:pt x="264" y="355"/>
                  </a:cubicBezTo>
                  <a:cubicBezTo>
                    <a:pt x="262" y="348"/>
                    <a:pt x="262" y="348"/>
                    <a:pt x="262" y="348"/>
                  </a:cubicBezTo>
                  <a:cubicBezTo>
                    <a:pt x="262" y="348"/>
                    <a:pt x="262" y="348"/>
                    <a:pt x="262" y="348"/>
                  </a:cubicBezTo>
                  <a:cubicBezTo>
                    <a:pt x="262" y="348"/>
                    <a:pt x="262" y="348"/>
                    <a:pt x="262" y="348"/>
                  </a:cubicBezTo>
                  <a:cubicBezTo>
                    <a:pt x="260" y="340"/>
                    <a:pt x="260" y="340"/>
                    <a:pt x="260" y="340"/>
                  </a:cubicBezTo>
                  <a:cubicBezTo>
                    <a:pt x="260" y="339"/>
                    <a:pt x="260" y="339"/>
                    <a:pt x="260" y="339"/>
                  </a:cubicBezTo>
                  <a:cubicBezTo>
                    <a:pt x="260" y="338"/>
                    <a:pt x="260" y="338"/>
                    <a:pt x="260" y="338"/>
                  </a:cubicBezTo>
                  <a:cubicBezTo>
                    <a:pt x="260" y="338"/>
                    <a:pt x="260" y="338"/>
                    <a:pt x="260" y="338"/>
                  </a:cubicBezTo>
                  <a:cubicBezTo>
                    <a:pt x="260" y="338"/>
                    <a:pt x="260" y="338"/>
                    <a:pt x="260" y="338"/>
                  </a:cubicBezTo>
                  <a:cubicBezTo>
                    <a:pt x="263" y="335"/>
                    <a:pt x="263" y="335"/>
                    <a:pt x="263" y="335"/>
                  </a:cubicBezTo>
                  <a:cubicBezTo>
                    <a:pt x="264" y="334"/>
                    <a:pt x="264" y="334"/>
                    <a:pt x="264" y="334"/>
                  </a:cubicBezTo>
                  <a:cubicBezTo>
                    <a:pt x="264" y="334"/>
                    <a:pt x="264" y="334"/>
                    <a:pt x="264" y="334"/>
                  </a:cubicBezTo>
                  <a:cubicBezTo>
                    <a:pt x="264" y="334"/>
                    <a:pt x="264" y="334"/>
                    <a:pt x="264" y="334"/>
                  </a:cubicBezTo>
                  <a:cubicBezTo>
                    <a:pt x="268" y="328"/>
                    <a:pt x="268" y="328"/>
                    <a:pt x="268" y="328"/>
                  </a:cubicBezTo>
                  <a:cubicBezTo>
                    <a:pt x="269" y="327"/>
                    <a:pt x="269" y="327"/>
                    <a:pt x="269" y="327"/>
                  </a:cubicBezTo>
                  <a:cubicBezTo>
                    <a:pt x="276" y="322"/>
                    <a:pt x="276" y="322"/>
                    <a:pt x="276" y="322"/>
                  </a:cubicBezTo>
                  <a:cubicBezTo>
                    <a:pt x="276" y="322"/>
                    <a:pt x="276" y="322"/>
                    <a:pt x="276" y="322"/>
                  </a:cubicBezTo>
                  <a:cubicBezTo>
                    <a:pt x="276" y="321"/>
                    <a:pt x="276" y="321"/>
                    <a:pt x="276" y="321"/>
                  </a:cubicBezTo>
                  <a:cubicBezTo>
                    <a:pt x="277" y="321"/>
                    <a:pt x="277" y="321"/>
                    <a:pt x="277" y="321"/>
                  </a:cubicBezTo>
                  <a:cubicBezTo>
                    <a:pt x="277" y="321"/>
                    <a:pt x="277" y="321"/>
                    <a:pt x="277" y="321"/>
                  </a:cubicBezTo>
                  <a:cubicBezTo>
                    <a:pt x="286" y="320"/>
                    <a:pt x="286" y="320"/>
                    <a:pt x="286" y="320"/>
                  </a:cubicBezTo>
                  <a:cubicBezTo>
                    <a:pt x="286" y="322"/>
                    <a:pt x="286" y="322"/>
                    <a:pt x="286" y="322"/>
                  </a:cubicBezTo>
                  <a:cubicBezTo>
                    <a:pt x="286" y="325"/>
                    <a:pt x="286" y="327"/>
                    <a:pt x="286" y="328"/>
                  </a:cubicBezTo>
                  <a:cubicBezTo>
                    <a:pt x="288" y="332"/>
                    <a:pt x="288" y="332"/>
                    <a:pt x="288" y="332"/>
                  </a:cubicBezTo>
                  <a:cubicBezTo>
                    <a:pt x="290" y="337"/>
                    <a:pt x="290" y="337"/>
                    <a:pt x="290" y="337"/>
                  </a:cubicBezTo>
                  <a:cubicBezTo>
                    <a:pt x="298" y="342"/>
                    <a:pt x="298" y="342"/>
                    <a:pt x="298" y="342"/>
                  </a:cubicBezTo>
                  <a:cubicBezTo>
                    <a:pt x="320" y="344"/>
                    <a:pt x="320" y="344"/>
                    <a:pt x="320" y="344"/>
                  </a:cubicBezTo>
                  <a:cubicBezTo>
                    <a:pt x="321" y="344"/>
                    <a:pt x="321" y="344"/>
                    <a:pt x="321" y="344"/>
                  </a:cubicBezTo>
                  <a:cubicBezTo>
                    <a:pt x="322" y="344"/>
                    <a:pt x="322" y="344"/>
                    <a:pt x="322" y="344"/>
                  </a:cubicBezTo>
                  <a:cubicBezTo>
                    <a:pt x="322" y="345"/>
                    <a:pt x="322" y="345"/>
                    <a:pt x="322" y="345"/>
                  </a:cubicBezTo>
                  <a:cubicBezTo>
                    <a:pt x="322" y="346"/>
                    <a:pt x="322" y="346"/>
                    <a:pt x="322" y="346"/>
                  </a:cubicBezTo>
                  <a:cubicBezTo>
                    <a:pt x="322" y="353"/>
                    <a:pt x="322" y="353"/>
                    <a:pt x="322" y="353"/>
                  </a:cubicBezTo>
                  <a:cubicBezTo>
                    <a:pt x="328" y="360"/>
                    <a:pt x="328" y="360"/>
                    <a:pt x="328" y="360"/>
                  </a:cubicBezTo>
                  <a:cubicBezTo>
                    <a:pt x="333" y="362"/>
                    <a:pt x="333" y="362"/>
                    <a:pt x="333" y="362"/>
                  </a:cubicBezTo>
                  <a:cubicBezTo>
                    <a:pt x="334" y="362"/>
                    <a:pt x="334" y="362"/>
                    <a:pt x="334" y="362"/>
                  </a:cubicBezTo>
                  <a:cubicBezTo>
                    <a:pt x="334" y="362"/>
                    <a:pt x="334" y="362"/>
                    <a:pt x="334" y="362"/>
                  </a:cubicBezTo>
                  <a:cubicBezTo>
                    <a:pt x="334" y="363"/>
                    <a:pt x="334" y="363"/>
                    <a:pt x="334" y="363"/>
                  </a:cubicBezTo>
                  <a:cubicBezTo>
                    <a:pt x="334" y="366"/>
                    <a:pt x="334" y="366"/>
                    <a:pt x="334" y="366"/>
                  </a:cubicBezTo>
                  <a:cubicBezTo>
                    <a:pt x="334" y="370"/>
                    <a:pt x="334" y="370"/>
                    <a:pt x="334" y="370"/>
                  </a:cubicBezTo>
                  <a:cubicBezTo>
                    <a:pt x="332" y="378"/>
                    <a:pt x="332" y="378"/>
                    <a:pt x="332" y="378"/>
                  </a:cubicBezTo>
                  <a:cubicBezTo>
                    <a:pt x="335" y="380"/>
                    <a:pt x="335" y="380"/>
                    <a:pt x="335" y="380"/>
                  </a:cubicBezTo>
                  <a:cubicBezTo>
                    <a:pt x="338" y="380"/>
                    <a:pt x="341" y="380"/>
                    <a:pt x="344" y="382"/>
                  </a:cubicBezTo>
                  <a:cubicBezTo>
                    <a:pt x="353" y="386"/>
                    <a:pt x="353" y="386"/>
                    <a:pt x="353" y="386"/>
                  </a:cubicBezTo>
                  <a:cubicBezTo>
                    <a:pt x="358" y="382"/>
                    <a:pt x="358" y="382"/>
                    <a:pt x="358" y="382"/>
                  </a:cubicBezTo>
                  <a:cubicBezTo>
                    <a:pt x="364" y="375"/>
                    <a:pt x="364" y="375"/>
                    <a:pt x="364" y="375"/>
                  </a:cubicBezTo>
                  <a:cubicBezTo>
                    <a:pt x="365" y="372"/>
                    <a:pt x="365" y="372"/>
                    <a:pt x="365" y="372"/>
                  </a:cubicBezTo>
                  <a:cubicBezTo>
                    <a:pt x="365" y="372"/>
                    <a:pt x="365" y="372"/>
                    <a:pt x="365" y="372"/>
                  </a:cubicBezTo>
                  <a:cubicBezTo>
                    <a:pt x="366" y="371"/>
                    <a:pt x="366" y="371"/>
                    <a:pt x="366" y="371"/>
                  </a:cubicBezTo>
                  <a:cubicBezTo>
                    <a:pt x="367" y="370"/>
                    <a:pt x="367" y="370"/>
                    <a:pt x="367" y="370"/>
                  </a:cubicBezTo>
                  <a:cubicBezTo>
                    <a:pt x="367" y="370"/>
                    <a:pt x="367" y="370"/>
                    <a:pt x="367" y="370"/>
                  </a:cubicBezTo>
                  <a:cubicBezTo>
                    <a:pt x="365" y="361"/>
                    <a:pt x="365" y="361"/>
                    <a:pt x="365" y="361"/>
                  </a:cubicBezTo>
                  <a:cubicBezTo>
                    <a:pt x="364" y="357"/>
                    <a:pt x="364" y="357"/>
                    <a:pt x="364" y="357"/>
                  </a:cubicBezTo>
                  <a:cubicBezTo>
                    <a:pt x="364" y="356"/>
                    <a:pt x="364" y="356"/>
                    <a:pt x="364" y="356"/>
                  </a:cubicBezTo>
                  <a:cubicBezTo>
                    <a:pt x="364" y="356"/>
                    <a:pt x="364" y="356"/>
                    <a:pt x="364" y="356"/>
                  </a:cubicBezTo>
                  <a:cubicBezTo>
                    <a:pt x="364" y="356"/>
                    <a:pt x="364" y="356"/>
                    <a:pt x="364" y="356"/>
                  </a:cubicBezTo>
                  <a:cubicBezTo>
                    <a:pt x="364" y="355"/>
                    <a:pt x="364" y="355"/>
                    <a:pt x="364" y="355"/>
                  </a:cubicBezTo>
                  <a:cubicBezTo>
                    <a:pt x="368" y="350"/>
                    <a:pt x="368" y="350"/>
                    <a:pt x="368" y="350"/>
                  </a:cubicBezTo>
                  <a:cubicBezTo>
                    <a:pt x="368" y="350"/>
                    <a:pt x="368" y="350"/>
                    <a:pt x="368" y="350"/>
                  </a:cubicBezTo>
                  <a:cubicBezTo>
                    <a:pt x="368" y="350"/>
                    <a:pt x="368" y="350"/>
                    <a:pt x="368" y="350"/>
                  </a:cubicBezTo>
                  <a:cubicBezTo>
                    <a:pt x="374" y="345"/>
                    <a:pt x="374" y="345"/>
                    <a:pt x="374" y="345"/>
                  </a:cubicBezTo>
                  <a:cubicBezTo>
                    <a:pt x="375" y="345"/>
                    <a:pt x="375" y="345"/>
                    <a:pt x="375" y="345"/>
                  </a:cubicBezTo>
                  <a:cubicBezTo>
                    <a:pt x="388" y="345"/>
                    <a:pt x="388" y="345"/>
                    <a:pt x="388" y="345"/>
                  </a:cubicBezTo>
                  <a:cubicBezTo>
                    <a:pt x="390" y="344"/>
                    <a:pt x="390" y="344"/>
                    <a:pt x="390" y="344"/>
                  </a:cubicBezTo>
                  <a:cubicBezTo>
                    <a:pt x="390" y="338"/>
                    <a:pt x="390" y="338"/>
                    <a:pt x="390" y="338"/>
                  </a:cubicBezTo>
                  <a:cubicBezTo>
                    <a:pt x="388" y="332"/>
                    <a:pt x="388" y="332"/>
                    <a:pt x="388" y="332"/>
                  </a:cubicBezTo>
                  <a:cubicBezTo>
                    <a:pt x="383" y="324"/>
                    <a:pt x="383" y="324"/>
                    <a:pt x="383" y="324"/>
                  </a:cubicBezTo>
                  <a:cubicBezTo>
                    <a:pt x="383" y="324"/>
                    <a:pt x="383" y="324"/>
                    <a:pt x="383" y="324"/>
                  </a:cubicBezTo>
                  <a:cubicBezTo>
                    <a:pt x="383" y="324"/>
                    <a:pt x="383" y="324"/>
                    <a:pt x="383" y="324"/>
                  </a:cubicBezTo>
                  <a:cubicBezTo>
                    <a:pt x="383" y="314"/>
                    <a:pt x="383" y="314"/>
                    <a:pt x="383" y="314"/>
                  </a:cubicBezTo>
                  <a:cubicBezTo>
                    <a:pt x="383" y="313"/>
                    <a:pt x="383" y="313"/>
                    <a:pt x="383" y="313"/>
                  </a:cubicBezTo>
                  <a:cubicBezTo>
                    <a:pt x="383" y="313"/>
                    <a:pt x="383" y="313"/>
                    <a:pt x="383" y="313"/>
                  </a:cubicBezTo>
                  <a:cubicBezTo>
                    <a:pt x="385" y="307"/>
                    <a:pt x="385" y="307"/>
                    <a:pt x="385" y="307"/>
                  </a:cubicBezTo>
                  <a:cubicBezTo>
                    <a:pt x="385" y="307"/>
                    <a:pt x="385" y="307"/>
                    <a:pt x="385" y="307"/>
                  </a:cubicBezTo>
                  <a:cubicBezTo>
                    <a:pt x="386" y="307"/>
                    <a:pt x="386" y="307"/>
                    <a:pt x="386" y="307"/>
                  </a:cubicBezTo>
                  <a:cubicBezTo>
                    <a:pt x="386" y="307"/>
                    <a:pt x="386" y="307"/>
                    <a:pt x="386" y="307"/>
                  </a:cubicBezTo>
                  <a:cubicBezTo>
                    <a:pt x="396" y="291"/>
                    <a:pt x="396" y="291"/>
                    <a:pt x="396" y="291"/>
                  </a:cubicBezTo>
                  <a:cubicBezTo>
                    <a:pt x="397" y="291"/>
                    <a:pt x="397" y="291"/>
                    <a:pt x="397" y="291"/>
                  </a:cubicBezTo>
                  <a:cubicBezTo>
                    <a:pt x="397" y="291"/>
                    <a:pt x="397" y="291"/>
                    <a:pt x="397" y="291"/>
                  </a:cubicBezTo>
                  <a:cubicBezTo>
                    <a:pt x="398" y="290"/>
                    <a:pt x="398" y="290"/>
                    <a:pt x="398" y="290"/>
                  </a:cubicBezTo>
                  <a:cubicBezTo>
                    <a:pt x="400" y="290"/>
                    <a:pt x="400" y="290"/>
                    <a:pt x="400" y="290"/>
                  </a:cubicBezTo>
                  <a:cubicBezTo>
                    <a:pt x="404" y="291"/>
                    <a:pt x="404" y="291"/>
                    <a:pt x="404" y="291"/>
                  </a:cubicBezTo>
                  <a:cubicBezTo>
                    <a:pt x="414" y="296"/>
                    <a:pt x="414" y="296"/>
                    <a:pt x="414" y="296"/>
                  </a:cubicBezTo>
                  <a:cubicBezTo>
                    <a:pt x="420" y="298"/>
                    <a:pt x="420" y="298"/>
                    <a:pt x="420" y="298"/>
                  </a:cubicBezTo>
                  <a:cubicBezTo>
                    <a:pt x="420" y="295"/>
                    <a:pt x="420" y="295"/>
                    <a:pt x="420" y="295"/>
                  </a:cubicBezTo>
                  <a:cubicBezTo>
                    <a:pt x="419" y="294"/>
                    <a:pt x="419" y="294"/>
                    <a:pt x="419" y="294"/>
                  </a:cubicBezTo>
                  <a:cubicBezTo>
                    <a:pt x="419" y="293"/>
                    <a:pt x="419" y="293"/>
                    <a:pt x="419" y="293"/>
                  </a:cubicBezTo>
                  <a:cubicBezTo>
                    <a:pt x="419" y="290"/>
                    <a:pt x="420" y="288"/>
                    <a:pt x="423" y="286"/>
                  </a:cubicBezTo>
                  <a:cubicBezTo>
                    <a:pt x="430" y="281"/>
                    <a:pt x="430" y="281"/>
                    <a:pt x="430" y="281"/>
                  </a:cubicBezTo>
                  <a:cubicBezTo>
                    <a:pt x="430" y="281"/>
                    <a:pt x="430" y="281"/>
                    <a:pt x="430" y="281"/>
                  </a:cubicBezTo>
                  <a:cubicBezTo>
                    <a:pt x="430" y="281"/>
                    <a:pt x="430" y="281"/>
                    <a:pt x="430" y="281"/>
                  </a:cubicBezTo>
                  <a:cubicBezTo>
                    <a:pt x="430" y="280"/>
                    <a:pt x="430" y="280"/>
                    <a:pt x="430" y="280"/>
                  </a:cubicBezTo>
                  <a:cubicBezTo>
                    <a:pt x="434" y="279"/>
                    <a:pt x="437" y="278"/>
                    <a:pt x="438" y="278"/>
                  </a:cubicBezTo>
                  <a:cubicBezTo>
                    <a:pt x="445" y="278"/>
                    <a:pt x="445" y="278"/>
                    <a:pt x="445" y="278"/>
                  </a:cubicBezTo>
                  <a:cubicBezTo>
                    <a:pt x="446" y="278"/>
                    <a:pt x="446" y="278"/>
                    <a:pt x="446" y="278"/>
                  </a:cubicBezTo>
                  <a:cubicBezTo>
                    <a:pt x="446" y="278"/>
                    <a:pt x="446" y="278"/>
                    <a:pt x="446" y="278"/>
                  </a:cubicBezTo>
                  <a:cubicBezTo>
                    <a:pt x="450" y="278"/>
                    <a:pt x="450" y="278"/>
                    <a:pt x="450" y="278"/>
                  </a:cubicBezTo>
                  <a:cubicBezTo>
                    <a:pt x="452" y="268"/>
                    <a:pt x="452" y="268"/>
                    <a:pt x="452" y="268"/>
                  </a:cubicBezTo>
                  <a:cubicBezTo>
                    <a:pt x="452" y="262"/>
                    <a:pt x="452" y="262"/>
                    <a:pt x="452" y="262"/>
                  </a:cubicBezTo>
                  <a:cubicBezTo>
                    <a:pt x="452" y="257"/>
                    <a:pt x="452" y="254"/>
                    <a:pt x="454" y="254"/>
                  </a:cubicBezTo>
                  <a:cubicBezTo>
                    <a:pt x="456" y="248"/>
                    <a:pt x="456" y="248"/>
                    <a:pt x="456" y="248"/>
                  </a:cubicBezTo>
                  <a:cubicBezTo>
                    <a:pt x="453" y="244"/>
                    <a:pt x="453" y="244"/>
                    <a:pt x="453" y="244"/>
                  </a:cubicBezTo>
                  <a:cubicBezTo>
                    <a:pt x="448" y="240"/>
                    <a:pt x="448" y="240"/>
                    <a:pt x="448" y="240"/>
                  </a:cubicBezTo>
                  <a:cubicBezTo>
                    <a:pt x="438" y="238"/>
                    <a:pt x="438" y="238"/>
                    <a:pt x="438" y="238"/>
                  </a:cubicBezTo>
                  <a:cubicBezTo>
                    <a:pt x="436" y="238"/>
                    <a:pt x="432" y="236"/>
                    <a:pt x="426" y="230"/>
                  </a:cubicBezTo>
                  <a:cubicBezTo>
                    <a:pt x="420" y="228"/>
                    <a:pt x="420" y="228"/>
                    <a:pt x="420" y="228"/>
                  </a:cubicBezTo>
                  <a:cubicBezTo>
                    <a:pt x="420" y="228"/>
                    <a:pt x="420" y="228"/>
                    <a:pt x="420" y="228"/>
                  </a:cubicBezTo>
                  <a:cubicBezTo>
                    <a:pt x="420" y="227"/>
                    <a:pt x="420" y="227"/>
                    <a:pt x="420" y="227"/>
                  </a:cubicBezTo>
                  <a:cubicBezTo>
                    <a:pt x="412" y="218"/>
                    <a:pt x="412" y="218"/>
                    <a:pt x="412" y="218"/>
                  </a:cubicBezTo>
                  <a:cubicBezTo>
                    <a:pt x="406" y="218"/>
                    <a:pt x="406" y="218"/>
                    <a:pt x="406" y="218"/>
                  </a:cubicBezTo>
                  <a:cubicBezTo>
                    <a:pt x="405" y="218"/>
                    <a:pt x="405" y="218"/>
                    <a:pt x="405" y="218"/>
                  </a:cubicBezTo>
                  <a:cubicBezTo>
                    <a:pt x="405" y="218"/>
                    <a:pt x="405" y="218"/>
                    <a:pt x="405" y="218"/>
                  </a:cubicBezTo>
                  <a:cubicBezTo>
                    <a:pt x="399" y="215"/>
                    <a:pt x="399" y="215"/>
                    <a:pt x="399" y="215"/>
                  </a:cubicBezTo>
                  <a:cubicBezTo>
                    <a:pt x="395" y="220"/>
                    <a:pt x="395" y="220"/>
                    <a:pt x="395" y="220"/>
                  </a:cubicBezTo>
                  <a:cubicBezTo>
                    <a:pt x="394" y="238"/>
                    <a:pt x="394" y="238"/>
                    <a:pt x="394" y="238"/>
                  </a:cubicBezTo>
                  <a:cubicBezTo>
                    <a:pt x="396" y="246"/>
                    <a:pt x="396" y="246"/>
                    <a:pt x="396" y="246"/>
                  </a:cubicBezTo>
                  <a:cubicBezTo>
                    <a:pt x="398" y="246"/>
                    <a:pt x="398" y="246"/>
                    <a:pt x="398" y="246"/>
                  </a:cubicBezTo>
                  <a:cubicBezTo>
                    <a:pt x="399" y="246"/>
                    <a:pt x="399" y="246"/>
                    <a:pt x="399" y="246"/>
                  </a:cubicBezTo>
                  <a:cubicBezTo>
                    <a:pt x="404" y="248"/>
                    <a:pt x="404" y="248"/>
                    <a:pt x="404" y="248"/>
                  </a:cubicBezTo>
                  <a:cubicBezTo>
                    <a:pt x="404" y="248"/>
                    <a:pt x="404" y="248"/>
                    <a:pt x="404" y="248"/>
                  </a:cubicBezTo>
                  <a:cubicBezTo>
                    <a:pt x="404" y="248"/>
                    <a:pt x="404" y="248"/>
                    <a:pt x="404" y="248"/>
                  </a:cubicBezTo>
                  <a:cubicBezTo>
                    <a:pt x="407" y="255"/>
                    <a:pt x="407" y="255"/>
                    <a:pt x="407" y="255"/>
                  </a:cubicBezTo>
                  <a:cubicBezTo>
                    <a:pt x="408" y="255"/>
                    <a:pt x="408" y="255"/>
                    <a:pt x="408" y="255"/>
                  </a:cubicBezTo>
                  <a:cubicBezTo>
                    <a:pt x="408" y="256"/>
                    <a:pt x="408" y="256"/>
                    <a:pt x="408" y="256"/>
                  </a:cubicBezTo>
                  <a:cubicBezTo>
                    <a:pt x="408" y="256"/>
                    <a:pt x="408" y="256"/>
                    <a:pt x="408" y="256"/>
                  </a:cubicBezTo>
                  <a:cubicBezTo>
                    <a:pt x="408" y="256"/>
                    <a:pt x="408" y="256"/>
                    <a:pt x="408" y="256"/>
                  </a:cubicBezTo>
                  <a:cubicBezTo>
                    <a:pt x="406" y="268"/>
                    <a:pt x="406" y="268"/>
                    <a:pt x="406" y="268"/>
                  </a:cubicBezTo>
                  <a:cubicBezTo>
                    <a:pt x="406" y="269"/>
                    <a:pt x="406" y="269"/>
                    <a:pt x="406" y="269"/>
                  </a:cubicBezTo>
                  <a:cubicBezTo>
                    <a:pt x="406" y="270"/>
                    <a:pt x="406" y="270"/>
                    <a:pt x="406" y="270"/>
                  </a:cubicBezTo>
                  <a:cubicBezTo>
                    <a:pt x="406" y="270"/>
                    <a:pt x="406" y="270"/>
                    <a:pt x="406" y="270"/>
                  </a:cubicBezTo>
                  <a:cubicBezTo>
                    <a:pt x="404" y="271"/>
                    <a:pt x="402" y="272"/>
                    <a:pt x="400" y="273"/>
                  </a:cubicBezTo>
                  <a:cubicBezTo>
                    <a:pt x="399" y="274"/>
                    <a:pt x="399" y="274"/>
                    <a:pt x="399" y="274"/>
                  </a:cubicBezTo>
                  <a:cubicBezTo>
                    <a:pt x="399" y="273"/>
                    <a:pt x="399" y="273"/>
                    <a:pt x="399" y="273"/>
                  </a:cubicBezTo>
                  <a:cubicBezTo>
                    <a:pt x="398" y="273"/>
                    <a:pt x="398" y="273"/>
                    <a:pt x="398" y="273"/>
                  </a:cubicBezTo>
                  <a:cubicBezTo>
                    <a:pt x="396" y="272"/>
                    <a:pt x="396" y="272"/>
                    <a:pt x="396" y="272"/>
                  </a:cubicBezTo>
                  <a:cubicBezTo>
                    <a:pt x="389" y="275"/>
                    <a:pt x="389" y="275"/>
                    <a:pt x="389" y="275"/>
                  </a:cubicBezTo>
                  <a:cubicBezTo>
                    <a:pt x="389" y="275"/>
                    <a:pt x="389" y="275"/>
                    <a:pt x="389" y="275"/>
                  </a:cubicBezTo>
                  <a:cubicBezTo>
                    <a:pt x="389" y="276"/>
                    <a:pt x="389" y="276"/>
                    <a:pt x="389" y="276"/>
                  </a:cubicBezTo>
                  <a:cubicBezTo>
                    <a:pt x="390" y="276"/>
                    <a:pt x="390" y="276"/>
                    <a:pt x="390" y="276"/>
                  </a:cubicBezTo>
                  <a:cubicBezTo>
                    <a:pt x="391" y="287"/>
                    <a:pt x="391" y="287"/>
                    <a:pt x="391" y="287"/>
                  </a:cubicBezTo>
                  <a:cubicBezTo>
                    <a:pt x="391" y="289"/>
                    <a:pt x="390" y="290"/>
                    <a:pt x="388" y="290"/>
                  </a:cubicBezTo>
                  <a:cubicBezTo>
                    <a:pt x="384" y="290"/>
                    <a:pt x="384" y="290"/>
                    <a:pt x="384" y="290"/>
                  </a:cubicBezTo>
                  <a:cubicBezTo>
                    <a:pt x="381" y="290"/>
                    <a:pt x="380" y="289"/>
                    <a:pt x="379" y="288"/>
                  </a:cubicBezTo>
                  <a:cubicBezTo>
                    <a:pt x="374" y="284"/>
                    <a:pt x="374" y="284"/>
                    <a:pt x="374" y="284"/>
                  </a:cubicBezTo>
                  <a:cubicBezTo>
                    <a:pt x="374" y="284"/>
                    <a:pt x="374" y="284"/>
                    <a:pt x="374" y="284"/>
                  </a:cubicBezTo>
                  <a:cubicBezTo>
                    <a:pt x="373" y="284"/>
                    <a:pt x="373" y="284"/>
                    <a:pt x="373" y="284"/>
                  </a:cubicBezTo>
                  <a:cubicBezTo>
                    <a:pt x="373" y="283"/>
                    <a:pt x="373" y="283"/>
                    <a:pt x="373" y="283"/>
                  </a:cubicBezTo>
                  <a:cubicBezTo>
                    <a:pt x="370" y="276"/>
                    <a:pt x="370" y="276"/>
                    <a:pt x="370" y="276"/>
                  </a:cubicBezTo>
                  <a:cubicBezTo>
                    <a:pt x="370" y="276"/>
                    <a:pt x="368" y="274"/>
                    <a:pt x="364" y="273"/>
                  </a:cubicBezTo>
                  <a:cubicBezTo>
                    <a:pt x="363" y="273"/>
                    <a:pt x="363" y="273"/>
                    <a:pt x="363" y="273"/>
                  </a:cubicBezTo>
                  <a:cubicBezTo>
                    <a:pt x="363" y="273"/>
                    <a:pt x="363" y="273"/>
                    <a:pt x="363" y="273"/>
                  </a:cubicBezTo>
                  <a:cubicBezTo>
                    <a:pt x="357" y="269"/>
                    <a:pt x="357" y="269"/>
                    <a:pt x="357" y="269"/>
                  </a:cubicBezTo>
                  <a:cubicBezTo>
                    <a:pt x="356" y="269"/>
                    <a:pt x="356" y="269"/>
                    <a:pt x="356" y="269"/>
                  </a:cubicBezTo>
                  <a:cubicBezTo>
                    <a:pt x="356" y="268"/>
                    <a:pt x="356" y="268"/>
                    <a:pt x="356" y="268"/>
                  </a:cubicBezTo>
                  <a:cubicBezTo>
                    <a:pt x="356" y="268"/>
                    <a:pt x="356" y="268"/>
                    <a:pt x="356" y="268"/>
                  </a:cubicBezTo>
                  <a:cubicBezTo>
                    <a:pt x="355" y="262"/>
                    <a:pt x="355" y="262"/>
                    <a:pt x="355" y="262"/>
                  </a:cubicBezTo>
                  <a:cubicBezTo>
                    <a:pt x="356" y="256"/>
                    <a:pt x="356" y="256"/>
                    <a:pt x="356" y="256"/>
                  </a:cubicBezTo>
                  <a:cubicBezTo>
                    <a:pt x="356" y="256"/>
                    <a:pt x="356" y="256"/>
                    <a:pt x="356" y="256"/>
                  </a:cubicBezTo>
                  <a:cubicBezTo>
                    <a:pt x="356" y="256"/>
                    <a:pt x="356" y="256"/>
                    <a:pt x="356" y="256"/>
                  </a:cubicBezTo>
                  <a:cubicBezTo>
                    <a:pt x="356" y="256"/>
                    <a:pt x="356" y="256"/>
                    <a:pt x="356" y="256"/>
                  </a:cubicBezTo>
                  <a:cubicBezTo>
                    <a:pt x="358" y="253"/>
                    <a:pt x="358" y="253"/>
                    <a:pt x="358" y="253"/>
                  </a:cubicBezTo>
                  <a:cubicBezTo>
                    <a:pt x="358" y="251"/>
                    <a:pt x="358" y="251"/>
                    <a:pt x="358" y="251"/>
                  </a:cubicBezTo>
                  <a:cubicBezTo>
                    <a:pt x="356" y="244"/>
                    <a:pt x="356" y="244"/>
                    <a:pt x="356" y="244"/>
                  </a:cubicBezTo>
                  <a:cubicBezTo>
                    <a:pt x="350" y="239"/>
                    <a:pt x="350" y="239"/>
                    <a:pt x="350" y="239"/>
                  </a:cubicBezTo>
                  <a:cubicBezTo>
                    <a:pt x="350" y="238"/>
                    <a:pt x="350" y="238"/>
                    <a:pt x="350" y="238"/>
                  </a:cubicBezTo>
                  <a:cubicBezTo>
                    <a:pt x="349" y="222"/>
                    <a:pt x="349" y="222"/>
                    <a:pt x="349" y="222"/>
                  </a:cubicBezTo>
                  <a:cubicBezTo>
                    <a:pt x="345" y="218"/>
                    <a:pt x="345" y="218"/>
                    <a:pt x="345" y="218"/>
                  </a:cubicBezTo>
                  <a:cubicBezTo>
                    <a:pt x="344" y="218"/>
                    <a:pt x="344" y="218"/>
                    <a:pt x="344" y="218"/>
                  </a:cubicBezTo>
                  <a:cubicBezTo>
                    <a:pt x="344" y="217"/>
                    <a:pt x="344" y="217"/>
                    <a:pt x="344" y="217"/>
                  </a:cubicBezTo>
                  <a:cubicBezTo>
                    <a:pt x="344" y="217"/>
                    <a:pt x="344" y="217"/>
                    <a:pt x="344" y="217"/>
                  </a:cubicBezTo>
                  <a:cubicBezTo>
                    <a:pt x="341" y="210"/>
                    <a:pt x="341" y="210"/>
                    <a:pt x="341" y="210"/>
                  </a:cubicBezTo>
                  <a:cubicBezTo>
                    <a:pt x="326" y="208"/>
                    <a:pt x="326" y="208"/>
                    <a:pt x="326" y="208"/>
                  </a:cubicBezTo>
                  <a:cubicBezTo>
                    <a:pt x="323" y="207"/>
                    <a:pt x="320" y="204"/>
                    <a:pt x="319" y="201"/>
                  </a:cubicBezTo>
                  <a:cubicBezTo>
                    <a:pt x="312" y="201"/>
                    <a:pt x="312" y="201"/>
                    <a:pt x="312" y="201"/>
                  </a:cubicBezTo>
                  <a:cubicBezTo>
                    <a:pt x="310" y="200"/>
                    <a:pt x="308" y="199"/>
                    <a:pt x="305" y="196"/>
                  </a:cubicBezTo>
                  <a:cubicBezTo>
                    <a:pt x="304" y="195"/>
                    <a:pt x="304" y="195"/>
                    <a:pt x="304" y="195"/>
                  </a:cubicBezTo>
                  <a:cubicBezTo>
                    <a:pt x="302" y="194"/>
                    <a:pt x="301" y="191"/>
                    <a:pt x="299" y="188"/>
                  </a:cubicBezTo>
                  <a:cubicBezTo>
                    <a:pt x="299" y="188"/>
                    <a:pt x="299" y="188"/>
                    <a:pt x="299" y="188"/>
                  </a:cubicBezTo>
                  <a:cubicBezTo>
                    <a:pt x="299" y="188"/>
                    <a:pt x="299" y="188"/>
                    <a:pt x="299" y="188"/>
                  </a:cubicBezTo>
                  <a:cubicBezTo>
                    <a:pt x="298" y="181"/>
                    <a:pt x="298" y="181"/>
                    <a:pt x="298" y="181"/>
                  </a:cubicBezTo>
                  <a:cubicBezTo>
                    <a:pt x="298" y="181"/>
                    <a:pt x="298" y="181"/>
                    <a:pt x="298" y="181"/>
                  </a:cubicBezTo>
                  <a:cubicBezTo>
                    <a:pt x="298" y="181"/>
                    <a:pt x="298" y="181"/>
                    <a:pt x="298" y="181"/>
                  </a:cubicBezTo>
                  <a:cubicBezTo>
                    <a:pt x="298" y="180"/>
                    <a:pt x="298" y="180"/>
                    <a:pt x="298" y="180"/>
                  </a:cubicBezTo>
                  <a:cubicBezTo>
                    <a:pt x="298" y="180"/>
                    <a:pt x="298" y="180"/>
                    <a:pt x="298" y="180"/>
                  </a:cubicBezTo>
                  <a:cubicBezTo>
                    <a:pt x="300" y="168"/>
                    <a:pt x="300" y="168"/>
                    <a:pt x="300" y="168"/>
                  </a:cubicBezTo>
                  <a:cubicBezTo>
                    <a:pt x="300" y="168"/>
                    <a:pt x="300" y="168"/>
                    <a:pt x="300" y="168"/>
                  </a:cubicBezTo>
                  <a:cubicBezTo>
                    <a:pt x="302" y="162"/>
                    <a:pt x="302" y="162"/>
                    <a:pt x="302" y="162"/>
                  </a:cubicBezTo>
                  <a:cubicBezTo>
                    <a:pt x="302" y="162"/>
                    <a:pt x="302" y="162"/>
                    <a:pt x="302" y="162"/>
                  </a:cubicBezTo>
                  <a:cubicBezTo>
                    <a:pt x="302" y="162"/>
                    <a:pt x="302" y="162"/>
                    <a:pt x="302" y="162"/>
                  </a:cubicBezTo>
                  <a:cubicBezTo>
                    <a:pt x="303" y="162"/>
                    <a:pt x="303" y="162"/>
                    <a:pt x="303" y="162"/>
                  </a:cubicBezTo>
                  <a:cubicBezTo>
                    <a:pt x="318" y="155"/>
                    <a:pt x="318" y="155"/>
                    <a:pt x="318" y="155"/>
                  </a:cubicBezTo>
                  <a:cubicBezTo>
                    <a:pt x="324" y="148"/>
                    <a:pt x="324" y="148"/>
                    <a:pt x="324" y="148"/>
                  </a:cubicBezTo>
                  <a:cubicBezTo>
                    <a:pt x="325" y="142"/>
                    <a:pt x="325" y="142"/>
                    <a:pt x="325" y="142"/>
                  </a:cubicBezTo>
                  <a:cubicBezTo>
                    <a:pt x="324" y="138"/>
                    <a:pt x="324" y="138"/>
                    <a:pt x="324" y="138"/>
                  </a:cubicBezTo>
                  <a:cubicBezTo>
                    <a:pt x="322" y="132"/>
                    <a:pt x="320" y="129"/>
                    <a:pt x="320" y="127"/>
                  </a:cubicBezTo>
                  <a:cubicBezTo>
                    <a:pt x="317" y="128"/>
                    <a:pt x="317" y="128"/>
                    <a:pt x="317" y="128"/>
                  </a:cubicBezTo>
                  <a:cubicBezTo>
                    <a:pt x="312" y="127"/>
                    <a:pt x="312" y="127"/>
                    <a:pt x="312" y="127"/>
                  </a:cubicBezTo>
                  <a:cubicBezTo>
                    <a:pt x="310" y="128"/>
                    <a:pt x="307" y="131"/>
                    <a:pt x="303" y="136"/>
                  </a:cubicBezTo>
                  <a:cubicBezTo>
                    <a:pt x="296" y="143"/>
                    <a:pt x="296" y="143"/>
                    <a:pt x="296" y="143"/>
                  </a:cubicBezTo>
                  <a:cubicBezTo>
                    <a:pt x="296" y="143"/>
                    <a:pt x="296" y="143"/>
                    <a:pt x="296" y="143"/>
                  </a:cubicBezTo>
                  <a:cubicBezTo>
                    <a:pt x="295" y="143"/>
                    <a:pt x="295" y="143"/>
                    <a:pt x="295" y="143"/>
                  </a:cubicBezTo>
                  <a:cubicBezTo>
                    <a:pt x="290" y="144"/>
                    <a:pt x="286" y="145"/>
                    <a:pt x="284" y="144"/>
                  </a:cubicBezTo>
                  <a:lnTo>
                    <a:pt x="271" y="140"/>
                  </a:lnTo>
                  <a:close/>
                </a:path>
              </a:pathLst>
            </a:custGeom>
            <a:grpFill/>
            <a:ln>
              <a:noFill/>
            </a:ln>
          </p:spPr>
          <p:txBody>
            <a:bodyPr/>
            <a:lstStyle/>
            <a:p>
              <a:endParaRPr lang="zh-CN" altLang="en-US"/>
            </a:p>
          </p:txBody>
        </p:sp>
        <p:sp>
          <p:nvSpPr>
            <p:cNvPr id="486" name="Freeform 7"/>
            <p:cNvSpPr>
              <a:spLocks noChangeArrowheads="1"/>
            </p:cNvSpPr>
            <p:nvPr/>
          </p:nvSpPr>
          <p:spPr bwMode="auto">
            <a:xfrm>
              <a:off x="3280457" y="2846618"/>
              <a:ext cx="296862" cy="487363"/>
            </a:xfrm>
            <a:custGeom>
              <a:avLst/>
              <a:gdLst>
                <a:gd name="T0" fmla="*/ 2147483647 w 92"/>
                <a:gd name="T1" fmla="*/ 2147483647 h 152"/>
                <a:gd name="T2" fmla="*/ 2147483647 w 92"/>
                <a:gd name="T3" fmla="*/ 2147483647 h 152"/>
                <a:gd name="T4" fmla="*/ 2147483647 w 92"/>
                <a:gd name="T5" fmla="*/ 2147483647 h 152"/>
                <a:gd name="T6" fmla="*/ 2147483647 w 92"/>
                <a:gd name="T7" fmla="*/ 2147483647 h 152"/>
                <a:gd name="T8" fmla="*/ 2147483647 w 92"/>
                <a:gd name="T9" fmla="*/ 2147483647 h 152"/>
                <a:gd name="T10" fmla="*/ 2147483647 w 92"/>
                <a:gd name="T11" fmla="*/ 2147483647 h 152"/>
                <a:gd name="T12" fmla="*/ 2147483647 w 92"/>
                <a:gd name="T13" fmla="*/ 2147483647 h 152"/>
                <a:gd name="T14" fmla="*/ 2147483647 w 92"/>
                <a:gd name="T15" fmla="*/ 2147483647 h 152"/>
                <a:gd name="T16" fmla="*/ 2147483647 w 92"/>
                <a:gd name="T17" fmla="*/ 2147483647 h 152"/>
                <a:gd name="T18" fmla="*/ 2147483647 w 92"/>
                <a:gd name="T19" fmla="*/ 2147483647 h 152"/>
                <a:gd name="T20" fmla="*/ 2147483647 w 92"/>
                <a:gd name="T21" fmla="*/ 2147483647 h 152"/>
                <a:gd name="T22" fmla="*/ 2147483647 w 92"/>
                <a:gd name="T23" fmla="*/ 2147483647 h 152"/>
                <a:gd name="T24" fmla="*/ 2147483647 w 92"/>
                <a:gd name="T25" fmla="*/ 2147483647 h 152"/>
                <a:gd name="T26" fmla="*/ 2147483647 w 92"/>
                <a:gd name="T27" fmla="*/ 2147483647 h 152"/>
                <a:gd name="T28" fmla="*/ 2147483647 w 92"/>
                <a:gd name="T29" fmla="*/ 2147483647 h 152"/>
                <a:gd name="T30" fmla="*/ 2147483647 w 92"/>
                <a:gd name="T31" fmla="*/ 2147483647 h 152"/>
                <a:gd name="T32" fmla="*/ 2147483647 w 92"/>
                <a:gd name="T33" fmla="*/ 2147483647 h 152"/>
                <a:gd name="T34" fmla="*/ 2147483647 w 92"/>
                <a:gd name="T35" fmla="*/ 2147483647 h 152"/>
                <a:gd name="T36" fmla="*/ 2147483647 w 92"/>
                <a:gd name="T37" fmla="*/ 2147483647 h 152"/>
                <a:gd name="T38" fmla="*/ 2147483647 w 92"/>
                <a:gd name="T39" fmla="*/ 2147483647 h 152"/>
                <a:gd name="T40" fmla="*/ 2147483647 w 92"/>
                <a:gd name="T41" fmla="*/ 2147483647 h 152"/>
                <a:gd name="T42" fmla="*/ 2147483647 w 92"/>
                <a:gd name="T43" fmla="*/ 2147483647 h 152"/>
                <a:gd name="T44" fmla="*/ 2147483647 w 92"/>
                <a:gd name="T45" fmla="*/ 2147483647 h 152"/>
                <a:gd name="T46" fmla="*/ 2147483647 w 92"/>
                <a:gd name="T47" fmla="*/ 2147483647 h 152"/>
                <a:gd name="T48" fmla="*/ 2147483647 w 92"/>
                <a:gd name="T49" fmla="*/ 2147483647 h 152"/>
                <a:gd name="T50" fmla="*/ 2147483647 w 92"/>
                <a:gd name="T51" fmla="*/ 2147483647 h 152"/>
                <a:gd name="T52" fmla="*/ 2147483647 w 92"/>
                <a:gd name="T53" fmla="*/ 2147483647 h 152"/>
                <a:gd name="T54" fmla="*/ 2147483647 w 92"/>
                <a:gd name="T55" fmla="*/ 2147483647 h 152"/>
                <a:gd name="T56" fmla="*/ 2147483647 w 92"/>
                <a:gd name="T57" fmla="*/ 2147483647 h 152"/>
                <a:gd name="T58" fmla="*/ 2147483647 w 92"/>
                <a:gd name="T59" fmla="*/ 2147483647 h 152"/>
                <a:gd name="T60" fmla="*/ 2147483647 w 92"/>
                <a:gd name="T61" fmla="*/ 2147483647 h 152"/>
                <a:gd name="T62" fmla="*/ 2147483647 w 92"/>
                <a:gd name="T63" fmla="*/ 2147483647 h 152"/>
                <a:gd name="T64" fmla="*/ 2147483647 w 92"/>
                <a:gd name="T65" fmla="*/ 2147483647 h 152"/>
                <a:gd name="T66" fmla="*/ 2147483647 w 92"/>
                <a:gd name="T67" fmla="*/ 2147483647 h 152"/>
                <a:gd name="T68" fmla="*/ 2147483647 w 92"/>
                <a:gd name="T69" fmla="*/ 2147483647 h 152"/>
                <a:gd name="T70" fmla="*/ 2147483647 w 92"/>
                <a:gd name="T71" fmla="*/ 2147483647 h 152"/>
                <a:gd name="T72" fmla="*/ 2147483647 w 92"/>
                <a:gd name="T73" fmla="*/ 2147483647 h 152"/>
                <a:gd name="T74" fmla="*/ 2147483647 w 92"/>
                <a:gd name="T75" fmla="*/ 2147483647 h 152"/>
                <a:gd name="T76" fmla="*/ 2147483647 w 92"/>
                <a:gd name="T77" fmla="*/ 2147483647 h 152"/>
                <a:gd name="T78" fmla="*/ 2147483647 w 92"/>
                <a:gd name="T79" fmla="*/ 2147483647 h 152"/>
                <a:gd name="T80" fmla="*/ 2147483647 w 92"/>
                <a:gd name="T81" fmla="*/ 0 h 15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92"/>
                <a:gd name="T124" fmla="*/ 0 h 152"/>
                <a:gd name="T125" fmla="*/ 92 w 92"/>
                <a:gd name="T126" fmla="*/ 152 h 15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92" h="152">
                  <a:moveTo>
                    <a:pt x="54" y="9"/>
                  </a:moveTo>
                  <a:cubicBezTo>
                    <a:pt x="46" y="29"/>
                    <a:pt x="46" y="29"/>
                    <a:pt x="46" y="29"/>
                  </a:cubicBezTo>
                  <a:cubicBezTo>
                    <a:pt x="46" y="42"/>
                    <a:pt x="46" y="42"/>
                    <a:pt x="46" y="42"/>
                  </a:cubicBezTo>
                  <a:cubicBezTo>
                    <a:pt x="46" y="43"/>
                    <a:pt x="46" y="43"/>
                    <a:pt x="46" y="43"/>
                  </a:cubicBezTo>
                  <a:cubicBezTo>
                    <a:pt x="42" y="50"/>
                    <a:pt x="42" y="50"/>
                    <a:pt x="42" y="50"/>
                  </a:cubicBezTo>
                  <a:cubicBezTo>
                    <a:pt x="42" y="54"/>
                    <a:pt x="42" y="54"/>
                    <a:pt x="42" y="54"/>
                  </a:cubicBezTo>
                  <a:cubicBezTo>
                    <a:pt x="42" y="57"/>
                    <a:pt x="41" y="60"/>
                    <a:pt x="38" y="61"/>
                  </a:cubicBezTo>
                  <a:cubicBezTo>
                    <a:pt x="38" y="62"/>
                    <a:pt x="38" y="62"/>
                    <a:pt x="38" y="62"/>
                  </a:cubicBezTo>
                  <a:cubicBezTo>
                    <a:pt x="37" y="62"/>
                    <a:pt x="37" y="62"/>
                    <a:pt x="37" y="62"/>
                  </a:cubicBezTo>
                  <a:cubicBezTo>
                    <a:pt x="37" y="61"/>
                    <a:pt x="37" y="61"/>
                    <a:pt x="37" y="61"/>
                  </a:cubicBezTo>
                  <a:cubicBezTo>
                    <a:pt x="27" y="60"/>
                    <a:pt x="27" y="60"/>
                    <a:pt x="27" y="60"/>
                  </a:cubicBezTo>
                  <a:cubicBezTo>
                    <a:pt x="22" y="65"/>
                    <a:pt x="22" y="65"/>
                    <a:pt x="22" y="65"/>
                  </a:cubicBezTo>
                  <a:cubicBezTo>
                    <a:pt x="6" y="67"/>
                    <a:pt x="6" y="67"/>
                    <a:pt x="6" y="67"/>
                  </a:cubicBezTo>
                  <a:cubicBezTo>
                    <a:pt x="6" y="67"/>
                    <a:pt x="6" y="67"/>
                    <a:pt x="6" y="67"/>
                  </a:cubicBezTo>
                  <a:cubicBezTo>
                    <a:pt x="0" y="67"/>
                    <a:pt x="0" y="67"/>
                    <a:pt x="0" y="67"/>
                  </a:cubicBezTo>
                  <a:cubicBezTo>
                    <a:pt x="4" y="70"/>
                    <a:pt x="4" y="70"/>
                    <a:pt x="4" y="70"/>
                  </a:cubicBezTo>
                  <a:cubicBezTo>
                    <a:pt x="18" y="72"/>
                    <a:pt x="18" y="72"/>
                    <a:pt x="18" y="72"/>
                  </a:cubicBezTo>
                  <a:cubicBezTo>
                    <a:pt x="19" y="72"/>
                    <a:pt x="19" y="72"/>
                    <a:pt x="19" y="72"/>
                  </a:cubicBezTo>
                  <a:cubicBezTo>
                    <a:pt x="20" y="72"/>
                    <a:pt x="20" y="72"/>
                    <a:pt x="20" y="72"/>
                  </a:cubicBezTo>
                  <a:cubicBezTo>
                    <a:pt x="20" y="72"/>
                    <a:pt x="20" y="72"/>
                    <a:pt x="20" y="72"/>
                  </a:cubicBezTo>
                  <a:cubicBezTo>
                    <a:pt x="20" y="72"/>
                    <a:pt x="20" y="72"/>
                    <a:pt x="20" y="72"/>
                  </a:cubicBezTo>
                  <a:cubicBezTo>
                    <a:pt x="24" y="81"/>
                    <a:pt x="24" y="81"/>
                    <a:pt x="24" y="81"/>
                  </a:cubicBezTo>
                  <a:cubicBezTo>
                    <a:pt x="28" y="84"/>
                    <a:pt x="28" y="84"/>
                    <a:pt x="28" y="84"/>
                  </a:cubicBezTo>
                  <a:cubicBezTo>
                    <a:pt x="29" y="86"/>
                    <a:pt x="30" y="88"/>
                    <a:pt x="30" y="92"/>
                  </a:cubicBezTo>
                  <a:cubicBezTo>
                    <a:pt x="30" y="103"/>
                    <a:pt x="30" y="103"/>
                    <a:pt x="30" y="103"/>
                  </a:cubicBezTo>
                  <a:cubicBezTo>
                    <a:pt x="35" y="108"/>
                    <a:pt x="35" y="108"/>
                    <a:pt x="35" y="108"/>
                  </a:cubicBezTo>
                  <a:cubicBezTo>
                    <a:pt x="36" y="108"/>
                    <a:pt x="36" y="108"/>
                    <a:pt x="36" y="108"/>
                  </a:cubicBezTo>
                  <a:cubicBezTo>
                    <a:pt x="36" y="108"/>
                    <a:pt x="36" y="108"/>
                    <a:pt x="36" y="108"/>
                  </a:cubicBezTo>
                  <a:cubicBezTo>
                    <a:pt x="36" y="108"/>
                    <a:pt x="36" y="108"/>
                    <a:pt x="36" y="108"/>
                  </a:cubicBezTo>
                  <a:cubicBezTo>
                    <a:pt x="38" y="116"/>
                    <a:pt x="38" y="116"/>
                    <a:pt x="38" y="116"/>
                  </a:cubicBezTo>
                  <a:cubicBezTo>
                    <a:pt x="38" y="120"/>
                    <a:pt x="38" y="120"/>
                    <a:pt x="38" y="120"/>
                  </a:cubicBezTo>
                  <a:cubicBezTo>
                    <a:pt x="36" y="124"/>
                    <a:pt x="36" y="124"/>
                    <a:pt x="36" y="124"/>
                  </a:cubicBezTo>
                  <a:cubicBezTo>
                    <a:pt x="35" y="128"/>
                    <a:pt x="35" y="128"/>
                    <a:pt x="35" y="128"/>
                  </a:cubicBezTo>
                  <a:cubicBezTo>
                    <a:pt x="36" y="132"/>
                    <a:pt x="36" y="132"/>
                    <a:pt x="36" y="132"/>
                  </a:cubicBezTo>
                  <a:cubicBezTo>
                    <a:pt x="41" y="135"/>
                    <a:pt x="41" y="135"/>
                    <a:pt x="41" y="135"/>
                  </a:cubicBezTo>
                  <a:cubicBezTo>
                    <a:pt x="46" y="137"/>
                    <a:pt x="49" y="138"/>
                    <a:pt x="50" y="140"/>
                  </a:cubicBezTo>
                  <a:cubicBezTo>
                    <a:pt x="53" y="146"/>
                    <a:pt x="53" y="146"/>
                    <a:pt x="53" y="146"/>
                  </a:cubicBezTo>
                  <a:cubicBezTo>
                    <a:pt x="56" y="148"/>
                    <a:pt x="58" y="150"/>
                    <a:pt x="58" y="151"/>
                  </a:cubicBezTo>
                  <a:cubicBezTo>
                    <a:pt x="62" y="152"/>
                    <a:pt x="62" y="152"/>
                    <a:pt x="62" y="152"/>
                  </a:cubicBezTo>
                  <a:cubicBezTo>
                    <a:pt x="62" y="152"/>
                    <a:pt x="62" y="152"/>
                    <a:pt x="62" y="152"/>
                  </a:cubicBezTo>
                  <a:cubicBezTo>
                    <a:pt x="61" y="144"/>
                    <a:pt x="61" y="144"/>
                    <a:pt x="61" y="144"/>
                  </a:cubicBezTo>
                  <a:cubicBezTo>
                    <a:pt x="60" y="142"/>
                    <a:pt x="60" y="140"/>
                    <a:pt x="61" y="139"/>
                  </a:cubicBezTo>
                  <a:cubicBezTo>
                    <a:pt x="62" y="138"/>
                    <a:pt x="63" y="137"/>
                    <a:pt x="64" y="136"/>
                  </a:cubicBezTo>
                  <a:cubicBezTo>
                    <a:pt x="70" y="134"/>
                    <a:pt x="70" y="134"/>
                    <a:pt x="70" y="134"/>
                  </a:cubicBezTo>
                  <a:cubicBezTo>
                    <a:pt x="70" y="134"/>
                    <a:pt x="70" y="134"/>
                    <a:pt x="70" y="134"/>
                  </a:cubicBezTo>
                  <a:cubicBezTo>
                    <a:pt x="71" y="134"/>
                    <a:pt x="71" y="134"/>
                    <a:pt x="71" y="134"/>
                  </a:cubicBezTo>
                  <a:cubicBezTo>
                    <a:pt x="71" y="134"/>
                    <a:pt x="71" y="134"/>
                    <a:pt x="71" y="134"/>
                  </a:cubicBezTo>
                  <a:cubicBezTo>
                    <a:pt x="72" y="134"/>
                    <a:pt x="72" y="134"/>
                    <a:pt x="72" y="134"/>
                  </a:cubicBezTo>
                  <a:cubicBezTo>
                    <a:pt x="74" y="135"/>
                    <a:pt x="74" y="135"/>
                    <a:pt x="74" y="135"/>
                  </a:cubicBezTo>
                  <a:cubicBezTo>
                    <a:pt x="78" y="133"/>
                    <a:pt x="78" y="133"/>
                    <a:pt x="78" y="133"/>
                  </a:cubicBezTo>
                  <a:cubicBezTo>
                    <a:pt x="78" y="132"/>
                    <a:pt x="78" y="132"/>
                    <a:pt x="78" y="132"/>
                  </a:cubicBezTo>
                  <a:cubicBezTo>
                    <a:pt x="79" y="122"/>
                    <a:pt x="79" y="122"/>
                    <a:pt x="79" y="122"/>
                  </a:cubicBezTo>
                  <a:cubicBezTo>
                    <a:pt x="77" y="118"/>
                    <a:pt x="77" y="118"/>
                    <a:pt x="77" y="118"/>
                  </a:cubicBezTo>
                  <a:cubicBezTo>
                    <a:pt x="74" y="116"/>
                    <a:pt x="74" y="116"/>
                    <a:pt x="74" y="116"/>
                  </a:cubicBezTo>
                  <a:cubicBezTo>
                    <a:pt x="70" y="116"/>
                    <a:pt x="70" y="116"/>
                    <a:pt x="70" y="116"/>
                  </a:cubicBezTo>
                  <a:cubicBezTo>
                    <a:pt x="69" y="116"/>
                    <a:pt x="69" y="116"/>
                    <a:pt x="69" y="116"/>
                  </a:cubicBezTo>
                  <a:cubicBezTo>
                    <a:pt x="68" y="115"/>
                    <a:pt x="68" y="115"/>
                    <a:pt x="68" y="115"/>
                  </a:cubicBezTo>
                  <a:cubicBezTo>
                    <a:pt x="66" y="105"/>
                    <a:pt x="66" y="105"/>
                    <a:pt x="66" y="105"/>
                  </a:cubicBezTo>
                  <a:cubicBezTo>
                    <a:pt x="67" y="84"/>
                    <a:pt x="67" y="84"/>
                    <a:pt x="67" y="84"/>
                  </a:cubicBezTo>
                  <a:cubicBezTo>
                    <a:pt x="68" y="84"/>
                    <a:pt x="68" y="84"/>
                    <a:pt x="68" y="84"/>
                  </a:cubicBezTo>
                  <a:cubicBezTo>
                    <a:pt x="74" y="75"/>
                    <a:pt x="74" y="75"/>
                    <a:pt x="74" y="75"/>
                  </a:cubicBezTo>
                  <a:cubicBezTo>
                    <a:pt x="82" y="80"/>
                    <a:pt x="82" y="80"/>
                    <a:pt x="82" y="80"/>
                  </a:cubicBezTo>
                  <a:cubicBezTo>
                    <a:pt x="88" y="80"/>
                    <a:pt x="88" y="80"/>
                    <a:pt x="88" y="80"/>
                  </a:cubicBezTo>
                  <a:cubicBezTo>
                    <a:pt x="92" y="54"/>
                    <a:pt x="92" y="54"/>
                    <a:pt x="92" y="54"/>
                  </a:cubicBezTo>
                  <a:cubicBezTo>
                    <a:pt x="90" y="51"/>
                    <a:pt x="89" y="49"/>
                    <a:pt x="87" y="48"/>
                  </a:cubicBezTo>
                  <a:cubicBezTo>
                    <a:pt x="84" y="48"/>
                    <a:pt x="84" y="48"/>
                    <a:pt x="84" y="48"/>
                  </a:cubicBezTo>
                  <a:cubicBezTo>
                    <a:pt x="84" y="48"/>
                    <a:pt x="84" y="48"/>
                    <a:pt x="84" y="48"/>
                  </a:cubicBezTo>
                  <a:cubicBezTo>
                    <a:pt x="83" y="48"/>
                    <a:pt x="83" y="48"/>
                    <a:pt x="83" y="48"/>
                  </a:cubicBezTo>
                  <a:cubicBezTo>
                    <a:pt x="77" y="49"/>
                    <a:pt x="77" y="49"/>
                    <a:pt x="77" y="49"/>
                  </a:cubicBezTo>
                  <a:cubicBezTo>
                    <a:pt x="76" y="48"/>
                    <a:pt x="76" y="48"/>
                    <a:pt x="76" y="48"/>
                  </a:cubicBezTo>
                  <a:cubicBezTo>
                    <a:pt x="76" y="48"/>
                    <a:pt x="76" y="48"/>
                    <a:pt x="76" y="48"/>
                  </a:cubicBezTo>
                  <a:cubicBezTo>
                    <a:pt x="72" y="42"/>
                    <a:pt x="72" y="42"/>
                    <a:pt x="72" y="42"/>
                  </a:cubicBezTo>
                  <a:cubicBezTo>
                    <a:pt x="72" y="42"/>
                    <a:pt x="72" y="42"/>
                    <a:pt x="72" y="42"/>
                  </a:cubicBezTo>
                  <a:cubicBezTo>
                    <a:pt x="71" y="42"/>
                    <a:pt x="71" y="42"/>
                    <a:pt x="71" y="42"/>
                  </a:cubicBezTo>
                  <a:cubicBezTo>
                    <a:pt x="71" y="32"/>
                    <a:pt x="71" y="32"/>
                    <a:pt x="71" y="32"/>
                  </a:cubicBezTo>
                  <a:cubicBezTo>
                    <a:pt x="73" y="26"/>
                    <a:pt x="73" y="26"/>
                    <a:pt x="73" y="26"/>
                  </a:cubicBezTo>
                  <a:cubicBezTo>
                    <a:pt x="74" y="24"/>
                    <a:pt x="74" y="24"/>
                    <a:pt x="74" y="24"/>
                  </a:cubicBezTo>
                  <a:cubicBezTo>
                    <a:pt x="74" y="22"/>
                    <a:pt x="75" y="20"/>
                    <a:pt x="76" y="18"/>
                  </a:cubicBezTo>
                  <a:cubicBezTo>
                    <a:pt x="78" y="16"/>
                    <a:pt x="78" y="16"/>
                    <a:pt x="78" y="16"/>
                  </a:cubicBezTo>
                  <a:cubicBezTo>
                    <a:pt x="78" y="10"/>
                    <a:pt x="78" y="10"/>
                    <a:pt x="78" y="10"/>
                  </a:cubicBezTo>
                  <a:cubicBezTo>
                    <a:pt x="72" y="4"/>
                    <a:pt x="72" y="4"/>
                    <a:pt x="72" y="4"/>
                  </a:cubicBezTo>
                  <a:cubicBezTo>
                    <a:pt x="64" y="0"/>
                    <a:pt x="64" y="0"/>
                    <a:pt x="64" y="0"/>
                  </a:cubicBezTo>
                  <a:lnTo>
                    <a:pt x="54" y="9"/>
                  </a:lnTo>
                  <a:close/>
                </a:path>
              </a:pathLst>
            </a:custGeom>
            <a:grpFill/>
            <a:ln>
              <a:noFill/>
            </a:ln>
          </p:spPr>
          <p:txBody>
            <a:bodyPr/>
            <a:lstStyle/>
            <a:p>
              <a:endParaRPr lang="zh-CN" altLang="en-US"/>
            </a:p>
          </p:txBody>
        </p:sp>
        <p:sp>
          <p:nvSpPr>
            <p:cNvPr id="487" name="Freeform 8"/>
            <p:cNvSpPr>
              <a:spLocks noChangeArrowheads="1"/>
            </p:cNvSpPr>
            <p:nvPr/>
          </p:nvSpPr>
          <p:spPr bwMode="auto">
            <a:xfrm>
              <a:off x="483282" y="1560743"/>
              <a:ext cx="2095500" cy="1584325"/>
            </a:xfrm>
            <a:custGeom>
              <a:avLst/>
              <a:gdLst>
                <a:gd name="T0" fmla="*/ 2147483647 w 652"/>
                <a:gd name="T1" fmla="*/ 2147483647 h 493"/>
                <a:gd name="T2" fmla="*/ 2147483647 w 652"/>
                <a:gd name="T3" fmla="*/ 2147483647 h 493"/>
                <a:gd name="T4" fmla="*/ 2147483647 w 652"/>
                <a:gd name="T5" fmla="*/ 2147483647 h 493"/>
                <a:gd name="T6" fmla="*/ 2147483647 w 652"/>
                <a:gd name="T7" fmla="*/ 2147483647 h 493"/>
                <a:gd name="T8" fmla="*/ 2147483647 w 652"/>
                <a:gd name="T9" fmla="*/ 2147483647 h 493"/>
                <a:gd name="T10" fmla="*/ 2147483647 w 652"/>
                <a:gd name="T11" fmla="*/ 2147483647 h 493"/>
                <a:gd name="T12" fmla="*/ 2147483647 w 652"/>
                <a:gd name="T13" fmla="*/ 2147483647 h 493"/>
                <a:gd name="T14" fmla="*/ 2147483647 w 652"/>
                <a:gd name="T15" fmla="*/ 2147483647 h 493"/>
                <a:gd name="T16" fmla="*/ 2147483647 w 652"/>
                <a:gd name="T17" fmla="*/ 2147483647 h 493"/>
                <a:gd name="T18" fmla="*/ 2147483647 w 652"/>
                <a:gd name="T19" fmla="*/ 2147483647 h 493"/>
                <a:gd name="T20" fmla="*/ 2147483647 w 652"/>
                <a:gd name="T21" fmla="*/ 2147483647 h 493"/>
                <a:gd name="T22" fmla="*/ 2147483647 w 652"/>
                <a:gd name="T23" fmla="*/ 2147483647 h 493"/>
                <a:gd name="T24" fmla="*/ 2147483647 w 652"/>
                <a:gd name="T25" fmla="*/ 2147483647 h 493"/>
                <a:gd name="T26" fmla="*/ 2147483647 w 652"/>
                <a:gd name="T27" fmla="*/ 2147483647 h 493"/>
                <a:gd name="T28" fmla="*/ 2147483647 w 652"/>
                <a:gd name="T29" fmla="*/ 2147483647 h 493"/>
                <a:gd name="T30" fmla="*/ 2147483647 w 652"/>
                <a:gd name="T31" fmla="*/ 2147483647 h 493"/>
                <a:gd name="T32" fmla="*/ 2147483647 w 652"/>
                <a:gd name="T33" fmla="*/ 2147483647 h 493"/>
                <a:gd name="T34" fmla="*/ 2147483647 w 652"/>
                <a:gd name="T35" fmla="*/ 2147483647 h 493"/>
                <a:gd name="T36" fmla="*/ 2147483647 w 652"/>
                <a:gd name="T37" fmla="*/ 2147483647 h 493"/>
                <a:gd name="T38" fmla="*/ 2147483647 w 652"/>
                <a:gd name="T39" fmla="*/ 2147483647 h 493"/>
                <a:gd name="T40" fmla="*/ 2147483647 w 652"/>
                <a:gd name="T41" fmla="*/ 2147483647 h 493"/>
                <a:gd name="T42" fmla="*/ 2147483647 w 652"/>
                <a:gd name="T43" fmla="*/ 2147483647 h 493"/>
                <a:gd name="T44" fmla="*/ 2147483647 w 652"/>
                <a:gd name="T45" fmla="*/ 2147483647 h 493"/>
                <a:gd name="T46" fmla="*/ 2147483647 w 652"/>
                <a:gd name="T47" fmla="*/ 2147483647 h 493"/>
                <a:gd name="T48" fmla="*/ 2147483647 w 652"/>
                <a:gd name="T49" fmla="*/ 2147483647 h 493"/>
                <a:gd name="T50" fmla="*/ 2147483647 w 652"/>
                <a:gd name="T51" fmla="*/ 2147483647 h 493"/>
                <a:gd name="T52" fmla="*/ 2147483647 w 652"/>
                <a:gd name="T53" fmla="*/ 2147483647 h 493"/>
                <a:gd name="T54" fmla="*/ 2147483647 w 652"/>
                <a:gd name="T55" fmla="*/ 2147483647 h 493"/>
                <a:gd name="T56" fmla="*/ 2147483647 w 652"/>
                <a:gd name="T57" fmla="*/ 2147483647 h 493"/>
                <a:gd name="T58" fmla="*/ 2147483647 w 652"/>
                <a:gd name="T59" fmla="*/ 2147483647 h 493"/>
                <a:gd name="T60" fmla="*/ 2147483647 w 652"/>
                <a:gd name="T61" fmla="*/ 2147483647 h 493"/>
                <a:gd name="T62" fmla="*/ 2147483647 w 652"/>
                <a:gd name="T63" fmla="*/ 2147483647 h 493"/>
                <a:gd name="T64" fmla="*/ 2147483647 w 652"/>
                <a:gd name="T65" fmla="*/ 2147483647 h 493"/>
                <a:gd name="T66" fmla="*/ 2147483647 w 652"/>
                <a:gd name="T67" fmla="*/ 2147483647 h 493"/>
                <a:gd name="T68" fmla="*/ 2147483647 w 652"/>
                <a:gd name="T69" fmla="*/ 2147483647 h 493"/>
                <a:gd name="T70" fmla="*/ 2147483647 w 652"/>
                <a:gd name="T71" fmla="*/ 2147483647 h 493"/>
                <a:gd name="T72" fmla="*/ 2147483647 w 652"/>
                <a:gd name="T73" fmla="*/ 2147483647 h 493"/>
                <a:gd name="T74" fmla="*/ 2147483647 w 652"/>
                <a:gd name="T75" fmla="*/ 2147483647 h 493"/>
                <a:gd name="T76" fmla="*/ 2147483647 w 652"/>
                <a:gd name="T77" fmla="*/ 2147483647 h 493"/>
                <a:gd name="T78" fmla="*/ 2147483647 w 652"/>
                <a:gd name="T79" fmla="*/ 2147483647 h 493"/>
                <a:gd name="T80" fmla="*/ 2147483647 w 652"/>
                <a:gd name="T81" fmla="*/ 2147483647 h 493"/>
                <a:gd name="T82" fmla="*/ 2147483647 w 652"/>
                <a:gd name="T83" fmla="*/ 2147483647 h 493"/>
                <a:gd name="T84" fmla="*/ 2147483647 w 652"/>
                <a:gd name="T85" fmla="*/ 2147483647 h 493"/>
                <a:gd name="T86" fmla="*/ 2147483647 w 652"/>
                <a:gd name="T87" fmla="*/ 2147483647 h 493"/>
                <a:gd name="T88" fmla="*/ 2147483647 w 652"/>
                <a:gd name="T89" fmla="*/ 2147483647 h 493"/>
                <a:gd name="T90" fmla="*/ 2147483647 w 652"/>
                <a:gd name="T91" fmla="*/ 2147483647 h 493"/>
                <a:gd name="T92" fmla="*/ 2147483647 w 652"/>
                <a:gd name="T93" fmla="*/ 2147483647 h 493"/>
                <a:gd name="T94" fmla="*/ 2147483647 w 652"/>
                <a:gd name="T95" fmla="*/ 2147483647 h 493"/>
                <a:gd name="T96" fmla="*/ 2147483647 w 652"/>
                <a:gd name="T97" fmla="*/ 2147483647 h 493"/>
                <a:gd name="T98" fmla="*/ 2147483647 w 652"/>
                <a:gd name="T99" fmla="*/ 2147483647 h 493"/>
                <a:gd name="T100" fmla="*/ 2147483647 w 652"/>
                <a:gd name="T101" fmla="*/ 2147483647 h 49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52"/>
                <a:gd name="T154" fmla="*/ 0 h 493"/>
                <a:gd name="T155" fmla="*/ 652 w 652"/>
                <a:gd name="T156" fmla="*/ 493 h 49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52" h="493">
                  <a:moveTo>
                    <a:pt x="651" y="265"/>
                  </a:moveTo>
                  <a:cubicBezTo>
                    <a:pt x="652" y="265"/>
                    <a:pt x="652" y="265"/>
                    <a:pt x="652" y="265"/>
                  </a:cubicBezTo>
                  <a:cubicBezTo>
                    <a:pt x="652" y="265"/>
                    <a:pt x="652" y="265"/>
                    <a:pt x="652" y="265"/>
                  </a:cubicBezTo>
                  <a:cubicBezTo>
                    <a:pt x="652" y="264"/>
                    <a:pt x="652" y="264"/>
                    <a:pt x="652" y="264"/>
                  </a:cubicBezTo>
                  <a:cubicBezTo>
                    <a:pt x="639" y="228"/>
                    <a:pt x="639" y="228"/>
                    <a:pt x="639" y="228"/>
                  </a:cubicBezTo>
                  <a:cubicBezTo>
                    <a:pt x="631" y="222"/>
                    <a:pt x="631" y="222"/>
                    <a:pt x="631" y="222"/>
                  </a:cubicBezTo>
                  <a:cubicBezTo>
                    <a:pt x="631" y="221"/>
                    <a:pt x="631" y="221"/>
                    <a:pt x="631" y="221"/>
                  </a:cubicBezTo>
                  <a:cubicBezTo>
                    <a:pt x="629" y="206"/>
                    <a:pt x="629" y="206"/>
                    <a:pt x="629" y="206"/>
                  </a:cubicBezTo>
                  <a:cubicBezTo>
                    <a:pt x="613" y="204"/>
                    <a:pt x="613" y="204"/>
                    <a:pt x="613" y="204"/>
                  </a:cubicBezTo>
                  <a:cubicBezTo>
                    <a:pt x="612" y="204"/>
                    <a:pt x="612" y="204"/>
                    <a:pt x="612" y="204"/>
                  </a:cubicBezTo>
                  <a:cubicBezTo>
                    <a:pt x="611" y="204"/>
                    <a:pt x="611" y="204"/>
                    <a:pt x="611" y="204"/>
                  </a:cubicBezTo>
                  <a:cubicBezTo>
                    <a:pt x="611" y="203"/>
                    <a:pt x="611" y="203"/>
                    <a:pt x="611" y="203"/>
                  </a:cubicBezTo>
                  <a:cubicBezTo>
                    <a:pt x="611" y="202"/>
                    <a:pt x="611" y="202"/>
                    <a:pt x="611" y="202"/>
                  </a:cubicBezTo>
                  <a:cubicBezTo>
                    <a:pt x="611" y="202"/>
                    <a:pt x="611" y="202"/>
                    <a:pt x="611" y="202"/>
                  </a:cubicBezTo>
                  <a:cubicBezTo>
                    <a:pt x="609" y="196"/>
                    <a:pt x="604" y="190"/>
                    <a:pt x="596" y="184"/>
                  </a:cubicBezTo>
                  <a:cubicBezTo>
                    <a:pt x="591" y="180"/>
                    <a:pt x="587" y="178"/>
                    <a:pt x="583" y="177"/>
                  </a:cubicBezTo>
                  <a:cubicBezTo>
                    <a:pt x="581" y="176"/>
                    <a:pt x="578" y="174"/>
                    <a:pt x="576" y="173"/>
                  </a:cubicBezTo>
                  <a:cubicBezTo>
                    <a:pt x="571" y="169"/>
                    <a:pt x="553" y="166"/>
                    <a:pt x="521" y="166"/>
                  </a:cubicBezTo>
                  <a:cubicBezTo>
                    <a:pt x="520" y="166"/>
                    <a:pt x="520" y="166"/>
                    <a:pt x="520" y="166"/>
                  </a:cubicBezTo>
                  <a:cubicBezTo>
                    <a:pt x="520" y="166"/>
                    <a:pt x="520" y="166"/>
                    <a:pt x="520" y="166"/>
                  </a:cubicBezTo>
                  <a:cubicBezTo>
                    <a:pt x="516" y="160"/>
                    <a:pt x="516" y="160"/>
                    <a:pt x="516" y="160"/>
                  </a:cubicBezTo>
                  <a:cubicBezTo>
                    <a:pt x="515" y="156"/>
                    <a:pt x="513" y="153"/>
                    <a:pt x="513" y="150"/>
                  </a:cubicBezTo>
                  <a:cubicBezTo>
                    <a:pt x="513" y="145"/>
                    <a:pt x="518" y="131"/>
                    <a:pt x="529" y="107"/>
                  </a:cubicBezTo>
                  <a:cubicBezTo>
                    <a:pt x="524" y="90"/>
                    <a:pt x="524" y="90"/>
                    <a:pt x="524" y="90"/>
                  </a:cubicBezTo>
                  <a:cubicBezTo>
                    <a:pt x="524" y="90"/>
                    <a:pt x="524" y="90"/>
                    <a:pt x="524" y="90"/>
                  </a:cubicBezTo>
                  <a:cubicBezTo>
                    <a:pt x="518" y="62"/>
                    <a:pt x="518" y="62"/>
                    <a:pt x="518" y="62"/>
                  </a:cubicBezTo>
                  <a:cubicBezTo>
                    <a:pt x="517" y="58"/>
                    <a:pt x="510" y="54"/>
                    <a:pt x="498" y="50"/>
                  </a:cubicBezTo>
                  <a:cubicBezTo>
                    <a:pt x="496" y="50"/>
                    <a:pt x="493" y="49"/>
                    <a:pt x="491" y="47"/>
                  </a:cubicBezTo>
                  <a:cubicBezTo>
                    <a:pt x="487" y="45"/>
                    <a:pt x="483" y="42"/>
                    <a:pt x="482" y="37"/>
                  </a:cubicBezTo>
                  <a:cubicBezTo>
                    <a:pt x="479" y="32"/>
                    <a:pt x="475" y="28"/>
                    <a:pt x="470" y="25"/>
                  </a:cubicBezTo>
                  <a:cubicBezTo>
                    <a:pt x="469" y="25"/>
                    <a:pt x="469" y="25"/>
                    <a:pt x="469" y="25"/>
                  </a:cubicBezTo>
                  <a:cubicBezTo>
                    <a:pt x="469" y="24"/>
                    <a:pt x="469" y="24"/>
                    <a:pt x="469" y="24"/>
                  </a:cubicBezTo>
                  <a:cubicBezTo>
                    <a:pt x="464" y="0"/>
                    <a:pt x="464" y="0"/>
                    <a:pt x="464" y="0"/>
                  </a:cubicBezTo>
                  <a:cubicBezTo>
                    <a:pt x="445" y="2"/>
                    <a:pt x="445" y="2"/>
                    <a:pt x="445" y="2"/>
                  </a:cubicBezTo>
                  <a:cubicBezTo>
                    <a:pt x="443" y="7"/>
                    <a:pt x="443" y="7"/>
                    <a:pt x="443" y="7"/>
                  </a:cubicBezTo>
                  <a:cubicBezTo>
                    <a:pt x="441" y="15"/>
                    <a:pt x="438" y="19"/>
                    <a:pt x="435" y="19"/>
                  </a:cubicBezTo>
                  <a:cubicBezTo>
                    <a:pt x="423" y="23"/>
                    <a:pt x="423" y="23"/>
                    <a:pt x="423" y="23"/>
                  </a:cubicBezTo>
                  <a:cubicBezTo>
                    <a:pt x="415" y="26"/>
                    <a:pt x="411" y="29"/>
                    <a:pt x="408" y="33"/>
                  </a:cubicBezTo>
                  <a:cubicBezTo>
                    <a:pt x="407" y="34"/>
                    <a:pt x="406" y="39"/>
                    <a:pt x="405" y="46"/>
                  </a:cubicBezTo>
                  <a:cubicBezTo>
                    <a:pt x="404" y="53"/>
                    <a:pt x="403" y="58"/>
                    <a:pt x="401" y="61"/>
                  </a:cubicBezTo>
                  <a:cubicBezTo>
                    <a:pt x="399" y="66"/>
                    <a:pt x="395" y="70"/>
                    <a:pt x="389" y="72"/>
                  </a:cubicBezTo>
                  <a:cubicBezTo>
                    <a:pt x="379" y="76"/>
                    <a:pt x="361" y="70"/>
                    <a:pt x="337" y="52"/>
                  </a:cubicBezTo>
                  <a:cubicBezTo>
                    <a:pt x="304" y="94"/>
                    <a:pt x="304" y="94"/>
                    <a:pt x="304" y="94"/>
                  </a:cubicBezTo>
                  <a:cubicBezTo>
                    <a:pt x="308" y="112"/>
                    <a:pt x="308" y="112"/>
                    <a:pt x="308" y="112"/>
                  </a:cubicBezTo>
                  <a:cubicBezTo>
                    <a:pt x="309" y="112"/>
                    <a:pt x="309" y="112"/>
                    <a:pt x="309" y="112"/>
                  </a:cubicBezTo>
                  <a:cubicBezTo>
                    <a:pt x="309" y="112"/>
                    <a:pt x="309" y="112"/>
                    <a:pt x="309" y="112"/>
                  </a:cubicBezTo>
                  <a:cubicBezTo>
                    <a:pt x="308" y="113"/>
                    <a:pt x="308" y="113"/>
                    <a:pt x="308" y="113"/>
                  </a:cubicBezTo>
                  <a:cubicBezTo>
                    <a:pt x="308" y="113"/>
                    <a:pt x="308" y="113"/>
                    <a:pt x="308" y="113"/>
                  </a:cubicBezTo>
                  <a:cubicBezTo>
                    <a:pt x="307" y="116"/>
                    <a:pt x="304" y="117"/>
                    <a:pt x="301" y="118"/>
                  </a:cubicBezTo>
                  <a:cubicBezTo>
                    <a:pt x="298" y="118"/>
                    <a:pt x="295" y="117"/>
                    <a:pt x="291" y="115"/>
                  </a:cubicBezTo>
                  <a:cubicBezTo>
                    <a:pt x="288" y="112"/>
                    <a:pt x="279" y="110"/>
                    <a:pt x="264" y="110"/>
                  </a:cubicBezTo>
                  <a:cubicBezTo>
                    <a:pt x="257" y="109"/>
                    <a:pt x="257" y="109"/>
                    <a:pt x="257" y="109"/>
                  </a:cubicBezTo>
                  <a:cubicBezTo>
                    <a:pt x="257" y="109"/>
                    <a:pt x="257" y="109"/>
                    <a:pt x="257" y="109"/>
                  </a:cubicBezTo>
                  <a:cubicBezTo>
                    <a:pt x="247" y="108"/>
                    <a:pt x="247" y="108"/>
                    <a:pt x="247" y="108"/>
                  </a:cubicBezTo>
                  <a:cubicBezTo>
                    <a:pt x="237" y="110"/>
                    <a:pt x="237" y="110"/>
                    <a:pt x="237" y="110"/>
                  </a:cubicBezTo>
                  <a:cubicBezTo>
                    <a:pt x="241" y="117"/>
                    <a:pt x="241" y="117"/>
                    <a:pt x="241" y="117"/>
                  </a:cubicBezTo>
                  <a:cubicBezTo>
                    <a:pt x="245" y="122"/>
                    <a:pt x="247" y="126"/>
                    <a:pt x="247" y="128"/>
                  </a:cubicBezTo>
                  <a:cubicBezTo>
                    <a:pt x="242" y="154"/>
                    <a:pt x="242" y="154"/>
                    <a:pt x="242" y="154"/>
                  </a:cubicBezTo>
                  <a:cubicBezTo>
                    <a:pt x="244" y="168"/>
                    <a:pt x="244" y="168"/>
                    <a:pt x="244" y="168"/>
                  </a:cubicBezTo>
                  <a:cubicBezTo>
                    <a:pt x="245" y="168"/>
                    <a:pt x="245" y="168"/>
                    <a:pt x="245" y="168"/>
                  </a:cubicBezTo>
                  <a:cubicBezTo>
                    <a:pt x="245" y="168"/>
                    <a:pt x="245" y="168"/>
                    <a:pt x="245" y="168"/>
                  </a:cubicBezTo>
                  <a:cubicBezTo>
                    <a:pt x="244" y="168"/>
                    <a:pt x="244" y="168"/>
                    <a:pt x="244" y="168"/>
                  </a:cubicBezTo>
                  <a:cubicBezTo>
                    <a:pt x="244" y="168"/>
                    <a:pt x="244" y="168"/>
                    <a:pt x="244" y="168"/>
                  </a:cubicBezTo>
                  <a:cubicBezTo>
                    <a:pt x="236" y="194"/>
                    <a:pt x="236" y="194"/>
                    <a:pt x="236" y="194"/>
                  </a:cubicBezTo>
                  <a:cubicBezTo>
                    <a:pt x="236" y="197"/>
                    <a:pt x="235" y="198"/>
                    <a:pt x="234" y="198"/>
                  </a:cubicBezTo>
                  <a:cubicBezTo>
                    <a:pt x="233" y="198"/>
                    <a:pt x="233" y="198"/>
                    <a:pt x="233" y="198"/>
                  </a:cubicBezTo>
                  <a:cubicBezTo>
                    <a:pt x="233" y="197"/>
                    <a:pt x="233" y="197"/>
                    <a:pt x="233" y="197"/>
                  </a:cubicBezTo>
                  <a:cubicBezTo>
                    <a:pt x="232" y="195"/>
                    <a:pt x="232" y="195"/>
                    <a:pt x="232" y="195"/>
                  </a:cubicBezTo>
                  <a:cubicBezTo>
                    <a:pt x="231" y="192"/>
                    <a:pt x="230" y="190"/>
                    <a:pt x="229" y="191"/>
                  </a:cubicBezTo>
                  <a:cubicBezTo>
                    <a:pt x="228" y="191"/>
                    <a:pt x="227" y="193"/>
                    <a:pt x="226" y="196"/>
                  </a:cubicBezTo>
                  <a:cubicBezTo>
                    <a:pt x="225" y="204"/>
                    <a:pt x="220" y="210"/>
                    <a:pt x="213" y="216"/>
                  </a:cubicBezTo>
                  <a:cubicBezTo>
                    <a:pt x="206" y="222"/>
                    <a:pt x="206" y="222"/>
                    <a:pt x="206" y="222"/>
                  </a:cubicBezTo>
                  <a:cubicBezTo>
                    <a:pt x="203" y="224"/>
                    <a:pt x="203" y="224"/>
                    <a:pt x="203" y="224"/>
                  </a:cubicBezTo>
                  <a:cubicBezTo>
                    <a:pt x="203" y="224"/>
                    <a:pt x="203" y="224"/>
                    <a:pt x="203" y="224"/>
                  </a:cubicBezTo>
                  <a:cubicBezTo>
                    <a:pt x="202" y="224"/>
                    <a:pt x="202" y="224"/>
                    <a:pt x="202" y="224"/>
                  </a:cubicBezTo>
                  <a:cubicBezTo>
                    <a:pt x="176" y="224"/>
                    <a:pt x="176" y="224"/>
                    <a:pt x="176" y="224"/>
                  </a:cubicBezTo>
                  <a:cubicBezTo>
                    <a:pt x="166" y="234"/>
                    <a:pt x="166" y="234"/>
                    <a:pt x="166" y="234"/>
                  </a:cubicBezTo>
                  <a:cubicBezTo>
                    <a:pt x="166" y="234"/>
                    <a:pt x="166" y="234"/>
                    <a:pt x="166" y="234"/>
                  </a:cubicBezTo>
                  <a:cubicBezTo>
                    <a:pt x="165" y="234"/>
                    <a:pt x="165" y="234"/>
                    <a:pt x="165" y="234"/>
                  </a:cubicBezTo>
                  <a:cubicBezTo>
                    <a:pt x="165" y="234"/>
                    <a:pt x="165" y="234"/>
                    <a:pt x="165" y="234"/>
                  </a:cubicBezTo>
                  <a:cubicBezTo>
                    <a:pt x="137" y="230"/>
                    <a:pt x="137" y="230"/>
                    <a:pt x="137" y="230"/>
                  </a:cubicBezTo>
                  <a:cubicBezTo>
                    <a:pt x="133" y="234"/>
                    <a:pt x="128" y="236"/>
                    <a:pt x="124" y="235"/>
                  </a:cubicBezTo>
                  <a:cubicBezTo>
                    <a:pt x="120" y="234"/>
                    <a:pt x="113" y="236"/>
                    <a:pt x="103" y="239"/>
                  </a:cubicBezTo>
                  <a:cubicBezTo>
                    <a:pt x="92" y="252"/>
                    <a:pt x="92" y="252"/>
                    <a:pt x="92" y="252"/>
                  </a:cubicBezTo>
                  <a:cubicBezTo>
                    <a:pt x="92" y="253"/>
                    <a:pt x="92" y="253"/>
                    <a:pt x="92" y="253"/>
                  </a:cubicBezTo>
                  <a:cubicBezTo>
                    <a:pt x="74" y="254"/>
                    <a:pt x="74" y="254"/>
                    <a:pt x="74" y="254"/>
                  </a:cubicBezTo>
                  <a:cubicBezTo>
                    <a:pt x="74" y="239"/>
                    <a:pt x="74" y="239"/>
                    <a:pt x="74" y="239"/>
                  </a:cubicBezTo>
                  <a:cubicBezTo>
                    <a:pt x="63" y="239"/>
                    <a:pt x="63" y="239"/>
                    <a:pt x="63" y="239"/>
                  </a:cubicBezTo>
                  <a:cubicBezTo>
                    <a:pt x="61" y="245"/>
                    <a:pt x="61" y="245"/>
                    <a:pt x="61" y="245"/>
                  </a:cubicBezTo>
                  <a:cubicBezTo>
                    <a:pt x="53" y="247"/>
                    <a:pt x="53" y="247"/>
                    <a:pt x="53" y="247"/>
                  </a:cubicBezTo>
                  <a:cubicBezTo>
                    <a:pt x="52" y="247"/>
                    <a:pt x="52" y="247"/>
                    <a:pt x="52" y="247"/>
                  </a:cubicBezTo>
                  <a:cubicBezTo>
                    <a:pt x="52" y="247"/>
                    <a:pt x="52" y="247"/>
                    <a:pt x="52" y="247"/>
                  </a:cubicBezTo>
                  <a:cubicBezTo>
                    <a:pt x="51" y="247"/>
                    <a:pt x="51" y="247"/>
                    <a:pt x="51" y="247"/>
                  </a:cubicBezTo>
                  <a:cubicBezTo>
                    <a:pt x="51" y="247"/>
                    <a:pt x="51" y="247"/>
                    <a:pt x="51" y="247"/>
                  </a:cubicBezTo>
                  <a:cubicBezTo>
                    <a:pt x="46" y="244"/>
                    <a:pt x="39" y="241"/>
                    <a:pt x="33" y="240"/>
                  </a:cubicBezTo>
                  <a:cubicBezTo>
                    <a:pt x="29" y="240"/>
                    <a:pt x="25" y="242"/>
                    <a:pt x="19" y="248"/>
                  </a:cubicBezTo>
                  <a:cubicBezTo>
                    <a:pt x="12" y="254"/>
                    <a:pt x="7" y="259"/>
                    <a:pt x="5" y="264"/>
                  </a:cubicBezTo>
                  <a:cubicBezTo>
                    <a:pt x="6" y="264"/>
                    <a:pt x="7" y="266"/>
                    <a:pt x="7" y="268"/>
                  </a:cubicBezTo>
                  <a:cubicBezTo>
                    <a:pt x="7" y="271"/>
                    <a:pt x="8" y="274"/>
                    <a:pt x="8" y="277"/>
                  </a:cubicBezTo>
                  <a:cubicBezTo>
                    <a:pt x="7" y="280"/>
                    <a:pt x="6" y="282"/>
                    <a:pt x="5" y="284"/>
                  </a:cubicBezTo>
                  <a:cubicBezTo>
                    <a:pt x="3" y="285"/>
                    <a:pt x="1" y="288"/>
                    <a:pt x="0" y="295"/>
                  </a:cubicBezTo>
                  <a:cubicBezTo>
                    <a:pt x="7" y="299"/>
                    <a:pt x="7" y="299"/>
                    <a:pt x="7" y="299"/>
                  </a:cubicBezTo>
                  <a:cubicBezTo>
                    <a:pt x="15" y="290"/>
                    <a:pt x="15" y="290"/>
                    <a:pt x="15" y="290"/>
                  </a:cubicBezTo>
                  <a:cubicBezTo>
                    <a:pt x="27" y="302"/>
                    <a:pt x="27" y="302"/>
                    <a:pt x="27" y="302"/>
                  </a:cubicBezTo>
                  <a:cubicBezTo>
                    <a:pt x="27" y="303"/>
                    <a:pt x="27" y="303"/>
                    <a:pt x="27" y="303"/>
                  </a:cubicBezTo>
                  <a:cubicBezTo>
                    <a:pt x="29" y="325"/>
                    <a:pt x="29" y="325"/>
                    <a:pt x="29" y="325"/>
                  </a:cubicBezTo>
                  <a:cubicBezTo>
                    <a:pt x="29" y="326"/>
                    <a:pt x="29" y="326"/>
                    <a:pt x="29" y="326"/>
                  </a:cubicBezTo>
                  <a:cubicBezTo>
                    <a:pt x="29" y="326"/>
                    <a:pt x="29" y="326"/>
                    <a:pt x="29" y="326"/>
                  </a:cubicBezTo>
                  <a:cubicBezTo>
                    <a:pt x="22" y="356"/>
                    <a:pt x="22" y="356"/>
                    <a:pt x="22" y="356"/>
                  </a:cubicBezTo>
                  <a:cubicBezTo>
                    <a:pt x="21" y="356"/>
                    <a:pt x="21" y="356"/>
                    <a:pt x="21" y="356"/>
                  </a:cubicBezTo>
                  <a:cubicBezTo>
                    <a:pt x="11" y="356"/>
                    <a:pt x="5" y="356"/>
                    <a:pt x="3" y="358"/>
                  </a:cubicBezTo>
                  <a:cubicBezTo>
                    <a:pt x="3" y="360"/>
                    <a:pt x="7" y="363"/>
                    <a:pt x="14" y="368"/>
                  </a:cubicBezTo>
                  <a:cubicBezTo>
                    <a:pt x="20" y="367"/>
                    <a:pt x="20" y="367"/>
                    <a:pt x="20" y="367"/>
                  </a:cubicBezTo>
                  <a:cubicBezTo>
                    <a:pt x="21" y="367"/>
                    <a:pt x="21" y="367"/>
                    <a:pt x="21" y="367"/>
                  </a:cubicBezTo>
                  <a:cubicBezTo>
                    <a:pt x="21" y="367"/>
                    <a:pt x="21" y="367"/>
                    <a:pt x="21" y="367"/>
                  </a:cubicBezTo>
                  <a:cubicBezTo>
                    <a:pt x="35" y="380"/>
                    <a:pt x="35" y="380"/>
                    <a:pt x="35" y="380"/>
                  </a:cubicBezTo>
                  <a:cubicBezTo>
                    <a:pt x="40" y="384"/>
                    <a:pt x="39" y="392"/>
                    <a:pt x="33" y="403"/>
                  </a:cubicBezTo>
                  <a:cubicBezTo>
                    <a:pt x="35" y="416"/>
                    <a:pt x="35" y="416"/>
                    <a:pt x="35" y="416"/>
                  </a:cubicBezTo>
                  <a:cubicBezTo>
                    <a:pt x="40" y="417"/>
                    <a:pt x="40" y="417"/>
                    <a:pt x="40" y="417"/>
                  </a:cubicBezTo>
                  <a:cubicBezTo>
                    <a:pt x="60" y="417"/>
                    <a:pt x="60" y="417"/>
                    <a:pt x="60" y="417"/>
                  </a:cubicBezTo>
                  <a:cubicBezTo>
                    <a:pt x="50" y="426"/>
                    <a:pt x="50" y="426"/>
                    <a:pt x="50" y="426"/>
                  </a:cubicBezTo>
                  <a:cubicBezTo>
                    <a:pt x="56" y="430"/>
                    <a:pt x="56" y="430"/>
                    <a:pt x="56" y="430"/>
                  </a:cubicBezTo>
                  <a:cubicBezTo>
                    <a:pt x="56" y="430"/>
                    <a:pt x="56" y="430"/>
                    <a:pt x="56" y="430"/>
                  </a:cubicBezTo>
                  <a:cubicBezTo>
                    <a:pt x="64" y="434"/>
                    <a:pt x="64" y="434"/>
                    <a:pt x="64" y="434"/>
                  </a:cubicBezTo>
                  <a:cubicBezTo>
                    <a:pt x="85" y="443"/>
                    <a:pt x="85" y="443"/>
                    <a:pt x="85" y="443"/>
                  </a:cubicBezTo>
                  <a:cubicBezTo>
                    <a:pt x="86" y="444"/>
                    <a:pt x="86" y="444"/>
                    <a:pt x="86" y="444"/>
                  </a:cubicBezTo>
                  <a:cubicBezTo>
                    <a:pt x="87" y="444"/>
                    <a:pt x="87" y="444"/>
                    <a:pt x="87" y="444"/>
                  </a:cubicBezTo>
                  <a:cubicBezTo>
                    <a:pt x="89" y="476"/>
                    <a:pt x="89" y="476"/>
                    <a:pt x="89" y="476"/>
                  </a:cubicBezTo>
                  <a:cubicBezTo>
                    <a:pt x="89" y="483"/>
                    <a:pt x="94" y="488"/>
                    <a:pt x="103" y="491"/>
                  </a:cubicBezTo>
                  <a:cubicBezTo>
                    <a:pt x="105" y="490"/>
                    <a:pt x="105" y="490"/>
                    <a:pt x="105" y="490"/>
                  </a:cubicBezTo>
                  <a:cubicBezTo>
                    <a:pt x="105" y="490"/>
                    <a:pt x="105" y="490"/>
                    <a:pt x="105" y="490"/>
                  </a:cubicBezTo>
                  <a:cubicBezTo>
                    <a:pt x="106" y="490"/>
                    <a:pt x="106" y="490"/>
                    <a:pt x="106" y="490"/>
                  </a:cubicBezTo>
                  <a:cubicBezTo>
                    <a:pt x="128" y="493"/>
                    <a:pt x="128" y="493"/>
                    <a:pt x="128" y="493"/>
                  </a:cubicBezTo>
                  <a:cubicBezTo>
                    <a:pt x="130" y="493"/>
                    <a:pt x="130" y="493"/>
                    <a:pt x="130" y="493"/>
                  </a:cubicBezTo>
                  <a:cubicBezTo>
                    <a:pt x="130" y="493"/>
                    <a:pt x="130" y="493"/>
                    <a:pt x="130" y="493"/>
                  </a:cubicBezTo>
                  <a:cubicBezTo>
                    <a:pt x="130" y="492"/>
                    <a:pt x="130" y="492"/>
                    <a:pt x="130" y="492"/>
                  </a:cubicBezTo>
                  <a:cubicBezTo>
                    <a:pt x="133" y="488"/>
                    <a:pt x="134" y="484"/>
                    <a:pt x="134" y="484"/>
                  </a:cubicBezTo>
                  <a:cubicBezTo>
                    <a:pt x="134" y="483"/>
                    <a:pt x="134" y="483"/>
                    <a:pt x="134" y="483"/>
                  </a:cubicBezTo>
                  <a:cubicBezTo>
                    <a:pt x="134" y="479"/>
                    <a:pt x="135" y="476"/>
                    <a:pt x="139" y="474"/>
                  </a:cubicBezTo>
                  <a:cubicBezTo>
                    <a:pt x="142" y="471"/>
                    <a:pt x="144" y="469"/>
                    <a:pt x="145" y="466"/>
                  </a:cubicBezTo>
                  <a:cubicBezTo>
                    <a:pt x="145" y="466"/>
                    <a:pt x="145" y="466"/>
                    <a:pt x="145" y="466"/>
                  </a:cubicBezTo>
                  <a:cubicBezTo>
                    <a:pt x="147" y="462"/>
                    <a:pt x="151" y="462"/>
                    <a:pt x="157" y="464"/>
                  </a:cubicBezTo>
                  <a:cubicBezTo>
                    <a:pt x="158" y="464"/>
                    <a:pt x="158" y="464"/>
                    <a:pt x="158" y="464"/>
                  </a:cubicBezTo>
                  <a:cubicBezTo>
                    <a:pt x="158" y="464"/>
                    <a:pt x="158" y="464"/>
                    <a:pt x="158" y="464"/>
                  </a:cubicBezTo>
                  <a:cubicBezTo>
                    <a:pt x="165" y="468"/>
                    <a:pt x="165" y="468"/>
                    <a:pt x="165" y="468"/>
                  </a:cubicBezTo>
                  <a:cubicBezTo>
                    <a:pt x="191" y="473"/>
                    <a:pt x="191" y="473"/>
                    <a:pt x="191" y="473"/>
                  </a:cubicBezTo>
                  <a:cubicBezTo>
                    <a:pt x="206" y="472"/>
                    <a:pt x="206" y="472"/>
                    <a:pt x="206" y="472"/>
                  </a:cubicBezTo>
                  <a:cubicBezTo>
                    <a:pt x="217" y="467"/>
                    <a:pt x="217" y="467"/>
                    <a:pt x="217" y="467"/>
                  </a:cubicBezTo>
                  <a:cubicBezTo>
                    <a:pt x="219" y="464"/>
                    <a:pt x="221" y="463"/>
                    <a:pt x="222" y="462"/>
                  </a:cubicBezTo>
                  <a:cubicBezTo>
                    <a:pt x="224" y="462"/>
                    <a:pt x="227" y="462"/>
                    <a:pt x="230" y="465"/>
                  </a:cubicBezTo>
                  <a:cubicBezTo>
                    <a:pt x="232" y="466"/>
                    <a:pt x="232" y="466"/>
                    <a:pt x="232" y="466"/>
                  </a:cubicBezTo>
                  <a:cubicBezTo>
                    <a:pt x="233" y="467"/>
                    <a:pt x="235" y="470"/>
                    <a:pt x="236" y="474"/>
                  </a:cubicBezTo>
                  <a:cubicBezTo>
                    <a:pt x="244" y="480"/>
                    <a:pt x="244" y="480"/>
                    <a:pt x="244" y="480"/>
                  </a:cubicBezTo>
                  <a:cubicBezTo>
                    <a:pt x="250" y="480"/>
                    <a:pt x="250" y="480"/>
                    <a:pt x="250" y="480"/>
                  </a:cubicBezTo>
                  <a:cubicBezTo>
                    <a:pt x="251" y="480"/>
                    <a:pt x="251" y="480"/>
                    <a:pt x="251" y="480"/>
                  </a:cubicBezTo>
                  <a:cubicBezTo>
                    <a:pt x="251" y="480"/>
                    <a:pt x="251" y="480"/>
                    <a:pt x="251" y="480"/>
                  </a:cubicBezTo>
                  <a:cubicBezTo>
                    <a:pt x="252" y="480"/>
                    <a:pt x="252" y="480"/>
                    <a:pt x="252" y="480"/>
                  </a:cubicBezTo>
                  <a:cubicBezTo>
                    <a:pt x="260" y="484"/>
                    <a:pt x="260" y="484"/>
                    <a:pt x="260" y="484"/>
                  </a:cubicBezTo>
                  <a:cubicBezTo>
                    <a:pt x="276" y="482"/>
                    <a:pt x="276" y="482"/>
                    <a:pt x="276" y="482"/>
                  </a:cubicBezTo>
                  <a:cubicBezTo>
                    <a:pt x="285" y="480"/>
                    <a:pt x="285" y="480"/>
                    <a:pt x="285" y="480"/>
                  </a:cubicBezTo>
                  <a:cubicBezTo>
                    <a:pt x="307" y="482"/>
                    <a:pt x="307" y="482"/>
                    <a:pt x="307" y="482"/>
                  </a:cubicBezTo>
                  <a:cubicBezTo>
                    <a:pt x="317" y="479"/>
                    <a:pt x="317" y="479"/>
                    <a:pt x="317" y="479"/>
                  </a:cubicBezTo>
                  <a:cubicBezTo>
                    <a:pt x="329" y="474"/>
                    <a:pt x="329" y="474"/>
                    <a:pt x="329" y="474"/>
                  </a:cubicBezTo>
                  <a:cubicBezTo>
                    <a:pt x="331" y="472"/>
                    <a:pt x="334" y="471"/>
                    <a:pt x="338" y="470"/>
                  </a:cubicBezTo>
                  <a:cubicBezTo>
                    <a:pt x="360" y="470"/>
                    <a:pt x="360" y="470"/>
                    <a:pt x="360" y="470"/>
                  </a:cubicBezTo>
                  <a:cubicBezTo>
                    <a:pt x="368" y="467"/>
                    <a:pt x="368" y="467"/>
                    <a:pt x="368" y="467"/>
                  </a:cubicBezTo>
                  <a:cubicBezTo>
                    <a:pt x="371" y="465"/>
                    <a:pt x="374" y="464"/>
                    <a:pt x="377" y="464"/>
                  </a:cubicBezTo>
                  <a:cubicBezTo>
                    <a:pt x="389" y="464"/>
                    <a:pt x="389" y="464"/>
                    <a:pt x="389" y="464"/>
                  </a:cubicBezTo>
                  <a:cubicBezTo>
                    <a:pt x="395" y="468"/>
                    <a:pt x="395" y="468"/>
                    <a:pt x="395" y="468"/>
                  </a:cubicBezTo>
                  <a:cubicBezTo>
                    <a:pt x="413" y="472"/>
                    <a:pt x="413" y="472"/>
                    <a:pt x="413" y="472"/>
                  </a:cubicBezTo>
                  <a:cubicBezTo>
                    <a:pt x="415" y="472"/>
                    <a:pt x="417" y="474"/>
                    <a:pt x="421" y="478"/>
                  </a:cubicBezTo>
                  <a:cubicBezTo>
                    <a:pt x="429" y="482"/>
                    <a:pt x="429" y="482"/>
                    <a:pt x="429" y="482"/>
                  </a:cubicBezTo>
                  <a:cubicBezTo>
                    <a:pt x="429" y="483"/>
                    <a:pt x="429" y="483"/>
                    <a:pt x="429" y="483"/>
                  </a:cubicBezTo>
                  <a:cubicBezTo>
                    <a:pt x="446" y="484"/>
                    <a:pt x="446" y="484"/>
                    <a:pt x="446" y="484"/>
                  </a:cubicBezTo>
                  <a:cubicBezTo>
                    <a:pt x="446" y="484"/>
                    <a:pt x="446" y="484"/>
                    <a:pt x="446" y="484"/>
                  </a:cubicBezTo>
                  <a:cubicBezTo>
                    <a:pt x="446" y="484"/>
                    <a:pt x="446" y="484"/>
                    <a:pt x="446" y="484"/>
                  </a:cubicBezTo>
                  <a:cubicBezTo>
                    <a:pt x="454" y="488"/>
                    <a:pt x="454" y="488"/>
                    <a:pt x="454" y="488"/>
                  </a:cubicBezTo>
                  <a:cubicBezTo>
                    <a:pt x="464" y="490"/>
                    <a:pt x="464" y="490"/>
                    <a:pt x="464" y="490"/>
                  </a:cubicBezTo>
                  <a:cubicBezTo>
                    <a:pt x="464" y="490"/>
                    <a:pt x="464" y="490"/>
                    <a:pt x="464" y="490"/>
                  </a:cubicBezTo>
                  <a:cubicBezTo>
                    <a:pt x="473" y="491"/>
                    <a:pt x="473" y="491"/>
                    <a:pt x="473" y="491"/>
                  </a:cubicBezTo>
                  <a:cubicBezTo>
                    <a:pt x="475" y="486"/>
                    <a:pt x="475" y="486"/>
                    <a:pt x="475" y="486"/>
                  </a:cubicBezTo>
                  <a:cubicBezTo>
                    <a:pt x="471" y="478"/>
                    <a:pt x="471" y="478"/>
                    <a:pt x="471" y="478"/>
                  </a:cubicBezTo>
                  <a:cubicBezTo>
                    <a:pt x="470" y="470"/>
                    <a:pt x="470" y="470"/>
                    <a:pt x="470" y="470"/>
                  </a:cubicBezTo>
                  <a:cubicBezTo>
                    <a:pt x="470" y="470"/>
                    <a:pt x="470" y="470"/>
                    <a:pt x="470" y="470"/>
                  </a:cubicBezTo>
                  <a:cubicBezTo>
                    <a:pt x="469" y="470"/>
                    <a:pt x="469" y="470"/>
                    <a:pt x="469" y="470"/>
                  </a:cubicBezTo>
                  <a:cubicBezTo>
                    <a:pt x="471" y="468"/>
                    <a:pt x="471" y="468"/>
                    <a:pt x="471" y="468"/>
                  </a:cubicBezTo>
                  <a:cubicBezTo>
                    <a:pt x="476" y="461"/>
                    <a:pt x="476" y="461"/>
                    <a:pt x="476" y="461"/>
                  </a:cubicBezTo>
                  <a:cubicBezTo>
                    <a:pt x="476" y="460"/>
                    <a:pt x="476" y="460"/>
                    <a:pt x="476" y="460"/>
                  </a:cubicBezTo>
                  <a:cubicBezTo>
                    <a:pt x="476" y="460"/>
                    <a:pt x="476" y="460"/>
                    <a:pt x="476" y="460"/>
                  </a:cubicBezTo>
                  <a:cubicBezTo>
                    <a:pt x="477" y="460"/>
                    <a:pt x="477" y="460"/>
                    <a:pt x="477" y="460"/>
                  </a:cubicBezTo>
                  <a:cubicBezTo>
                    <a:pt x="477" y="460"/>
                    <a:pt x="477" y="460"/>
                    <a:pt x="477" y="460"/>
                  </a:cubicBezTo>
                  <a:cubicBezTo>
                    <a:pt x="482" y="456"/>
                    <a:pt x="482" y="456"/>
                    <a:pt x="482" y="456"/>
                  </a:cubicBezTo>
                  <a:cubicBezTo>
                    <a:pt x="482" y="456"/>
                    <a:pt x="482" y="456"/>
                    <a:pt x="482" y="456"/>
                  </a:cubicBezTo>
                  <a:cubicBezTo>
                    <a:pt x="481" y="454"/>
                    <a:pt x="481" y="454"/>
                    <a:pt x="481" y="454"/>
                  </a:cubicBezTo>
                  <a:cubicBezTo>
                    <a:pt x="479" y="446"/>
                    <a:pt x="479" y="446"/>
                    <a:pt x="479" y="446"/>
                  </a:cubicBezTo>
                  <a:cubicBezTo>
                    <a:pt x="479" y="444"/>
                    <a:pt x="477" y="444"/>
                    <a:pt x="475" y="442"/>
                  </a:cubicBezTo>
                  <a:cubicBezTo>
                    <a:pt x="475" y="442"/>
                    <a:pt x="475" y="442"/>
                    <a:pt x="475" y="442"/>
                  </a:cubicBezTo>
                  <a:cubicBezTo>
                    <a:pt x="469" y="436"/>
                    <a:pt x="469" y="436"/>
                    <a:pt x="469" y="436"/>
                  </a:cubicBezTo>
                  <a:cubicBezTo>
                    <a:pt x="461" y="429"/>
                    <a:pt x="461" y="429"/>
                    <a:pt x="461" y="429"/>
                  </a:cubicBezTo>
                  <a:cubicBezTo>
                    <a:pt x="461" y="428"/>
                    <a:pt x="461" y="428"/>
                    <a:pt x="461" y="428"/>
                  </a:cubicBezTo>
                  <a:cubicBezTo>
                    <a:pt x="460" y="428"/>
                    <a:pt x="460" y="428"/>
                    <a:pt x="460" y="428"/>
                  </a:cubicBezTo>
                  <a:cubicBezTo>
                    <a:pt x="461" y="428"/>
                    <a:pt x="461" y="428"/>
                    <a:pt x="461" y="428"/>
                  </a:cubicBezTo>
                  <a:cubicBezTo>
                    <a:pt x="461" y="427"/>
                    <a:pt x="461" y="427"/>
                    <a:pt x="461" y="427"/>
                  </a:cubicBezTo>
                  <a:cubicBezTo>
                    <a:pt x="462" y="419"/>
                    <a:pt x="462" y="419"/>
                    <a:pt x="462" y="419"/>
                  </a:cubicBezTo>
                  <a:cubicBezTo>
                    <a:pt x="462" y="414"/>
                    <a:pt x="462" y="414"/>
                    <a:pt x="462" y="414"/>
                  </a:cubicBezTo>
                  <a:cubicBezTo>
                    <a:pt x="458" y="404"/>
                    <a:pt x="458" y="404"/>
                    <a:pt x="458" y="404"/>
                  </a:cubicBezTo>
                  <a:cubicBezTo>
                    <a:pt x="467" y="402"/>
                    <a:pt x="467" y="402"/>
                    <a:pt x="467" y="402"/>
                  </a:cubicBezTo>
                  <a:cubicBezTo>
                    <a:pt x="472" y="398"/>
                    <a:pt x="472" y="398"/>
                    <a:pt x="472" y="398"/>
                  </a:cubicBezTo>
                  <a:cubicBezTo>
                    <a:pt x="483" y="398"/>
                    <a:pt x="483" y="398"/>
                    <a:pt x="483" y="398"/>
                  </a:cubicBezTo>
                  <a:cubicBezTo>
                    <a:pt x="494" y="396"/>
                    <a:pt x="494" y="396"/>
                    <a:pt x="494" y="396"/>
                  </a:cubicBezTo>
                  <a:cubicBezTo>
                    <a:pt x="495" y="396"/>
                    <a:pt x="495" y="396"/>
                    <a:pt x="495" y="396"/>
                  </a:cubicBezTo>
                  <a:cubicBezTo>
                    <a:pt x="502" y="397"/>
                    <a:pt x="502" y="397"/>
                    <a:pt x="502" y="397"/>
                  </a:cubicBezTo>
                  <a:cubicBezTo>
                    <a:pt x="511" y="394"/>
                    <a:pt x="511" y="394"/>
                    <a:pt x="511" y="394"/>
                  </a:cubicBezTo>
                  <a:cubicBezTo>
                    <a:pt x="521" y="392"/>
                    <a:pt x="521" y="392"/>
                    <a:pt x="521" y="392"/>
                  </a:cubicBezTo>
                  <a:cubicBezTo>
                    <a:pt x="527" y="390"/>
                    <a:pt x="527" y="390"/>
                    <a:pt x="527" y="390"/>
                  </a:cubicBezTo>
                  <a:cubicBezTo>
                    <a:pt x="528" y="390"/>
                    <a:pt x="528" y="390"/>
                    <a:pt x="528" y="390"/>
                  </a:cubicBezTo>
                  <a:cubicBezTo>
                    <a:pt x="545" y="386"/>
                    <a:pt x="545" y="386"/>
                    <a:pt x="545" y="386"/>
                  </a:cubicBezTo>
                  <a:cubicBezTo>
                    <a:pt x="548" y="384"/>
                    <a:pt x="548" y="384"/>
                    <a:pt x="548" y="384"/>
                  </a:cubicBezTo>
                  <a:cubicBezTo>
                    <a:pt x="547" y="380"/>
                    <a:pt x="547" y="380"/>
                    <a:pt x="547" y="380"/>
                  </a:cubicBezTo>
                  <a:cubicBezTo>
                    <a:pt x="544" y="375"/>
                    <a:pt x="544" y="375"/>
                    <a:pt x="544" y="375"/>
                  </a:cubicBezTo>
                  <a:cubicBezTo>
                    <a:pt x="544" y="374"/>
                    <a:pt x="544" y="374"/>
                    <a:pt x="544" y="374"/>
                  </a:cubicBezTo>
                  <a:cubicBezTo>
                    <a:pt x="543" y="374"/>
                    <a:pt x="543" y="374"/>
                    <a:pt x="543" y="374"/>
                  </a:cubicBezTo>
                  <a:cubicBezTo>
                    <a:pt x="543" y="374"/>
                    <a:pt x="543" y="374"/>
                    <a:pt x="543" y="374"/>
                  </a:cubicBezTo>
                  <a:cubicBezTo>
                    <a:pt x="544" y="368"/>
                    <a:pt x="544" y="368"/>
                    <a:pt x="544" y="368"/>
                  </a:cubicBezTo>
                  <a:cubicBezTo>
                    <a:pt x="545" y="367"/>
                    <a:pt x="545" y="367"/>
                    <a:pt x="545" y="367"/>
                  </a:cubicBezTo>
                  <a:cubicBezTo>
                    <a:pt x="545" y="359"/>
                    <a:pt x="545" y="359"/>
                    <a:pt x="545" y="359"/>
                  </a:cubicBezTo>
                  <a:cubicBezTo>
                    <a:pt x="543" y="352"/>
                    <a:pt x="543" y="352"/>
                    <a:pt x="543" y="352"/>
                  </a:cubicBezTo>
                  <a:cubicBezTo>
                    <a:pt x="543" y="352"/>
                    <a:pt x="543" y="352"/>
                    <a:pt x="543" y="352"/>
                  </a:cubicBezTo>
                  <a:cubicBezTo>
                    <a:pt x="543" y="351"/>
                    <a:pt x="543" y="351"/>
                    <a:pt x="543" y="351"/>
                  </a:cubicBezTo>
                  <a:cubicBezTo>
                    <a:pt x="547" y="343"/>
                    <a:pt x="547" y="343"/>
                    <a:pt x="547" y="343"/>
                  </a:cubicBezTo>
                  <a:cubicBezTo>
                    <a:pt x="549" y="340"/>
                    <a:pt x="551" y="338"/>
                    <a:pt x="553" y="338"/>
                  </a:cubicBezTo>
                  <a:cubicBezTo>
                    <a:pt x="563" y="338"/>
                    <a:pt x="563" y="338"/>
                    <a:pt x="563" y="338"/>
                  </a:cubicBezTo>
                  <a:cubicBezTo>
                    <a:pt x="565" y="338"/>
                    <a:pt x="567" y="338"/>
                    <a:pt x="569" y="336"/>
                  </a:cubicBezTo>
                  <a:cubicBezTo>
                    <a:pt x="585" y="315"/>
                    <a:pt x="585" y="315"/>
                    <a:pt x="585" y="315"/>
                  </a:cubicBezTo>
                  <a:cubicBezTo>
                    <a:pt x="585" y="314"/>
                    <a:pt x="585" y="314"/>
                    <a:pt x="585" y="314"/>
                  </a:cubicBezTo>
                  <a:cubicBezTo>
                    <a:pt x="585" y="314"/>
                    <a:pt x="585" y="314"/>
                    <a:pt x="585" y="314"/>
                  </a:cubicBezTo>
                  <a:cubicBezTo>
                    <a:pt x="593" y="307"/>
                    <a:pt x="593" y="307"/>
                    <a:pt x="593" y="307"/>
                  </a:cubicBezTo>
                  <a:cubicBezTo>
                    <a:pt x="594" y="306"/>
                    <a:pt x="594" y="306"/>
                    <a:pt x="594" y="306"/>
                  </a:cubicBezTo>
                  <a:cubicBezTo>
                    <a:pt x="597" y="306"/>
                    <a:pt x="599" y="304"/>
                    <a:pt x="601" y="304"/>
                  </a:cubicBezTo>
                  <a:cubicBezTo>
                    <a:pt x="603" y="302"/>
                    <a:pt x="603" y="302"/>
                    <a:pt x="603" y="302"/>
                  </a:cubicBezTo>
                  <a:cubicBezTo>
                    <a:pt x="605" y="298"/>
                    <a:pt x="608" y="296"/>
                    <a:pt x="609" y="296"/>
                  </a:cubicBezTo>
                  <a:cubicBezTo>
                    <a:pt x="623" y="299"/>
                    <a:pt x="623" y="299"/>
                    <a:pt x="623" y="299"/>
                  </a:cubicBezTo>
                  <a:cubicBezTo>
                    <a:pt x="635" y="294"/>
                    <a:pt x="635" y="294"/>
                    <a:pt x="635" y="294"/>
                  </a:cubicBezTo>
                  <a:cubicBezTo>
                    <a:pt x="635" y="294"/>
                    <a:pt x="635" y="294"/>
                    <a:pt x="635" y="294"/>
                  </a:cubicBezTo>
                  <a:cubicBezTo>
                    <a:pt x="635" y="294"/>
                    <a:pt x="635" y="294"/>
                    <a:pt x="635" y="294"/>
                  </a:cubicBezTo>
                  <a:cubicBezTo>
                    <a:pt x="635" y="294"/>
                    <a:pt x="635" y="294"/>
                    <a:pt x="635" y="294"/>
                  </a:cubicBezTo>
                  <a:cubicBezTo>
                    <a:pt x="635" y="294"/>
                    <a:pt x="635" y="294"/>
                    <a:pt x="635" y="294"/>
                  </a:cubicBezTo>
                  <a:cubicBezTo>
                    <a:pt x="642" y="293"/>
                    <a:pt x="642" y="293"/>
                    <a:pt x="642" y="293"/>
                  </a:cubicBezTo>
                  <a:cubicBezTo>
                    <a:pt x="648" y="290"/>
                    <a:pt x="648" y="290"/>
                    <a:pt x="648" y="290"/>
                  </a:cubicBezTo>
                  <a:cubicBezTo>
                    <a:pt x="648" y="281"/>
                    <a:pt x="648" y="281"/>
                    <a:pt x="648" y="281"/>
                  </a:cubicBezTo>
                  <a:cubicBezTo>
                    <a:pt x="649" y="270"/>
                    <a:pt x="649" y="270"/>
                    <a:pt x="649" y="270"/>
                  </a:cubicBezTo>
                  <a:cubicBezTo>
                    <a:pt x="649" y="269"/>
                    <a:pt x="649" y="269"/>
                    <a:pt x="649" y="269"/>
                  </a:cubicBezTo>
                  <a:cubicBezTo>
                    <a:pt x="649" y="269"/>
                    <a:pt x="649" y="269"/>
                    <a:pt x="649" y="269"/>
                  </a:cubicBezTo>
                  <a:cubicBezTo>
                    <a:pt x="649" y="269"/>
                    <a:pt x="649" y="269"/>
                    <a:pt x="649" y="269"/>
                  </a:cubicBezTo>
                  <a:cubicBezTo>
                    <a:pt x="651" y="266"/>
                    <a:pt x="651" y="266"/>
                    <a:pt x="651" y="266"/>
                  </a:cubicBezTo>
                  <a:lnTo>
                    <a:pt x="651" y="265"/>
                  </a:lnTo>
                  <a:close/>
                </a:path>
              </a:pathLst>
            </a:custGeom>
            <a:grpFill/>
            <a:ln>
              <a:noFill/>
            </a:ln>
          </p:spPr>
          <p:txBody>
            <a:bodyPr/>
            <a:lstStyle/>
            <a:p>
              <a:endParaRPr lang="zh-CN" altLang="en-US"/>
            </a:p>
          </p:txBody>
        </p:sp>
        <p:sp>
          <p:nvSpPr>
            <p:cNvPr id="494" name="Freeform 10"/>
            <p:cNvSpPr>
              <a:spLocks noChangeArrowheads="1"/>
            </p:cNvSpPr>
            <p:nvPr/>
          </p:nvSpPr>
          <p:spPr bwMode="auto">
            <a:xfrm>
              <a:off x="2589894" y="3459393"/>
              <a:ext cx="1130300" cy="990600"/>
            </a:xfrm>
            <a:custGeom>
              <a:avLst/>
              <a:gdLst>
                <a:gd name="T0" fmla="*/ 2147483647 w 351"/>
                <a:gd name="T1" fmla="*/ 2147483647 h 308"/>
                <a:gd name="T2" fmla="*/ 2147483647 w 351"/>
                <a:gd name="T3" fmla="*/ 2147483647 h 308"/>
                <a:gd name="T4" fmla="*/ 2147483647 w 351"/>
                <a:gd name="T5" fmla="*/ 2147483647 h 308"/>
                <a:gd name="T6" fmla="*/ 2147483647 w 351"/>
                <a:gd name="T7" fmla="*/ 2147483647 h 308"/>
                <a:gd name="T8" fmla="*/ 2147483647 w 351"/>
                <a:gd name="T9" fmla="*/ 2147483647 h 308"/>
                <a:gd name="T10" fmla="*/ 2147483647 w 351"/>
                <a:gd name="T11" fmla="*/ 2147483647 h 308"/>
                <a:gd name="T12" fmla="*/ 2147483647 w 351"/>
                <a:gd name="T13" fmla="*/ 2147483647 h 308"/>
                <a:gd name="T14" fmla="*/ 2147483647 w 351"/>
                <a:gd name="T15" fmla="*/ 2147483647 h 308"/>
                <a:gd name="T16" fmla="*/ 2147483647 w 351"/>
                <a:gd name="T17" fmla="*/ 2147483647 h 308"/>
                <a:gd name="T18" fmla="*/ 2147483647 w 351"/>
                <a:gd name="T19" fmla="*/ 2147483647 h 308"/>
                <a:gd name="T20" fmla="*/ 2147483647 w 351"/>
                <a:gd name="T21" fmla="*/ 2147483647 h 308"/>
                <a:gd name="T22" fmla="*/ 2147483647 w 351"/>
                <a:gd name="T23" fmla="*/ 2147483647 h 308"/>
                <a:gd name="T24" fmla="*/ 2147483647 w 351"/>
                <a:gd name="T25" fmla="*/ 2147483647 h 308"/>
                <a:gd name="T26" fmla="*/ 2147483647 w 351"/>
                <a:gd name="T27" fmla="*/ 2147483647 h 308"/>
                <a:gd name="T28" fmla="*/ 2147483647 w 351"/>
                <a:gd name="T29" fmla="*/ 2147483647 h 308"/>
                <a:gd name="T30" fmla="*/ 2147483647 w 351"/>
                <a:gd name="T31" fmla="*/ 2147483647 h 308"/>
                <a:gd name="T32" fmla="*/ 2147483647 w 351"/>
                <a:gd name="T33" fmla="*/ 2147483647 h 308"/>
                <a:gd name="T34" fmla="*/ 2147483647 w 351"/>
                <a:gd name="T35" fmla="*/ 2147483647 h 308"/>
                <a:gd name="T36" fmla="*/ 2147483647 w 351"/>
                <a:gd name="T37" fmla="*/ 2147483647 h 308"/>
                <a:gd name="T38" fmla="*/ 2147483647 w 351"/>
                <a:gd name="T39" fmla="*/ 2147483647 h 308"/>
                <a:gd name="T40" fmla="*/ 2147483647 w 351"/>
                <a:gd name="T41" fmla="*/ 2147483647 h 308"/>
                <a:gd name="T42" fmla="*/ 2147483647 w 351"/>
                <a:gd name="T43" fmla="*/ 2147483647 h 308"/>
                <a:gd name="T44" fmla="*/ 2147483647 w 351"/>
                <a:gd name="T45" fmla="*/ 2147483647 h 308"/>
                <a:gd name="T46" fmla="*/ 2147483647 w 351"/>
                <a:gd name="T47" fmla="*/ 2147483647 h 308"/>
                <a:gd name="T48" fmla="*/ 2147483647 w 351"/>
                <a:gd name="T49" fmla="*/ 2147483647 h 308"/>
                <a:gd name="T50" fmla="*/ 2147483647 w 351"/>
                <a:gd name="T51" fmla="*/ 2147483647 h 308"/>
                <a:gd name="T52" fmla="*/ 2147483647 w 351"/>
                <a:gd name="T53" fmla="*/ 2147483647 h 308"/>
                <a:gd name="T54" fmla="*/ 2147483647 w 351"/>
                <a:gd name="T55" fmla="*/ 2147483647 h 308"/>
                <a:gd name="T56" fmla="*/ 2147483647 w 351"/>
                <a:gd name="T57" fmla="*/ 2147483647 h 308"/>
                <a:gd name="T58" fmla="*/ 2147483647 w 351"/>
                <a:gd name="T59" fmla="*/ 2147483647 h 308"/>
                <a:gd name="T60" fmla="*/ 2147483647 w 351"/>
                <a:gd name="T61" fmla="*/ 2147483647 h 308"/>
                <a:gd name="T62" fmla="*/ 2147483647 w 351"/>
                <a:gd name="T63" fmla="*/ 2147483647 h 308"/>
                <a:gd name="T64" fmla="*/ 2147483647 w 351"/>
                <a:gd name="T65" fmla="*/ 2147483647 h 308"/>
                <a:gd name="T66" fmla="*/ 2147483647 w 351"/>
                <a:gd name="T67" fmla="*/ 2147483647 h 308"/>
                <a:gd name="T68" fmla="*/ 2147483647 w 351"/>
                <a:gd name="T69" fmla="*/ 2147483647 h 308"/>
                <a:gd name="T70" fmla="*/ 2147483647 w 351"/>
                <a:gd name="T71" fmla="*/ 2147483647 h 308"/>
                <a:gd name="T72" fmla="*/ 2147483647 w 351"/>
                <a:gd name="T73" fmla="*/ 2147483647 h 308"/>
                <a:gd name="T74" fmla="*/ 2147483647 w 351"/>
                <a:gd name="T75" fmla="*/ 2147483647 h 308"/>
                <a:gd name="T76" fmla="*/ 2147483647 w 351"/>
                <a:gd name="T77" fmla="*/ 2147483647 h 308"/>
                <a:gd name="T78" fmla="*/ 2147483647 w 351"/>
                <a:gd name="T79" fmla="*/ 2147483647 h 308"/>
                <a:gd name="T80" fmla="*/ 2147483647 w 351"/>
                <a:gd name="T81" fmla="*/ 2147483647 h 308"/>
                <a:gd name="T82" fmla="*/ 2147483647 w 351"/>
                <a:gd name="T83" fmla="*/ 2147483647 h 308"/>
                <a:gd name="T84" fmla="*/ 2147483647 w 351"/>
                <a:gd name="T85" fmla="*/ 2147483647 h 308"/>
                <a:gd name="T86" fmla="*/ 2147483647 w 351"/>
                <a:gd name="T87" fmla="*/ 2147483647 h 308"/>
                <a:gd name="T88" fmla="*/ 2147483647 w 351"/>
                <a:gd name="T89" fmla="*/ 2147483647 h 308"/>
                <a:gd name="T90" fmla="*/ 2147483647 w 351"/>
                <a:gd name="T91" fmla="*/ 2147483647 h 308"/>
                <a:gd name="T92" fmla="*/ 2147483647 w 351"/>
                <a:gd name="T93" fmla="*/ 2147483647 h 308"/>
                <a:gd name="T94" fmla="*/ 2147483647 w 351"/>
                <a:gd name="T95" fmla="*/ 2147483647 h 308"/>
                <a:gd name="T96" fmla="*/ 2147483647 w 351"/>
                <a:gd name="T97" fmla="*/ 2147483647 h 308"/>
                <a:gd name="T98" fmla="*/ 2147483647 w 351"/>
                <a:gd name="T99" fmla="*/ 2147483647 h 308"/>
                <a:gd name="T100" fmla="*/ 2147483647 w 351"/>
                <a:gd name="T101" fmla="*/ 2147483647 h 308"/>
                <a:gd name="T102" fmla="*/ 2147483647 w 351"/>
                <a:gd name="T103" fmla="*/ 2147483647 h 308"/>
                <a:gd name="T104" fmla="*/ 2147483647 w 351"/>
                <a:gd name="T105" fmla="*/ 2147483647 h 308"/>
                <a:gd name="T106" fmla="*/ 2147483647 w 351"/>
                <a:gd name="T107" fmla="*/ 2147483647 h 308"/>
                <a:gd name="T108" fmla="*/ 2147483647 w 351"/>
                <a:gd name="T109" fmla="*/ 2147483647 h 308"/>
                <a:gd name="T110" fmla="*/ 2147483647 w 351"/>
                <a:gd name="T111" fmla="*/ 2147483647 h 30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51"/>
                <a:gd name="T169" fmla="*/ 0 h 308"/>
                <a:gd name="T170" fmla="*/ 351 w 351"/>
                <a:gd name="T171" fmla="*/ 308 h 30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51" h="308">
                  <a:moveTo>
                    <a:pt x="33" y="7"/>
                  </a:moveTo>
                  <a:cubicBezTo>
                    <a:pt x="23" y="5"/>
                    <a:pt x="23" y="5"/>
                    <a:pt x="23" y="5"/>
                  </a:cubicBezTo>
                  <a:cubicBezTo>
                    <a:pt x="14" y="3"/>
                    <a:pt x="14" y="3"/>
                    <a:pt x="14" y="3"/>
                  </a:cubicBezTo>
                  <a:cubicBezTo>
                    <a:pt x="11" y="7"/>
                    <a:pt x="11" y="7"/>
                    <a:pt x="11" y="7"/>
                  </a:cubicBezTo>
                  <a:cubicBezTo>
                    <a:pt x="10" y="14"/>
                    <a:pt x="10" y="14"/>
                    <a:pt x="10" y="14"/>
                  </a:cubicBezTo>
                  <a:cubicBezTo>
                    <a:pt x="10" y="14"/>
                    <a:pt x="10" y="14"/>
                    <a:pt x="10" y="14"/>
                  </a:cubicBezTo>
                  <a:cubicBezTo>
                    <a:pt x="13" y="25"/>
                    <a:pt x="13" y="25"/>
                    <a:pt x="13" y="25"/>
                  </a:cubicBezTo>
                  <a:cubicBezTo>
                    <a:pt x="13" y="33"/>
                    <a:pt x="13" y="33"/>
                    <a:pt x="13" y="33"/>
                  </a:cubicBezTo>
                  <a:cubicBezTo>
                    <a:pt x="13" y="35"/>
                    <a:pt x="13" y="35"/>
                    <a:pt x="13" y="35"/>
                  </a:cubicBezTo>
                  <a:cubicBezTo>
                    <a:pt x="9" y="35"/>
                    <a:pt x="9" y="35"/>
                    <a:pt x="9" y="35"/>
                  </a:cubicBezTo>
                  <a:cubicBezTo>
                    <a:pt x="11" y="45"/>
                    <a:pt x="11" y="45"/>
                    <a:pt x="11" y="45"/>
                  </a:cubicBezTo>
                  <a:cubicBezTo>
                    <a:pt x="3" y="47"/>
                    <a:pt x="3" y="47"/>
                    <a:pt x="3" y="47"/>
                  </a:cubicBezTo>
                  <a:cubicBezTo>
                    <a:pt x="0" y="53"/>
                    <a:pt x="0" y="53"/>
                    <a:pt x="0" y="53"/>
                  </a:cubicBezTo>
                  <a:cubicBezTo>
                    <a:pt x="4" y="57"/>
                    <a:pt x="4" y="57"/>
                    <a:pt x="4" y="57"/>
                  </a:cubicBezTo>
                  <a:cubicBezTo>
                    <a:pt x="5" y="57"/>
                    <a:pt x="5" y="57"/>
                    <a:pt x="5" y="57"/>
                  </a:cubicBezTo>
                  <a:cubicBezTo>
                    <a:pt x="5" y="57"/>
                    <a:pt x="5" y="57"/>
                    <a:pt x="5" y="57"/>
                  </a:cubicBezTo>
                  <a:cubicBezTo>
                    <a:pt x="19" y="68"/>
                    <a:pt x="19" y="68"/>
                    <a:pt x="19" y="68"/>
                  </a:cubicBezTo>
                  <a:cubicBezTo>
                    <a:pt x="19" y="69"/>
                    <a:pt x="19" y="69"/>
                    <a:pt x="19" y="69"/>
                  </a:cubicBezTo>
                  <a:cubicBezTo>
                    <a:pt x="19" y="69"/>
                    <a:pt x="19" y="69"/>
                    <a:pt x="19" y="69"/>
                  </a:cubicBezTo>
                  <a:cubicBezTo>
                    <a:pt x="19" y="69"/>
                    <a:pt x="19" y="69"/>
                    <a:pt x="19" y="69"/>
                  </a:cubicBezTo>
                  <a:cubicBezTo>
                    <a:pt x="19" y="69"/>
                    <a:pt x="19" y="69"/>
                    <a:pt x="19" y="69"/>
                  </a:cubicBezTo>
                  <a:cubicBezTo>
                    <a:pt x="21" y="79"/>
                    <a:pt x="21" y="79"/>
                    <a:pt x="21" y="79"/>
                  </a:cubicBezTo>
                  <a:cubicBezTo>
                    <a:pt x="28" y="89"/>
                    <a:pt x="28" y="89"/>
                    <a:pt x="28" y="89"/>
                  </a:cubicBezTo>
                  <a:cubicBezTo>
                    <a:pt x="29" y="91"/>
                    <a:pt x="31" y="93"/>
                    <a:pt x="35" y="97"/>
                  </a:cubicBezTo>
                  <a:cubicBezTo>
                    <a:pt x="35" y="97"/>
                    <a:pt x="35" y="97"/>
                    <a:pt x="35" y="97"/>
                  </a:cubicBezTo>
                  <a:cubicBezTo>
                    <a:pt x="36" y="97"/>
                    <a:pt x="36" y="97"/>
                    <a:pt x="36" y="97"/>
                  </a:cubicBezTo>
                  <a:cubicBezTo>
                    <a:pt x="36" y="97"/>
                    <a:pt x="36" y="97"/>
                    <a:pt x="36" y="97"/>
                  </a:cubicBezTo>
                  <a:cubicBezTo>
                    <a:pt x="35" y="98"/>
                    <a:pt x="35" y="98"/>
                    <a:pt x="35" y="98"/>
                  </a:cubicBezTo>
                  <a:cubicBezTo>
                    <a:pt x="35" y="107"/>
                    <a:pt x="35" y="107"/>
                    <a:pt x="35" y="107"/>
                  </a:cubicBezTo>
                  <a:cubicBezTo>
                    <a:pt x="37" y="109"/>
                    <a:pt x="37" y="115"/>
                    <a:pt x="37" y="122"/>
                  </a:cubicBezTo>
                  <a:cubicBezTo>
                    <a:pt x="41" y="127"/>
                    <a:pt x="42" y="131"/>
                    <a:pt x="42" y="133"/>
                  </a:cubicBezTo>
                  <a:cubicBezTo>
                    <a:pt x="42" y="135"/>
                    <a:pt x="43" y="138"/>
                    <a:pt x="45" y="143"/>
                  </a:cubicBezTo>
                  <a:cubicBezTo>
                    <a:pt x="45" y="143"/>
                    <a:pt x="45" y="143"/>
                    <a:pt x="45" y="143"/>
                  </a:cubicBezTo>
                  <a:cubicBezTo>
                    <a:pt x="45" y="143"/>
                    <a:pt x="45" y="143"/>
                    <a:pt x="45" y="143"/>
                  </a:cubicBezTo>
                  <a:cubicBezTo>
                    <a:pt x="45" y="143"/>
                    <a:pt x="45" y="143"/>
                    <a:pt x="45" y="143"/>
                  </a:cubicBezTo>
                  <a:cubicBezTo>
                    <a:pt x="46" y="149"/>
                    <a:pt x="46" y="153"/>
                    <a:pt x="45" y="157"/>
                  </a:cubicBezTo>
                  <a:cubicBezTo>
                    <a:pt x="43" y="160"/>
                    <a:pt x="45" y="165"/>
                    <a:pt x="49" y="173"/>
                  </a:cubicBezTo>
                  <a:cubicBezTo>
                    <a:pt x="50" y="173"/>
                    <a:pt x="50" y="173"/>
                    <a:pt x="50" y="173"/>
                  </a:cubicBezTo>
                  <a:cubicBezTo>
                    <a:pt x="50" y="174"/>
                    <a:pt x="50" y="174"/>
                    <a:pt x="50" y="174"/>
                  </a:cubicBezTo>
                  <a:cubicBezTo>
                    <a:pt x="50" y="175"/>
                    <a:pt x="50" y="175"/>
                    <a:pt x="50" y="175"/>
                  </a:cubicBezTo>
                  <a:cubicBezTo>
                    <a:pt x="43" y="189"/>
                    <a:pt x="43" y="189"/>
                    <a:pt x="43" y="189"/>
                  </a:cubicBezTo>
                  <a:cubicBezTo>
                    <a:pt x="45" y="192"/>
                    <a:pt x="45" y="194"/>
                    <a:pt x="45" y="196"/>
                  </a:cubicBezTo>
                  <a:cubicBezTo>
                    <a:pt x="43" y="209"/>
                    <a:pt x="43" y="209"/>
                    <a:pt x="43" y="209"/>
                  </a:cubicBezTo>
                  <a:cubicBezTo>
                    <a:pt x="43" y="213"/>
                    <a:pt x="43" y="216"/>
                    <a:pt x="45" y="217"/>
                  </a:cubicBezTo>
                  <a:cubicBezTo>
                    <a:pt x="47" y="218"/>
                    <a:pt x="47" y="218"/>
                    <a:pt x="47" y="218"/>
                  </a:cubicBezTo>
                  <a:cubicBezTo>
                    <a:pt x="51" y="220"/>
                    <a:pt x="52" y="222"/>
                    <a:pt x="52" y="224"/>
                  </a:cubicBezTo>
                  <a:cubicBezTo>
                    <a:pt x="51" y="231"/>
                    <a:pt x="51" y="231"/>
                    <a:pt x="51" y="231"/>
                  </a:cubicBezTo>
                  <a:cubicBezTo>
                    <a:pt x="53" y="231"/>
                    <a:pt x="53" y="231"/>
                    <a:pt x="53" y="231"/>
                  </a:cubicBezTo>
                  <a:cubicBezTo>
                    <a:pt x="54" y="232"/>
                    <a:pt x="54" y="232"/>
                    <a:pt x="54" y="232"/>
                  </a:cubicBezTo>
                  <a:cubicBezTo>
                    <a:pt x="55" y="231"/>
                    <a:pt x="55" y="231"/>
                    <a:pt x="55" y="231"/>
                  </a:cubicBezTo>
                  <a:cubicBezTo>
                    <a:pt x="56" y="229"/>
                    <a:pt x="57" y="228"/>
                    <a:pt x="58" y="226"/>
                  </a:cubicBezTo>
                  <a:cubicBezTo>
                    <a:pt x="59" y="225"/>
                    <a:pt x="59" y="225"/>
                    <a:pt x="59" y="225"/>
                  </a:cubicBezTo>
                  <a:cubicBezTo>
                    <a:pt x="59" y="224"/>
                    <a:pt x="59" y="224"/>
                    <a:pt x="59" y="224"/>
                  </a:cubicBezTo>
                  <a:cubicBezTo>
                    <a:pt x="61" y="223"/>
                    <a:pt x="61" y="222"/>
                    <a:pt x="63" y="220"/>
                  </a:cubicBezTo>
                  <a:cubicBezTo>
                    <a:pt x="63" y="218"/>
                    <a:pt x="63" y="215"/>
                    <a:pt x="62" y="213"/>
                  </a:cubicBezTo>
                  <a:cubicBezTo>
                    <a:pt x="61" y="211"/>
                    <a:pt x="61" y="211"/>
                    <a:pt x="61" y="211"/>
                  </a:cubicBezTo>
                  <a:cubicBezTo>
                    <a:pt x="63" y="210"/>
                    <a:pt x="63" y="210"/>
                    <a:pt x="63" y="210"/>
                  </a:cubicBezTo>
                  <a:cubicBezTo>
                    <a:pt x="70" y="209"/>
                    <a:pt x="73" y="209"/>
                    <a:pt x="75" y="212"/>
                  </a:cubicBezTo>
                  <a:cubicBezTo>
                    <a:pt x="78" y="220"/>
                    <a:pt x="78" y="220"/>
                    <a:pt x="78" y="220"/>
                  </a:cubicBezTo>
                  <a:cubicBezTo>
                    <a:pt x="78" y="220"/>
                    <a:pt x="78" y="220"/>
                    <a:pt x="78" y="220"/>
                  </a:cubicBezTo>
                  <a:cubicBezTo>
                    <a:pt x="78" y="221"/>
                    <a:pt x="78" y="221"/>
                    <a:pt x="78" y="221"/>
                  </a:cubicBezTo>
                  <a:cubicBezTo>
                    <a:pt x="79" y="234"/>
                    <a:pt x="79" y="234"/>
                    <a:pt x="79" y="234"/>
                  </a:cubicBezTo>
                  <a:cubicBezTo>
                    <a:pt x="85" y="237"/>
                    <a:pt x="85" y="237"/>
                    <a:pt x="85" y="237"/>
                  </a:cubicBezTo>
                  <a:cubicBezTo>
                    <a:pt x="85" y="237"/>
                    <a:pt x="85" y="237"/>
                    <a:pt x="85" y="237"/>
                  </a:cubicBezTo>
                  <a:cubicBezTo>
                    <a:pt x="85" y="237"/>
                    <a:pt x="85" y="237"/>
                    <a:pt x="85" y="237"/>
                  </a:cubicBezTo>
                  <a:cubicBezTo>
                    <a:pt x="89" y="239"/>
                    <a:pt x="89" y="239"/>
                    <a:pt x="89" y="239"/>
                  </a:cubicBezTo>
                  <a:cubicBezTo>
                    <a:pt x="92" y="236"/>
                    <a:pt x="92" y="236"/>
                    <a:pt x="92" y="236"/>
                  </a:cubicBezTo>
                  <a:cubicBezTo>
                    <a:pt x="95" y="233"/>
                    <a:pt x="95" y="233"/>
                    <a:pt x="95" y="233"/>
                  </a:cubicBezTo>
                  <a:cubicBezTo>
                    <a:pt x="97" y="233"/>
                    <a:pt x="97" y="233"/>
                    <a:pt x="97" y="233"/>
                  </a:cubicBezTo>
                  <a:cubicBezTo>
                    <a:pt x="99" y="234"/>
                    <a:pt x="101" y="236"/>
                    <a:pt x="102" y="239"/>
                  </a:cubicBezTo>
                  <a:cubicBezTo>
                    <a:pt x="103" y="249"/>
                    <a:pt x="103" y="249"/>
                    <a:pt x="103" y="249"/>
                  </a:cubicBezTo>
                  <a:cubicBezTo>
                    <a:pt x="104" y="251"/>
                    <a:pt x="104" y="251"/>
                    <a:pt x="104" y="251"/>
                  </a:cubicBezTo>
                  <a:cubicBezTo>
                    <a:pt x="115" y="274"/>
                    <a:pt x="115" y="274"/>
                    <a:pt x="115" y="274"/>
                  </a:cubicBezTo>
                  <a:cubicBezTo>
                    <a:pt x="119" y="278"/>
                    <a:pt x="119" y="278"/>
                    <a:pt x="119" y="278"/>
                  </a:cubicBezTo>
                  <a:cubicBezTo>
                    <a:pt x="119" y="279"/>
                    <a:pt x="119" y="279"/>
                    <a:pt x="119" y="279"/>
                  </a:cubicBezTo>
                  <a:cubicBezTo>
                    <a:pt x="119" y="279"/>
                    <a:pt x="119" y="279"/>
                    <a:pt x="119" y="279"/>
                  </a:cubicBezTo>
                  <a:cubicBezTo>
                    <a:pt x="121" y="289"/>
                    <a:pt x="121" y="289"/>
                    <a:pt x="121" y="289"/>
                  </a:cubicBezTo>
                  <a:cubicBezTo>
                    <a:pt x="121" y="289"/>
                    <a:pt x="121" y="289"/>
                    <a:pt x="121" y="289"/>
                  </a:cubicBezTo>
                  <a:cubicBezTo>
                    <a:pt x="122" y="298"/>
                    <a:pt x="122" y="298"/>
                    <a:pt x="122" y="298"/>
                  </a:cubicBezTo>
                  <a:cubicBezTo>
                    <a:pt x="123" y="299"/>
                    <a:pt x="123" y="299"/>
                    <a:pt x="123" y="299"/>
                  </a:cubicBezTo>
                  <a:cubicBezTo>
                    <a:pt x="125" y="295"/>
                    <a:pt x="128" y="293"/>
                    <a:pt x="129" y="293"/>
                  </a:cubicBezTo>
                  <a:cubicBezTo>
                    <a:pt x="131" y="294"/>
                    <a:pt x="131" y="295"/>
                    <a:pt x="131" y="296"/>
                  </a:cubicBezTo>
                  <a:cubicBezTo>
                    <a:pt x="131" y="299"/>
                    <a:pt x="131" y="299"/>
                    <a:pt x="131" y="299"/>
                  </a:cubicBezTo>
                  <a:cubicBezTo>
                    <a:pt x="131" y="306"/>
                    <a:pt x="131" y="306"/>
                    <a:pt x="131" y="306"/>
                  </a:cubicBezTo>
                  <a:cubicBezTo>
                    <a:pt x="131" y="308"/>
                    <a:pt x="131" y="308"/>
                    <a:pt x="131" y="308"/>
                  </a:cubicBezTo>
                  <a:cubicBezTo>
                    <a:pt x="133" y="308"/>
                    <a:pt x="135" y="308"/>
                    <a:pt x="135" y="307"/>
                  </a:cubicBezTo>
                  <a:cubicBezTo>
                    <a:pt x="139" y="301"/>
                    <a:pt x="139" y="301"/>
                    <a:pt x="139" y="301"/>
                  </a:cubicBezTo>
                  <a:cubicBezTo>
                    <a:pt x="144" y="297"/>
                    <a:pt x="144" y="297"/>
                    <a:pt x="144" y="297"/>
                  </a:cubicBezTo>
                  <a:cubicBezTo>
                    <a:pt x="147" y="295"/>
                    <a:pt x="149" y="293"/>
                    <a:pt x="153" y="293"/>
                  </a:cubicBezTo>
                  <a:cubicBezTo>
                    <a:pt x="153" y="293"/>
                    <a:pt x="153" y="293"/>
                    <a:pt x="153" y="293"/>
                  </a:cubicBezTo>
                  <a:cubicBezTo>
                    <a:pt x="161" y="295"/>
                    <a:pt x="161" y="295"/>
                    <a:pt x="161" y="295"/>
                  </a:cubicBezTo>
                  <a:cubicBezTo>
                    <a:pt x="164" y="294"/>
                    <a:pt x="164" y="294"/>
                    <a:pt x="164" y="294"/>
                  </a:cubicBezTo>
                  <a:cubicBezTo>
                    <a:pt x="168" y="288"/>
                    <a:pt x="168" y="288"/>
                    <a:pt x="168" y="288"/>
                  </a:cubicBezTo>
                  <a:cubicBezTo>
                    <a:pt x="167" y="279"/>
                    <a:pt x="167" y="279"/>
                    <a:pt x="167" y="279"/>
                  </a:cubicBezTo>
                  <a:cubicBezTo>
                    <a:pt x="165" y="275"/>
                    <a:pt x="163" y="271"/>
                    <a:pt x="164" y="268"/>
                  </a:cubicBezTo>
                  <a:cubicBezTo>
                    <a:pt x="165" y="261"/>
                    <a:pt x="165" y="261"/>
                    <a:pt x="165" y="261"/>
                  </a:cubicBezTo>
                  <a:cubicBezTo>
                    <a:pt x="165" y="260"/>
                    <a:pt x="165" y="260"/>
                    <a:pt x="165" y="260"/>
                  </a:cubicBezTo>
                  <a:cubicBezTo>
                    <a:pt x="166" y="259"/>
                    <a:pt x="166" y="259"/>
                    <a:pt x="166" y="259"/>
                  </a:cubicBezTo>
                  <a:cubicBezTo>
                    <a:pt x="166" y="259"/>
                    <a:pt x="166" y="259"/>
                    <a:pt x="166" y="259"/>
                  </a:cubicBezTo>
                  <a:cubicBezTo>
                    <a:pt x="173" y="255"/>
                    <a:pt x="173" y="255"/>
                    <a:pt x="173" y="255"/>
                  </a:cubicBezTo>
                  <a:cubicBezTo>
                    <a:pt x="174" y="255"/>
                    <a:pt x="174" y="255"/>
                    <a:pt x="174" y="255"/>
                  </a:cubicBezTo>
                  <a:cubicBezTo>
                    <a:pt x="174" y="255"/>
                    <a:pt x="174" y="255"/>
                    <a:pt x="174" y="255"/>
                  </a:cubicBezTo>
                  <a:cubicBezTo>
                    <a:pt x="179" y="251"/>
                    <a:pt x="179" y="251"/>
                    <a:pt x="179" y="251"/>
                  </a:cubicBezTo>
                  <a:cubicBezTo>
                    <a:pt x="186" y="242"/>
                    <a:pt x="186" y="242"/>
                    <a:pt x="186" y="242"/>
                  </a:cubicBezTo>
                  <a:cubicBezTo>
                    <a:pt x="187" y="235"/>
                    <a:pt x="187" y="235"/>
                    <a:pt x="187" y="235"/>
                  </a:cubicBezTo>
                  <a:cubicBezTo>
                    <a:pt x="179" y="218"/>
                    <a:pt x="179" y="218"/>
                    <a:pt x="179" y="218"/>
                  </a:cubicBezTo>
                  <a:cubicBezTo>
                    <a:pt x="195" y="225"/>
                    <a:pt x="195" y="225"/>
                    <a:pt x="195" y="225"/>
                  </a:cubicBezTo>
                  <a:cubicBezTo>
                    <a:pt x="195" y="219"/>
                    <a:pt x="195" y="219"/>
                    <a:pt x="195" y="219"/>
                  </a:cubicBezTo>
                  <a:cubicBezTo>
                    <a:pt x="195" y="219"/>
                    <a:pt x="195" y="219"/>
                    <a:pt x="195" y="219"/>
                  </a:cubicBezTo>
                  <a:cubicBezTo>
                    <a:pt x="195" y="218"/>
                    <a:pt x="195" y="218"/>
                    <a:pt x="195" y="218"/>
                  </a:cubicBezTo>
                  <a:cubicBezTo>
                    <a:pt x="201" y="213"/>
                    <a:pt x="201" y="213"/>
                    <a:pt x="201" y="213"/>
                  </a:cubicBezTo>
                  <a:cubicBezTo>
                    <a:pt x="213" y="210"/>
                    <a:pt x="213" y="210"/>
                    <a:pt x="213" y="210"/>
                  </a:cubicBezTo>
                  <a:cubicBezTo>
                    <a:pt x="214" y="210"/>
                    <a:pt x="214" y="210"/>
                    <a:pt x="214" y="210"/>
                  </a:cubicBezTo>
                  <a:cubicBezTo>
                    <a:pt x="221" y="225"/>
                    <a:pt x="221" y="225"/>
                    <a:pt x="221" y="225"/>
                  </a:cubicBezTo>
                  <a:cubicBezTo>
                    <a:pt x="221" y="225"/>
                    <a:pt x="221" y="225"/>
                    <a:pt x="221" y="225"/>
                  </a:cubicBezTo>
                  <a:cubicBezTo>
                    <a:pt x="220" y="231"/>
                    <a:pt x="220" y="231"/>
                    <a:pt x="220" y="231"/>
                  </a:cubicBezTo>
                  <a:cubicBezTo>
                    <a:pt x="221" y="236"/>
                    <a:pt x="221" y="236"/>
                    <a:pt x="221" y="236"/>
                  </a:cubicBezTo>
                  <a:cubicBezTo>
                    <a:pt x="221" y="239"/>
                    <a:pt x="223" y="240"/>
                    <a:pt x="224" y="240"/>
                  </a:cubicBezTo>
                  <a:cubicBezTo>
                    <a:pt x="226" y="240"/>
                    <a:pt x="227" y="239"/>
                    <a:pt x="229" y="237"/>
                  </a:cubicBezTo>
                  <a:cubicBezTo>
                    <a:pt x="229" y="236"/>
                    <a:pt x="229" y="236"/>
                    <a:pt x="229" y="236"/>
                  </a:cubicBezTo>
                  <a:cubicBezTo>
                    <a:pt x="229" y="236"/>
                    <a:pt x="229" y="236"/>
                    <a:pt x="229" y="236"/>
                  </a:cubicBezTo>
                  <a:cubicBezTo>
                    <a:pt x="230" y="236"/>
                    <a:pt x="230" y="236"/>
                    <a:pt x="230" y="236"/>
                  </a:cubicBezTo>
                  <a:cubicBezTo>
                    <a:pt x="239" y="233"/>
                    <a:pt x="239" y="233"/>
                    <a:pt x="239" y="233"/>
                  </a:cubicBezTo>
                  <a:cubicBezTo>
                    <a:pt x="239" y="233"/>
                    <a:pt x="239" y="233"/>
                    <a:pt x="239" y="233"/>
                  </a:cubicBezTo>
                  <a:cubicBezTo>
                    <a:pt x="240" y="233"/>
                    <a:pt x="240" y="233"/>
                    <a:pt x="240" y="233"/>
                  </a:cubicBezTo>
                  <a:cubicBezTo>
                    <a:pt x="245" y="233"/>
                    <a:pt x="247" y="234"/>
                    <a:pt x="249" y="236"/>
                  </a:cubicBezTo>
                  <a:cubicBezTo>
                    <a:pt x="249" y="247"/>
                    <a:pt x="249" y="247"/>
                    <a:pt x="249" y="247"/>
                  </a:cubicBezTo>
                  <a:cubicBezTo>
                    <a:pt x="249" y="247"/>
                    <a:pt x="249" y="247"/>
                    <a:pt x="249" y="247"/>
                  </a:cubicBezTo>
                  <a:cubicBezTo>
                    <a:pt x="251" y="248"/>
                    <a:pt x="251" y="248"/>
                    <a:pt x="251" y="248"/>
                  </a:cubicBezTo>
                  <a:cubicBezTo>
                    <a:pt x="255" y="249"/>
                    <a:pt x="255" y="249"/>
                    <a:pt x="255" y="249"/>
                  </a:cubicBezTo>
                  <a:cubicBezTo>
                    <a:pt x="261" y="249"/>
                    <a:pt x="261" y="249"/>
                    <a:pt x="261" y="249"/>
                  </a:cubicBezTo>
                  <a:cubicBezTo>
                    <a:pt x="271" y="246"/>
                    <a:pt x="271" y="246"/>
                    <a:pt x="271" y="246"/>
                  </a:cubicBezTo>
                  <a:cubicBezTo>
                    <a:pt x="277" y="241"/>
                    <a:pt x="277" y="241"/>
                    <a:pt x="277" y="241"/>
                  </a:cubicBezTo>
                  <a:cubicBezTo>
                    <a:pt x="278" y="236"/>
                    <a:pt x="278" y="236"/>
                    <a:pt x="278" y="236"/>
                  </a:cubicBezTo>
                  <a:cubicBezTo>
                    <a:pt x="275" y="233"/>
                    <a:pt x="275" y="233"/>
                    <a:pt x="275" y="233"/>
                  </a:cubicBezTo>
                  <a:cubicBezTo>
                    <a:pt x="265" y="229"/>
                    <a:pt x="265" y="229"/>
                    <a:pt x="265" y="229"/>
                  </a:cubicBezTo>
                  <a:cubicBezTo>
                    <a:pt x="265" y="229"/>
                    <a:pt x="265" y="229"/>
                    <a:pt x="265" y="229"/>
                  </a:cubicBezTo>
                  <a:cubicBezTo>
                    <a:pt x="264" y="229"/>
                    <a:pt x="264" y="229"/>
                    <a:pt x="264" y="229"/>
                  </a:cubicBezTo>
                  <a:cubicBezTo>
                    <a:pt x="264" y="229"/>
                    <a:pt x="264" y="229"/>
                    <a:pt x="264" y="229"/>
                  </a:cubicBezTo>
                  <a:cubicBezTo>
                    <a:pt x="264" y="229"/>
                    <a:pt x="264" y="229"/>
                    <a:pt x="264" y="229"/>
                  </a:cubicBezTo>
                  <a:cubicBezTo>
                    <a:pt x="252" y="217"/>
                    <a:pt x="252" y="217"/>
                    <a:pt x="252" y="217"/>
                  </a:cubicBezTo>
                  <a:cubicBezTo>
                    <a:pt x="253" y="216"/>
                    <a:pt x="253" y="216"/>
                    <a:pt x="253" y="216"/>
                  </a:cubicBezTo>
                  <a:cubicBezTo>
                    <a:pt x="259" y="211"/>
                    <a:pt x="259" y="211"/>
                    <a:pt x="259" y="211"/>
                  </a:cubicBezTo>
                  <a:cubicBezTo>
                    <a:pt x="259" y="210"/>
                    <a:pt x="259" y="210"/>
                    <a:pt x="259" y="210"/>
                  </a:cubicBezTo>
                  <a:cubicBezTo>
                    <a:pt x="259" y="210"/>
                    <a:pt x="259" y="210"/>
                    <a:pt x="259" y="210"/>
                  </a:cubicBezTo>
                  <a:cubicBezTo>
                    <a:pt x="265" y="208"/>
                    <a:pt x="265" y="208"/>
                    <a:pt x="265" y="208"/>
                  </a:cubicBezTo>
                  <a:cubicBezTo>
                    <a:pt x="265" y="208"/>
                    <a:pt x="265" y="208"/>
                    <a:pt x="265" y="208"/>
                  </a:cubicBezTo>
                  <a:cubicBezTo>
                    <a:pt x="267" y="208"/>
                    <a:pt x="267" y="208"/>
                    <a:pt x="267" y="208"/>
                  </a:cubicBezTo>
                  <a:cubicBezTo>
                    <a:pt x="275" y="209"/>
                    <a:pt x="275" y="209"/>
                    <a:pt x="275" y="209"/>
                  </a:cubicBezTo>
                  <a:cubicBezTo>
                    <a:pt x="275" y="209"/>
                    <a:pt x="275" y="209"/>
                    <a:pt x="275" y="209"/>
                  </a:cubicBezTo>
                  <a:cubicBezTo>
                    <a:pt x="275" y="210"/>
                    <a:pt x="275" y="210"/>
                    <a:pt x="275" y="210"/>
                  </a:cubicBezTo>
                  <a:cubicBezTo>
                    <a:pt x="275" y="207"/>
                    <a:pt x="275" y="207"/>
                    <a:pt x="275" y="207"/>
                  </a:cubicBezTo>
                  <a:cubicBezTo>
                    <a:pt x="272" y="201"/>
                    <a:pt x="272" y="201"/>
                    <a:pt x="272" y="201"/>
                  </a:cubicBezTo>
                  <a:cubicBezTo>
                    <a:pt x="266" y="198"/>
                    <a:pt x="266" y="198"/>
                    <a:pt x="266" y="198"/>
                  </a:cubicBezTo>
                  <a:cubicBezTo>
                    <a:pt x="259" y="187"/>
                    <a:pt x="259" y="187"/>
                    <a:pt x="259" y="187"/>
                  </a:cubicBezTo>
                  <a:cubicBezTo>
                    <a:pt x="259" y="187"/>
                    <a:pt x="259" y="187"/>
                    <a:pt x="259" y="187"/>
                  </a:cubicBezTo>
                  <a:cubicBezTo>
                    <a:pt x="258" y="186"/>
                    <a:pt x="258" y="186"/>
                    <a:pt x="258" y="186"/>
                  </a:cubicBezTo>
                  <a:cubicBezTo>
                    <a:pt x="258" y="186"/>
                    <a:pt x="258" y="186"/>
                    <a:pt x="258" y="186"/>
                  </a:cubicBezTo>
                  <a:cubicBezTo>
                    <a:pt x="255" y="173"/>
                    <a:pt x="255" y="173"/>
                    <a:pt x="255" y="173"/>
                  </a:cubicBezTo>
                  <a:cubicBezTo>
                    <a:pt x="255" y="163"/>
                    <a:pt x="255" y="163"/>
                    <a:pt x="255" y="163"/>
                  </a:cubicBezTo>
                  <a:cubicBezTo>
                    <a:pt x="261" y="157"/>
                    <a:pt x="261" y="157"/>
                    <a:pt x="261" y="157"/>
                  </a:cubicBezTo>
                  <a:cubicBezTo>
                    <a:pt x="271" y="157"/>
                    <a:pt x="271" y="157"/>
                    <a:pt x="271" y="157"/>
                  </a:cubicBezTo>
                  <a:cubicBezTo>
                    <a:pt x="293" y="159"/>
                    <a:pt x="293" y="159"/>
                    <a:pt x="293" y="159"/>
                  </a:cubicBezTo>
                  <a:cubicBezTo>
                    <a:pt x="303" y="144"/>
                    <a:pt x="303" y="144"/>
                    <a:pt x="303" y="144"/>
                  </a:cubicBezTo>
                  <a:cubicBezTo>
                    <a:pt x="303" y="143"/>
                    <a:pt x="303" y="143"/>
                    <a:pt x="303" y="143"/>
                  </a:cubicBezTo>
                  <a:cubicBezTo>
                    <a:pt x="304" y="143"/>
                    <a:pt x="304" y="143"/>
                    <a:pt x="304" y="143"/>
                  </a:cubicBezTo>
                  <a:cubicBezTo>
                    <a:pt x="313" y="139"/>
                    <a:pt x="313" y="139"/>
                    <a:pt x="313" y="139"/>
                  </a:cubicBezTo>
                  <a:cubicBezTo>
                    <a:pt x="317" y="130"/>
                    <a:pt x="317" y="130"/>
                    <a:pt x="317" y="130"/>
                  </a:cubicBezTo>
                  <a:cubicBezTo>
                    <a:pt x="317" y="129"/>
                    <a:pt x="317" y="129"/>
                    <a:pt x="317" y="129"/>
                  </a:cubicBezTo>
                  <a:cubicBezTo>
                    <a:pt x="327" y="121"/>
                    <a:pt x="327" y="121"/>
                    <a:pt x="327" y="121"/>
                  </a:cubicBezTo>
                  <a:cubicBezTo>
                    <a:pt x="332" y="112"/>
                    <a:pt x="332" y="112"/>
                    <a:pt x="332" y="112"/>
                  </a:cubicBezTo>
                  <a:cubicBezTo>
                    <a:pt x="332" y="112"/>
                    <a:pt x="332" y="112"/>
                    <a:pt x="332" y="112"/>
                  </a:cubicBezTo>
                  <a:cubicBezTo>
                    <a:pt x="333" y="112"/>
                    <a:pt x="333" y="112"/>
                    <a:pt x="333" y="112"/>
                  </a:cubicBezTo>
                  <a:cubicBezTo>
                    <a:pt x="333" y="111"/>
                    <a:pt x="333" y="111"/>
                    <a:pt x="333" y="111"/>
                  </a:cubicBezTo>
                  <a:cubicBezTo>
                    <a:pt x="333" y="111"/>
                    <a:pt x="333" y="111"/>
                    <a:pt x="333" y="111"/>
                  </a:cubicBezTo>
                  <a:cubicBezTo>
                    <a:pt x="337" y="107"/>
                    <a:pt x="337" y="107"/>
                    <a:pt x="337" y="107"/>
                  </a:cubicBezTo>
                  <a:cubicBezTo>
                    <a:pt x="341" y="99"/>
                    <a:pt x="341" y="99"/>
                    <a:pt x="341" y="99"/>
                  </a:cubicBezTo>
                  <a:cubicBezTo>
                    <a:pt x="343" y="87"/>
                    <a:pt x="343" y="87"/>
                    <a:pt x="343" y="87"/>
                  </a:cubicBezTo>
                  <a:cubicBezTo>
                    <a:pt x="343" y="86"/>
                    <a:pt x="343" y="86"/>
                    <a:pt x="343" y="86"/>
                  </a:cubicBezTo>
                  <a:cubicBezTo>
                    <a:pt x="343" y="85"/>
                    <a:pt x="343" y="85"/>
                    <a:pt x="343" y="85"/>
                  </a:cubicBezTo>
                  <a:cubicBezTo>
                    <a:pt x="350" y="81"/>
                    <a:pt x="350" y="81"/>
                    <a:pt x="350" y="81"/>
                  </a:cubicBezTo>
                  <a:cubicBezTo>
                    <a:pt x="351" y="79"/>
                    <a:pt x="351" y="79"/>
                    <a:pt x="351" y="79"/>
                  </a:cubicBezTo>
                  <a:cubicBezTo>
                    <a:pt x="342" y="78"/>
                    <a:pt x="342" y="78"/>
                    <a:pt x="342" y="78"/>
                  </a:cubicBezTo>
                  <a:cubicBezTo>
                    <a:pt x="326" y="79"/>
                    <a:pt x="326" y="79"/>
                    <a:pt x="326" y="79"/>
                  </a:cubicBezTo>
                  <a:cubicBezTo>
                    <a:pt x="325" y="78"/>
                    <a:pt x="325" y="78"/>
                    <a:pt x="325" y="78"/>
                  </a:cubicBezTo>
                  <a:cubicBezTo>
                    <a:pt x="319" y="73"/>
                    <a:pt x="319" y="73"/>
                    <a:pt x="319" y="73"/>
                  </a:cubicBezTo>
                  <a:cubicBezTo>
                    <a:pt x="319" y="73"/>
                    <a:pt x="319" y="73"/>
                    <a:pt x="319" y="73"/>
                  </a:cubicBezTo>
                  <a:cubicBezTo>
                    <a:pt x="319" y="73"/>
                    <a:pt x="319" y="73"/>
                    <a:pt x="319" y="73"/>
                  </a:cubicBezTo>
                  <a:cubicBezTo>
                    <a:pt x="319" y="73"/>
                    <a:pt x="319" y="73"/>
                    <a:pt x="319" y="73"/>
                  </a:cubicBezTo>
                  <a:cubicBezTo>
                    <a:pt x="315" y="68"/>
                    <a:pt x="315" y="68"/>
                    <a:pt x="315" y="68"/>
                  </a:cubicBezTo>
                  <a:cubicBezTo>
                    <a:pt x="315" y="69"/>
                    <a:pt x="315" y="69"/>
                    <a:pt x="315" y="69"/>
                  </a:cubicBezTo>
                  <a:cubicBezTo>
                    <a:pt x="314" y="69"/>
                    <a:pt x="314" y="69"/>
                    <a:pt x="314" y="69"/>
                  </a:cubicBezTo>
                  <a:cubicBezTo>
                    <a:pt x="313" y="71"/>
                    <a:pt x="311" y="71"/>
                    <a:pt x="309" y="71"/>
                  </a:cubicBezTo>
                  <a:cubicBezTo>
                    <a:pt x="307" y="72"/>
                    <a:pt x="307" y="72"/>
                    <a:pt x="307" y="72"/>
                  </a:cubicBezTo>
                  <a:cubicBezTo>
                    <a:pt x="306" y="73"/>
                    <a:pt x="305" y="73"/>
                    <a:pt x="304" y="73"/>
                  </a:cubicBezTo>
                  <a:cubicBezTo>
                    <a:pt x="303" y="73"/>
                    <a:pt x="303" y="71"/>
                    <a:pt x="302" y="69"/>
                  </a:cubicBezTo>
                  <a:cubicBezTo>
                    <a:pt x="302" y="67"/>
                    <a:pt x="301" y="65"/>
                    <a:pt x="299" y="63"/>
                  </a:cubicBezTo>
                  <a:cubicBezTo>
                    <a:pt x="298" y="63"/>
                    <a:pt x="298" y="63"/>
                    <a:pt x="298" y="63"/>
                  </a:cubicBezTo>
                  <a:cubicBezTo>
                    <a:pt x="298" y="63"/>
                    <a:pt x="298" y="63"/>
                    <a:pt x="298" y="63"/>
                  </a:cubicBezTo>
                  <a:cubicBezTo>
                    <a:pt x="298" y="63"/>
                    <a:pt x="298" y="63"/>
                    <a:pt x="298" y="63"/>
                  </a:cubicBezTo>
                  <a:cubicBezTo>
                    <a:pt x="296" y="57"/>
                    <a:pt x="296" y="57"/>
                    <a:pt x="296" y="57"/>
                  </a:cubicBezTo>
                  <a:cubicBezTo>
                    <a:pt x="294" y="57"/>
                    <a:pt x="294" y="57"/>
                    <a:pt x="294" y="57"/>
                  </a:cubicBezTo>
                  <a:cubicBezTo>
                    <a:pt x="288" y="61"/>
                    <a:pt x="288" y="61"/>
                    <a:pt x="288" y="61"/>
                  </a:cubicBezTo>
                  <a:cubicBezTo>
                    <a:pt x="288" y="62"/>
                    <a:pt x="288" y="62"/>
                    <a:pt x="288" y="62"/>
                  </a:cubicBezTo>
                  <a:cubicBezTo>
                    <a:pt x="287" y="62"/>
                    <a:pt x="287" y="62"/>
                    <a:pt x="287" y="62"/>
                  </a:cubicBezTo>
                  <a:cubicBezTo>
                    <a:pt x="273" y="65"/>
                    <a:pt x="273" y="65"/>
                    <a:pt x="273" y="65"/>
                  </a:cubicBezTo>
                  <a:cubicBezTo>
                    <a:pt x="273" y="65"/>
                    <a:pt x="273" y="65"/>
                    <a:pt x="273" y="65"/>
                  </a:cubicBezTo>
                  <a:cubicBezTo>
                    <a:pt x="272" y="64"/>
                    <a:pt x="272" y="64"/>
                    <a:pt x="272" y="64"/>
                  </a:cubicBezTo>
                  <a:cubicBezTo>
                    <a:pt x="263" y="58"/>
                    <a:pt x="263" y="58"/>
                    <a:pt x="263" y="58"/>
                  </a:cubicBezTo>
                  <a:cubicBezTo>
                    <a:pt x="263" y="58"/>
                    <a:pt x="263" y="58"/>
                    <a:pt x="263" y="58"/>
                  </a:cubicBezTo>
                  <a:cubicBezTo>
                    <a:pt x="262" y="57"/>
                    <a:pt x="262" y="57"/>
                    <a:pt x="262" y="57"/>
                  </a:cubicBezTo>
                  <a:cubicBezTo>
                    <a:pt x="262" y="57"/>
                    <a:pt x="262" y="57"/>
                    <a:pt x="262" y="57"/>
                  </a:cubicBezTo>
                  <a:cubicBezTo>
                    <a:pt x="262" y="57"/>
                    <a:pt x="262" y="57"/>
                    <a:pt x="262" y="57"/>
                  </a:cubicBezTo>
                  <a:cubicBezTo>
                    <a:pt x="259" y="52"/>
                    <a:pt x="259" y="52"/>
                    <a:pt x="259" y="52"/>
                  </a:cubicBezTo>
                  <a:cubicBezTo>
                    <a:pt x="253" y="59"/>
                    <a:pt x="253" y="59"/>
                    <a:pt x="253" y="59"/>
                  </a:cubicBezTo>
                  <a:cubicBezTo>
                    <a:pt x="248" y="65"/>
                    <a:pt x="244" y="67"/>
                    <a:pt x="242" y="65"/>
                  </a:cubicBezTo>
                  <a:cubicBezTo>
                    <a:pt x="233" y="60"/>
                    <a:pt x="233" y="60"/>
                    <a:pt x="233" y="60"/>
                  </a:cubicBezTo>
                  <a:cubicBezTo>
                    <a:pt x="226" y="59"/>
                    <a:pt x="226" y="59"/>
                    <a:pt x="226" y="59"/>
                  </a:cubicBezTo>
                  <a:cubicBezTo>
                    <a:pt x="225" y="60"/>
                    <a:pt x="225" y="60"/>
                    <a:pt x="225" y="60"/>
                  </a:cubicBezTo>
                  <a:cubicBezTo>
                    <a:pt x="219" y="55"/>
                    <a:pt x="219" y="55"/>
                    <a:pt x="219" y="55"/>
                  </a:cubicBezTo>
                  <a:cubicBezTo>
                    <a:pt x="219" y="55"/>
                    <a:pt x="219" y="55"/>
                    <a:pt x="219" y="55"/>
                  </a:cubicBezTo>
                  <a:cubicBezTo>
                    <a:pt x="218" y="55"/>
                    <a:pt x="218" y="55"/>
                    <a:pt x="218" y="55"/>
                  </a:cubicBezTo>
                  <a:cubicBezTo>
                    <a:pt x="221" y="44"/>
                    <a:pt x="221" y="44"/>
                    <a:pt x="221" y="44"/>
                  </a:cubicBezTo>
                  <a:cubicBezTo>
                    <a:pt x="221" y="40"/>
                    <a:pt x="221" y="40"/>
                    <a:pt x="221" y="40"/>
                  </a:cubicBezTo>
                  <a:cubicBezTo>
                    <a:pt x="217" y="39"/>
                    <a:pt x="217" y="39"/>
                    <a:pt x="217" y="39"/>
                  </a:cubicBezTo>
                  <a:cubicBezTo>
                    <a:pt x="217" y="39"/>
                    <a:pt x="217" y="39"/>
                    <a:pt x="217" y="39"/>
                  </a:cubicBezTo>
                  <a:cubicBezTo>
                    <a:pt x="208" y="29"/>
                    <a:pt x="208" y="29"/>
                    <a:pt x="208" y="29"/>
                  </a:cubicBezTo>
                  <a:cubicBezTo>
                    <a:pt x="209" y="23"/>
                    <a:pt x="209" y="23"/>
                    <a:pt x="209" y="23"/>
                  </a:cubicBezTo>
                  <a:cubicBezTo>
                    <a:pt x="188" y="21"/>
                    <a:pt x="188" y="21"/>
                    <a:pt x="188" y="21"/>
                  </a:cubicBezTo>
                  <a:cubicBezTo>
                    <a:pt x="180" y="16"/>
                    <a:pt x="180" y="16"/>
                    <a:pt x="180" y="16"/>
                  </a:cubicBezTo>
                  <a:cubicBezTo>
                    <a:pt x="178" y="15"/>
                    <a:pt x="176" y="13"/>
                    <a:pt x="175" y="9"/>
                  </a:cubicBezTo>
                  <a:cubicBezTo>
                    <a:pt x="174" y="6"/>
                    <a:pt x="174" y="6"/>
                    <a:pt x="174" y="6"/>
                  </a:cubicBezTo>
                  <a:cubicBezTo>
                    <a:pt x="172" y="0"/>
                    <a:pt x="172" y="0"/>
                    <a:pt x="172" y="0"/>
                  </a:cubicBezTo>
                  <a:cubicBezTo>
                    <a:pt x="169" y="0"/>
                    <a:pt x="169" y="0"/>
                    <a:pt x="169" y="0"/>
                  </a:cubicBezTo>
                  <a:cubicBezTo>
                    <a:pt x="163" y="5"/>
                    <a:pt x="163" y="5"/>
                    <a:pt x="163" y="5"/>
                  </a:cubicBezTo>
                  <a:cubicBezTo>
                    <a:pt x="155" y="15"/>
                    <a:pt x="155" y="15"/>
                    <a:pt x="155" y="15"/>
                  </a:cubicBezTo>
                  <a:cubicBezTo>
                    <a:pt x="157" y="21"/>
                    <a:pt x="157" y="21"/>
                    <a:pt x="157" y="21"/>
                  </a:cubicBezTo>
                  <a:cubicBezTo>
                    <a:pt x="159" y="30"/>
                    <a:pt x="159" y="30"/>
                    <a:pt x="159" y="30"/>
                  </a:cubicBezTo>
                  <a:cubicBezTo>
                    <a:pt x="159" y="31"/>
                    <a:pt x="159" y="31"/>
                    <a:pt x="159" y="31"/>
                  </a:cubicBezTo>
                  <a:cubicBezTo>
                    <a:pt x="160" y="31"/>
                    <a:pt x="160" y="31"/>
                    <a:pt x="160" y="31"/>
                  </a:cubicBezTo>
                  <a:cubicBezTo>
                    <a:pt x="159" y="31"/>
                    <a:pt x="159" y="31"/>
                    <a:pt x="159" y="31"/>
                  </a:cubicBezTo>
                  <a:cubicBezTo>
                    <a:pt x="159" y="31"/>
                    <a:pt x="159" y="31"/>
                    <a:pt x="159" y="31"/>
                  </a:cubicBezTo>
                  <a:cubicBezTo>
                    <a:pt x="159" y="34"/>
                    <a:pt x="156" y="35"/>
                    <a:pt x="153" y="35"/>
                  </a:cubicBezTo>
                  <a:cubicBezTo>
                    <a:pt x="145" y="35"/>
                    <a:pt x="145" y="35"/>
                    <a:pt x="145" y="35"/>
                  </a:cubicBezTo>
                  <a:cubicBezTo>
                    <a:pt x="140" y="33"/>
                    <a:pt x="140" y="33"/>
                    <a:pt x="140" y="33"/>
                  </a:cubicBezTo>
                  <a:cubicBezTo>
                    <a:pt x="134" y="35"/>
                    <a:pt x="134" y="35"/>
                    <a:pt x="134" y="35"/>
                  </a:cubicBezTo>
                  <a:cubicBezTo>
                    <a:pt x="133" y="35"/>
                    <a:pt x="133" y="35"/>
                    <a:pt x="133" y="35"/>
                  </a:cubicBezTo>
                  <a:cubicBezTo>
                    <a:pt x="132" y="35"/>
                    <a:pt x="132" y="35"/>
                    <a:pt x="132" y="35"/>
                  </a:cubicBezTo>
                  <a:cubicBezTo>
                    <a:pt x="131" y="41"/>
                    <a:pt x="131" y="41"/>
                    <a:pt x="131" y="41"/>
                  </a:cubicBezTo>
                  <a:cubicBezTo>
                    <a:pt x="131" y="41"/>
                    <a:pt x="131" y="41"/>
                    <a:pt x="131" y="41"/>
                  </a:cubicBezTo>
                  <a:cubicBezTo>
                    <a:pt x="131" y="43"/>
                    <a:pt x="131" y="43"/>
                    <a:pt x="131" y="43"/>
                  </a:cubicBezTo>
                  <a:cubicBezTo>
                    <a:pt x="129" y="43"/>
                    <a:pt x="129" y="43"/>
                    <a:pt x="129" y="43"/>
                  </a:cubicBezTo>
                  <a:cubicBezTo>
                    <a:pt x="119" y="39"/>
                    <a:pt x="119" y="39"/>
                    <a:pt x="119" y="39"/>
                  </a:cubicBezTo>
                  <a:cubicBezTo>
                    <a:pt x="119" y="43"/>
                    <a:pt x="120" y="45"/>
                    <a:pt x="121" y="48"/>
                  </a:cubicBezTo>
                  <a:cubicBezTo>
                    <a:pt x="123" y="51"/>
                    <a:pt x="123" y="53"/>
                    <a:pt x="122" y="55"/>
                  </a:cubicBezTo>
                  <a:cubicBezTo>
                    <a:pt x="121" y="58"/>
                    <a:pt x="121" y="58"/>
                    <a:pt x="121" y="58"/>
                  </a:cubicBezTo>
                  <a:cubicBezTo>
                    <a:pt x="119" y="59"/>
                    <a:pt x="116" y="60"/>
                    <a:pt x="111" y="59"/>
                  </a:cubicBezTo>
                  <a:cubicBezTo>
                    <a:pt x="104" y="59"/>
                    <a:pt x="104" y="59"/>
                    <a:pt x="104" y="59"/>
                  </a:cubicBezTo>
                  <a:cubicBezTo>
                    <a:pt x="103" y="71"/>
                    <a:pt x="103" y="71"/>
                    <a:pt x="103" y="71"/>
                  </a:cubicBezTo>
                  <a:cubicBezTo>
                    <a:pt x="95" y="67"/>
                    <a:pt x="95" y="67"/>
                    <a:pt x="95" y="67"/>
                  </a:cubicBezTo>
                  <a:cubicBezTo>
                    <a:pt x="94" y="67"/>
                    <a:pt x="94" y="67"/>
                    <a:pt x="94" y="67"/>
                  </a:cubicBezTo>
                  <a:cubicBezTo>
                    <a:pt x="94" y="67"/>
                    <a:pt x="94" y="67"/>
                    <a:pt x="94" y="67"/>
                  </a:cubicBezTo>
                  <a:cubicBezTo>
                    <a:pt x="89" y="59"/>
                    <a:pt x="89" y="59"/>
                    <a:pt x="89" y="59"/>
                  </a:cubicBezTo>
                  <a:cubicBezTo>
                    <a:pt x="80" y="55"/>
                    <a:pt x="80" y="55"/>
                    <a:pt x="80" y="55"/>
                  </a:cubicBezTo>
                  <a:cubicBezTo>
                    <a:pt x="77" y="50"/>
                    <a:pt x="77" y="50"/>
                    <a:pt x="77" y="50"/>
                  </a:cubicBezTo>
                  <a:cubicBezTo>
                    <a:pt x="74" y="53"/>
                    <a:pt x="74" y="53"/>
                    <a:pt x="74" y="53"/>
                  </a:cubicBezTo>
                  <a:cubicBezTo>
                    <a:pt x="73" y="53"/>
                    <a:pt x="73" y="53"/>
                    <a:pt x="73" y="53"/>
                  </a:cubicBezTo>
                  <a:cubicBezTo>
                    <a:pt x="67" y="54"/>
                    <a:pt x="67" y="54"/>
                    <a:pt x="67" y="54"/>
                  </a:cubicBezTo>
                  <a:cubicBezTo>
                    <a:pt x="66" y="54"/>
                    <a:pt x="66" y="54"/>
                    <a:pt x="66" y="54"/>
                  </a:cubicBezTo>
                  <a:cubicBezTo>
                    <a:pt x="63" y="47"/>
                    <a:pt x="63" y="47"/>
                    <a:pt x="63" y="47"/>
                  </a:cubicBezTo>
                  <a:cubicBezTo>
                    <a:pt x="59" y="43"/>
                    <a:pt x="59" y="43"/>
                    <a:pt x="59" y="43"/>
                  </a:cubicBezTo>
                  <a:cubicBezTo>
                    <a:pt x="59" y="42"/>
                    <a:pt x="59" y="42"/>
                    <a:pt x="59" y="42"/>
                  </a:cubicBezTo>
                  <a:cubicBezTo>
                    <a:pt x="56" y="38"/>
                    <a:pt x="54" y="35"/>
                    <a:pt x="53" y="33"/>
                  </a:cubicBezTo>
                  <a:cubicBezTo>
                    <a:pt x="53" y="32"/>
                    <a:pt x="53" y="31"/>
                    <a:pt x="51" y="31"/>
                  </a:cubicBezTo>
                  <a:cubicBezTo>
                    <a:pt x="49" y="31"/>
                    <a:pt x="49" y="31"/>
                    <a:pt x="49" y="31"/>
                  </a:cubicBezTo>
                  <a:cubicBezTo>
                    <a:pt x="46" y="29"/>
                    <a:pt x="44" y="27"/>
                    <a:pt x="43" y="23"/>
                  </a:cubicBezTo>
                  <a:cubicBezTo>
                    <a:pt x="41" y="17"/>
                    <a:pt x="41" y="17"/>
                    <a:pt x="41" y="17"/>
                  </a:cubicBezTo>
                  <a:cubicBezTo>
                    <a:pt x="41" y="11"/>
                    <a:pt x="41" y="11"/>
                    <a:pt x="41" y="11"/>
                  </a:cubicBezTo>
                  <a:cubicBezTo>
                    <a:pt x="39" y="6"/>
                    <a:pt x="39" y="6"/>
                    <a:pt x="39" y="6"/>
                  </a:cubicBezTo>
                  <a:cubicBezTo>
                    <a:pt x="34" y="7"/>
                    <a:pt x="34" y="7"/>
                    <a:pt x="34" y="7"/>
                  </a:cubicBezTo>
                  <a:cubicBezTo>
                    <a:pt x="33" y="7"/>
                    <a:pt x="33" y="7"/>
                    <a:pt x="33" y="7"/>
                  </a:cubicBezTo>
                  <a:cubicBezTo>
                    <a:pt x="33" y="7"/>
                    <a:pt x="33" y="7"/>
                    <a:pt x="33" y="7"/>
                  </a:cubicBezTo>
                  <a:close/>
                </a:path>
              </a:pathLst>
            </a:custGeom>
            <a:grpFill/>
            <a:ln>
              <a:noFill/>
            </a:ln>
          </p:spPr>
          <p:txBody>
            <a:bodyPr/>
            <a:lstStyle/>
            <a:p>
              <a:endParaRPr lang="zh-CN" altLang="en-US"/>
            </a:p>
          </p:txBody>
        </p:sp>
        <p:sp>
          <p:nvSpPr>
            <p:cNvPr id="495" name="Freeform 11"/>
            <p:cNvSpPr>
              <a:spLocks noChangeArrowheads="1"/>
            </p:cNvSpPr>
            <p:nvPr/>
          </p:nvSpPr>
          <p:spPr bwMode="auto">
            <a:xfrm>
              <a:off x="715057" y="3059343"/>
              <a:ext cx="2020887" cy="1225550"/>
            </a:xfrm>
            <a:custGeom>
              <a:avLst/>
              <a:gdLst>
                <a:gd name="T0" fmla="*/ 2147483647 w 629"/>
                <a:gd name="T1" fmla="*/ 2147483647 h 382"/>
                <a:gd name="T2" fmla="*/ 2147483647 w 629"/>
                <a:gd name="T3" fmla="*/ 2147483647 h 382"/>
                <a:gd name="T4" fmla="*/ 2147483647 w 629"/>
                <a:gd name="T5" fmla="*/ 2147483647 h 382"/>
                <a:gd name="T6" fmla="*/ 2147483647 w 629"/>
                <a:gd name="T7" fmla="*/ 2147483647 h 382"/>
                <a:gd name="T8" fmla="*/ 2147483647 w 629"/>
                <a:gd name="T9" fmla="*/ 2147483647 h 382"/>
                <a:gd name="T10" fmla="*/ 2147483647 w 629"/>
                <a:gd name="T11" fmla="*/ 2147483647 h 382"/>
                <a:gd name="T12" fmla="*/ 2147483647 w 629"/>
                <a:gd name="T13" fmla="*/ 2147483647 h 382"/>
                <a:gd name="T14" fmla="*/ 2147483647 w 629"/>
                <a:gd name="T15" fmla="*/ 2147483647 h 382"/>
                <a:gd name="T16" fmla="*/ 2147483647 w 629"/>
                <a:gd name="T17" fmla="*/ 2147483647 h 382"/>
                <a:gd name="T18" fmla="*/ 2147483647 w 629"/>
                <a:gd name="T19" fmla="*/ 2147483647 h 382"/>
                <a:gd name="T20" fmla="*/ 2147483647 w 629"/>
                <a:gd name="T21" fmla="*/ 2147483647 h 382"/>
                <a:gd name="T22" fmla="*/ 2147483647 w 629"/>
                <a:gd name="T23" fmla="*/ 2147483647 h 382"/>
                <a:gd name="T24" fmla="*/ 2147483647 w 629"/>
                <a:gd name="T25" fmla="*/ 2147483647 h 382"/>
                <a:gd name="T26" fmla="*/ 2147483647 w 629"/>
                <a:gd name="T27" fmla="*/ 2147483647 h 382"/>
                <a:gd name="T28" fmla="*/ 2147483647 w 629"/>
                <a:gd name="T29" fmla="*/ 2147483647 h 382"/>
                <a:gd name="T30" fmla="*/ 2147483647 w 629"/>
                <a:gd name="T31" fmla="*/ 2147483647 h 382"/>
                <a:gd name="T32" fmla="*/ 2147483647 w 629"/>
                <a:gd name="T33" fmla="*/ 2147483647 h 382"/>
                <a:gd name="T34" fmla="*/ 2147483647 w 629"/>
                <a:gd name="T35" fmla="*/ 2147483647 h 382"/>
                <a:gd name="T36" fmla="*/ 2147483647 w 629"/>
                <a:gd name="T37" fmla="*/ 2147483647 h 382"/>
                <a:gd name="T38" fmla="*/ 2147483647 w 629"/>
                <a:gd name="T39" fmla="*/ 2147483647 h 382"/>
                <a:gd name="T40" fmla="*/ 2147483647 w 629"/>
                <a:gd name="T41" fmla="*/ 2147483647 h 382"/>
                <a:gd name="T42" fmla="*/ 2147483647 w 629"/>
                <a:gd name="T43" fmla="*/ 2147483647 h 382"/>
                <a:gd name="T44" fmla="*/ 2147483647 w 629"/>
                <a:gd name="T45" fmla="*/ 2147483647 h 382"/>
                <a:gd name="T46" fmla="*/ 2147483647 w 629"/>
                <a:gd name="T47" fmla="*/ 2147483647 h 382"/>
                <a:gd name="T48" fmla="*/ 2147483647 w 629"/>
                <a:gd name="T49" fmla="*/ 2147483647 h 382"/>
                <a:gd name="T50" fmla="*/ 2147483647 w 629"/>
                <a:gd name="T51" fmla="*/ 2147483647 h 382"/>
                <a:gd name="T52" fmla="*/ 2147483647 w 629"/>
                <a:gd name="T53" fmla="*/ 2147483647 h 382"/>
                <a:gd name="T54" fmla="*/ 2147483647 w 629"/>
                <a:gd name="T55" fmla="*/ 2147483647 h 382"/>
                <a:gd name="T56" fmla="*/ 2147483647 w 629"/>
                <a:gd name="T57" fmla="*/ 2147483647 h 382"/>
                <a:gd name="T58" fmla="*/ 2147483647 w 629"/>
                <a:gd name="T59" fmla="*/ 2147483647 h 382"/>
                <a:gd name="T60" fmla="*/ 2147483647 w 629"/>
                <a:gd name="T61" fmla="*/ 2147483647 h 382"/>
                <a:gd name="T62" fmla="*/ 2147483647 w 629"/>
                <a:gd name="T63" fmla="*/ 2147483647 h 382"/>
                <a:gd name="T64" fmla="*/ 2147483647 w 629"/>
                <a:gd name="T65" fmla="*/ 2147483647 h 382"/>
                <a:gd name="T66" fmla="*/ 2147483647 w 629"/>
                <a:gd name="T67" fmla="*/ 2147483647 h 382"/>
                <a:gd name="T68" fmla="*/ 2147483647 w 629"/>
                <a:gd name="T69" fmla="*/ 2147483647 h 382"/>
                <a:gd name="T70" fmla="*/ 2147483647 w 629"/>
                <a:gd name="T71" fmla="*/ 2147483647 h 382"/>
                <a:gd name="T72" fmla="*/ 2147483647 w 629"/>
                <a:gd name="T73" fmla="*/ 2147483647 h 382"/>
                <a:gd name="T74" fmla="*/ 2147483647 w 629"/>
                <a:gd name="T75" fmla="*/ 2147483647 h 382"/>
                <a:gd name="T76" fmla="*/ 2147483647 w 629"/>
                <a:gd name="T77" fmla="*/ 2147483647 h 382"/>
                <a:gd name="T78" fmla="*/ 2147483647 w 629"/>
                <a:gd name="T79" fmla="*/ 2147483647 h 382"/>
                <a:gd name="T80" fmla="*/ 2147483647 w 629"/>
                <a:gd name="T81" fmla="*/ 2147483647 h 382"/>
                <a:gd name="T82" fmla="*/ 2147483647 w 629"/>
                <a:gd name="T83" fmla="*/ 2147483647 h 382"/>
                <a:gd name="T84" fmla="*/ 2147483647 w 629"/>
                <a:gd name="T85" fmla="*/ 2147483647 h 382"/>
                <a:gd name="T86" fmla="*/ 2147483647 w 629"/>
                <a:gd name="T87" fmla="*/ 2147483647 h 382"/>
                <a:gd name="T88" fmla="*/ 2147483647 w 629"/>
                <a:gd name="T89" fmla="*/ 2147483647 h 382"/>
                <a:gd name="T90" fmla="*/ 2147483647 w 629"/>
                <a:gd name="T91" fmla="*/ 2147483647 h 382"/>
                <a:gd name="T92" fmla="*/ 2147483647 w 629"/>
                <a:gd name="T93" fmla="*/ 2147483647 h 382"/>
                <a:gd name="T94" fmla="*/ 2147483647 w 629"/>
                <a:gd name="T95" fmla="*/ 2147483647 h 382"/>
                <a:gd name="T96" fmla="*/ 2147483647 w 629"/>
                <a:gd name="T97" fmla="*/ 0 h 382"/>
                <a:gd name="T98" fmla="*/ 2147483647 w 629"/>
                <a:gd name="T99" fmla="*/ 2147483647 h 382"/>
                <a:gd name="T100" fmla="*/ 2147483647 w 629"/>
                <a:gd name="T101" fmla="*/ 2147483647 h 38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29"/>
                <a:gd name="T154" fmla="*/ 0 h 382"/>
                <a:gd name="T155" fmla="*/ 629 w 629"/>
                <a:gd name="T156" fmla="*/ 382 h 38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29" h="382">
                  <a:moveTo>
                    <a:pt x="77" y="2"/>
                  </a:moveTo>
                  <a:cubicBezTo>
                    <a:pt x="77" y="2"/>
                    <a:pt x="77" y="2"/>
                    <a:pt x="77" y="2"/>
                  </a:cubicBezTo>
                  <a:cubicBezTo>
                    <a:pt x="76" y="6"/>
                    <a:pt x="73" y="8"/>
                    <a:pt x="70" y="11"/>
                  </a:cubicBezTo>
                  <a:cubicBezTo>
                    <a:pt x="67" y="12"/>
                    <a:pt x="67" y="14"/>
                    <a:pt x="67" y="16"/>
                  </a:cubicBezTo>
                  <a:cubicBezTo>
                    <a:pt x="67" y="18"/>
                    <a:pt x="67" y="18"/>
                    <a:pt x="67" y="18"/>
                  </a:cubicBezTo>
                  <a:cubicBezTo>
                    <a:pt x="67" y="20"/>
                    <a:pt x="65" y="23"/>
                    <a:pt x="62" y="28"/>
                  </a:cubicBezTo>
                  <a:cubicBezTo>
                    <a:pt x="62" y="30"/>
                    <a:pt x="62" y="30"/>
                    <a:pt x="62" y="30"/>
                  </a:cubicBezTo>
                  <a:cubicBezTo>
                    <a:pt x="61" y="31"/>
                    <a:pt x="59" y="32"/>
                    <a:pt x="57" y="32"/>
                  </a:cubicBezTo>
                  <a:cubicBezTo>
                    <a:pt x="34" y="29"/>
                    <a:pt x="34" y="29"/>
                    <a:pt x="34" y="29"/>
                  </a:cubicBezTo>
                  <a:cubicBezTo>
                    <a:pt x="34" y="29"/>
                    <a:pt x="34" y="29"/>
                    <a:pt x="34" y="29"/>
                  </a:cubicBezTo>
                  <a:cubicBezTo>
                    <a:pt x="32" y="34"/>
                    <a:pt x="32" y="34"/>
                    <a:pt x="32" y="34"/>
                  </a:cubicBezTo>
                  <a:cubicBezTo>
                    <a:pt x="32" y="35"/>
                    <a:pt x="32" y="35"/>
                    <a:pt x="32" y="35"/>
                  </a:cubicBezTo>
                  <a:cubicBezTo>
                    <a:pt x="32" y="35"/>
                    <a:pt x="32" y="35"/>
                    <a:pt x="32" y="35"/>
                  </a:cubicBezTo>
                  <a:cubicBezTo>
                    <a:pt x="32" y="35"/>
                    <a:pt x="32" y="35"/>
                    <a:pt x="32" y="35"/>
                  </a:cubicBezTo>
                  <a:cubicBezTo>
                    <a:pt x="26" y="44"/>
                    <a:pt x="22" y="50"/>
                    <a:pt x="21" y="54"/>
                  </a:cubicBezTo>
                  <a:cubicBezTo>
                    <a:pt x="21" y="56"/>
                    <a:pt x="23" y="63"/>
                    <a:pt x="29" y="75"/>
                  </a:cubicBezTo>
                  <a:cubicBezTo>
                    <a:pt x="32" y="84"/>
                    <a:pt x="32" y="84"/>
                    <a:pt x="32" y="84"/>
                  </a:cubicBezTo>
                  <a:cubicBezTo>
                    <a:pt x="34" y="88"/>
                    <a:pt x="33" y="92"/>
                    <a:pt x="29" y="98"/>
                  </a:cubicBezTo>
                  <a:cubicBezTo>
                    <a:pt x="22" y="105"/>
                    <a:pt x="22" y="105"/>
                    <a:pt x="22" y="105"/>
                  </a:cubicBezTo>
                  <a:cubicBezTo>
                    <a:pt x="10" y="105"/>
                    <a:pt x="10" y="105"/>
                    <a:pt x="10" y="105"/>
                  </a:cubicBezTo>
                  <a:cubicBezTo>
                    <a:pt x="7" y="92"/>
                    <a:pt x="7" y="92"/>
                    <a:pt x="7" y="92"/>
                  </a:cubicBezTo>
                  <a:cubicBezTo>
                    <a:pt x="4" y="108"/>
                    <a:pt x="4" y="108"/>
                    <a:pt x="4" y="108"/>
                  </a:cubicBezTo>
                  <a:cubicBezTo>
                    <a:pt x="9" y="116"/>
                    <a:pt x="9" y="116"/>
                    <a:pt x="9" y="116"/>
                  </a:cubicBezTo>
                  <a:cubicBezTo>
                    <a:pt x="10" y="117"/>
                    <a:pt x="10" y="118"/>
                    <a:pt x="9" y="118"/>
                  </a:cubicBezTo>
                  <a:cubicBezTo>
                    <a:pt x="9" y="119"/>
                    <a:pt x="9" y="119"/>
                    <a:pt x="9" y="119"/>
                  </a:cubicBezTo>
                  <a:cubicBezTo>
                    <a:pt x="7" y="120"/>
                    <a:pt x="5" y="124"/>
                    <a:pt x="2" y="131"/>
                  </a:cubicBezTo>
                  <a:cubicBezTo>
                    <a:pt x="0" y="137"/>
                    <a:pt x="1" y="143"/>
                    <a:pt x="6" y="150"/>
                  </a:cubicBezTo>
                  <a:cubicBezTo>
                    <a:pt x="15" y="150"/>
                    <a:pt x="15" y="150"/>
                    <a:pt x="15" y="150"/>
                  </a:cubicBezTo>
                  <a:cubicBezTo>
                    <a:pt x="19" y="150"/>
                    <a:pt x="23" y="156"/>
                    <a:pt x="30" y="165"/>
                  </a:cubicBezTo>
                  <a:cubicBezTo>
                    <a:pt x="31" y="166"/>
                    <a:pt x="31" y="166"/>
                    <a:pt x="31" y="166"/>
                  </a:cubicBezTo>
                  <a:cubicBezTo>
                    <a:pt x="31" y="166"/>
                    <a:pt x="31" y="166"/>
                    <a:pt x="31" y="166"/>
                  </a:cubicBezTo>
                  <a:cubicBezTo>
                    <a:pt x="31" y="168"/>
                    <a:pt x="32" y="170"/>
                    <a:pt x="34" y="172"/>
                  </a:cubicBezTo>
                  <a:cubicBezTo>
                    <a:pt x="55" y="192"/>
                    <a:pt x="55" y="192"/>
                    <a:pt x="55" y="192"/>
                  </a:cubicBezTo>
                  <a:cubicBezTo>
                    <a:pt x="55" y="192"/>
                    <a:pt x="55" y="192"/>
                    <a:pt x="55" y="192"/>
                  </a:cubicBezTo>
                  <a:cubicBezTo>
                    <a:pt x="65" y="204"/>
                    <a:pt x="65" y="204"/>
                    <a:pt x="65" y="204"/>
                  </a:cubicBezTo>
                  <a:cubicBezTo>
                    <a:pt x="70" y="204"/>
                    <a:pt x="70" y="204"/>
                    <a:pt x="70" y="204"/>
                  </a:cubicBezTo>
                  <a:cubicBezTo>
                    <a:pt x="76" y="193"/>
                    <a:pt x="76" y="193"/>
                    <a:pt x="76" y="193"/>
                  </a:cubicBezTo>
                  <a:cubicBezTo>
                    <a:pt x="77" y="192"/>
                    <a:pt x="77" y="192"/>
                    <a:pt x="77" y="192"/>
                  </a:cubicBezTo>
                  <a:cubicBezTo>
                    <a:pt x="77" y="192"/>
                    <a:pt x="77" y="192"/>
                    <a:pt x="77" y="192"/>
                  </a:cubicBezTo>
                  <a:cubicBezTo>
                    <a:pt x="92" y="196"/>
                    <a:pt x="92" y="196"/>
                    <a:pt x="92" y="196"/>
                  </a:cubicBezTo>
                  <a:cubicBezTo>
                    <a:pt x="92" y="196"/>
                    <a:pt x="92" y="196"/>
                    <a:pt x="92" y="196"/>
                  </a:cubicBezTo>
                  <a:cubicBezTo>
                    <a:pt x="92" y="197"/>
                    <a:pt x="92" y="197"/>
                    <a:pt x="92" y="197"/>
                  </a:cubicBezTo>
                  <a:cubicBezTo>
                    <a:pt x="94" y="207"/>
                    <a:pt x="94" y="207"/>
                    <a:pt x="94" y="207"/>
                  </a:cubicBezTo>
                  <a:cubicBezTo>
                    <a:pt x="112" y="227"/>
                    <a:pt x="112" y="227"/>
                    <a:pt x="112" y="227"/>
                  </a:cubicBezTo>
                  <a:cubicBezTo>
                    <a:pt x="118" y="230"/>
                    <a:pt x="118" y="230"/>
                    <a:pt x="118" y="230"/>
                  </a:cubicBezTo>
                  <a:cubicBezTo>
                    <a:pt x="118" y="230"/>
                    <a:pt x="118" y="230"/>
                    <a:pt x="118" y="230"/>
                  </a:cubicBezTo>
                  <a:cubicBezTo>
                    <a:pt x="121" y="232"/>
                    <a:pt x="121" y="232"/>
                    <a:pt x="121" y="232"/>
                  </a:cubicBezTo>
                  <a:cubicBezTo>
                    <a:pt x="121" y="232"/>
                    <a:pt x="121" y="232"/>
                    <a:pt x="121" y="232"/>
                  </a:cubicBezTo>
                  <a:cubicBezTo>
                    <a:pt x="135" y="252"/>
                    <a:pt x="135" y="252"/>
                    <a:pt x="135" y="252"/>
                  </a:cubicBezTo>
                  <a:cubicBezTo>
                    <a:pt x="145" y="250"/>
                    <a:pt x="145" y="250"/>
                    <a:pt x="145" y="250"/>
                  </a:cubicBezTo>
                  <a:cubicBezTo>
                    <a:pt x="146" y="250"/>
                    <a:pt x="146" y="250"/>
                    <a:pt x="146" y="250"/>
                  </a:cubicBezTo>
                  <a:cubicBezTo>
                    <a:pt x="147" y="250"/>
                    <a:pt x="147" y="250"/>
                    <a:pt x="147" y="250"/>
                  </a:cubicBezTo>
                  <a:cubicBezTo>
                    <a:pt x="147" y="251"/>
                    <a:pt x="147" y="251"/>
                    <a:pt x="147" y="251"/>
                  </a:cubicBezTo>
                  <a:cubicBezTo>
                    <a:pt x="148" y="252"/>
                    <a:pt x="148" y="252"/>
                    <a:pt x="148" y="252"/>
                  </a:cubicBezTo>
                  <a:cubicBezTo>
                    <a:pt x="157" y="271"/>
                    <a:pt x="157" y="271"/>
                    <a:pt x="157" y="271"/>
                  </a:cubicBezTo>
                  <a:cubicBezTo>
                    <a:pt x="168" y="278"/>
                    <a:pt x="168" y="278"/>
                    <a:pt x="168" y="278"/>
                  </a:cubicBezTo>
                  <a:cubicBezTo>
                    <a:pt x="177" y="280"/>
                    <a:pt x="177" y="280"/>
                    <a:pt x="177" y="280"/>
                  </a:cubicBezTo>
                  <a:cubicBezTo>
                    <a:pt x="182" y="292"/>
                    <a:pt x="182" y="292"/>
                    <a:pt x="182" y="292"/>
                  </a:cubicBezTo>
                  <a:cubicBezTo>
                    <a:pt x="189" y="292"/>
                    <a:pt x="189" y="292"/>
                    <a:pt x="189" y="292"/>
                  </a:cubicBezTo>
                  <a:cubicBezTo>
                    <a:pt x="189" y="293"/>
                    <a:pt x="189" y="293"/>
                    <a:pt x="189" y="293"/>
                  </a:cubicBezTo>
                  <a:cubicBezTo>
                    <a:pt x="189" y="293"/>
                    <a:pt x="189" y="293"/>
                    <a:pt x="189" y="293"/>
                  </a:cubicBezTo>
                  <a:cubicBezTo>
                    <a:pt x="203" y="301"/>
                    <a:pt x="203" y="301"/>
                    <a:pt x="203" y="301"/>
                  </a:cubicBezTo>
                  <a:cubicBezTo>
                    <a:pt x="203" y="301"/>
                    <a:pt x="203" y="301"/>
                    <a:pt x="203" y="301"/>
                  </a:cubicBezTo>
                  <a:cubicBezTo>
                    <a:pt x="203" y="301"/>
                    <a:pt x="203" y="301"/>
                    <a:pt x="203" y="301"/>
                  </a:cubicBezTo>
                  <a:cubicBezTo>
                    <a:pt x="204" y="302"/>
                    <a:pt x="204" y="302"/>
                    <a:pt x="204" y="302"/>
                  </a:cubicBezTo>
                  <a:cubicBezTo>
                    <a:pt x="214" y="314"/>
                    <a:pt x="214" y="314"/>
                    <a:pt x="214" y="314"/>
                  </a:cubicBezTo>
                  <a:cubicBezTo>
                    <a:pt x="229" y="312"/>
                    <a:pt x="229" y="312"/>
                    <a:pt x="229" y="312"/>
                  </a:cubicBezTo>
                  <a:cubicBezTo>
                    <a:pt x="230" y="312"/>
                    <a:pt x="230" y="312"/>
                    <a:pt x="230" y="312"/>
                  </a:cubicBezTo>
                  <a:cubicBezTo>
                    <a:pt x="236" y="314"/>
                    <a:pt x="236" y="314"/>
                    <a:pt x="236" y="314"/>
                  </a:cubicBezTo>
                  <a:cubicBezTo>
                    <a:pt x="236" y="314"/>
                    <a:pt x="236" y="314"/>
                    <a:pt x="236" y="314"/>
                  </a:cubicBezTo>
                  <a:cubicBezTo>
                    <a:pt x="246" y="322"/>
                    <a:pt x="246" y="322"/>
                    <a:pt x="246" y="322"/>
                  </a:cubicBezTo>
                  <a:cubicBezTo>
                    <a:pt x="263" y="324"/>
                    <a:pt x="263" y="324"/>
                    <a:pt x="263" y="324"/>
                  </a:cubicBezTo>
                  <a:cubicBezTo>
                    <a:pt x="273" y="322"/>
                    <a:pt x="273" y="322"/>
                    <a:pt x="273" y="322"/>
                  </a:cubicBezTo>
                  <a:cubicBezTo>
                    <a:pt x="273" y="322"/>
                    <a:pt x="273" y="322"/>
                    <a:pt x="273" y="322"/>
                  </a:cubicBezTo>
                  <a:cubicBezTo>
                    <a:pt x="287" y="320"/>
                    <a:pt x="296" y="321"/>
                    <a:pt x="299" y="324"/>
                  </a:cubicBezTo>
                  <a:cubicBezTo>
                    <a:pt x="301" y="328"/>
                    <a:pt x="300" y="331"/>
                    <a:pt x="295" y="335"/>
                  </a:cubicBezTo>
                  <a:cubicBezTo>
                    <a:pt x="291" y="339"/>
                    <a:pt x="291" y="339"/>
                    <a:pt x="291" y="339"/>
                  </a:cubicBezTo>
                  <a:cubicBezTo>
                    <a:pt x="290" y="341"/>
                    <a:pt x="292" y="344"/>
                    <a:pt x="297" y="349"/>
                  </a:cubicBezTo>
                  <a:cubicBezTo>
                    <a:pt x="297" y="350"/>
                    <a:pt x="297" y="350"/>
                    <a:pt x="297" y="350"/>
                  </a:cubicBezTo>
                  <a:cubicBezTo>
                    <a:pt x="297" y="350"/>
                    <a:pt x="297" y="350"/>
                    <a:pt x="297" y="350"/>
                  </a:cubicBezTo>
                  <a:cubicBezTo>
                    <a:pt x="300" y="352"/>
                    <a:pt x="300" y="352"/>
                    <a:pt x="300" y="352"/>
                  </a:cubicBezTo>
                  <a:cubicBezTo>
                    <a:pt x="301" y="351"/>
                    <a:pt x="301" y="351"/>
                    <a:pt x="301" y="351"/>
                  </a:cubicBezTo>
                  <a:cubicBezTo>
                    <a:pt x="311" y="332"/>
                    <a:pt x="319" y="322"/>
                    <a:pt x="325" y="320"/>
                  </a:cubicBezTo>
                  <a:cubicBezTo>
                    <a:pt x="331" y="318"/>
                    <a:pt x="343" y="323"/>
                    <a:pt x="363" y="335"/>
                  </a:cubicBezTo>
                  <a:cubicBezTo>
                    <a:pt x="387" y="339"/>
                    <a:pt x="387" y="339"/>
                    <a:pt x="387" y="339"/>
                  </a:cubicBezTo>
                  <a:cubicBezTo>
                    <a:pt x="387" y="340"/>
                    <a:pt x="387" y="340"/>
                    <a:pt x="387" y="340"/>
                  </a:cubicBezTo>
                  <a:cubicBezTo>
                    <a:pt x="387" y="341"/>
                    <a:pt x="387" y="341"/>
                    <a:pt x="387" y="341"/>
                  </a:cubicBezTo>
                  <a:cubicBezTo>
                    <a:pt x="385" y="352"/>
                    <a:pt x="385" y="352"/>
                    <a:pt x="385" y="352"/>
                  </a:cubicBezTo>
                  <a:cubicBezTo>
                    <a:pt x="397" y="354"/>
                    <a:pt x="397" y="354"/>
                    <a:pt x="397" y="354"/>
                  </a:cubicBezTo>
                  <a:cubicBezTo>
                    <a:pt x="397" y="369"/>
                    <a:pt x="397" y="369"/>
                    <a:pt x="397" y="369"/>
                  </a:cubicBezTo>
                  <a:cubicBezTo>
                    <a:pt x="401" y="376"/>
                    <a:pt x="403" y="380"/>
                    <a:pt x="405" y="381"/>
                  </a:cubicBezTo>
                  <a:cubicBezTo>
                    <a:pt x="407" y="382"/>
                    <a:pt x="419" y="382"/>
                    <a:pt x="441" y="381"/>
                  </a:cubicBezTo>
                  <a:cubicBezTo>
                    <a:pt x="453" y="374"/>
                    <a:pt x="453" y="374"/>
                    <a:pt x="453" y="374"/>
                  </a:cubicBezTo>
                  <a:cubicBezTo>
                    <a:pt x="465" y="358"/>
                    <a:pt x="465" y="358"/>
                    <a:pt x="465" y="358"/>
                  </a:cubicBezTo>
                  <a:cubicBezTo>
                    <a:pt x="479" y="357"/>
                    <a:pt x="479" y="357"/>
                    <a:pt x="479" y="357"/>
                  </a:cubicBezTo>
                  <a:cubicBezTo>
                    <a:pt x="486" y="355"/>
                    <a:pt x="486" y="355"/>
                    <a:pt x="486" y="355"/>
                  </a:cubicBezTo>
                  <a:cubicBezTo>
                    <a:pt x="512" y="340"/>
                    <a:pt x="512" y="340"/>
                    <a:pt x="512" y="340"/>
                  </a:cubicBezTo>
                  <a:cubicBezTo>
                    <a:pt x="513" y="340"/>
                    <a:pt x="513" y="340"/>
                    <a:pt x="513" y="340"/>
                  </a:cubicBezTo>
                  <a:cubicBezTo>
                    <a:pt x="513" y="340"/>
                    <a:pt x="513" y="340"/>
                    <a:pt x="513" y="340"/>
                  </a:cubicBezTo>
                  <a:cubicBezTo>
                    <a:pt x="513" y="340"/>
                    <a:pt x="513" y="340"/>
                    <a:pt x="513" y="340"/>
                  </a:cubicBezTo>
                  <a:cubicBezTo>
                    <a:pt x="528" y="338"/>
                    <a:pt x="537" y="338"/>
                    <a:pt x="539" y="340"/>
                  </a:cubicBezTo>
                  <a:cubicBezTo>
                    <a:pt x="557" y="354"/>
                    <a:pt x="557" y="354"/>
                    <a:pt x="557" y="354"/>
                  </a:cubicBezTo>
                  <a:cubicBezTo>
                    <a:pt x="562" y="356"/>
                    <a:pt x="562" y="356"/>
                    <a:pt x="562" y="356"/>
                  </a:cubicBezTo>
                  <a:cubicBezTo>
                    <a:pt x="563" y="357"/>
                    <a:pt x="563" y="357"/>
                    <a:pt x="563" y="357"/>
                  </a:cubicBezTo>
                  <a:cubicBezTo>
                    <a:pt x="569" y="360"/>
                    <a:pt x="569" y="360"/>
                    <a:pt x="569" y="360"/>
                  </a:cubicBezTo>
                  <a:cubicBezTo>
                    <a:pt x="570" y="360"/>
                    <a:pt x="570" y="360"/>
                    <a:pt x="570" y="360"/>
                  </a:cubicBezTo>
                  <a:cubicBezTo>
                    <a:pt x="570" y="359"/>
                    <a:pt x="570" y="359"/>
                    <a:pt x="570" y="359"/>
                  </a:cubicBezTo>
                  <a:cubicBezTo>
                    <a:pt x="570" y="358"/>
                    <a:pt x="570" y="358"/>
                    <a:pt x="570" y="358"/>
                  </a:cubicBezTo>
                  <a:cubicBezTo>
                    <a:pt x="570" y="358"/>
                    <a:pt x="570" y="358"/>
                    <a:pt x="570" y="358"/>
                  </a:cubicBezTo>
                  <a:cubicBezTo>
                    <a:pt x="570" y="358"/>
                    <a:pt x="570" y="358"/>
                    <a:pt x="570" y="358"/>
                  </a:cubicBezTo>
                  <a:cubicBezTo>
                    <a:pt x="573" y="346"/>
                    <a:pt x="573" y="346"/>
                    <a:pt x="573" y="346"/>
                  </a:cubicBezTo>
                  <a:cubicBezTo>
                    <a:pt x="571" y="342"/>
                    <a:pt x="571" y="339"/>
                    <a:pt x="573" y="337"/>
                  </a:cubicBezTo>
                  <a:cubicBezTo>
                    <a:pt x="573" y="335"/>
                    <a:pt x="575" y="334"/>
                    <a:pt x="579" y="333"/>
                  </a:cubicBezTo>
                  <a:cubicBezTo>
                    <a:pt x="585" y="332"/>
                    <a:pt x="590" y="337"/>
                    <a:pt x="596" y="348"/>
                  </a:cubicBezTo>
                  <a:cubicBezTo>
                    <a:pt x="597" y="348"/>
                    <a:pt x="597" y="348"/>
                    <a:pt x="597" y="348"/>
                  </a:cubicBezTo>
                  <a:cubicBezTo>
                    <a:pt x="597" y="348"/>
                    <a:pt x="597" y="348"/>
                    <a:pt x="597" y="348"/>
                  </a:cubicBezTo>
                  <a:cubicBezTo>
                    <a:pt x="607" y="344"/>
                    <a:pt x="607" y="344"/>
                    <a:pt x="607" y="344"/>
                  </a:cubicBezTo>
                  <a:cubicBezTo>
                    <a:pt x="609" y="344"/>
                    <a:pt x="610" y="342"/>
                    <a:pt x="610" y="340"/>
                  </a:cubicBezTo>
                  <a:cubicBezTo>
                    <a:pt x="608" y="332"/>
                    <a:pt x="608" y="332"/>
                    <a:pt x="608" y="332"/>
                  </a:cubicBezTo>
                  <a:cubicBezTo>
                    <a:pt x="608" y="332"/>
                    <a:pt x="608" y="332"/>
                    <a:pt x="608" y="332"/>
                  </a:cubicBezTo>
                  <a:cubicBezTo>
                    <a:pt x="607" y="329"/>
                    <a:pt x="608" y="326"/>
                    <a:pt x="611" y="325"/>
                  </a:cubicBezTo>
                  <a:cubicBezTo>
                    <a:pt x="615" y="322"/>
                    <a:pt x="615" y="322"/>
                    <a:pt x="615" y="322"/>
                  </a:cubicBezTo>
                  <a:cubicBezTo>
                    <a:pt x="623" y="312"/>
                    <a:pt x="623" y="312"/>
                    <a:pt x="623" y="312"/>
                  </a:cubicBezTo>
                  <a:cubicBezTo>
                    <a:pt x="629" y="299"/>
                    <a:pt x="629" y="299"/>
                    <a:pt x="629" y="299"/>
                  </a:cubicBezTo>
                  <a:cubicBezTo>
                    <a:pt x="624" y="291"/>
                    <a:pt x="623" y="285"/>
                    <a:pt x="624" y="281"/>
                  </a:cubicBezTo>
                  <a:cubicBezTo>
                    <a:pt x="625" y="270"/>
                    <a:pt x="625" y="270"/>
                    <a:pt x="625" y="270"/>
                  </a:cubicBezTo>
                  <a:cubicBezTo>
                    <a:pt x="623" y="265"/>
                    <a:pt x="622" y="262"/>
                    <a:pt x="622" y="259"/>
                  </a:cubicBezTo>
                  <a:cubicBezTo>
                    <a:pt x="622" y="258"/>
                    <a:pt x="620" y="254"/>
                    <a:pt x="617" y="249"/>
                  </a:cubicBezTo>
                  <a:cubicBezTo>
                    <a:pt x="617" y="249"/>
                    <a:pt x="617" y="249"/>
                    <a:pt x="617" y="249"/>
                  </a:cubicBezTo>
                  <a:cubicBezTo>
                    <a:pt x="617" y="248"/>
                    <a:pt x="617" y="248"/>
                    <a:pt x="617" y="248"/>
                  </a:cubicBezTo>
                  <a:cubicBezTo>
                    <a:pt x="615" y="234"/>
                    <a:pt x="615" y="234"/>
                    <a:pt x="615" y="234"/>
                  </a:cubicBezTo>
                  <a:cubicBezTo>
                    <a:pt x="615" y="231"/>
                    <a:pt x="615" y="228"/>
                    <a:pt x="615" y="224"/>
                  </a:cubicBezTo>
                  <a:cubicBezTo>
                    <a:pt x="612" y="221"/>
                    <a:pt x="609" y="218"/>
                    <a:pt x="608" y="216"/>
                  </a:cubicBezTo>
                  <a:cubicBezTo>
                    <a:pt x="602" y="208"/>
                    <a:pt x="602" y="208"/>
                    <a:pt x="602" y="208"/>
                  </a:cubicBezTo>
                  <a:cubicBezTo>
                    <a:pt x="601" y="207"/>
                    <a:pt x="601" y="207"/>
                    <a:pt x="601" y="207"/>
                  </a:cubicBezTo>
                  <a:cubicBezTo>
                    <a:pt x="601" y="206"/>
                    <a:pt x="601" y="206"/>
                    <a:pt x="601" y="206"/>
                  </a:cubicBezTo>
                  <a:cubicBezTo>
                    <a:pt x="601" y="206"/>
                    <a:pt x="601" y="206"/>
                    <a:pt x="601" y="206"/>
                  </a:cubicBezTo>
                  <a:cubicBezTo>
                    <a:pt x="599" y="196"/>
                    <a:pt x="599" y="196"/>
                    <a:pt x="599" y="196"/>
                  </a:cubicBezTo>
                  <a:cubicBezTo>
                    <a:pt x="593" y="191"/>
                    <a:pt x="593" y="191"/>
                    <a:pt x="593" y="191"/>
                  </a:cubicBezTo>
                  <a:cubicBezTo>
                    <a:pt x="593" y="192"/>
                    <a:pt x="593" y="192"/>
                    <a:pt x="593" y="192"/>
                  </a:cubicBezTo>
                  <a:cubicBezTo>
                    <a:pt x="582" y="182"/>
                    <a:pt x="582" y="182"/>
                    <a:pt x="582" y="182"/>
                  </a:cubicBezTo>
                  <a:cubicBezTo>
                    <a:pt x="582" y="183"/>
                    <a:pt x="582" y="183"/>
                    <a:pt x="582" y="183"/>
                  </a:cubicBezTo>
                  <a:cubicBezTo>
                    <a:pt x="583" y="196"/>
                    <a:pt x="583" y="196"/>
                    <a:pt x="583" y="196"/>
                  </a:cubicBezTo>
                  <a:cubicBezTo>
                    <a:pt x="583" y="196"/>
                    <a:pt x="583" y="196"/>
                    <a:pt x="583" y="196"/>
                  </a:cubicBezTo>
                  <a:cubicBezTo>
                    <a:pt x="583" y="197"/>
                    <a:pt x="583" y="197"/>
                    <a:pt x="583" y="197"/>
                  </a:cubicBezTo>
                  <a:cubicBezTo>
                    <a:pt x="577" y="200"/>
                    <a:pt x="577" y="200"/>
                    <a:pt x="577" y="200"/>
                  </a:cubicBezTo>
                  <a:cubicBezTo>
                    <a:pt x="577" y="208"/>
                    <a:pt x="577" y="208"/>
                    <a:pt x="577" y="208"/>
                  </a:cubicBezTo>
                  <a:cubicBezTo>
                    <a:pt x="577" y="209"/>
                    <a:pt x="577" y="209"/>
                    <a:pt x="577" y="209"/>
                  </a:cubicBezTo>
                  <a:cubicBezTo>
                    <a:pt x="563" y="214"/>
                    <a:pt x="563" y="214"/>
                    <a:pt x="563" y="214"/>
                  </a:cubicBezTo>
                  <a:cubicBezTo>
                    <a:pt x="558" y="203"/>
                    <a:pt x="558" y="203"/>
                    <a:pt x="558" y="203"/>
                  </a:cubicBezTo>
                  <a:cubicBezTo>
                    <a:pt x="555" y="202"/>
                    <a:pt x="555" y="202"/>
                    <a:pt x="555" y="202"/>
                  </a:cubicBezTo>
                  <a:cubicBezTo>
                    <a:pt x="551" y="207"/>
                    <a:pt x="551" y="207"/>
                    <a:pt x="551" y="207"/>
                  </a:cubicBezTo>
                  <a:cubicBezTo>
                    <a:pt x="548" y="215"/>
                    <a:pt x="548" y="215"/>
                    <a:pt x="548" y="215"/>
                  </a:cubicBezTo>
                  <a:cubicBezTo>
                    <a:pt x="538" y="218"/>
                    <a:pt x="538" y="218"/>
                    <a:pt x="538" y="218"/>
                  </a:cubicBezTo>
                  <a:cubicBezTo>
                    <a:pt x="532" y="214"/>
                    <a:pt x="532" y="214"/>
                    <a:pt x="532" y="214"/>
                  </a:cubicBezTo>
                  <a:cubicBezTo>
                    <a:pt x="524" y="211"/>
                    <a:pt x="524" y="211"/>
                    <a:pt x="524" y="211"/>
                  </a:cubicBezTo>
                  <a:cubicBezTo>
                    <a:pt x="522" y="200"/>
                    <a:pt x="522" y="200"/>
                    <a:pt x="522" y="200"/>
                  </a:cubicBezTo>
                  <a:cubicBezTo>
                    <a:pt x="519" y="193"/>
                    <a:pt x="519" y="193"/>
                    <a:pt x="519" y="193"/>
                  </a:cubicBezTo>
                  <a:cubicBezTo>
                    <a:pt x="514" y="191"/>
                    <a:pt x="514" y="191"/>
                    <a:pt x="514" y="191"/>
                  </a:cubicBezTo>
                  <a:cubicBezTo>
                    <a:pt x="513" y="190"/>
                    <a:pt x="513" y="190"/>
                    <a:pt x="513" y="190"/>
                  </a:cubicBezTo>
                  <a:cubicBezTo>
                    <a:pt x="510" y="186"/>
                    <a:pt x="510" y="186"/>
                    <a:pt x="510" y="186"/>
                  </a:cubicBezTo>
                  <a:cubicBezTo>
                    <a:pt x="510" y="186"/>
                    <a:pt x="510" y="186"/>
                    <a:pt x="510" y="186"/>
                  </a:cubicBezTo>
                  <a:cubicBezTo>
                    <a:pt x="506" y="180"/>
                    <a:pt x="506" y="180"/>
                    <a:pt x="506" y="180"/>
                  </a:cubicBezTo>
                  <a:cubicBezTo>
                    <a:pt x="501" y="172"/>
                    <a:pt x="501" y="172"/>
                    <a:pt x="501" y="172"/>
                  </a:cubicBezTo>
                  <a:cubicBezTo>
                    <a:pt x="496" y="172"/>
                    <a:pt x="496" y="172"/>
                    <a:pt x="496" y="172"/>
                  </a:cubicBezTo>
                  <a:cubicBezTo>
                    <a:pt x="488" y="175"/>
                    <a:pt x="488" y="175"/>
                    <a:pt x="488" y="175"/>
                  </a:cubicBezTo>
                  <a:cubicBezTo>
                    <a:pt x="487" y="176"/>
                    <a:pt x="487" y="176"/>
                    <a:pt x="487" y="176"/>
                  </a:cubicBezTo>
                  <a:cubicBezTo>
                    <a:pt x="467" y="174"/>
                    <a:pt x="467" y="174"/>
                    <a:pt x="467" y="174"/>
                  </a:cubicBezTo>
                  <a:cubicBezTo>
                    <a:pt x="451" y="171"/>
                    <a:pt x="451" y="171"/>
                    <a:pt x="451" y="171"/>
                  </a:cubicBezTo>
                  <a:cubicBezTo>
                    <a:pt x="450" y="170"/>
                    <a:pt x="447" y="169"/>
                    <a:pt x="443" y="166"/>
                  </a:cubicBezTo>
                  <a:cubicBezTo>
                    <a:pt x="431" y="162"/>
                    <a:pt x="431" y="162"/>
                    <a:pt x="431" y="162"/>
                  </a:cubicBezTo>
                  <a:cubicBezTo>
                    <a:pt x="422" y="160"/>
                    <a:pt x="417" y="158"/>
                    <a:pt x="415" y="156"/>
                  </a:cubicBezTo>
                  <a:cubicBezTo>
                    <a:pt x="413" y="154"/>
                    <a:pt x="413" y="154"/>
                    <a:pt x="413" y="154"/>
                  </a:cubicBezTo>
                  <a:cubicBezTo>
                    <a:pt x="411" y="154"/>
                    <a:pt x="411" y="154"/>
                    <a:pt x="411" y="154"/>
                  </a:cubicBezTo>
                  <a:cubicBezTo>
                    <a:pt x="403" y="150"/>
                    <a:pt x="403" y="150"/>
                    <a:pt x="403" y="150"/>
                  </a:cubicBezTo>
                  <a:cubicBezTo>
                    <a:pt x="403" y="149"/>
                    <a:pt x="403" y="149"/>
                    <a:pt x="403" y="149"/>
                  </a:cubicBezTo>
                  <a:cubicBezTo>
                    <a:pt x="401" y="148"/>
                    <a:pt x="400" y="146"/>
                    <a:pt x="399" y="145"/>
                  </a:cubicBezTo>
                  <a:cubicBezTo>
                    <a:pt x="398" y="141"/>
                    <a:pt x="398" y="141"/>
                    <a:pt x="398" y="141"/>
                  </a:cubicBezTo>
                  <a:cubicBezTo>
                    <a:pt x="395" y="136"/>
                    <a:pt x="395" y="136"/>
                    <a:pt x="395" y="136"/>
                  </a:cubicBezTo>
                  <a:cubicBezTo>
                    <a:pt x="389" y="134"/>
                    <a:pt x="389" y="134"/>
                    <a:pt x="389" y="134"/>
                  </a:cubicBezTo>
                  <a:cubicBezTo>
                    <a:pt x="387" y="135"/>
                    <a:pt x="387" y="135"/>
                    <a:pt x="387" y="135"/>
                  </a:cubicBezTo>
                  <a:cubicBezTo>
                    <a:pt x="385" y="137"/>
                    <a:pt x="385" y="137"/>
                    <a:pt x="385" y="137"/>
                  </a:cubicBezTo>
                  <a:cubicBezTo>
                    <a:pt x="384" y="138"/>
                    <a:pt x="384" y="138"/>
                    <a:pt x="384" y="138"/>
                  </a:cubicBezTo>
                  <a:cubicBezTo>
                    <a:pt x="382" y="139"/>
                    <a:pt x="380" y="140"/>
                    <a:pt x="379" y="140"/>
                  </a:cubicBezTo>
                  <a:cubicBezTo>
                    <a:pt x="375" y="141"/>
                    <a:pt x="372" y="140"/>
                    <a:pt x="369" y="136"/>
                  </a:cubicBezTo>
                  <a:cubicBezTo>
                    <a:pt x="361" y="128"/>
                    <a:pt x="361" y="128"/>
                    <a:pt x="361" y="128"/>
                  </a:cubicBezTo>
                  <a:cubicBezTo>
                    <a:pt x="358" y="124"/>
                    <a:pt x="356" y="121"/>
                    <a:pt x="355" y="119"/>
                  </a:cubicBezTo>
                  <a:cubicBezTo>
                    <a:pt x="353" y="116"/>
                    <a:pt x="353" y="116"/>
                    <a:pt x="353" y="116"/>
                  </a:cubicBezTo>
                  <a:cubicBezTo>
                    <a:pt x="351" y="113"/>
                    <a:pt x="349" y="110"/>
                    <a:pt x="347" y="108"/>
                  </a:cubicBezTo>
                  <a:cubicBezTo>
                    <a:pt x="346" y="104"/>
                    <a:pt x="346" y="101"/>
                    <a:pt x="347" y="98"/>
                  </a:cubicBezTo>
                  <a:cubicBezTo>
                    <a:pt x="347" y="98"/>
                    <a:pt x="347" y="98"/>
                    <a:pt x="347" y="98"/>
                  </a:cubicBezTo>
                  <a:cubicBezTo>
                    <a:pt x="347" y="98"/>
                    <a:pt x="347" y="98"/>
                    <a:pt x="347" y="98"/>
                  </a:cubicBezTo>
                  <a:cubicBezTo>
                    <a:pt x="352" y="89"/>
                    <a:pt x="352" y="89"/>
                    <a:pt x="352" y="89"/>
                  </a:cubicBezTo>
                  <a:cubicBezTo>
                    <a:pt x="355" y="80"/>
                    <a:pt x="355" y="80"/>
                    <a:pt x="355" y="80"/>
                  </a:cubicBezTo>
                  <a:cubicBezTo>
                    <a:pt x="356" y="74"/>
                    <a:pt x="356" y="74"/>
                    <a:pt x="356" y="74"/>
                  </a:cubicBezTo>
                  <a:cubicBezTo>
                    <a:pt x="354" y="64"/>
                    <a:pt x="354" y="64"/>
                    <a:pt x="354" y="64"/>
                  </a:cubicBezTo>
                  <a:cubicBezTo>
                    <a:pt x="348" y="59"/>
                    <a:pt x="348" y="59"/>
                    <a:pt x="348" y="59"/>
                  </a:cubicBezTo>
                  <a:cubicBezTo>
                    <a:pt x="349" y="52"/>
                    <a:pt x="349" y="52"/>
                    <a:pt x="349" y="52"/>
                  </a:cubicBezTo>
                  <a:cubicBezTo>
                    <a:pt x="349" y="46"/>
                    <a:pt x="351" y="43"/>
                    <a:pt x="355" y="42"/>
                  </a:cubicBezTo>
                  <a:cubicBezTo>
                    <a:pt x="357" y="42"/>
                    <a:pt x="357" y="41"/>
                    <a:pt x="357" y="40"/>
                  </a:cubicBezTo>
                  <a:cubicBezTo>
                    <a:pt x="357" y="39"/>
                    <a:pt x="357" y="39"/>
                    <a:pt x="357" y="39"/>
                  </a:cubicBezTo>
                  <a:cubicBezTo>
                    <a:pt x="357" y="31"/>
                    <a:pt x="357" y="31"/>
                    <a:pt x="357" y="31"/>
                  </a:cubicBezTo>
                  <a:cubicBezTo>
                    <a:pt x="357" y="31"/>
                    <a:pt x="357" y="31"/>
                    <a:pt x="357" y="31"/>
                  </a:cubicBezTo>
                  <a:cubicBezTo>
                    <a:pt x="357" y="31"/>
                    <a:pt x="357" y="31"/>
                    <a:pt x="357" y="31"/>
                  </a:cubicBezTo>
                  <a:cubicBezTo>
                    <a:pt x="357" y="22"/>
                    <a:pt x="357" y="22"/>
                    <a:pt x="357" y="22"/>
                  </a:cubicBezTo>
                  <a:cubicBezTo>
                    <a:pt x="357" y="22"/>
                    <a:pt x="357" y="22"/>
                    <a:pt x="357" y="22"/>
                  </a:cubicBezTo>
                  <a:cubicBezTo>
                    <a:pt x="356" y="21"/>
                    <a:pt x="356" y="21"/>
                    <a:pt x="356" y="21"/>
                  </a:cubicBezTo>
                  <a:cubicBezTo>
                    <a:pt x="356" y="21"/>
                    <a:pt x="356" y="21"/>
                    <a:pt x="356" y="21"/>
                  </a:cubicBezTo>
                  <a:cubicBezTo>
                    <a:pt x="356" y="21"/>
                    <a:pt x="356" y="21"/>
                    <a:pt x="356" y="21"/>
                  </a:cubicBezTo>
                  <a:cubicBezTo>
                    <a:pt x="355" y="20"/>
                    <a:pt x="355" y="20"/>
                    <a:pt x="355" y="20"/>
                  </a:cubicBezTo>
                  <a:cubicBezTo>
                    <a:pt x="355" y="20"/>
                    <a:pt x="355" y="20"/>
                    <a:pt x="355" y="20"/>
                  </a:cubicBezTo>
                  <a:cubicBezTo>
                    <a:pt x="354" y="20"/>
                    <a:pt x="354" y="20"/>
                    <a:pt x="354" y="20"/>
                  </a:cubicBezTo>
                  <a:cubicBezTo>
                    <a:pt x="347" y="15"/>
                    <a:pt x="347" y="15"/>
                    <a:pt x="347" y="15"/>
                  </a:cubicBezTo>
                  <a:cubicBezTo>
                    <a:pt x="347" y="15"/>
                    <a:pt x="347" y="15"/>
                    <a:pt x="347" y="15"/>
                  </a:cubicBezTo>
                  <a:cubicBezTo>
                    <a:pt x="347" y="15"/>
                    <a:pt x="347" y="15"/>
                    <a:pt x="347" y="15"/>
                  </a:cubicBezTo>
                  <a:cubicBezTo>
                    <a:pt x="341" y="10"/>
                    <a:pt x="341" y="10"/>
                    <a:pt x="341" y="10"/>
                  </a:cubicBezTo>
                  <a:cubicBezTo>
                    <a:pt x="322" y="7"/>
                    <a:pt x="322" y="7"/>
                    <a:pt x="322" y="7"/>
                  </a:cubicBezTo>
                  <a:cubicBezTo>
                    <a:pt x="322" y="7"/>
                    <a:pt x="322" y="7"/>
                    <a:pt x="322" y="7"/>
                  </a:cubicBezTo>
                  <a:cubicBezTo>
                    <a:pt x="316" y="2"/>
                    <a:pt x="316" y="2"/>
                    <a:pt x="316" y="2"/>
                  </a:cubicBezTo>
                  <a:cubicBezTo>
                    <a:pt x="305" y="2"/>
                    <a:pt x="305" y="2"/>
                    <a:pt x="305" y="2"/>
                  </a:cubicBezTo>
                  <a:cubicBezTo>
                    <a:pt x="303" y="2"/>
                    <a:pt x="301" y="4"/>
                    <a:pt x="299" y="5"/>
                  </a:cubicBezTo>
                  <a:cubicBezTo>
                    <a:pt x="298" y="5"/>
                    <a:pt x="298" y="5"/>
                    <a:pt x="298" y="5"/>
                  </a:cubicBezTo>
                  <a:cubicBezTo>
                    <a:pt x="289" y="8"/>
                    <a:pt x="289" y="8"/>
                    <a:pt x="289" y="8"/>
                  </a:cubicBezTo>
                  <a:cubicBezTo>
                    <a:pt x="267" y="8"/>
                    <a:pt x="267" y="8"/>
                    <a:pt x="267" y="8"/>
                  </a:cubicBezTo>
                  <a:cubicBezTo>
                    <a:pt x="264" y="9"/>
                    <a:pt x="261" y="10"/>
                    <a:pt x="260" y="12"/>
                  </a:cubicBezTo>
                  <a:cubicBezTo>
                    <a:pt x="257" y="14"/>
                    <a:pt x="253" y="15"/>
                    <a:pt x="247" y="17"/>
                  </a:cubicBezTo>
                  <a:cubicBezTo>
                    <a:pt x="237" y="20"/>
                    <a:pt x="237" y="20"/>
                    <a:pt x="237" y="20"/>
                  </a:cubicBezTo>
                  <a:cubicBezTo>
                    <a:pt x="237" y="20"/>
                    <a:pt x="237" y="20"/>
                    <a:pt x="237" y="20"/>
                  </a:cubicBezTo>
                  <a:cubicBezTo>
                    <a:pt x="236" y="20"/>
                    <a:pt x="236" y="20"/>
                    <a:pt x="236" y="20"/>
                  </a:cubicBezTo>
                  <a:cubicBezTo>
                    <a:pt x="221" y="18"/>
                    <a:pt x="221" y="18"/>
                    <a:pt x="221" y="18"/>
                  </a:cubicBezTo>
                  <a:cubicBezTo>
                    <a:pt x="220" y="18"/>
                    <a:pt x="220" y="18"/>
                    <a:pt x="220" y="18"/>
                  </a:cubicBezTo>
                  <a:cubicBezTo>
                    <a:pt x="220" y="18"/>
                    <a:pt x="220" y="18"/>
                    <a:pt x="220" y="18"/>
                  </a:cubicBezTo>
                  <a:cubicBezTo>
                    <a:pt x="220" y="18"/>
                    <a:pt x="220" y="18"/>
                    <a:pt x="220" y="18"/>
                  </a:cubicBezTo>
                  <a:cubicBezTo>
                    <a:pt x="215" y="18"/>
                    <a:pt x="215" y="18"/>
                    <a:pt x="215" y="18"/>
                  </a:cubicBezTo>
                  <a:cubicBezTo>
                    <a:pt x="206" y="20"/>
                    <a:pt x="206" y="20"/>
                    <a:pt x="206" y="20"/>
                  </a:cubicBezTo>
                  <a:cubicBezTo>
                    <a:pt x="188" y="22"/>
                    <a:pt x="188" y="22"/>
                    <a:pt x="188" y="22"/>
                  </a:cubicBezTo>
                  <a:cubicBezTo>
                    <a:pt x="188" y="22"/>
                    <a:pt x="188" y="22"/>
                    <a:pt x="188" y="22"/>
                  </a:cubicBezTo>
                  <a:cubicBezTo>
                    <a:pt x="187" y="22"/>
                    <a:pt x="187" y="22"/>
                    <a:pt x="187" y="22"/>
                  </a:cubicBezTo>
                  <a:cubicBezTo>
                    <a:pt x="179" y="18"/>
                    <a:pt x="179" y="18"/>
                    <a:pt x="179" y="18"/>
                  </a:cubicBezTo>
                  <a:cubicBezTo>
                    <a:pt x="171" y="18"/>
                    <a:pt x="171" y="18"/>
                    <a:pt x="171" y="18"/>
                  </a:cubicBezTo>
                  <a:cubicBezTo>
                    <a:pt x="168" y="18"/>
                    <a:pt x="165" y="15"/>
                    <a:pt x="161" y="10"/>
                  </a:cubicBezTo>
                  <a:cubicBezTo>
                    <a:pt x="160" y="10"/>
                    <a:pt x="160" y="10"/>
                    <a:pt x="160" y="10"/>
                  </a:cubicBezTo>
                  <a:cubicBezTo>
                    <a:pt x="159" y="6"/>
                    <a:pt x="158" y="4"/>
                    <a:pt x="158" y="4"/>
                  </a:cubicBezTo>
                  <a:cubicBezTo>
                    <a:pt x="156" y="2"/>
                    <a:pt x="156" y="2"/>
                    <a:pt x="156" y="2"/>
                  </a:cubicBezTo>
                  <a:cubicBezTo>
                    <a:pt x="152" y="0"/>
                    <a:pt x="152" y="0"/>
                    <a:pt x="152" y="0"/>
                  </a:cubicBezTo>
                  <a:cubicBezTo>
                    <a:pt x="149" y="4"/>
                    <a:pt x="149" y="4"/>
                    <a:pt x="149" y="4"/>
                  </a:cubicBezTo>
                  <a:cubicBezTo>
                    <a:pt x="149" y="4"/>
                    <a:pt x="149" y="4"/>
                    <a:pt x="149" y="4"/>
                  </a:cubicBezTo>
                  <a:cubicBezTo>
                    <a:pt x="136" y="10"/>
                    <a:pt x="136" y="10"/>
                    <a:pt x="136" y="10"/>
                  </a:cubicBezTo>
                  <a:cubicBezTo>
                    <a:pt x="135" y="10"/>
                    <a:pt x="135" y="10"/>
                    <a:pt x="135" y="10"/>
                  </a:cubicBezTo>
                  <a:cubicBezTo>
                    <a:pt x="135" y="10"/>
                    <a:pt x="135" y="10"/>
                    <a:pt x="135" y="10"/>
                  </a:cubicBezTo>
                  <a:cubicBezTo>
                    <a:pt x="119" y="11"/>
                    <a:pt x="119" y="11"/>
                    <a:pt x="119" y="11"/>
                  </a:cubicBezTo>
                  <a:cubicBezTo>
                    <a:pt x="117" y="11"/>
                    <a:pt x="112" y="10"/>
                    <a:pt x="106" y="8"/>
                  </a:cubicBezTo>
                  <a:cubicBezTo>
                    <a:pt x="93" y="6"/>
                    <a:pt x="93" y="6"/>
                    <a:pt x="93" y="6"/>
                  </a:cubicBezTo>
                  <a:cubicBezTo>
                    <a:pt x="92" y="6"/>
                    <a:pt x="92" y="6"/>
                    <a:pt x="92" y="6"/>
                  </a:cubicBezTo>
                  <a:cubicBezTo>
                    <a:pt x="92" y="6"/>
                    <a:pt x="92" y="6"/>
                    <a:pt x="92" y="6"/>
                  </a:cubicBezTo>
                  <a:cubicBezTo>
                    <a:pt x="84" y="2"/>
                    <a:pt x="84" y="2"/>
                    <a:pt x="84" y="2"/>
                  </a:cubicBezTo>
                  <a:lnTo>
                    <a:pt x="77" y="2"/>
                  </a:lnTo>
                  <a:close/>
                </a:path>
              </a:pathLst>
            </a:custGeom>
            <a:grpFill/>
            <a:ln>
              <a:noFill/>
            </a:ln>
          </p:spPr>
          <p:txBody>
            <a:bodyPr/>
            <a:lstStyle/>
            <a:p>
              <a:endParaRPr lang="zh-CN" altLang="en-US"/>
            </a:p>
          </p:txBody>
        </p:sp>
        <p:sp>
          <p:nvSpPr>
            <p:cNvPr id="498" name="Freeform 12"/>
            <p:cNvSpPr>
              <a:spLocks noChangeArrowheads="1"/>
            </p:cNvSpPr>
            <p:nvPr/>
          </p:nvSpPr>
          <p:spPr bwMode="auto">
            <a:xfrm>
              <a:off x="2554969" y="4078518"/>
              <a:ext cx="914400" cy="950913"/>
            </a:xfrm>
            <a:custGeom>
              <a:avLst/>
              <a:gdLst>
                <a:gd name="T0" fmla="*/ 2147483647 w 284"/>
                <a:gd name="T1" fmla="*/ 2147483647 h 296"/>
                <a:gd name="T2" fmla="*/ 2147483647 w 284"/>
                <a:gd name="T3" fmla="*/ 2147483647 h 296"/>
                <a:gd name="T4" fmla="*/ 2147483647 w 284"/>
                <a:gd name="T5" fmla="*/ 2147483647 h 296"/>
                <a:gd name="T6" fmla="*/ 2147483647 w 284"/>
                <a:gd name="T7" fmla="*/ 2147483647 h 296"/>
                <a:gd name="T8" fmla="*/ 2147483647 w 284"/>
                <a:gd name="T9" fmla="*/ 2147483647 h 296"/>
                <a:gd name="T10" fmla="*/ 2147483647 w 284"/>
                <a:gd name="T11" fmla="*/ 2147483647 h 296"/>
                <a:gd name="T12" fmla="*/ 2147483647 w 284"/>
                <a:gd name="T13" fmla="*/ 2147483647 h 296"/>
                <a:gd name="T14" fmla="*/ 2147483647 w 284"/>
                <a:gd name="T15" fmla="*/ 2147483647 h 296"/>
                <a:gd name="T16" fmla="*/ 2147483647 w 284"/>
                <a:gd name="T17" fmla="*/ 2147483647 h 296"/>
                <a:gd name="T18" fmla="*/ 2147483647 w 284"/>
                <a:gd name="T19" fmla="*/ 2147483647 h 296"/>
                <a:gd name="T20" fmla="*/ 2147483647 w 284"/>
                <a:gd name="T21" fmla="*/ 2147483647 h 296"/>
                <a:gd name="T22" fmla="*/ 2147483647 w 284"/>
                <a:gd name="T23" fmla="*/ 2147483647 h 296"/>
                <a:gd name="T24" fmla="*/ 2147483647 w 284"/>
                <a:gd name="T25" fmla="*/ 2147483647 h 296"/>
                <a:gd name="T26" fmla="*/ 2147483647 w 284"/>
                <a:gd name="T27" fmla="*/ 2147483647 h 296"/>
                <a:gd name="T28" fmla="*/ 2147483647 w 284"/>
                <a:gd name="T29" fmla="*/ 2147483647 h 296"/>
                <a:gd name="T30" fmla="*/ 2147483647 w 284"/>
                <a:gd name="T31" fmla="*/ 2147483647 h 296"/>
                <a:gd name="T32" fmla="*/ 2147483647 w 284"/>
                <a:gd name="T33" fmla="*/ 2147483647 h 296"/>
                <a:gd name="T34" fmla="*/ 2147483647 w 284"/>
                <a:gd name="T35" fmla="*/ 2147483647 h 296"/>
                <a:gd name="T36" fmla="*/ 2147483647 w 284"/>
                <a:gd name="T37" fmla="*/ 2147483647 h 296"/>
                <a:gd name="T38" fmla="*/ 2147483647 w 284"/>
                <a:gd name="T39" fmla="*/ 2147483647 h 296"/>
                <a:gd name="T40" fmla="*/ 2147483647 w 284"/>
                <a:gd name="T41" fmla="*/ 2147483647 h 296"/>
                <a:gd name="T42" fmla="*/ 2147483647 w 284"/>
                <a:gd name="T43" fmla="*/ 2147483647 h 296"/>
                <a:gd name="T44" fmla="*/ 2147483647 w 284"/>
                <a:gd name="T45" fmla="*/ 2147483647 h 296"/>
                <a:gd name="T46" fmla="*/ 2147483647 w 284"/>
                <a:gd name="T47" fmla="*/ 2147483647 h 296"/>
                <a:gd name="T48" fmla="*/ 2147483647 w 284"/>
                <a:gd name="T49" fmla="*/ 2147483647 h 296"/>
                <a:gd name="T50" fmla="*/ 2147483647 w 284"/>
                <a:gd name="T51" fmla="*/ 2147483647 h 296"/>
                <a:gd name="T52" fmla="*/ 2147483647 w 284"/>
                <a:gd name="T53" fmla="*/ 2147483647 h 296"/>
                <a:gd name="T54" fmla="*/ 2147483647 w 284"/>
                <a:gd name="T55" fmla="*/ 2147483647 h 296"/>
                <a:gd name="T56" fmla="*/ 2147483647 w 284"/>
                <a:gd name="T57" fmla="*/ 2147483647 h 296"/>
                <a:gd name="T58" fmla="*/ 2147483647 w 284"/>
                <a:gd name="T59" fmla="*/ 2147483647 h 296"/>
                <a:gd name="T60" fmla="*/ 2147483647 w 284"/>
                <a:gd name="T61" fmla="*/ 2147483647 h 296"/>
                <a:gd name="T62" fmla="*/ 2147483647 w 284"/>
                <a:gd name="T63" fmla="*/ 2147483647 h 296"/>
                <a:gd name="T64" fmla="*/ 2147483647 w 284"/>
                <a:gd name="T65" fmla="*/ 2147483647 h 296"/>
                <a:gd name="T66" fmla="*/ 2147483647 w 284"/>
                <a:gd name="T67" fmla="*/ 2147483647 h 296"/>
                <a:gd name="T68" fmla="*/ 2147483647 w 284"/>
                <a:gd name="T69" fmla="*/ 2147483647 h 296"/>
                <a:gd name="T70" fmla="*/ 2147483647 w 284"/>
                <a:gd name="T71" fmla="*/ 2147483647 h 296"/>
                <a:gd name="T72" fmla="*/ 2147483647 w 284"/>
                <a:gd name="T73" fmla="*/ 2147483647 h 296"/>
                <a:gd name="T74" fmla="*/ 2147483647 w 284"/>
                <a:gd name="T75" fmla="*/ 2147483647 h 296"/>
                <a:gd name="T76" fmla="*/ 2147483647 w 284"/>
                <a:gd name="T77" fmla="*/ 2147483647 h 296"/>
                <a:gd name="T78" fmla="*/ 2147483647 w 284"/>
                <a:gd name="T79" fmla="*/ 2147483647 h 296"/>
                <a:gd name="T80" fmla="*/ 2147483647 w 284"/>
                <a:gd name="T81" fmla="*/ 2147483647 h 296"/>
                <a:gd name="T82" fmla="*/ 2147483647 w 284"/>
                <a:gd name="T83" fmla="*/ 2147483647 h 296"/>
                <a:gd name="T84" fmla="*/ 2147483647 w 284"/>
                <a:gd name="T85" fmla="*/ 2147483647 h 296"/>
                <a:gd name="T86" fmla="*/ 2147483647 w 284"/>
                <a:gd name="T87" fmla="*/ 2147483647 h 296"/>
                <a:gd name="T88" fmla="*/ 2147483647 w 284"/>
                <a:gd name="T89" fmla="*/ 2147483647 h 296"/>
                <a:gd name="T90" fmla="*/ 2147483647 w 284"/>
                <a:gd name="T91" fmla="*/ 2147483647 h 296"/>
                <a:gd name="T92" fmla="*/ 2147483647 w 284"/>
                <a:gd name="T93" fmla="*/ 2147483647 h 296"/>
                <a:gd name="T94" fmla="*/ 2147483647 w 284"/>
                <a:gd name="T95" fmla="*/ 2147483647 h 296"/>
                <a:gd name="T96" fmla="*/ 2147483647 w 284"/>
                <a:gd name="T97" fmla="*/ 2147483647 h 296"/>
                <a:gd name="T98" fmla="*/ 2147483647 w 284"/>
                <a:gd name="T99" fmla="*/ 2147483647 h 296"/>
                <a:gd name="T100" fmla="*/ 2147483647 w 284"/>
                <a:gd name="T101" fmla="*/ 2147483647 h 296"/>
                <a:gd name="T102" fmla="*/ 2147483647 w 284"/>
                <a:gd name="T103" fmla="*/ 2147483647 h 296"/>
                <a:gd name="T104" fmla="*/ 2147483647 w 284"/>
                <a:gd name="T105" fmla="*/ 2147483647 h 296"/>
                <a:gd name="T106" fmla="*/ 2147483647 w 284"/>
                <a:gd name="T107" fmla="*/ 2147483647 h 296"/>
                <a:gd name="T108" fmla="*/ 2147483647 w 284"/>
                <a:gd name="T109" fmla="*/ 2147483647 h 296"/>
                <a:gd name="T110" fmla="*/ 2147483647 w 284"/>
                <a:gd name="T111" fmla="*/ 2147483647 h 296"/>
                <a:gd name="T112" fmla="*/ 2147483647 w 284"/>
                <a:gd name="T113" fmla="*/ 2147483647 h 296"/>
                <a:gd name="T114" fmla="*/ 2147483647 w 284"/>
                <a:gd name="T115" fmla="*/ 2147483647 h 296"/>
                <a:gd name="T116" fmla="*/ 2147483647 w 284"/>
                <a:gd name="T117" fmla="*/ 2147483647 h 296"/>
                <a:gd name="T118" fmla="*/ 2147483647 w 284"/>
                <a:gd name="T119" fmla="*/ 2147483647 h 29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84"/>
                <a:gd name="T181" fmla="*/ 0 h 296"/>
                <a:gd name="T182" fmla="*/ 284 w 284"/>
                <a:gd name="T183" fmla="*/ 296 h 29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84" h="296">
                  <a:moveTo>
                    <a:pt x="2" y="182"/>
                  </a:moveTo>
                  <a:cubicBezTo>
                    <a:pt x="0" y="187"/>
                    <a:pt x="0" y="187"/>
                    <a:pt x="0" y="187"/>
                  </a:cubicBezTo>
                  <a:cubicBezTo>
                    <a:pt x="3" y="187"/>
                    <a:pt x="6" y="185"/>
                    <a:pt x="9" y="183"/>
                  </a:cubicBezTo>
                  <a:cubicBezTo>
                    <a:pt x="10" y="182"/>
                    <a:pt x="10" y="182"/>
                    <a:pt x="10" y="182"/>
                  </a:cubicBezTo>
                  <a:cubicBezTo>
                    <a:pt x="10" y="182"/>
                    <a:pt x="10" y="182"/>
                    <a:pt x="10" y="182"/>
                  </a:cubicBezTo>
                  <a:cubicBezTo>
                    <a:pt x="26" y="180"/>
                    <a:pt x="26" y="180"/>
                    <a:pt x="26" y="180"/>
                  </a:cubicBezTo>
                  <a:cubicBezTo>
                    <a:pt x="37" y="175"/>
                    <a:pt x="37" y="175"/>
                    <a:pt x="37" y="175"/>
                  </a:cubicBezTo>
                  <a:cubicBezTo>
                    <a:pt x="41" y="181"/>
                    <a:pt x="41" y="181"/>
                    <a:pt x="41" y="181"/>
                  </a:cubicBezTo>
                  <a:cubicBezTo>
                    <a:pt x="42" y="181"/>
                    <a:pt x="42" y="181"/>
                    <a:pt x="42" y="181"/>
                  </a:cubicBezTo>
                  <a:cubicBezTo>
                    <a:pt x="37" y="189"/>
                    <a:pt x="37" y="189"/>
                    <a:pt x="37" y="189"/>
                  </a:cubicBezTo>
                  <a:cubicBezTo>
                    <a:pt x="42" y="194"/>
                    <a:pt x="42" y="194"/>
                    <a:pt x="42" y="194"/>
                  </a:cubicBezTo>
                  <a:cubicBezTo>
                    <a:pt x="42" y="195"/>
                    <a:pt x="42" y="195"/>
                    <a:pt x="42" y="195"/>
                  </a:cubicBezTo>
                  <a:cubicBezTo>
                    <a:pt x="42" y="196"/>
                    <a:pt x="42" y="196"/>
                    <a:pt x="42" y="196"/>
                  </a:cubicBezTo>
                  <a:cubicBezTo>
                    <a:pt x="38" y="213"/>
                    <a:pt x="38" y="213"/>
                    <a:pt x="38" y="213"/>
                  </a:cubicBezTo>
                  <a:cubicBezTo>
                    <a:pt x="49" y="220"/>
                    <a:pt x="49" y="220"/>
                    <a:pt x="49" y="220"/>
                  </a:cubicBezTo>
                  <a:cubicBezTo>
                    <a:pt x="68" y="221"/>
                    <a:pt x="68" y="221"/>
                    <a:pt x="68" y="221"/>
                  </a:cubicBezTo>
                  <a:cubicBezTo>
                    <a:pt x="65" y="225"/>
                    <a:pt x="65" y="225"/>
                    <a:pt x="65" y="225"/>
                  </a:cubicBezTo>
                  <a:cubicBezTo>
                    <a:pt x="53" y="240"/>
                    <a:pt x="47" y="248"/>
                    <a:pt x="48" y="251"/>
                  </a:cubicBezTo>
                  <a:cubicBezTo>
                    <a:pt x="55" y="253"/>
                    <a:pt x="55" y="253"/>
                    <a:pt x="55" y="253"/>
                  </a:cubicBezTo>
                  <a:cubicBezTo>
                    <a:pt x="64" y="254"/>
                    <a:pt x="70" y="256"/>
                    <a:pt x="72" y="260"/>
                  </a:cubicBezTo>
                  <a:cubicBezTo>
                    <a:pt x="74" y="265"/>
                    <a:pt x="77" y="270"/>
                    <a:pt x="79" y="275"/>
                  </a:cubicBezTo>
                  <a:cubicBezTo>
                    <a:pt x="90" y="281"/>
                    <a:pt x="90" y="281"/>
                    <a:pt x="90" y="281"/>
                  </a:cubicBezTo>
                  <a:cubicBezTo>
                    <a:pt x="96" y="282"/>
                    <a:pt x="96" y="282"/>
                    <a:pt x="96" y="282"/>
                  </a:cubicBezTo>
                  <a:cubicBezTo>
                    <a:pt x="110" y="270"/>
                    <a:pt x="110" y="270"/>
                    <a:pt x="110" y="270"/>
                  </a:cubicBezTo>
                  <a:cubicBezTo>
                    <a:pt x="118" y="281"/>
                    <a:pt x="118" y="281"/>
                    <a:pt x="118" y="281"/>
                  </a:cubicBezTo>
                  <a:cubicBezTo>
                    <a:pt x="118" y="282"/>
                    <a:pt x="118" y="282"/>
                    <a:pt x="118" y="282"/>
                  </a:cubicBezTo>
                  <a:cubicBezTo>
                    <a:pt x="118" y="282"/>
                    <a:pt x="118" y="282"/>
                    <a:pt x="118" y="282"/>
                  </a:cubicBezTo>
                  <a:cubicBezTo>
                    <a:pt x="118" y="282"/>
                    <a:pt x="118" y="282"/>
                    <a:pt x="118" y="282"/>
                  </a:cubicBezTo>
                  <a:cubicBezTo>
                    <a:pt x="120" y="292"/>
                    <a:pt x="120" y="292"/>
                    <a:pt x="120" y="292"/>
                  </a:cubicBezTo>
                  <a:cubicBezTo>
                    <a:pt x="126" y="293"/>
                    <a:pt x="126" y="293"/>
                    <a:pt x="126" y="293"/>
                  </a:cubicBezTo>
                  <a:cubicBezTo>
                    <a:pt x="126" y="293"/>
                    <a:pt x="126" y="293"/>
                    <a:pt x="126" y="293"/>
                  </a:cubicBezTo>
                  <a:cubicBezTo>
                    <a:pt x="136" y="296"/>
                    <a:pt x="136" y="296"/>
                    <a:pt x="136" y="296"/>
                  </a:cubicBezTo>
                  <a:cubicBezTo>
                    <a:pt x="138" y="296"/>
                    <a:pt x="138" y="296"/>
                    <a:pt x="138" y="296"/>
                  </a:cubicBezTo>
                  <a:cubicBezTo>
                    <a:pt x="138" y="295"/>
                    <a:pt x="138" y="295"/>
                    <a:pt x="138" y="295"/>
                  </a:cubicBezTo>
                  <a:cubicBezTo>
                    <a:pt x="136" y="285"/>
                    <a:pt x="136" y="285"/>
                    <a:pt x="136" y="285"/>
                  </a:cubicBezTo>
                  <a:cubicBezTo>
                    <a:pt x="136" y="284"/>
                    <a:pt x="136" y="284"/>
                    <a:pt x="136" y="284"/>
                  </a:cubicBezTo>
                  <a:cubicBezTo>
                    <a:pt x="131" y="261"/>
                    <a:pt x="131" y="261"/>
                    <a:pt x="131" y="261"/>
                  </a:cubicBezTo>
                  <a:cubicBezTo>
                    <a:pt x="131" y="260"/>
                    <a:pt x="131" y="260"/>
                    <a:pt x="131" y="260"/>
                  </a:cubicBezTo>
                  <a:cubicBezTo>
                    <a:pt x="134" y="244"/>
                    <a:pt x="134" y="244"/>
                    <a:pt x="134" y="244"/>
                  </a:cubicBezTo>
                  <a:cubicBezTo>
                    <a:pt x="135" y="244"/>
                    <a:pt x="135" y="244"/>
                    <a:pt x="135" y="244"/>
                  </a:cubicBezTo>
                  <a:cubicBezTo>
                    <a:pt x="136" y="244"/>
                    <a:pt x="136" y="244"/>
                    <a:pt x="136" y="244"/>
                  </a:cubicBezTo>
                  <a:cubicBezTo>
                    <a:pt x="147" y="245"/>
                    <a:pt x="147" y="245"/>
                    <a:pt x="147" y="245"/>
                  </a:cubicBezTo>
                  <a:cubicBezTo>
                    <a:pt x="160" y="235"/>
                    <a:pt x="160" y="235"/>
                    <a:pt x="160" y="235"/>
                  </a:cubicBezTo>
                  <a:cubicBezTo>
                    <a:pt x="162" y="236"/>
                    <a:pt x="162" y="236"/>
                    <a:pt x="162" y="236"/>
                  </a:cubicBezTo>
                  <a:cubicBezTo>
                    <a:pt x="169" y="241"/>
                    <a:pt x="174" y="246"/>
                    <a:pt x="176" y="249"/>
                  </a:cubicBezTo>
                  <a:cubicBezTo>
                    <a:pt x="178" y="248"/>
                    <a:pt x="183" y="244"/>
                    <a:pt x="189" y="237"/>
                  </a:cubicBezTo>
                  <a:cubicBezTo>
                    <a:pt x="189" y="236"/>
                    <a:pt x="189" y="236"/>
                    <a:pt x="189" y="236"/>
                  </a:cubicBezTo>
                  <a:cubicBezTo>
                    <a:pt x="190" y="236"/>
                    <a:pt x="190" y="236"/>
                    <a:pt x="190" y="236"/>
                  </a:cubicBezTo>
                  <a:cubicBezTo>
                    <a:pt x="210" y="241"/>
                    <a:pt x="210" y="241"/>
                    <a:pt x="210" y="241"/>
                  </a:cubicBezTo>
                  <a:cubicBezTo>
                    <a:pt x="219" y="234"/>
                    <a:pt x="219" y="234"/>
                    <a:pt x="219" y="234"/>
                  </a:cubicBezTo>
                  <a:cubicBezTo>
                    <a:pt x="219" y="233"/>
                    <a:pt x="219" y="233"/>
                    <a:pt x="219" y="233"/>
                  </a:cubicBezTo>
                  <a:cubicBezTo>
                    <a:pt x="220" y="233"/>
                    <a:pt x="220" y="233"/>
                    <a:pt x="220" y="233"/>
                  </a:cubicBezTo>
                  <a:cubicBezTo>
                    <a:pt x="220" y="233"/>
                    <a:pt x="220" y="233"/>
                    <a:pt x="220" y="233"/>
                  </a:cubicBezTo>
                  <a:cubicBezTo>
                    <a:pt x="220" y="233"/>
                    <a:pt x="220" y="233"/>
                    <a:pt x="220" y="233"/>
                  </a:cubicBezTo>
                  <a:cubicBezTo>
                    <a:pt x="229" y="235"/>
                    <a:pt x="229" y="235"/>
                    <a:pt x="229" y="235"/>
                  </a:cubicBezTo>
                  <a:cubicBezTo>
                    <a:pt x="256" y="211"/>
                    <a:pt x="256" y="211"/>
                    <a:pt x="256" y="211"/>
                  </a:cubicBezTo>
                  <a:cubicBezTo>
                    <a:pt x="264" y="213"/>
                    <a:pt x="264" y="213"/>
                    <a:pt x="264" y="213"/>
                  </a:cubicBezTo>
                  <a:cubicBezTo>
                    <a:pt x="264" y="213"/>
                    <a:pt x="264" y="213"/>
                    <a:pt x="264" y="213"/>
                  </a:cubicBezTo>
                  <a:cubicBezTo>
                    <a:pt x="265" y="214"/>
                    <a:pt x="265" y="214"/>
                    <a:pt x="265" y="214"/>
                  </a:cubicBezTo>
                  <a:cubicBezTo>
                    <a:pt x="265" y="214"/>
                    <a:pt x="265" y="214"/>
                    <a:pt x="265" y="214"/>
                  </a:cubicBezTo>
                  <a:cubicBezTo>
                    <a:pt x="266" y="214"/>
                    <a:pt x="266" y="214"/>
                    <a:pt x="266" y="214"/>
                  </a:cubicBezTo>
                  <a:cubicBezTo>
                    <a:pt x="268" y="218"/>
                    <a:pt x="268" y="218"/>
                    <a:pt x="268" y="218"/>
                  </a:cubicBezTo>
                  <a:cubicBezTo>
                    <a:pt x="270" y="216"/>
                    <a:pt x="270" y="216"/>
                    <a:pt x="270" y="216"/>
                  </a:cubicBezTo>
                  <a:cubicBezTo>
                    <a:pt x="270" y="216"/>
                    <a:pt x="270" y="216"/>
                    <a:pt x="270" y="216"/>
                  </a:cubicBezTo>
                  <a:cubicBezTo>
                    <a:pt x="270" y="215"/>
                    <a:pt x="270" y="215"/>
                    <a:pt x="270" y="215"/>
                  </a:cubicBezTo>
                  <a:cubicBezTo>
                    <a:pt x="270" y="215"/>
                    <a:pt x="270" y="215"/>
                    <a:pt x="270" y="215"/>
                  </a:cubicBezTo>
                  <a:cubicBezTo>
                    <a:pt x="278" y="211"/>
                    <a:pt x="278" y="211"/>
                    <a:pt x="278" y="211"/>
                  </a:cubicBezTo>
                  <a:cubicBezTo>
                    <a:pt x="284" y="205"/>
                    <a:pt x="284" y="205"/>
                    <a:pt x="284" y="205"/>
                  </a:cubicBezTo>
                  <a:cubicBezTo>
                    <a:pt x="283" y="193"/>
                    <a:pt x="283" y="193"/>
                    <a:pt x="283" y="193"/>
                  </a:cubicBezTo>
                  <a:cubicBezTo>
                    <a:pt x="282" y="191"/>
                    <a:pt x="282" y="191"/>
                    <a:pt x="282" y="191"/>
                  </a:cubicBezTo>
                  <a:cubicBezTo>
                    <a:pt x="274" y="194"/>
                    <a:pt x="274" y="194"/>
                    <a:pt x="274" y="194"/>
                  </a:cubicBezTo>
                  <a:cubicBezTo>
                    <a:pt x="274" y="194"/>
                    <a:pt x="274" y="194"/>
                    <a:pt x="274" y="194"/>
                  </a:cubicBezTo>
                  <a:cubicBezTo>
                    <a:pt x="272" y="195"/>
                    <a:pt x="270" y="196"/>
                    <a:pt x="267" y="196"/>
                  </a:cubicBezTo>
                  <a:cubicBezTo>
                    <a:pt x="258" y="196"/>
                    <a:pt x="258" y="196"/>
                    <a:pt x="258" y="196"/>
                  </a:cubicBezTo>
                  <a:cubicBezTo>
                    <a:pt x="255" y="196"/>
                    <a:pt x="254" y="195"/>
                    <a:pt x="252" y="193"/>
                  </a:cubicBezTo>
                  <a:cubicBezTo>
                    <a:pt x="252" y="180"/>
                    <a:pt x="252" y="180"/>
                    <a:pt x="252" y="180"/>
                  </a:cubicBezTo>
                  <a:cubicBezTo>
                    <a:pt x="249" y="179"/>
                    <a:pt x="248" y="178"/>
                    <a:pt x="246" y="178"/>
                  </a:cubicBezTo>
                  <a:cubicBezTo>
                    <a:pt x="244" y="179"/>
                    <a:pt x="244" y="179"/>
                    <a:pt x="244" y="179"/>
                  </a:cubicBezTo>
                  <a:cubicBezTo>
                    <a:pt x="242" y="180"/>
                    <a:pt x="242" y="180"/>
                    <a:pt x="242" y="180"/>
                  </a:cubicBezTo>
                  <a:cubicBezTo>
                    <a:pt x="236" y="182"/>
                    <a:pt x="236" y="182"/>
                    <a:pt x="236" y="182"/>
                  </a:cubicBezTo>
                  <a:cubicBezTo>
                    <a:pt x="234" y="182"/>
                    <a:pt x="234" y="182"/>
                    <a:pt x="234" y="182"/>
                  </a:cubicBezTo>
                  <a:cubicBezTo>
                    <a:pt x="234" y="181"/>
                    <a:pt x="234" y="181"/>
                    <a:pt x="234" y="181"/>
                  </a:cubicBezTo>
                  <a:cubicBezTo>
                    <a:pt x="231" y="175"/>
                    <a:pt x="231" y="175"/>
                    <a:pt x="231" y="175"/>
                  </a:cubicBezTo>
                  <a:cubicBezTo>
                    <a:pt x="230" y="170"/>
                    <a:pt x="230" y="170"/>
                    <a:pt x="230" y="170"/>
                  </a:cubicBezTo>
                  <a:cubicBezTo>
                    <a:pt x="230" y="170"/>
                    <a:pt x="230" y="170"/>
                    <a:pt x="230" y="170"/>
                  </a:cubicBezTo>
                  <a:cubicBezTo>
                    <a:pt x="234" y="155"/>
                    <a:pt x="234" y="155"/>
                    <a:pt x="234" y="155"/>
                  </a:cubicBezTo>
                  <a:cubicBezTo>
                    <a:pt x="234" y="155"/>
                    <a:pt x="234" y="155"/>
                    <a:pt x="234" y="155"/>
                  </a:cubicBezTo>
                  <a:cubicBezTo>
                    <a:pt x="234" y="155"/>
                    <a:pt x="234" y="155"/>
                    <a:pt x="234" y="155"/>
                  </a:cubicBezTo>
                  <a:cubicBezTo>
                    <a:pt x="234" y="154"/>
                    <a:pt x="234" y="154"/>
                    <a:pt x="234" y="154"/>
                  </a:cubicBezTo>
                  <a:cubicBezTo>
                    <a:pt x="238" y="147"/>
                    <a:pt x="238" y="147"/>
                    <a:pt x="238" y="147"/>
                  </a:cubicBezTo>
                  <a:cubicBezTo>
                    <a:pt x="226" y="137"/>
                    <a:pt x="226" y="137"/>
                    <a:pt x="226" y="137"/>
                  </a:cubicBezTo>
                  <a:cubicBezTo>
                    <a:pt x="226" y="136"/>
                    <a:pt x="226" y="136"/>
                    <a:pt x="226" y="136"/>
                  </a:cubicBezTo>
                  <a:cubicBezTo>
                    <a:pt x="226" y="136"/>
                    <a:pt x="226" y="136"/>
                    <a:pt x="226" y="136"/>
                  </a:cubicBezTo>
                  <a:cubicBezTo>
                    <a:pt x="226" y="124"/>
                    <a:pt x="226" y="124"/>
                    <a:pt x="226" y="124"/>
                  </a:cubicBezTo>
                  <a:cubicBezTo>
                    <a:pt x="226" y="124"/>
                    <a:pt x="226" y="124"/>
                    <a:pt x="226" y="124"/>
                  </a:cubicBezTo>
                  <a:cubicBezTo>
                    <a:pt x="232" y="106"/>
                    <a:pt x="232" y="106"/>
                    <a:pt x="232" y="106"/>
                  </a:cubicBezTo>
                  <a:cubicBezTo>
                    <a:pt x="228" y="96"/>
                    <a:pt x="228" y="96"/>
                    <a:pt x="228" y="96"/>
                  </a:cubicBezTo>
                  <a:cubicBezTo>
                    <a:pt x="225" y="95"/>
                    <a:pt x="225" y="95"/>
                    <a:pt x="225" y="95"/>
                  </a:cubicBezTo>
                  <a:cubicBezTo>
                    <a:pt x="220" y="95"/>
                    <a:pt x="220" y="95"/>
                    <a:pt x="220" y="95"/>
                  </a:cubicBezTo>
                  <a:cubicBezTo>
                    <a:pt x="216" y="102"/>
                    <a:pt x="216" y="102"/>
                    <a:pt x="216" y="102"/>
                  </a:cubicBezTo>
                  <a:cubicBezTo>
                    <a:pt x="210" y="98"/>
                    <a:pt x="210" y="98"/>
                    <a:pt x="210" y="98"/>
                  </a:cubicBezTo>
                  <a:cubicBezTo>
                    <a:pt x="205" y="95"/>
                    <a:pt x="205" y="95"/>
                    <a:pt x="205" y="95"/>
                  </a:cubicBezTo>
                  <a:cubicBezTo>
                    <a:pt x="200" y="84"/>
                    <a:pt x="200" y="84"/>
                    <a:pt x="200" y="84"/>
                  </a:cubicBezTo>
                  <a:cubicBezTo>
                    <a:pt x="200" y="84"/>
                    <a:pt x="200" y="84"/>
                    <a:pt x="200" y="84"/>
                  </a:cubicBezTo>
                  <a:cubicBezTo>
                    <a:pt x="200" y="84"/>
                    <a:pt x="200" y="84"/>
                    <a:pt x="200" y="84"/>
                  </a:cubicBezTo>
                  <a:cubicBezTo>
                    <a:pt x="199" y="76"/>
                    <a:pt x="199" y="76"/>
                    <a:pt x="199" y="76"/>
                  </a:cubicBezTo>
                  <a:cubicBezTo>
                    <a:pt x="199" y="75"/>
                    <a:pt x="199" y="75"/>
                    <a:pt x="199" y="75"/>
                  </a:cubicBezTo>
                  <a:cubicBezTo>
                    <a:pt x="198" y="74"/>
                    <a:pt x="198" y="74"/>
                    <a:pt x="198" y="74"/>
                  </a:cubicBezTo>
                  <a:cubicBezTo>
                    <a:pt x="200" y="74"/>
                    <a:pt x="200" y="74"/>
                    <a:pt x="200" y="74"/>
                  </a:cubicBezTo>
                  <a:cubicBezTo>
                    <a:pt x="205" y="66"/>
                    <a:pt x="205" y="66"/>
                    <a:pt x="205" y="66"/>
                  </a:cubicBezTo>
                  <a:cubicBezTo>
                    <a:pt x="206" y="66"/>
                    <a:pt x="206" y="66"/>
                    <a:pt x="206" y="66"/>
                  </a:cubicBezTo>
                  <a:cubicBezTo>
                    <a:pt x="206" y="66"/>
                    <a:pt x="206" y="66"/>
                    <a:pt x="206" y="66"/>
                  </a:cubicBezTo>
                  <a:cubicBezTo>
                    <a:pt x="206" y="66"/>
                    <a:pt x="206" y="66"/>
                    <a:pt x="206" y="66"/>
                  </a:cubicBezTo>
                  <a:cubicBezTo>
                    <a:pt x="210" y="65"/>
                    <a:pt x="210" y="65"/>
                    <a:pt x="210" y="65"/>
                  </a:cubicBezTo>
                  <a:cubicBezTo>
                    <a:pt x="215" y="64"/>
                    <a:pt x="215" y="64"/>
                    <a:pt x="215" y="64"/>
                  </a:cubicBezTo>
                  <a:cubicBezTo>
                    <a:pt x="236" y="63"/>
                    <a:pt x="236" y="63"/>
                    <a:pt x="236" y="63"/>
                  </a:cubicBezTo>
                  <a:cubicBezTo>
                    <a:pt x="236" y="63"/>
                    <a:pt x="236" y="63"/>
                    <a:pt x="236" y="63"/>
                  </a:cubicBezTo>
                  <a:cubicBezTo>
                    <a:pt x="239" y="64"/>
                    <a:pt x="239" y="64"/>
                    <a:pt x="239" y="64"/>
                  </a:cubicBezTo>
                  <a:cubicBezTo>
                    <a:pt x="240" y="64"/>
                    <a:pt x="240" y="64"/>
                    <a:pt x="240" y="64"/>
                  </a:cubicBezTo>
                  <a:cubicBezTo>
                    <a:pt x="243" y="66"/>
                    <a:pt x="243" y="66"/>
                    <a:pt x="243" y="66"/>
                  </a:cubicBezTo>
                  <a:cubicBezTo>
                    <a:pt x="248" y="63"/>
                    <a:pt x="248" y="63"/>
                    <a:pt x="248" y="63"/>
                  </a:cubicBezTo>
                  <a:cubicBezTo>
                    <a:pt x="253" y="60"/>
                    <a:pt x="253" y="60"/>
                    <a:pt x="253" y="60"/>
                  </a:cubicBezTo>
                  <a:cubicBezTo>
                    <a:pt x="256" y="56"/>
                    <a:pt x="256" y="56"/>
                    <a:pt x="256" y="56"/>
                  </a:cubicBezTo>
                  <a:cubicBezTo>
                    <a:pt x="256" y="54"/>
                    <a:pt x="256" y="54"/>
                    <a:pt x="256" y="54"/>
                  </a:cubicBezTo>
                  <a:cubicBezTo>
                    <a:pt x="256" y="45"/>
                    <a:pt x="256" y="45"/>
                    <a:pt x="256" y="45"/>
                  </a:cubicBezTo>
                  <a:cubicBezTo>
                    <a:pt x="251" y="44"/>
                    <a:pt x="251" y="44"/>
                    <a:pt x="251" y="44"/>
                  </a:cubicBezTo>
                  <a:cubicBezTo>
                    <a:pt x="243" y="47"/>
                    <a:pt x="243" y="47"/>
                    <a:pt x="243" y="47"/>
                  </a:cubicBezTo>
                  <a:cubicBezTo>
                    <a:pt x="240" y="50"/>
                    <a:pt x="238" y="52"/>
                    <a:pt x="235" y="52"/>
                  </a:cubicBezTo>
                  <a:cubicBezTo>
                    <a:pt x="232" y="52"/>
                    <a:pt x="230" y="49"/>
                    <a:pt x="227" y="45"/>
                  </a:cubicBezTo>
                  <a:cubicBezTo>
                    <a:pt x="227" y="45"/>
                    <a:pt x="227" y="45"/>
                    <a:pt x="227" y="45"/>
                  </a:cubicBezTo>
                  <a:cubicBezTo>
                    <a:pt x="227" y="45"/>
                    <a:pt x="227" y="45"/>
                    <a:pt x="227" y="45"/>
                  </a:cubicBezTo>
                  <a:cubicBezTo>
                    <a:pt x="227" y="44"/>
                    <a:pt x="227" y="44"/>
                    <a:pt x="227" y="44"/>
                  </a:cubicBezTo>
                  <a:cubicBezTo>
                    <a:pt x="226" y="39"/>
                    <a:pt x="226" y="39"/>
                    <a:pt x="226" y="39"/>
                  </a:cubicBezTo>
                  <a:cubicBezTo>
                    <a:pt x="226" y="38"/>
                    <a:pt x="226" y="38"/>
                    <a:pt x="226" y="38"/>
                  </a:cubicBezTo>
                  <a:cubicBezTo>
                    <a:pt x="227" y="33"/>
                    <a:pt x="227" y="33"/>
                    <a:pt x="227" y="33"/>
                  </a:cubicBezTo>
                  <a:cubicBezTo>
                    <a:pt x="222" y="22"/>
                    <a:pt x="222" y="22"/>
                    <a:pt x="222" y="22"/>
                  </a:cubicBezTo>
                  <a:cubicBezTo>
                    <a:pt x="214" y="24"/>
                    <a:pt x="214" y="24"/>
                    <a:pt x="214" y="24"/>
                  </a:cubicBezTo>
                  <a:cubicBezTo>
                    <a:pt x="210" y="28"/>
                    <a:pt x="210" y="28"/>
                    <a:pt x="210" y="28"/>
                  </a:cubicBezTo>
                  <a:cubicBezTo>
                    <a:pt x="212" y="40"/>
                    <a:pt x="212" y="40"/>
                    <a:pt x="212" y="40"/>
                  </a:cubicBezTo>
                  <a:cubicBezTo>
                    <a:pt x="198" y="34"/>
                    <a:pt x="198" y="34"/>
                    <a:pt x="198" y="34"/>
                  </a:cubicBezTo>
                  <a:cubicBezTo>
                    <a:pt x="202" y="41"/>
                    <a:pt x="202" y="41"/>
                    <a:pt x="202" y="41"/>
                  </a:cubicBezTo>
                  <a:cubicBezTo>
                    <a:pt x="202" y="41"/>
                    <a:pt x="202" y="41"/>
                    <a:pt x="202" y="41"/>
                  </a:cubicBezTo>
                  <a:cubicBezTo>
                    <a:pt x="202" y="42"/>
                    <a:pt x="202" y="42"/>
                    <a:pt x="202" y="42"/>
                  </a:cubicBezTo>
                  <a:cubicBezTo>
                    <a:pt x="201" y="50"/>
                    <a:pt x="201" y="50"/>
                    <a:pt x="201" y="50"/>
                  </a:cubicBezTo>
                  <a:cubicBezTo>
                    <a:pt x="201" y="51"/>
                    <a:pt x="201" y="51"/>
                    <a:pt x="201" y="51"/>
                  </a:cubicBezTo>
                  <a:cubicBezTo>
                    <a:pt x="200" y="51"/>
                    <a:pt x="200" y="51"/>
                    <a:pt x="200" y="51"/>
                  </a:cubicBezTo>
                  <a:cubicBezTo>
                    <a:pt x="193" y="62"/>
                    <a:pt x="193" y="62"/>
                    <a:pt x="193" y="62"/>
                  </a:cubicBezTo>
                  <a:cubicBezTo>
                    <a:pt x="193" y="62"/>
                    <a:pt x="193" y="62"/>
                    <a:pt x="193" y="62"/>
                  </a:cubicBezTo>
                  <a:cubicBezTo>
                    <a:pt x="180" y="69"/>
                    <a:pt x="180" y="69"/>
                    <a:pt x="180" y="69"/>
                  </a:cubicBezTo>
                  <a:cubicBezTo>
                    <a:pt x="179" y="76"/>
                    <a:pt x="179" y="76"/>
                    <a:pt x="179" y="76"/>
                  </a:cubicBezTo>
                  <a:cubicBezTo>
                    <a:pt x="179" y="78"/>
                    <a:pt x="180" y="81"/>
                    <a:pt x="182" y="85"/>
                  </a:cubicBezTo>
                  <a:cubicBezTo>
                    <a:pt x="183" y="85"/>
                    <a:pt x="183" y="85"/>
                    <a:pt x="183" y="85"/>
                  </a:cubicBezTo>
                  <a:cubicBezTo>
                    <a:pt x="183" y="86"/>
                    <a:pt x="183" y="86"/>
                    <a:pt x="183" y="86"/>
                  </a:cubicBezTo>
                  <a:cubicBezTo>
                    <a:pt x="184" y="96"/>
                    <a:pt x="184" y="96"/>
                    <a:pt x="184" y="96"/>
                  </a:cubicBezTo>
                  <a:cubicBezTo>
                    <a:pt x="184" y="97"/>
                    <a:pt x="184" y="97"/>
                    <a:pt x="184" y="97"/>
                  </a:cubicBezTo>
                  <a:cubicBezTo>
                    <a:pt x="183" y="98"/>
                    <a:pt x="183" y="98"/>
                    <a:pt x="183" y="98"/>
                  </a:cubicBezTo>
                  <a:cubicBezTo>
                    <a:pt x="178" y="104"/>
                    <a:pt x="178" y="104"/>
                    <a:pt x="178" y="104"/>
                  </a:cubicBezTo>
                  <a:cubicBezTo>
                    <a:pt x="178" y="104"/>
                    <a:pt x="178" y="104"/>
                    <a:pt x="178" y="104"/>
                  </a:cubicBezTo>
                  <a:cubicBezTo>
                    <a:pt x="178" y="104"/>
                    <a:pt x="178" y="104"/>
                    <a:pt x="178" y="104"/>
                  </a:cubicBezTo>
                  <a:cubicBezTo>
                    <a:pt x="178" y="104"/>
                    <a:pt x="178" y="104"/>
                    <a:pt x="178" y="104"/>
                  </a:cubicBezTo>
                  <a:cubicBezTo>
                    <a:pt x="174" y="107"/>
                    <a:pt x="174" y="107"/>
                    <a:pt x="174" y="107"/>
                  </a:cubicBezTo>
                  <a:cubicBezTo>
                    <a:pt x="174" y="107"/>
                    <a:pt x="174" y="107"/>
                    <a:pt x="174" y="107"/>
                  </a:cubicBezTo>
                  <a:cubicBezTo>
                    <a:pt x="173" y="107"/>
                    <a:pt x="173" y="107"/>
                    <a:pt x="173" y="107"/>
                  </a:cubicBezTo>
                  <a:cubicBezTo>
                    <a:pt x="173" y="107"/>
                    <a:pt x="173" y="107"/>
                    <a:pt x="173" y="107"/>
                  </a:cubicBezTo>
                  <a:cubicBezTo>
                    <a:pt x="172" y="107"/>
                    <a:pt x="172" y="107"/>
                    <a:pt x="172" y="107"/>
                  </a:cubicBezTo>
                  <a:cubicBezTo>
                    <a:pt x="163" y="105"/>
                    <a:pt x="163" y="105"/>
                    <a:pt x="163" y="105"/>
                  </a:cubicBezTo>
                  <a:cubicBezTo>
                    <a:pt x="162" y="105"/>
                    <a:pt x="160" y="106"/>
                    <a:pt x="158" y="107"/>
                  </a:cubicBezTo>
                  <a:cubicBezTo>
                    <a:pt x="154" y="112"/>
                    <a:pt x="154" y="112"/>
                    <a:pt x="154" y="112"/>
                  </a:cubicBezTo>
                  <a:cubicBezTo>
                    <a:pt x="150" y="116"/>
                    <a:pt x="150" y="116"/>
                    <a:pt x="150" y="116"/>
                  </a:cubicBezTo>
                  <a:cubicBezTo>
                    <a:pt x="148" y="119"/>
                    <a:pt x="146" y="120"/>
                    <a:pt x="141" y="119"/>
                  </a:cubicBezTo>
                  <a:cubicBezTo>
                    <a:pt x="138" y="119"/>
                    <a:pt x="138" y="116"/>
                    <a:pt x="138" y="112"/>
                  </a:cubicBezTo>
                  <a:cubicBezTo>
                    <a:pt x="138" y="110"/>
                    <a:pt x="138" y="110"/>
                    <a:pt x="138" y="110"/>
                  </a:cubicBezTo>
                  <a:cubicBezTo>
                    <a:pt x="138" y="107"/>
                    <a:pt x="138" y="107"/>
                    <a:pt x="138" y="107"/>
                  </a:cubicBezTo>
                  <a:cubicBezTo>
                    <a:pt x="136" y="109"/>
                    <a:pt x="136" y="109"/>
                    <a:pt x="136" y="109"/>
                  </a:cubicBezTo>
                  <a:cubicBezTo>
                    <a:pt x="135" y="110"/>
                    <a:pt x="134" y="111"/>
                    <a:pt x="132" y="111"/>
                  </a:cubicBezTo>
                  <a:cubicBezTo>
                    <a:pt x="131" y="110"/>
                    <a:pt x="130" y="109"/>
                    <a:pt x="129" y="106"/>
                  </a:cubicBezTo>
                  <a:cubicBezTo>
                    <a:pt x="129" y="106"/>
                    <a:pt x="129" y="106"/>
                    <a:pt x="129" y="106"/>
                  </a:cubicBezTo>
                  <a:cubicBezTo>
                    <a:pt x="128" y="96"/>
                    <a:pt x="128" y="96"/>
                    <a:pt x="128" y="96"/>
                  </a:cubicBezTo>
                  <a:cubicBezTo>
                    <a:pt x="126" y="88"/>
                    <a:pt x="126" y="88"/>
                    <a:pt x="126" y="88"/>
                  </a:cubicBezTo>
                  <a:cubicBezTo>
                    <a:pt x="122" y="84"/>
                    <a:pt x="122" y="84"/>
                    <a:pt x="122" y="84"/>
                  </a:cubicBezTo>
                  <a:cubicBezTo>
                    <a:pt x="122" y="84"/>
                    <a:pt x="122" y="84"/>
                    <a:pt x="122" y="84"/>
                  </a:cubicBezTo>
                  <a:cubicBezTo>
                    <a:pt x="122" y="83"/>
                    <a:pt x="122" y="83"/>
                    <a:pt x="122" y="83"/>
                  </a:cubicBezTo>
                  <a:cubicBezTo>
                    <a:pt x="113" y="64"/>
                    <a:pt x="113" y="64"/>
                    <a:pt x="113" y="64"/>
                  </a:cubicBezTo>
                  <a:cubicBezTo>
                    <a:pt x="113" y="64"/>
                    <a:pt x="113" y="64"/>
                    <a:pt x="113" y="64"/>
                  </a:cubicBezTo>
                  <a:cubicBezTo>
                    <a:pt x="110" y="58"/>
                    <a:pt x="110" y="58"/>
                    <a:pt x="110" y="58"/>
                  </a:cubicBezTo>
                  <a:cubicBezTo>
                    <a:pt x="110" y="58"/>
                    <a:pt x="110" y="58"/>
                    <a:pt x="110" y="58"/>
                  </a:cubicBezTo>
                  <a:cubicBezTo>
                    <a:pt x="110" y="58"/>
                    <a:pt x="110" y="58"/>
                    <a:pt x="110" y="58"/>
                  </a:cubicBezTo>
                  <a:cubicBezTo>
                    <a:pt x="110" y="57"/>
                    <a:pt x="110" y="57"/>
                    <a:pt x="110" y="57"/>
                  </a:cubicBezTo>
                  <a:cubicBezTo>
                    <a:pt x="108" y="47"/>
                    <a:pt x="108" y="47"/>
                    <a:pt x="108" y="47"/>
                  </a:cubicBezTo>
                  <a:cubicBezTo>
                    <a:pt x="107" y="45"/>
                    <a:pt x="107" y="45"/>
                    <a:pt x="107" y="45"/>
                  </a:cubicBezTo>
                  <a:cubicBezTo>
                    <a:pt x="106" y="46"/>
                    <a:pt x="106" y="46"/>
                    <a:pt x="106" y="46"/>
                  </a:cubicBezTo>
                  <a:cubicBezTo>
                    <a:pt x="103" y="50"/>
                    <a:pt x="101" y="52"/>
                    <a:pt x="100" y="52"/>
                  </a:cubicBezTo>
                  <a:cubicBezTo>
                    <a:pt x="99" y="52"/>
                    <a:pt x="97" y="50"/>
                    <a:pt x="94" y="48"/>
                  </a:cubicBezTo>
                  <a:cubicBezTo>
                    <a:pt x="88" y="45"/>
                    <a:pt x="88" y="45"/>
                    <a:pt x="88" y="45"/>
                  </a:cubicBezTo>
                  <a:cubicBezTo>
                    <a:pt x="87" y="44"/>
                    <a:pt x="87" y="44"/>
                    <a:pt x="87" y="44"/>
                  </a:cubicBezTo>
                  <a:cubicBezTo>
                    <a:pt x="86" y="44"/>
                    <a:pt x="86" y="44"/>
                    <a:pt x="86" y="44"/>
                  </a:cubicBezTo>
                  <a:cubicBezTo>
                    <a:pt x="86" y="44"/>
                    <a:pt x="86" y="44"/>
                    <a:pt x="86" y="44"/>
                  </a:cubicBezTo>
                  <a:cubicBezTo>
                    <a:pt x="86" y="43"/>
                    <a:pt x="86" y="43"/>
                    <a:pt x="86" y="43"/>
                  </a:cubicBezTo>
                  <a:cubicBezTo>
                    <a:pt x="86" y="35"/>
                    <a:pt x="86" y="35"/>
                    <a:pt x="86" y="35"/>
                  </a:cubicBezTo>
                  <a:cubicBezTo>
                    <a:pt x="86" y="35"/>
                    <a:pt x="86" y="35"/>
                    <a:pt x="86" y="35"/>
                  </a:cubicBezTo>
                  <a:cubicBezTo>
                    <a:pt x="84" y="29"/>
                    <a:pt x="84" y="29"/>
                    <a:pt x="84" y="29"/>
                  </a:cubicBezTo>
                  <a:cubicBezTo>
                    <a:pt x="81" y="21"/>
                    <a:pt x="81" y="21"/>
                    <a:pt x="81" y="21"/>
                  </a:cubicBezTo>
                  <a:cubicBezTo>
                    <a:pt x="78" y="21"/>
                    <a:pt x="78" y="21"/>
                    <a:pt x="78" y="21"/>
                  </a:cubicBezTo>
                  <a:cubicBezTo>
                    <a:pt x="78" y="24"/>
                    <a:pt x="78" y="27"/>
                    <a:pt x="77" y="29"/>
                  </a:cubicBezTo>
                  <a:cubicBezTo>
                    <a:pt x="76" y="31"/>
                    <a:pt x="75" y="33"/>
                    <a:pt x="72" y="35"/>
                  </a:cubicBezTo>
                  <a:cubicBezTo>
                    <a:pt x="72" y="38"/>
                    <a:pt x="70" y="40"/>
                    <a:pt x="69" y="41"/>
                  </a:cubicBezTo>
                  <a:cubicBezTo>
                    <a:pt x="66" y="44"/>
                    <a:pt x="64" y="44"/>
                    <a:pt x="62" y="42"/>
                  </a:cubicBezTo>
                  <a:cubicBezTo>
                    <a:pt x="61" y="42"/>
                    <a:pt x="61" y="42"/>
                    <a:pt x="61" y="42"/>
                  </a:cubicBezTo>
                  <a:cubicBezTo>
                    <a:pt x="58" y="41"/>
                    <a:pt x="58" y="38"/>
                    <a:pt x="58" y="33"/>
                  </a:cubicBezTo>
                  <a:cubicBezTo>
                    <a:pt x="58" y="31"/>
                    <a:pt x="58" y="31"/>
                    <a:pt x="58" y="31"/>
                  </a:cubicBezTo>
                  <a:cubicBezTo>
                    <a:pt x="53" y="28"/>
                    <a:pt x="53" y="28"/>
                    <a:pt x="53" y="28"/>
                  </a:cubicBezTo>
                  <a:cubicBezTo>
                    <a:pt x="51" y="27"/>
                    <a:pt x="50" y="24"/>
                    <a:pt x="50" y="21"/>
                  </a:cubicBezTo>
                  <a:cubicBezTo>
                    <a:pt x="52" y="3"/>
                    <a:pt x="52" y="3"/>
                    <a:pt x="52" y="3"/>
                  </a:cubicBezTo>
                  <a:cubicBezTo>
                    <a:pt x="51" y="0"/>
                    <a:pt x="51" y="0"/>
                    <a:pt x="51" y="0"/>
                  </a:cubicBezTo>
                  <a:cubicBezTo>
                    <a:pt x="44" y="7"/>
                    <a:pt x="44" y="7"/>
                    <a:pt x="44" y="7"/>
                  </a:cubicBezTo>
                  <a:cubicBezTo>
                    <a:pt x="40" y="10"/>
                    <a:pt x="40" y="10"/>
                    <a:pt x="40" y="10"/>
                  </a:cubicBezTo>
                  <a:cubicBezTo>
                    <a:pt x="39" y="13"/>
                    <a:pt x="39" y="13"/>
                    <a:pt x="39" y="13"/>
                  </a:cubicBezTo>
                  <a:cubicBezTo>
                    <a:pt x="40" y="17"/>
                    <a:pt x="41" y="20"/>
                    <a:pt x="41" y="22"/>
                  </a:cubicBezTo>
                  <a:cubicBezTo>
                    <a:pt x="41" y="26"/>
                    <a:pt x="39" y="29"/>
                    <a:pt x="36" y="30"/>
                  </a:cubicBezTo>
                  <a:cubicBezTo>
                    <a:pt x="28" y="33"/>
                    <a:pt x="28" y="33"/>
                    <a:pt x="28" y="33"/>
                  </a:cubicBezTo>
                  <a:cubicBezTo>
                    <a:pt x="26" y="34"/>
                    <a:pt x="26" y="34"/>
                    <a:pt x="26" y="34"/>
                  </a:cubicBezTo>
                  <a:cubicBezTo>
                    <a:pt x="26" y="37"/>
                    <a:pt x="26" y="37"/>
                    <a:pt x="26" y="37"/>
                  </a:cubicBezTo>
                  <a:cubicBezTo>
                    <a:pt x="26" y="48"/>
                    <a:pt x="26" y="48"/>
                    <a:pt x="26" y="48"/>
                  </a:cubicBezTo>
                  <a:cubicBezTo>
                    <a:pt x="26" y="52"/>
                    <a:pt x="27" y="54"/>
                    <a:pt x="28" y="54"/>
                  </a:cubicBezTo>
                  <a:cubicBezTo>
                    <a:pt x="30" y="55"/>
                    <a:pt x="33" y="55"/>
                    <a:pt x="36" y="53"/>
                  </a:cubicBezTo>
                  <a:cubicBezTo>
                    <a:pt x="38" y="52"/>
                    <a:pt x="38" y="52"/>
                    <a:pt x="38" y="52"/>
                  </a:cubicBezTo>
                  <a:cubicBezTo>
                    <a:pt x="46" y="69"/>
                    <a:pt x="46" y="69"/>
                    <a:pt x="46" y="69"/>
                  </a:cubicBezTo>
                  <a:cubicBezTo>
                    <a:pt x="46" y="70"/>
                    <a:pt x="46" y="70"/>
                    <a:pt x="46" y="70"/>
                  </a:cubicBezTo>
                  <a:cubicBezTo>
                    <a:pt x="46" y="70"/>
                    <a:pt x="46" y="70"/>
                    <a:pt x="46" y="70"/>
                  </a:cubicBezTo>
                  <a:cubicBezTo>
                    <a:pt x="46" y="70"/>
                    <a:pt x="46" y="70"/>
                    <a:pt x="46" y="70"/>
                  </a:cubicBezTo>
                  <a:cubicBezTo>
                    <a:pt x="43" y="102"/>
                    <a:pt x="40" y="120"/>
                    <a:pt x="36" y="125"/>
                  </a:cubicBezTo>
                  <a:cubicBezTo>
                    <a:pt x="35" y="126"/>
                    <a:pt x="34" y="127"/>
                    <a:pt x="31" y="128"/>
                  </a:cubicBezTo>
                  <a:cubicBezTo>
                    <a:pt x="28" y="128"/>
                    <a:pt x="26" y="127"/>
                    <a:pt x="24" y="126"/>
                  </a:cubicBezTo>
                  <a:cubicBezTo>
                    <a:pt x="13" y="146"/>
                    <a:pt x="6" y="157"/>
                    <a:pt x="3" y="159"/>
                  </a:cubicBezTo>
                  <a:cubicBezTo>
                    <a:pt x="4" y="159"/>
                    <a:pt x="4" y="159"/>
                    <a:pt x="4" y="159"/>
                  </a:cubicBezTo>
                  <a:cubicBezTo>
                    <a:pt x="2" y="159"/>
                    <a:pt x="1" y="164"/>
                    <a:pt x="2" y="174"/>
                  </a:cubicBezTo>
                  <a:cubicBezTo>
                    <a:pt x="4" y="176"/>
                    <a:pt x="4" y="176"/>
                    <a:pt x="4" y="176"/>
                  </a:cubicBezTo>
                  <a:cubicBezTo>
                    <a:pt x="5" y="176"/>
                    <a:pt x="5" y="176"/>
                    <a:pt x="5" y="176"/>
                  </a:cubicBezTo>
                  <a:cubicBezTo>
                    <a:pt x="6" y="177"/>
                    <a:pt x="6" y="177"/>
                    <a:pt x="6" y="177"/>
                  </a:cubicBezTo>
                  <a:lnTo>
                    <a:pt x="2" y="182"/>
                  </a:lnTo>
                  <a:close/>
                </a:path>
              </a:pathLst>
            </a:custGeom>
            <a:grpFill/>
            <a:ln>
              <a:noFill/>
            </a:ln>
          </p:spPr>
          <p:txBody>
            <a:bodyPr/>
            <a:lstStyle/>
            <a:p>
              <a:endParaRPr lang="zh-CN" altLang="en-US"/>
            </a:p>
          </p:txBody>
        </p:sp>
        <p:sp>
          <p:nvSpPr>
            <p:cNvPr id="500" name="Freeform 13"/>
            <p:cNvSpPr>
              <a:spLocks noChangeArrowheads="1"/>
            </p:cNvSpPr>
            <p:nvPr/>
          </p:nvSpPr>
          <p:spPr bwMode="auto">
            <a:xfrm>
              <a:off x="3210607" y="4067406"/>
              <a:ext cx="617537" cy="533400"/>
            </a:xfrm>
            <a:custGeom>
              <a:avLst/>
              <a:gdLst>
                <a:gd name="T0" fmla="*/ 2147483647 w 192"/>
                <a:gd name="T1" fmla="*/ 2147483647 h 166"/>
                <a:gd name="T2" fmla="*/ 2147483647 w 192"/>
                <a:gd name="T3" fmla="*/ 2147483647 h 166"/>
                <a:gd name="T4" fmla="*/ 2147483647 w 192"/>
                <a:gd name="T5" fmla="*/ 0 h 166"/>
                <a:gd name="T6" fmla="*/ 2147483647 w 192"/>
                <a:gd name="T7" fmla="*/ 2147483647 h 166"/>
                <a:gd name="T8" fmla="*/ 2147483647 w 192"/>
                <a:gd name="T9" fmla="*/ 2147483647 h 166"/>
                <a:gd name="T10" fmla="*/ 2147483647 w 192"/>
                <a:gd name="T11" fmla="*/ 2147483647 h 166"/>
                <a:gd name="T12" fmla="*/ 2147483647 w 192"/>
                <a:gd name="T13" fmla="*/ 2147483647 h 166"/>
                <a:gd name="T14" fmla="*/ 2147483647 w 192"/>
                <a:gd name="T15" fmla="*/ 2147483647 h 166"/>
                <a:gd name="T16" fmla="*/ 2147483647 w 192"/>
                <a:gd name="T17" fmla="*/ 2147483647 h 166"/>
                <a:gd name="T18" fmla="*/ 2147483647 w 192"/>
                <a:gd name="T19" fmla="*/ 2147483647 h 166"/>
                <a:gd name="T20" fmla="*/ 2147483647 w 192"/>
                <a:gd name="T21" fmla="*/ 2147483647 h 166"/>
                <a:gd name="T22" fmla="*/ 2147483647 w 192"/>
                <a:gd name="T23" fmla="*/ 2147483647 h 166"/>
                <a:gd name="T24" fmla="*/ 2147483647 w 192"/>
                <a:gd name="T25" fmla="*/ 2147483647 h 166"/>
                <a:gd name="T26" fmla="*/ 2147483647 w 192"/>
                <a:gd name="T27" fmla="*/ 2147483647 h 166"/>
                <a:gd name="T28" fmla="*/ 2147483647 w 192"/>
                <a:gd name="T29" fmla="*/ 2147483647 h 166"/>
                <a:gd name="T30" fmla="*/ 2147483647 w 192"/>
                <a:gd name="T31" fmla="*/ 2147483647 h 166"/>
                <a:gd name="T32" fmla="*/ 2147483647 w 192"/>
                <a:gd name="T33" fmla="*/ 2147483647 h 166"/>
                <a:gd name="T34" fmla="*/ 2147483647 w 192"/>
                <a:gd name="T35" fmla="*/ 2147483647 h 166"/>
                <a:gd name="T36" fmla="*/ 2147483647 w 192"/>
                <a:gd name="T37" fmla="*/ 2147483647 h 166"/>
                <a:gd name="T38" fmla="*/ 2147483647 w 192"/>
                <a:gd name="T39" fmla="*/ 2147483647 h 166"/>
                <a:gd name="T40" fmla="*/ 2147483647 w 192"/>
                <a:gd name="T41" fmla="*/ 2147483647 h 166"/>
                <a:gd name="T42" fmla="*/ 2147483647 w 192"/>
                <a:gd name="T43" fmla="*/ 2147483647 h 166"/>
                <a:gd name="T44" fmla="*/ 2147483647 w 192"/>
                <a:gd name="T45" fmla="*/ 2147483647 h 166"/>
                <a:gd name="T46" fmla="*/ 2147483647 w 192"/>
                <a:gd name="T47" fmla="*/ 2147483647 h 166"/>
                <a:gd name="T48" fmla="*/ 2147483647 w 192"/>
                <a:gd name="T49" fmla="*/ 2147483647 h 166"/>
                <a:gd name="T50" fmla="*/ 2147483647 w 192"/>
                <a:gd name="T51" fmla="*/ 2147483647 h 166"/>
                <a:gd name="T52" fmla="*/ 2147483647 w 192"/>
                <a:gd name="T53" fmla="*/ 2147483647 h 166"/>
                <a:gd name="T54" fmla="*/ 2147483647 w 192"/>
                <a:gd name="T55" fmla="*/ 2147483647 h 166"/>
                <a:gd name="T56" fmla="*/ 2147483647 w 192"/>
                <a:gd name="T57" fmla="*/ 2147483647 h 166"/>
                <a:gd name="T58" fmla="*/ 2147483647 w 192"/>
                <a:gd name="T59" fmla="*/ 2147483647 h 166"/>
                <a:gd name="T60" fmla="*/ 2147483647 w 192"/>
                <a:gd name="T61" fmla="*/ 2147483647 h 166"/>
                <a:gd name="T62" fmla="*/ 2147483647 w 192"/>
                <a:gd name="T63" fmla="*/ 2147483647 h 166"/>
                <a:gd name="T64" fmla="*/ 2147483647 w 192"/>
                <a:gd name="T65" fmla="*/ 2147483647 h 166"/>
                <a:gd name="T66" fmla="*/ 2147483647 w 192"/>
                <a:gd name="T67" fmla="*/ 2147483647 h 166"/>
                <a:gd name="T68" fmla="*/ 2147483647 w 192"/>
                <a:gd name="T69" fmla="*/ 2147483647 h 166"/>
                <a:gd name="T70" fmla="*/ 2147483647 w 192"/>
                <a:gd name="T71" fmla="*/ 2147483647 h 166"/>
                <a:gd name="T72" fmla="*/ 2147483647 w 192"/>
                <a:gd name="T73" fmla="*/ 2147483647 h 166"/>
                <a:gd name="T74" fmla="*/ 2147483647 w 192"/>
                <a:gd name="T75" fmla="*/ 2147483647 h 166"/>
                <a:gd name="T76" fmla="*/ 2147483647 w 192"/>
                <a:gd name="T77" fmla="*/ 2147483647 h 166"/>
                <a:gd name="T78" fmla="*/ 2147483647 w 192"/>
                <a:gd name="T79" fmla="*/ 2147483647 h 166"/>
                <a:gd name="T80" fmla="*/ 2147483647 w 192"/>
                <a:gd name="T81" fmla="*/ 2147483647 h 166"/>
                <a:gd name="T82" fmla="*/ 2147483647 w 192"/>
                <a:gd name="T83" fmla="*/ 2147483647 h 166"/>
                <a:gd name="T84" fmla="*/ 2147483647 w 192"/>
                <a:gd name="T85" fmla="*/ 2147483647 h 166"/>
                <a:gd name="T86" fmla="*/ 2147483647 w 192"/>
                <a:gd name="T87" fmla="*/ 2147483647 h 166"/>
                <a:gd name="T88" fmla="*/ 2147483647 w 192"/>
                <a:gd name="T89" fmla="*/ 2147483647 h 166"/>
                <a:gd name="T90" fmla="*/ 2147483647 w 192"/>
                <a:gd name="T91" fmla="*/ 2147483647 h 166"/>
                <a:gd name="T92" fmla="*/ 2147483647 w 192"/>
                <a:gd name="T93" fmla="*/ 2147483647 h 166"/>
                <a:gd name="T94" fmla="*/ 2147483647 w 192"/>
                <a:gd name="T95" fmla="*/ 2147483647 h 166"/>
                <a:gd name="T96" fmla="*/ 2147483647 w 192"/>
                <a:gd name="T97" fmla="*/ 2147483647 h 166"/>
                <a:gd name="T98" fmla="*/ 2147483647 w 192"/>
                <a:gd name="T99" fmla="*/ 2147483647 h 166"/>
                <a:gd name="T100" fmla="*/ 2147483647 w 192"/>
                <a:gd name="T101" fmla="*/ 2147483647 h 166"/>
                <a:gd name="T102" fmla="*/ 2147483647 w 192"/>
                <a:gd name="T103" fmla="*/ 2147483647 h 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2"/>
                <a:gd name="T157" fmla="*/ 0 h 166"/>
                <a:gd name="T158" fmla="*/ 192 w 192"/>
                <a:gd name="T159" fmla="*/ 166 h 16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2" h="166">
                  <a:moveTo>
                    <a:pt x="150" y="3"/>
                  </a:moveTo>
                  <a:cubicBezTo>
                    <a:pt x="148" y="2"/>
                    <a:pt x="148" y="2"/>
                    <a:pt x="148" y="2"/>
                  </a:cubicBezTo>
                  <a:cubicBezTo>
                    <a:pt x="144" y="4"/>
                    <a:pt x="144" y="4"/>
                    <a:pt x="144" y="4"/>
                  </a:cubicBezTo>
                  <a:cubicBezTo>
                    <a:pt x="142" y="7"/>
                    <a:pt x="142" y="7"/>
                    <a:pt x="142" y="7"/>
                  </a:cubicBezTo>
                  <a:cubicBezTo>
                    <a:pt x="141" y="11"/>
                    <a:pt x="139" y="13"/>
                    <a:pt x="136" y="13"/>
                  </a:cubicBezTo>
                  <a:cubicBezTo>
                    <a:pt x="135" y="13"/>
                    <a:pt x="133" y="12"/>
                    <a:pt x="132" y="10"/>
                  </a:cubicBezTo>
                  <a:cubicBezTo>
                    <a:pt x="131" y="10"/>
                    <a:pt x="131" y="10"/>
                    <a:pt x="131" y="10"/>
                  </a:cubicBezTo>
                  <a:cubicBezTo>
                    <a:pt x="131" y="10"/>
                    <a:pt x="131" y="10"/>
                    <a:pt x="131" y="10"/>
                  </a:cubicBezTo>
                  <a:cubicBezTo>
                    <a:pt x="131" y="10"/>
                    <a:pt x="131" y="10"/>
                    <a:pt x="131" y="10"/>
                  </a:cubicBezTo>
                  <a:cubicBezTo>
                    <a:pt x="130" y="6"/>
                    <a:pt x="130" y="6"/>
                    <a:pt x="130" y="6"/>
                  </a:cubicBezTo>
                  <a:cubicBezTo>
                    <a:pt x="130" y="5"/>
                    <a:pt x="130" y="5"/>
                    <a:pt x="130" y="5"/>
                  </a:cubicBezTo>
                  <a:cubicBezTo>
                    <a:pt x="129" y="0"/>
                    <a:pt x="129" y="0"/>
                    <a:pt x="129" y="0"/>
                  </a:cubicBezTo>
                  <a:cubicBezTo>
                    <a:pt x="127" y="0"/>
                    <a:pt x="127" y="0"/>
                    <a:pt x="127" y="0"/>
                  </a:cubicBezTo>
                  <a:cubicBezTo>
                    <a:pt x="126" y="0"/>
                    <a:pt x="126" y="0"/>
                    <a:pt x="126" y="0"/>
                  </a:cubicBezTo>
                  <a:cubicBezTo>
                    <a:pt x="125" y="4"/>
                    <a:pt x="125" y="4"/>
                    <a:pt x="125" y="4"/>
                  </a:cubicBezTo>
                  <a:cubicBezTo>
                    <a:pt x="125" y="10"/>
                    <a:pt x="125" y="10"/>
                    <a:pt x="125" y="10"/>
                  </a:cubicBezTo>
                  <a:cubicBezTo>
                    <a:pt x="125" y="10"/>
                    <a:pt x="125" y="10"/>
                    <a:pt x="125" y="10"/>
                  </a:cubicBezTo>
                  <a:cubicBezTo>
                    <a:pt x="124" y="10"/>
                    <a:pt x="124" y="10"/>
                    <a:pt x="124" y="10"/>
                  </a:cubicBezTo>
                  <a:cubicBezTo>
                    <a:pt x="120" y="17"/>
                    <a:pt x="120" y="17"/>
                    <a:pt x="120" y="17"/>
                  </a:cubicBezTo>
                  <a:cubicBezTo>
                    <a:pt x="119" y="18"/>
                    <a:pt x="119" y="18"/>
                    <a:pt x="119" y="18"/>
                  </a:cubicBezTo>
                  <a:cubicBezTo>
                    <a:pt x="118" y="18"/>
                    <a:pt x="118" y="18"/>
                    <a:pt x="118" y="18"/>
                  </a:cubicBezTo>
                  <a:cubicBezTo>
                    <a:pt x="108" y="17"/>
                    <a:pt x="108" y="17"/>
                    <a:pt x="108" y="17"/>
                  </a:cubicBezTo>
                  <a:cubicBezTo>
                    <a:pt x="108" y="17"/>
                    <a:pt x="108" y="17"/>
                    <a:pt x="108" y="17"/>
                  </a:cubicBezTo>
                  <a:cubicBezTo>
                    <a:pt x="108" y="17"/>
                    <a:pt x="108" y="17"/>
                    <a:pt x="108" y="17"/>
                  </a:cubicBezTo>
                  <a:cubicBezTo>
                    <a:pt x="108" y="17"/>
                    <a:pt x="108" y="17"/>
                    <a:pt x="108" y="17"/>
                  </a:cubicBezTo>
                  <a:cubicBezTo>
                    <a:pt x="108" y="18"/>
                    <a:pt x="108" y="18"/>
                    <a:pt x="108" y="18"/>
                  </a:cubicBezTo>
                  <a:cubicBezTo>
                    <a:pt x="104" y="22"/>
                    <a:pt x="104" y="22"/>
                    <a:pt x="104" y="22"/>
                  </a:cubicBezTo>
                  <a:cubicBezTo>
                    <a:pt x="106" y="25"/>
                    <a:pt x="106" y="25"/>
                    <a:pt x="106" y="25"/>
                  </a:cubicBezTo>
                  <a:cubicBezTo>
                    <a:pt x="106" y="25"/>
                    <a:pt x="106" y="25"/>
                    <a:pt x="106" y="25"/>
                  </a:cubicBezTo>
                  <a:cubicBezTo>
                    <a:pt x="103" y="29"/>
                    <a:pt x="103" y="29"/>
                    <a:pt x="103" y="29"/>
                  </a:cubicBezTo>
                  <a:cubicBezTo>
                    <a:pt x="94" y="29"/>
                    <a:pt x="94" y="29"/>
                    <a:pt x="94" y="29"/>
                  </a:cubicBezTo>
                  <a:cubicBezTo>
                    <a:pt x="94" y="28"/>
                    <a:pt x="94" y="28"/>
                    <a:pt x="94" y="28"/>
                  </a:cubicBezTo>
                  <a:cubicBezTo>
                    <a:pt x="94" y="27"/>
                    <a:pt x="94" y="27"/>
                    <a:pt x="94" y="27"/>
                  </a:cubicBezTo>
                  <a:cubicBezTo>
                    <a:pt x="92" y="26"/>
                    <a:pt x="92" y="26"/>
                    <a:pt x="92" y="26"/>
                  </a:cubicBezTo>
                  <a:cubicBezTo>
                    <a:pt x="91" y="29"/>
                    <a:pt x="91" y="29"/>
                    <a:pt x="91" y="29"/>
                  </a:cubicBezTo>
                  <a:cubicBezTo>
                    <a:pt x="90" y="30"/>
                    <a:pt x="90" y="30"/>
                    <a:pt x="90" y="30"/>
                  </a:cubicBezTo>
                  <a:cubicBezTo>
                    <a:pt x="84" y="30"/>
                    <a:pt x="84" y="30"/>
                    <a:pt x="84" y="30"/>
                  </a:cubicBezTo>
                  <a:cubicBezTo>
                    <a:pt x="84" y="30"/>
                    <a:pt x="84" y="30"/>
                    <a:pt x="84" y="30"/>
                  </a:cubicBezTo>
                  <a:cubicBezTo>
                    <a:pt x="80" y="27"/>
                    <a:pt x="80" y="27"/>
                    <a:pt x="80" y="27"/>
                  </a:cubicBezTo>
                  <a:cubicBezTo>
                    <a:pt x="80" y="26"/>
                    <a:pt x="80" y="26"/>
                    <a:pt x="80" y="26"/>
                  </a:cubicBezTo>
                  <a:cubicBezTo>
                    <a:pt x="80" y="26"/>
                    <a:pt x="80" y="26"/>
                    <a:pt x="80" y="26"/>
                  </a:cubicBezTo>
                  <a:cubicBezTo>
                    <a:pt x="80" y="26"/>
                    <a:pt x="80" y="26"/>
                    <a:pt x="80" y="26"/>
                  </a:cubicBezTo>
                  <a:cubicBezTo>
                    <a:pt x="80" y="25"/>
                    <a:pt x="80" y="25"/>
                    <a:pt x="80" y="25"/>
                  </a:cubicBezTo>
                  <a:cubicBezTo>
                    <a:pt x="73" y="24"/>
                    <a:pt x="73" y="24"/>
                    <a:pt x="73" y="24"/>
                  </a:cubicBezTo>
                  <a:cubicBezTo>
                    <a:pt x="68" y="26"/>
                    <a:pt x="68" y="26"/>
                    <a:pt x="68" y="26"/>
                  </a:cubicBezTo>
                  <a:cubicBezTo>
                    <a:pt x="66" y="28"/>
                    <a:pt x="66" y="28"/>
                    <a:pt x="66" y="28"/>
                  </a:cubicBezTo>
                  <a:cubicBezTo>
                    <a:pt x="74" y="37"/>
                    <a:pt x="74" y="37"/>
                    <a:pt x="74" y="37"/>
                  </a:cubicBezTo>
                  <a:cubicBezTo>
                    <a:pt x="84" y="40"/>
                    <a:pt x="84" y="40"/>
                    <a:pt x="84" y="40"/>
                  </a:cubicBezTo>
                  <a:cubicBezTo>
                    <a:pt x="84" y="40"/>
                    <a:pt x="84" y="40"/>
                    <a:pt x="84" y="40"/>
                  </a:cubicBezTo>
                  <a:cubicBezTo>
                    <a:pt x="84" y="40"/>
                    <a:pt x="84" y="40"/>
                    <a:pt x="84" y="40"/>
                  </a:cubicBezTo>
                  <a:cubicBezTo>
                    <a:pt x="85" y="41"/>
                    <a:pt x="85" y="41"/>
                    <a:pt x="85" y="41"/>
                  </a:cubicBezTo>
                  <a:cubicBezTo>
                    <a:pt x="90" y="46"/>
                    <a:pt x="90" y="46"/>
                    <a:pt x="90" y="46"/>
                  </a:cubicBezTo>
                  <a:cubicBezTo>
                    <a:pt x="88" y="54"/>
                    <a:pt x="88" y="54"/>
                    <a:pt x="88" y="54"/>
                  </a:cubicBezTo>
                  <a:cubicBezTo>
                    <a:pt x="88" y="54"/>
                    <a:pt x="88" y="54"/>
                    <a:pt x="88" y="54"/>
                  </a:cubicBezTo>
                  <a:cubicBezTo>
                    <a:pt x="88" y="55"/>
                    <a:pt x="88" y="55"/>
                    <a:pt x="88" y="55"/>
                  </a:cubicBezTo>
                  <a:cubicBezTo>
                    <a:pt x="88" y="55"/>
                    <a:pt x="88" y="55"/>
                    <a:pt x="88" y="55"/>
                  </a:cubicBezTo>
                  <a:cubicBezTo>
                    <a:pt x="81" y="60"/>
                    <a:pt x="81" y="60"/>
                    <a:pt x="81" y="60"/>
                  </a:cubicBezTo>
                  <a:cubicBezTo>
                    <a:pt x="81" y="61"/>
                    <a:pt x="81" y="61"/>
                    <a:pt x="81" y="61"/>
                  </a:cubicBezTo>
                  <a:cubicBezTo>
                    <a:pt x="80" y="61"/>
                    <a:pt x="80" y="61"/>
                    <a:pt x="80" y="61"/>
                  </a:cubicBezTo>
                  <a:cubicBezTo>
                    <a:pt x="69" y="64"/>
                    <a:pt x="69" y="64"/>
                    <a:pt x="69" y="64"/>
                  </a:cubicBezTo>
                  <a:cubicBezTo>
                    <a:pt x="69" y="64"/>
                    <a:pt x="69" y="64"/>
                    <a:pt x="69" y="64"/>
                  </a:cubicBezTo>
                  <a:cubicBezTo>
                    <a:pt x="62" y="65"/>
                    <a:pt x="62" y="65"/>
                    <a:pt x="62" y="65"/>
                  </a:cubicBezTo>
                  <a:cubicBezTo>
                    <a:pt x="62" y="65"/>
                    <a:pt x="62" y="65"/>
                    <a:pt x="62" y="65"/>
                  </a:cubicBezTo>
                  <a:cubicBezTo>
                    <a:pt x="62" y="65"/>
                    <a:pt x="62" y="65"/>
                    <a:pt x="62" y="65"/>
                  </a:cubicBezTo>
                  <a:cubicBezTo>
                    <a:pt x="62" y="65"/>
                    <a:pt x="62" y="65"/>
                    <a:pt x="62" y="65"/>
                  </a:cubicBezTo>
                  <a:cubicBezTo>
                    <a:pt x="62" y="65"/>
                    <a:pt x="62" y="65"/>
                    <a:pt x="62" y="65"/>
                  </a:cubicBezTo>
                  <a:cubicBezTo>
                    <a:pt x="57" y="63"/>
                    <a:pt x="57" y="63"/>
                    <a:pt x="57" y="63"/>
                  </a:cubicBezTo>
                  <a:cubicBezTo>
                    <a:pt x="55" y="63"/>
                    <a:pt x="55" y="63"/>
                    <a:pt x="55" y="63"/>
                  </a:cubicBezTo>
                  <a:cubicBezTo>
                    <a:pt x="52" y="67"/>
                    <a:pt x="52" y="67"/>
                    <a:pt x="52" y="67"/>
                  </a:cubicBezTo>
                  <a:cubicBezTo>
                    <a:pt x="52" y="67"/>
                    <a:pt x="52" y="67"/>
                    <a:pt x="52" y="67"/>
                  </a:cubicBezTo>
                  <a:cubicBezTo>
                    <a:pt x="52" y="67"/>
                    <a:pt x="52" y="67"/>
                    <a:pt x="52" y="67"/>
                  </a:cubicBezTo>
                  <a:cubicBezTo>
                    <a:pt x="47" y="71"/>
                    <a:pt x="47" y="71"/>
                    <a:pt x="47" y="71"/>
                  </a:cubicBezTo>
                  <a:cubicBezTo>
                    <a:pt x="46" y="71"/>
                    <a:pt x="46" y="71"/>
                    <a:pt x="46" y="71"/>
                  </a:cubicBezTo>
                  <a:cubicBezTo>
                    <a:pt x="46" y="71"/>
                    <a:pt x="46" y="71"/>
                    <a:pt x="46" y="71"/>
                  </a:cubicBezTo>
                  <a:cubicBezTo>
                    <a:pt x="39" y="74"/>
                    <a:pt x="39" y="74"/>
                    <a:pt x="39" y="74"/>
                  </a:cubicBezTo>
                  <a:cubicBezTo>
                    <a:pt x="39" y="74"/>
                    <a:pt x="39" y="74"/>
                    <a:pt x="39" y="74"/>
                  </a:cubicBezTo>
                  <a:cubicBezTo>
                    <a:pt x="30" y="71"/>
                    <a:pt x="30" y="71"/>
                    <a:pt x="30" y="71"/>
                  </a:cubicBezTo>
                  <a:cubicBezTo>
                    <a:pt x="12" y="72"/>
                    <a:pt x="12" y="72"/>
                    <a:pt x="12" y="72"/>
                  </a:cubicBezTo>
                  <a:cubicBezTo>
                    <a:pt x="8" y="73"/>
                    <a:pt x="8" y="73"/>
                    <a:pt x="8" y="73"/>
                  </a:cubicBezTo>
                  <a:cubicBezTo>
                    <a:pt x="8" y="74"/>
                    <a:pt x="8" y="74"/>
                    <a:pt x="8" y="74"/>
                  </a:cubicBezTo>
                  <a:cubicBezTo>
                    <a:pt x="4" y="74"/>
                    <a:pt x="4" y="74"/>
                    <a:pt x="4" y="74"/>
                  </a:cubicBezTo>
                  <a:cubicBezTo>
                    <a:pt x="0" y="80"/>
                    <a:pt x="0" y="80"/>
                    <a:pt x="0" y="80"/>
                  </a:cubicBezTo>
                  <a:cubicBezTo>
                    <a:pt x="0" y="86"/>
                    <a:pt x="0" y="86"/>
                    <a:pt x="0" y="86"/>
                  </a:cubicBezTo>
                  <a:cubicBezTo>
                    <a:pt x="4" y="96"/>
                    <a:pt x="4" y="96"/>
                    <a:pt x="4" y="96"/>
                  </a:cubicBezTo>
                  <a:cubicBezTo>
                    <a:pt x="9" y="98"/>
                    <a:pt x="9" y="98"/>
                    <a:pt x="9" y="98"/>
                  </a:cubicBezTo>
                  <a:cubicBezTo>
                    <a:pt x="9" y="98"/>
                    <a:pt x="9" y="98"/>
                    <a:pt x="9" y="98"/>
                  </a:cubicBezTo>
                  <a:cubicBezTo>
                    <a:pt x="9" y="98"/>
                    <a:pt x="9" y="98"/>
                    <a:pt x="9" y="98"/>
                  </a:cubicBezTo>
                  <a:cubicBezTo>
                    <a:pt x="11" y="100"/>
                    <a:pt x="11" y="100"/>
                    <a:pt x="11" y="100"/>
                  </a:cubicBezTo>
                  <a:cubicBezTo>
                    <a:pt x="14" y="96"/>
                    <a:pt x="14" y="96"/>
                    <a:pt x="14" y="96"/>
                  </a:cubicBezTo>
                  <a:cubicBezTo>
                    <a:pt x="14" y="95"/>
                    <a:pt x="14" y="95"/>
                    <a:pt x="14" y="95"/>
                  </a:cubicBezTo>
                  <a:cubicBezTo>
                    <a:pt x="14" y="95"/>
                    <a:pt x="14" y="95"/>
                    <a:pt x="14" y="95"/>
                  </a:cubicBezTo>
                  <a:cubicBezTo>
                    <a:pt x="15" y="95"/>
                    <a:pt x="15" y="95"/>
                    <a:pt x="15" y="95"/>
                  </a:cubicBezTo>
                  <a:cubicBezTo>
                    <a:pt x="21" y="94"/>
                    <a:pt x="21" y="94"/>
                    <a:pt x="21" y="94"/>
                  </a:cubicBezTo>
                  <a:cubicBezTo>
                    <a:pt x="22" y="94"/>
                    <a:pt x="22" y="94"/>
                    <a:pt x="22" y="94"/>
                  </a:cubicBezTo>
                  <a:cubicBezTo>
                    <a:pt x="22" y="94"/>
                    <a:pt x="22" y="94"/>
                    <a:pt x="22" y="94"/>
                  </a:cubicBezTo>
                  <a:cubicBezTo>
                    <a:pt x="28" y="96"/>
                    <a:pt x="28" y="96"/>
                    <a:pt x="28" y="96"/>
                  </a:cubicBezTo>
                  <a:cubicBezTo>
                    <a:pt x="34" y="110"/>
                    <a:pt x="34" y="110"/>
                    <a:pt x="34" y="110"/>
                  </a:cubicBezTo>
                  <a:cubicBezTo>
                    <a:pt x="33" y="110"/>
                    <a:pt x="33" y="110"/>
                    <a:pt x="33" y="110"/>
                  </a:cubicBezTo>
                  <a:cubicBezTo>
                    <a:pt x="33" y="110"/>
                    <a:pt x="33" y="110"/>
                    <a:pt x="33" y="110"/>
                  </a:cubicBezTo>
                  <a:cubicBezTo>
                    <a:pt x="31" y="118"/>
                    <a:pt x="31" y="118"/>
                    <a:pt x="31" y="118"/>
                  </a:cubicBezTo>
                  <a:cubicBezTo>
                    <a:pt x="31" y="118"/>
                    <a:pt x="31" y="118"/>
                    <a:pt x="31" y="118"/>
                  </a:cubicBezTo>
                  <a:cubicBezTo>
                    <a:pt x="29" y="122"/>
                    <a:pt x="29" y="122"/>
                    <a:pt x="29" y="122"/>
                  </a:cubicBezTo>
                  <a:cubicBezTo>
                    <a:pt x="29" y="123"/>
                    <a:pt x="29" y="123"/>
                    <a:pt x="29" y="123"/>
                  </a:cubicBezTo>
                  <a:cubicBezTo>
                    <a:pt x="26" y="130"/>
                    <a:pt x="26" y="130"/>
                    <a:pt x="26" y="130"/>
                  </a:cubicBezTo>
                  <a:cubicBezTo>
                    <a:pt x="26" y="138"/>
                    <a:pt x="26" y="138"/>
                    <a:pt x="26" y="138"/>
                  </a:cubicBezTo>
                  <a:cubicBezTo>
                    <a:pt x="31" y="143"/>
                    <a:pt x="31" y="143"/>
                    <a:pt x="31" y="143"/>
                  </a:cubicBezTo>
                  <a:cubicBezTo>
                    <a:pt x="31" y="143"/>
                    <a:pt x="31" y="143"/>
                    <a:pt x="31" y="143"/>
                  </a:cubicBezTo>
                  <a:cubicBezTo>
                    <a:pt x="38" y="148"/>
                    <a:pt x="38" y="148"/>
                    <a:pt x="38" y="148"/>
                  </a:cubicBezTo>
                  <a:cubicBezTo>
                    <a:pt x="38" y="149"/>
                    <a:pt x="38" y="149"/>
                    <a:pt x="38" y="149"/>
                  </a:cubicBezTo>
                  <a:cubicBezTo>
                    <a:pt x="39" y="149"/>
                    <a:pt x="39" y="149"/>
                    <a:pt x="39" y="149"/>
                  </a:cubicBezTo>
                  <a:cubicBezTo>
                    <a:pt x="34" y="160"/>
                    <a:pt x="34" y="160"/>
                    <a:pt x="34" y="160"/>
                  </a:cubicBezTo>
                  <a:cubicBezTo>
                    <a:pt x="33" y="166"/>
                    <a:pt x="33" y="166"/>
                    <a:pt x="33" y="166"/>
                  </a:cubicBezTo>
                  <a:cubicBezTo>
                    <a:pt x="34" y="165"/>
                    <a:pt x="34" y="165"/>
                    <a:pt x="34" y="165"/>
                  </a:cubicBezTo>
                  <a:cubicBezTo>
                    <a:pt x="35" y="165"/>
                    <a:pt x="35" y="165"/>
                    <a:pt x="35" y="165"/>
                  </a:cubicBezTo>
                  <a:cubicBezTo>
                    <a:pt x="39" y="163"/>
                    <a:pt x="39" y="163"/>
                    <a:pt x="39" y="163"/>
                  </a:cubicBezTo>
                  <a:cubicBezTo>
                    <a:pt x="46" y="159"/>
                    <a:pt x="46" y="159"/>
                    <a:pt x="46" y="159"/>
                  </a:cubicBezTo>
                  <a:cubicBezTo>
                    <a:pt x="46" y="159"/>
                    <a:pt x="46" y="159"/>
                    <a:pt x="46" y="159"/>
                  </a:cubicBezTo>
                  <a:cubicBezTo>
                    <a:pt x="54" y="160"/>
                    <a:pt x="54" y="160"/>
                    <a:pt x="54" y="160"/>
                  </a:cubicBezTo>
                  <a:cubicBezTo>
                    <a:pt x="55" y="160"/>
                    <a:pt x="55" y="160"/>
                    <a:pt x="55" y="160"/>
                  </a:cubicBezTo>
                  <a:cubicBezTo>
                    <a:pt x="55" y="160"/>
                    <a:pt x="55" y="160"/>
                    <a:pt x="55" y="160"/>
                  </a:cubicBezTo>
                  <a:cubicBezTo>
                    <a:pt x="67" y="165"/>
                    <a:pt x="67" y="165"/>
                    <a:pt x="67" y="165"/>
                  </a:cubicBezTo>
                  <a:cubicBezTo>
                    <a:pt x="80" y="165"/>
                    <a:pt x="80" y="165"/>
                    <a:pt x="80" y="165"/>
                  </a:cubicBezTo>
                  <a:cubicBezTo>
                    <a:pt x="84" y="160"/>
                    <a:pt x="84" y="160"/>
                    <a:pt x="84" y="160"/>
                  </a:cubicBezTo>
                  <a:cubicBezTo>
                    <a:pt x="84" y="160"/>
                    <a:pt x="84" y="160"/>
                    <a:pt x="84" y="160"/>
                  </a:cubicBezTo>
                  <a:cubicBezTo>
                    <a:pt x="84" y="160"/>
                    <a:pt x="84" y="160"/>
                    <a:pt x="84" y="160"/>
                  </a:cubicBezTo>
                  <a:cubicBezTo>
                    <a:pt x="91" y="156"/>
                    <a:pt x="91" y="156"/>
                    <a:pt x="91" y="156"/>
                  </a:cubicBezTo>
                  <a:cubicBezTo>
                    <a:pt x="98" y="151"/>
                    <a:pt x="98" y="151"/>
                    <a:pt x="98" y="151"/>
                  </a:cubicBezTo>
                  <a:cubicBezTo>
                    <a:pt x="98" y="150"/>
                    <a:pt x="98" y="150"/>
                    <a:pt x="98" y="150"/>
                  </a:cubicBezTo>
                  <a:cubicBezTo>
                    <a:pt x="98" y="150"/>
                    <a:pt x="98" y="150"/>
                    <a:pt x="98" y="150"/>
                  </a:cubicBezTo>
                  <a:cubicBezTo>
                    <a:pt x="103" y="149"/>
                    <a:pt x="103" y="149"/>
                    <a:pt x="103" y="149"/>
                  </a:cubicBezTo>
                  <a:cubicBezTo>
                    <a:pt x="108" y="145"/>
                    <a:pt x="108" y="145"/>
                    <a:pt x="108" y="145"/>
                  </a:cubicBezTo>
                  <a:cubicBezTo>
                    <a:pt x="114" y="137"/>
                    <a:pt x="114" y="137"/>
                    <a:pt x="114" y="137"/>
                  </a:cubicBezTo>
                  <a:cubicBezTo>
                    <a:pt x="123" y="140"/>
                    <a:pt x="123" y="140"/>
                    <a:pt x="123" y="140"/>
                  </a:cubicBezTo>
                  <a:cubicBezTo>
                    <a:pt x="124" y="140"/>
                    <a:pt x="124" y="140"/>
                    <a:pt x="124" y="140"/>
                  </a:cubicBezTo>
                  <a:cubicBezTo>
                    <a:pt x="124" y="141"/>
                    <a:pt x="124" y="141"/>
                    <a:pt x="124" y="141"/>
                  </a:cubicBezTo>
                  <a:cubicBezTo>
                    <a:pt x="124" y="141"/>
                    <a:pt x="124" y="141"/>
                    <a:pt x="124" y="141"/>
                  </a:cubicBezTo>
                  <a:cubicBezTo>
                    <a:pt x="126" y="144"/>
                    <a:pt x="127" y="146"/>
                    <a:pt x="128" y="146"/>
                  </a:cubicBezTo>
                  <a:cubicBezTo>
                    <a:pt x="133" y="146"/>
                    <a:pt x="133" y="146"/>
                    <a:pt x="133" y="146"/>
                  </a:cubicBezTo>
                  <a:cubicBezTo>
                    <a:pt x="134" y="146"/>
                    <a:pt x="134" y="146"/>
                    <a:pt x="134" y="146"/>
                  </a:cubicBezTo>
                  <a:cubicBezTo>
                    <a:pt x="137" y="146"/>
                    <a:pt x="137" y="146"/>
                    <a:pt x="137" y="146"/>
                  </a:cubicBezTo>
                  <a:cubicBezTo>
                    <a:pt x="138" y="146"/>
                    <a:pt x="138" y="146"/>
                    <a:pt x="138" y="146"/>
                  </a:cubicBezTo>
                  <a:cubicBezTo>
                    <a:pt x="138" y="147"/>
                    <a:pt x="138" y="147"/>
                    <a:pt x="138" y="147"/>
                  </a:cubicBezTo>
                  <a:cubicBezTo>
                    <a:pt x="144" y="149"/>
                    <a:pt x="144" y="149"/>
                    <a:pt x="144" y="149"/>
                  </a:cubicBezTo>
                  <a:cubicBezTo>
                    <a:pt x="146" y="149"/>
                    <a:pt x="146" y="149"/>
                    <a:pt x="146" y="149"/>
                  </a:cubicBezTo>
                  <a:cubicBezTo>
                    <a:pt x="147" y="148"/>
                    <a:pt x="147" y="148"/>
                    <a:pt x="147" y="148"/>
                  </a:cubicBezTo>
                  <a:cubicBezTo>
                    <a:pt x="148" y="145"/>
                    <a:pt x="148" y="145"/>
                    <a:pt x="148" y="145"/>
                  </a:cubicBezTo>
                  <a:cubicBezTo>
                    <a:pt x="148" y="145"/>
                    <a:pt x="148" y="145"/>
                    <a:pt x="148" y="145"/>
                  </a:cubicBezTo>
                  <a:cubicBezTo>
                    <a:pt x="148" y="144"/>
                    <a:pt x="148" y="144"/>
                    <a:pt x="148" y="144"/>
                  </a:cubicBezTo>
                  <a:cubicBezTo>
                    <a:pt x="148" y="144"/>
                    <a:pt x="148" y="144"/>
                    <a:pt x="148" y="144"/>
                  </a:cubicBezTo>
                  <a:cubicBezTo>
                    <a:pt x="148" y="144"/>
                    <a:pt x="148" y="144"/>
                    <a:pt x="148" y="144"/>
                  </a:cubicBezTo>
                  <a:cubicBezTo>
                    <a:pt x="151" y="142"/>
                    <a:pt x="151" y="142"/>
                    <a:pt x="151" y="142"/>
                  </a:cubicBezTo>
                  <a:cubicBezTo>
                    <a:pt x="151" y="142"/>
                    <a:pt x="151" y="142"/>
                    <a:pt x="151" y="142"/>
                  </a:cubicBezTo>
                  <a:cubicBezTo>
                    <a:pt x="156" y="138"/>
                    <a:pt x="156" y="138"/>
                    <a:pt x="156" y="138"/>
                  </a:cubicBezTo>
                  <a:cubicBezTo>
                    <a:pt x="156" y="138"/>
                    <a:pt x="156" y="138"/>
                    <a:pt x="156" y="138"/>
                  </a:cubicBezTo>
                  <a:cubicBezTo>
                    <a:pt x="156" y="138"/>
                    <a:pt x="156" y="138"/>
                    <a:pt x="156" y="138"/>
                  </a:cubicBezTo>
                  <a:cubicBezTo>
                    <a:pt x="157" y="138"/>
                    <a:pt x="157" y="138"/>
                    <a:pt x="157" y="138"/>
                  </a:cubicBezTo>
                  <a:cubicBezTo>
                    <a:pt x="161" y="138"/>
                    <a:pt x="161" y="138"/>
                    <a:pt x="161" y="138"/>
                  </a:cubicBezTo>
                  <a:cubicBezTo>
                    <a:pt x="161" y="136"/>
                    <a:pt x="162" y="133"/>
                    <a:pt x="165" y="131"/>
                  </a:cubicBezTo>
                  <a:cubicBezTo>
                    <a:pt x="168" y="129"/>
                    <a:pt x="170" y="128"/>
                    <a:pt x="171" y="128"/>
                  </a:cubicBezTo>
                  <a:cubicBezTo>
                    <a:pt x="173" y="126"/>
                    <a:pt x="173" y="126"/>
                    <a:pt x="173" y="126"/>
                  </a:cubicBezTo>
                  <a:cubicBezTo>
                    <a:pt x="174" y="126"/>
                    <a:pt x="174" y="126"/>
                    <a:pt x="174" y="126"/>
                  </a:cubicBezTo>
                  <a:cubicBezTo>
                    <a:pt x="174" y="126"/>
                    <a:pt x="174" y="126"/>
                    <a:pt x="174" y="126"/>
                  </a:cubicBezTo>
                  <a:cubicBezTo>
                    <a:pt x="176" y="124"/>
                    <a:pt x="176" y="124"/>
                    <a:pt x="176" y="124"/>
                  </a:cubicBezTo>
                  <a:cubicBezTo>
                    <a:pt x="176" y="124"/>
                    <a:pt x="176" y="124"/>
                    <a:pt x="176" y="124"/>
                  </a:cubicBezTo>
                  <a:cubicBezTo>
                    <a:pt x="176" y="124"/>
                    <a:pt x="176" y="124"/>
                    <a:pt x="176" y="124"/>
                  </a:cubicBezTo>
                  <a:cubicBezTo>
                    <a:pt x="176" y="123"/>
                    <a:pt x="176" y="123"/>
                    <a:pt x="176" y="123"/>
                  </a:cubicBezTo>
                  <a:cubicBezTo>
                    <a:pt x="177" y="123"/>
                    <a:pt x="177" y="123"/>
                    <a:pt x="177" y="123"/>
                  </a:cubicBezTo>
                  <a:cubicBezTo>
                    <a:pt x="183" y="122"/>
                    <a:pt x="183" y="122"/>
                    <a:pt x="183" y="122"/>
                  </a:cubicBezTo>
                  <a:cubicBezTo>
                    <a:pt x="187" y="122"/>
                    <a:pt x="187" y="122"/>
                    <a:pt x="187" y="122"/>
                  </a:cubicBezTo>
                  <a:cubicBezTo>
                    <a:pt x="188" y="120"/>
                    <a:pt x="188" y="120"/>
                    <a:pt x="188" y="120"/>
                  </a:cubicBezTo>
                  <a:cubicBezTo>
                    <a:pt x="190" y="118"/>
                    <a:pt x="190" y="118"/>
                    <a:pt x="190" y="118"/>
                  </a:cubicBezTo>
                  <a:cubicBezTo>
                    <a:pt x="190" y="118"/>
                    <a:pt x="190" y="118"/>
                    <a:pt x="190" y="118"/>
                  </a:cubicBezTo>
                  <a:cubicBezTo>
                    <a:pt x="192" y="114"/>
                    <a:pt x="192" y="114"/>
                    <a:pt x="192" y="114"/>
                  </a:cubicBezTo>
                  <a:cubicBezTo>
                    <a:pt x="191" y="114"/>
                    <a:pt x="191" y="114"/>
                    <a:pt x="191" y="114"/>
                  </a:cubicBezTo>
                  <a:cubicBezTo>
                    <a:pt x="188" y="111"/>
                    <a:pt x="187" y="108"/>
                    <a:pt x="186" y="103"/>
                  </a:cubicBezTo>
                  <a:cubicBezTo>
                    <a:pt x="186" y="103"/>
                    <a:pt x="186" y="103"/>
                    <a:pt x="186" y="103"/>
                  </a:cubicBezTo>
                  <a:cubicBezTo>
                    <a:pt x="186" y="103"/>
                    <a:pt x="186" y="103"/>
                    <a:pt x="186" y="103"/>
                  </a:cubicBezTo>
                  <a:cubicBezTo>
                    <a:pt x="186" y="103"/>
                    <a:pt x="186" y="103"/>
                    <a:pt x="186" y="103"/>
                  </a:cubicBezTo>
                  <a:cubicBezTo>
                    <a:pt x="186" y="102"/>
                    <a:pt x="186" y="102"/>
                    <a:pt x="186" y="102"/>
                  </a:cubicBezTo>
                  <a:cubicBezTo>
                    <a:pt x="188" y="94"/>
                    <a:pt x="188" y="94"/>
                    <a:pt x="188" y="94"/>
                  </a:cubicBezTo>
                  <a:cubicBezTo>
                    <a:pt x="188" y="91"/>
                    <a:pt x="188" y="89"/>
                    <a:pt x="190" y="87"/>
                  </a:cubicBezTo>
                  <a:cubicBezTo>
                    <a:pt x="190" y="80"/>
                    <a:pt x="190" y="80"/>
                    <a:pt x="190" y="80"/>
                  </a:cubicBezTo>
                  <a:cubicBezTo>
                    <a:pt x="189" y="79"/>
                    <a:pt x="188" y="78"/>
                    <a:pt x="186" y="78"/>
                  </a:cubicBezTo>
                  <a:cubicBezTo>
                    <a:pt x="174" y="83"/>
                    <a:pt x="174" y="83"/>
                    <a:pt x="174" y="83"/>
                  </a:cubicBezTo>
                  <a:cubicBezTo>
                    <a:pt x="174" y="70"/>
                    <a:pt x="174" y="70"/>
                    <a:pt x="174" y="70"/>
                  </a:cubicBezTo>
                  <a:cubicBezTo>
                    <a:pt x="175" y="68"/>
                    <a:pt x="179" y="64"/>
                    <a:pt x="186" y="60"/>
                  </a:cubicBezTo>
                  <a:cubicBezTo>
                    <a:pt x="183" y="46"/>
                    <a:pt x="183" y="46"/>
                    <a:pt x="183" y="46"/>
                  </a:cubicBezTo>
                  <a:cubicBezTo>
                    <a:pt x="182" y="41"/>
                    <a:pt x="183" y="37"/>
                    <a:pt x="186" y="34"/>
                  </a:cubicBezTo>
                  <a:cubicBezTo>
                    <a:pt x="186" y="32"/>
                    <a:pt x="186" y="32"/>
                    <a:pt x="186" y="32"/>
                  </a:cubicBezTo>
                  <a:cubicBezTo>
                    <a:pt x="182" y="32"/>
                    <a:pt x="182" y="32"/>
                    <a:pt x="182" y="32"/>
                  </a:cubicBezTo>
                  <a:cubicBezTo>
                    <a:pt x="180" y="32"/>
                    <a:pt x="180" y="32"/>
                    <a:pt x="180" y="32"/>
                  </a:cubicBezTo>
                  <a:cubicBezTo>
                    <a:pt x="178" y="38"/>
                    <a:pt x="178" y="38"/>
                    <a:pt x="178" y="38"/>
                  </a:cubicBezTo>
                  <a:cubicBezTo>
                    <a:pt x="177" y="40"/>
                    <a:pt x="175" y="41"/>
                    <a:pt x="174" y="41"/>
                  </a:cubicBezTo>
                  <a:cubicBezTo>
                    <a:pt x="173" y="41"/>
                    <a:pt x="173" y="41"/>
                    <a:pt x="173" y="41"/>
                  </a:cubicBezTo>
                  <a:cubicBezTo>
                    <a:pt x="169" y="38"/>
                    <a:pt x="169" y="38"/>
                    <a:pt x="169" y="38"/>
                  </a:cubicBezTo>
                  <a:cubicBezTo>
                    <a:pt x="168" y="38"/>
                    <a:pt x="168" y="38"/>
                    <a:pt x="168" y="38"/>
                  </a:cubicBezTo>
                  <a:cubicBezTo>
                    <a:pt x="168" y="38"/>
                    <a:pt x="168" y="38"/>
                    <a:pt x="168" y="38"/>
                  </a:cubicBezTo>
                  <a:cubicBezTo>
                    <a:pt x="168" y="38"/>
                    <a:pt x="168" y="38"/>
                    <a:pt x="168" y="38"/>
                  </a:cubicBezTo>
                  <a:cubicBezTo>
                    <a:pt x="168" y="37"/>
                    <a:pt x="168" y="37"/>
                    <a:pt x="168" y="37"/>
                  </a:cubicBezTo>
                  <a:cubicBezTo>
                    <a:pt x="167" y="34"/>
                    <a:pt x="167" y="34"/>
                    <a:pt x="167" y="34"/>
                  </a:cubicBezTo>
                  <a:cubicBezTo>
                    <a:pt x="166" y="30"/>
                    <a:pt x="166" y="30"/>
                    <a:pt x="166" y="30"/>
                  </a:cubicBezTo>
                  <a:cubicBezTo>
                    <a:pt x="166" y="30"/>
                    <a:pt x="166" y="30"/>
                    <a:pt x="166" y="30"/>
                  </a:cubicBezTo>
                  <a:cubicBezTo>
                    <a:pt x="166" y="30"/>
                    <a:pt x="166" y="30"/>
                    <a:pt x="166" y="30"/>
                  </a:cubicBezTo>
                  <a:cubicBezTo>
                    <a:pt x="166" y="32"/>
                    <a:pt x="166" y="32"/>
                    <a:pt x="166" y="32"/>
                  </a:cubicBezTo>
                  <a:cubicBezTo>
                    <a:pt x="158" y="32"/>
                    <a:pt x="158" y="32"/>
                    <a:pt x="158" y="32"/>
                  </a:cubicBezTo>
                  <a:cubicBezTo>
                    <a:pt x="158" y="30"/>
                    <a:pt x="158" y="30"/>
                    <a:pt x="158" y="30"/>
                  </a:cubicBezTo>
                  <a:cubicBezTo>
                    <a:pt x="156" y="26"/>
                    <a:pt x="156" y="26"/>
                    <a:pt x="156" y="26"/>
                  </a:cubicBezTo>
                  <a:cubicBezTo>
                    <a:pt x="156" y="20"/>
                    <a:pt x="156" y="20"/>
                    <a:pt x="156" y="20"/>
                  </a:cubicBezTo>
                  <a:cubicBezTo>
                    <a:pt x="152" y="12"/>
                    <a:pt x="152" y="12"/>
                    <a:pt x="152" y="12"/>
                  </a:cubicBezTo>
                  <a:cubicBezTo>
                    <a:pt x="152" y="6"/>
                    <a:pt x="152" y="6"/>
                    <a:pt x="152" y="6"/>
                  </a:cubicBezTo>
                  <a:lnTo>
                    <a:pt x="150" y="3"/>
                  </a:lnTo>
                  <a:close/>
                </a:path>
              </a:pathLst>
            </a:custGeom>
            <a:grpFill/>
            <a:ln>
              <a:noFill/>
            </a:ln>
          </p:spPr>
          <p:txBody>
            <a:bodyPr/>
            <a:lstStyle/>
            <a:p>
              <a:endParaRPr lang="zh-CN" altLang="en-US"/>
            </a:p>
          </p:txBody>
        </p:sp>
        <p:sp>
          <p:nvSpPr>
            <p:cNvPr id="502" name="Freeform 15"/>
            <p:cNvSpPr>
              <a:spLocks noChangeArrowheads="1"/>
            </p:cNvSpPr>
            <p:nvPr/>
          </p:nvSpPr>
          <p:spPr bwMode="auto">
            <a:xfrm>
              <a:off x="3421744" y="3719743"/>
              <a:ext cx="457200" cy="461963"/>
            </a:xfrm>
            <a:custGeom>
              <a:avLst/>
              <a:gdLst>
                <a:gd name="T0" fmla="*/ 2147483647 w 142"/>
                <a:gd name="T1" fmla="*/ 2147483647 h 144"/>
                <a:gd name="T2" fmla="*/ 2147483647 w 142"/>
                <a:gd name="T3" fmla="*/ 2147483647 h 144"/>
                <a:gd name="T4" fmla="*/ 2147483647 w 142"/>
                <a:gd name="T5" fmla="*/ 2147483647 h 144"/>
                <a:gd name="T6" fmla="*/ 2147483647 w 142"/>
                <a:gd name="T7" fmla="*/ 2147483647 h 144"/>
                <a:gd name="T8" fmla="*/ 2147483647 w 142"/>
                <a:gd name="T9" fmla="*/ 2147483647 h 144"/>
                <a:gd name="T10" fmla="*/ 2147483647 w 142"/>
                <a:gd name="T11" fmla="*/ 2147483647 h 144"/>
                <a:gd name="T12" fmla="*/ 2147483647 w 142"/>
                <a:gd name="T13" fmla="*/ 2147483647 h 144"/>
                <a:gd name="T14" fmla="*/ 2147483647 w 142"/>
                <a:gd name="T15" fmla="*/ 2147483647 h 144"/>
                <a:gd name="T16" fmla="*/ 2147483647 w 142"/>
                <a:gd name="T17" fmla="*/ 2147483647 h 144"/>
                <a:gd name="T18" fmla="*/ 2147483647 w 142"/>
                <a:gd name="T19" fmla="*/ 2147483647 h 144"/>
                <a:gd name="T20" fmla="*/ 2147483647 w 142"/>
                <a:gd name="T21" fmla="*/ 2147483647 h 144"/>
                <a:gd name="T22" fmla="*/ 2147483647 w 142"/>
                <a:gd name="T23" fmla="*/ 2147483647 h 144"/>
                <a:gd name="T24" fmla="*/ 2147483647 w 142"/>
                <a:gd name="T25" fmla="*/ 2147483647 h 144"/>
                <a:gd name="T26" fmla="*/ 2147483647 w 142"/>
                <a:gd name="T27" fmla="*/ 2147483647 h 144"/>
                <a:gd name="T28" fmla="*/ 0 w 142"/>
                <a:gd name="T29" fmla="*/ 2147483647 h 144"/>
                <a:gd name="T30" fmla="*/ 2147483647 w 142"/>
                <a:gd name="T31" fmla="*/ 2147483647 h 144"/>
                <a:gd name="T32" fmla="*/ 2147483647 w 142"/>
                <a:gd name="T33" fmla="*/ 2147483647 h 144"/>
                <a:gd name="T34" fmla="*/ 2147483647 w 142"/>
                <a:gd name="T35" fmla="*/ 2147483647 h 144"/>
                <a:gd name="T36" fmla="*/ 2147483647 w 142"/>
                <a:gd name="T37" fmla="*/ 2147483647 h 144"/>
                <a:gd name="T38" fmla="*/ 2147483647 w 142"/>
                <a:gd name="T39" fmla="*/ 2147483647 h 144"/>
                <a:gd name="T40" fmla="*/ 2147483647 w 142"/>
                <a:gd name="T41" fmla="*/ 2147483647 h 144"/>
                <a:gd name="T42" fmla="*/ 2147483647 w 142"/>
                <a:gd name="T43" fmla="*/ 2147483647 h 144"/>
                <a:gd name="T44" fmla="*/ 2147483647 w 142"/>
                <a:gd name="T45" fmla="*/ 2147483647 h 144"/>
                <a:gd name="T46" fmla="*/ 2147483647 w 142"/>
                <a:gd name="T47" fmla="*/ 2147483647 h 144"/>
                <a:gd name="T48" fmla="*/ 2147483647 w 142"/>
                <a:gd name="T49" fmla="*/ 2147483647 h 144"/>
                <a:gd name="T50" fmla="*/ 2147483647 w 142"/>
                <a:gd name="T51" fmla="*/ 2147483647 h 144"/>
                <a:gd name="T52" fmla="*/ 2147483647 w 142"/>
                <a:gd name="T53" fmla="*/ 2147483647 h 144"/>
                <a:gd name="T54" fmla="*/ 2147483647 w 142"/>
                <a:gd name="T55" fmla="*/ 2147483647 h 144"/>
                <a:gd name="T56" fmla="*/ 2147483647 w 142"/>
                <a:gd name="T57" fmla="*/ 2147483647 h 144"/>
                <a:gd name="T58" fmla="*/ 2147483647 w 142"/>
                <a:gd name="T59" fmla="*/ 2147483647 h 144"/>
                <a:gd name="T60" fmla="*/ 2147483647 w 142"/>
                <a:gd name="T61" fmla="*/ 2147483647 h 144"/>
                <a:gd name="T62" fmla="*/ 2147483647 w 142"/>
                <a:gd name="T63" fmla="*/ 2147483647 h 144"/>
                <a:gd name="T64" fmla="*/ 2147483647 w 142"/>
                <a:gd name="T65" fmla="*/ 2147483647 h 144"/>
                <a:gd name="T66" fmla="*/ 2147483647 w 142"/>
                <a:gd name="T67" fmla="*/ 2147483647 h 144"/>
                <a:gd name="T68" fmla="*/ 2147483647 w 142"/>
                <a:gd name="T69" fmla="*/ 2147483647 h 144"/>
                <a:gd name="T70" fmla="*/ 2147483647 w 142"/>
                <a:gd name="T71" fmla="*/ 2147483647 h 144"/>
                <a:gd name="T72" fmla="*/ 2147483647 w 142"/>
                <a:gd name="T73" fmla="*/ 2147483647 h 144"/>
                <a:gd name="T74" fmla="*/ 2147483647 w 142"/>
                <a:gd name="T75" fmla="*/ 2147483647 h 144"/>
                <a:gd name="T76" fmla="*/ 2147483647 w 142"/>
                <a:gd name="T77" fmla="*/ 2147483647 h 144"/>
                <a:gd name="T78" fmla="*/ 2147483647 w 142"/>
                <a:gd name="T79" fmla="*/ 2147483647 h 144"/>
                <a:gd name="T80" fmla="*/ 2147483647 w 142"/>
                <a:gd name="T81" fmla="*/ 2147483647 h 144"/>
                <a:gd name="T82" fmla="*/ 2147483647 w 142"/>
                <a:gd name="T83" fmla="*/ 2147483647 h 144"/>
                <a:gd name="T84" fmla="*/ 2147483647 w 142"/>
                <a:gd name="T85" fmla="*/ 2147483647 h 144"/>
                <a:gd name="T86" fmla="*/ 2147483647 w 142"/>
                <a:gd name="T87" fmla="*/ 2147483647 h 144"/>
                <a:gd name="T88" fmla="*/ 2147483647 w 142"/>
                <a:gd name="T89" fmla="*/ 2147483647 h 144"/>
                <a:gd name="T90" fmla="*/ 2147483647 w 142"/>
                <a:gd name="T91" fmla="*/ 2147483647 h 144"/>
                <a:gd name="T92" fmla="*/ 2147483647 w 142"/>
                <a:gd name="T93" fmla="*/ 2147483647 h 1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42"/>
                <a:gd name="T142" fmla="*/ 0 h 144"/>
                <a:gd name="T143" fmla="*/ 142 w 142"/>
                <a:gd name="T144" fmla="*/ 144 h 1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42" h="144">
                  <a:moveTo>
                    <a:pt x="142" y="29"/>
                  </a:moveTo>
                  <a:cubicBezTo>
                    <a:pt x="139" y="22"/>
                    <a:pt x="139" y="22"/>
                    <a:pt x="139" y="22"/>
                  </a:cubicBezTo>
                  <a:cubicBezTo>
                    <a:pt x="134" y="16"/>
                    <a:pt x="134" y="16"/>
                    <a:pt x="134" y="16"/>
                  </a:cubicBezTo>
                  <a:cubicBezTo>
                    <a:pt x="130" y="15"/>
                    <a:pt x="130" y="15"/>
                    <a:pt x="130" y="15"/>
                  </a:cubicBezTo>
                  <a:cubicBezTo>
                    <a:pt x="129" y="15"/>
                    <a:pt x="129" y="15"/>
                    <a:pt x="129" y="15"/>
                  </a:cubicBezTo>
                  <a:cubicBezTo>
                    <a:pt x="129" y="14"/>
                    <a:pt x="129" y="14"/>
                    <a:pt x="129" y="14"/>
                  </a:cubicBezTo>
                  <a:cubicBezTo>
                    <a:pt x="129" y="14"/>
                    <a:pt x="129" y="14"/>
                    <a:pt x="129" y="14"/>
                  </a:cubicBezTo>
                  <a:cubicBezTo>
                    <a:pt x="125" y="12"/>
                    <a:pt x="125" y="12"/>
                    <a:pt x="125" y="12"/>
                  </a:cubicBezTo>
                  <a:cubicBezTo>
                    <a:pt x="125" y="12"/>
                    <a:pt x="125" y="12"/>
                    <a:pt x="125" y="12"/>
                  </a:cubicBezTo>
                  <a:cubicBezTo>
                    <a:pt x="124" y="12"/>
                    <a:pt x="124" y="12"/>
                    <a:pt x="124" y="12"/>
                  </a:cubicBezTo>
                  <a:cubicBezTo>
                    <a:pt x="122" y="13"/>
                    <a:pt x="122" y="13"/>
                    <a:pt x="122" y="13"/>
                  </a:cubicBezTo>
                  <a:cubicBezTo>
                    <a:pt x="117" y="14"/>
                    <a:pt x="117" y="14"/>
                    <a:pt x="117" y="14"/>
                  </a:cubicBezTo>
                  <a:cubicBezTo>
                    <a:pt x="117" y="14"/>
                    <a:pt x="117" y="14"/>
                    <a:pt x="117" y="14"/>
                  </a:cubicBezTo>
                  <a:cubicBezTo>
                    <a:pt x="116" y="13"/>
                    <a:pt x="116" y="13"/>
                    <a:pt x="116" y="13"/>
                  </a:cubicBezTo>
                  <a:cubicBezTo>
                    <a:pt x="111" y="11"/>
                    <a:pt x="111" y="11"/>
                    <a:pt x="111" y="11"/>
                  </a:cubicBezTo>
                  <a:cubicBezTo>
                    <a:pt x="111" y="11"/>
                    <a:pt x="111" y="11"/>
                    <a:pt x="111" y="11"/>
                  </a:cubicBezTo>
                  <a:cubicBezTo>
                    <a:pt x="110" y="11"/>
                    <a:pt x="110" y="11"/>
                    <a:pt x="110" y="11"/>
                  </a:cubicBezTo>
                  <a:cubicBezTo>
                    <a:pt x="110" y="10"/>
                    <a:pt x="110" y="10"/>
                    <a:pt x="110" y="10"/>
                  </a:cubicBezTo>
                  <a:cubicBezTo>
                    <a:pt x="110" y="10"/>
                    <a:pt x="110" y="10"/>
                    <a:pt x="110" y="10"/>
                  </a:cubicBezTo>
                  <a:cubicBezTo>
                    <a:pt x="106" y="6"/>
                    <a:pt x="106" y="6"/>
                    <a:pt x="106" y="6"/>
                  </a:cubicBezTo>
                  <a:cubicBezTo>
                    <a:pt x="102" y="2"/>
                    <a:pt x="102" y="2"/>
                    <a:pt x="102" y="2"/>
                  </a:cubicBezTo>
                  <a:cubicBezTo>
                    <a:pt x="98" y="0"/>
                    <a:pt x="98" y="0"/>
                    <a:pt x="98" y="0"/>
                  </a:cubicBezTo>
                  <a:cubicBezTo>
                    <a:pt x="94" y="4"/>
                    <a:pt x="94" y="4"/>
                    <a:pt x="94" y="4"/>
                  </a:cubicBezTo>
                  <a:cubicBezTo>
                    <a:pt x="88" y="8"/>
                    <a:pt x="88" y="8"/>
                    <a:pt x="88" y="8"/>
                  </a:cubicBezTo>
                  <a:cubicBezTo>
                    <a:pt x="86" y="20"/>
                    <a:pt x="86" y="20"/>
                    <a:pt x="86" y="20"/>
                  </a:cubicBezTo>
                  <a:cubicBezTo>
                    <a:pt x="86" y="20"/>
                    <a:pt x="86" y="20"/>
                    <a:pt x="86" y="20"/>
                  </a:cubicBezTo>
                  <a:cubicBezTo>
                    <a:pt x="86" y="20"/>
                    <a:pt x="86" y="20"/>
                    <a:pt x="86" y="20"/>
                  </a:cubicBezTo>
                  <a:cubicBezTo>
                    <a:pt x="81" y="29"/>
                    <a:pt x="81" y="29"/>
                    <a:pt x="81" y="29"/>
                  </a:cubicBezTo>
                  <a:cubicBezTo>
                    <a:pt x="81" y="30"/>
                    <a:pt x="81" y="30"/>
                    <a:pt x="81" y="30"/>
                  </a:cubicBezTo>
                  <a:cubicBezTo>
                    <a:pt x="81" y="30"/>
                    <a:pt x="81" y="30"/>
                    <a:pt x="81" y="30"/>
                  </a:cubicBezTo>
                  <a:cubicBezTo>
                    <a:pt x="77" y="34"/>
                    <a:pt x="77" y="34"/>
                    <a:pt x="77" y="34"/>
                  </a:cubicBezTo>
                  <a:cubicBezTo>
                    <a:pt x="72" y="43"/>
                    <a:pt x="72" y="43"/>
                    <a:pt x="72" y="43"/>
                  </a:cubicBezTo>
                  <a:cubicBezTo>
                    <a:pt x="72" y="43"/>
                    <a:pt x="72" y="43"/>
                    <a:pt x="72" y="43"/>
                  </a:cubicBezTo>
                  <a:cubicBezTo>
                    <a:pt x="72" y="44"/>
                    <a:pt x="72" y="44"/>
                    <a:pt x="72" y="44"/>
                  </a:cubicBezTo>
                  <a:cubicBezTo>
                    <a:pt x="68" y="46"/>
                    <a:pt x="65" y="49"/>
                    <a:pt x="62" y="52"/>
                  </a:cubicBezTo>
                  <a:cubicBezTo>
                    <a:pt x="58" y="59"/>
                    <a:pt x="58" y="59"/>
                    <a:pt x="58" y="59"/>
                  </a:cubicBezTo>
                  <a:cubicBezTo>
                    <a:pt x="57" y="61"/>
                    <a:pt x="54" y="63"/>
                    <a:pt x="48" y="66"/>
                  </a:cubicBezTo>
                  <a:cubicBezTo>
                    <a:pt x="44" y="72"/>
                    <a:pt x="44" y="72"/>
                    <a:pt x="44" y="72"/>
                  </a:cubicBezTo>
                  <a:cubicBezTo>
                    <a:pt x="44" y="72"/>
                    <a:pt x="44" y="72"/>
                    <a:pt x="44" y="72"/>
                  </a:cubicBezTo>
                  <a:cubicBezTo>
                    <a:pt x="37" y="82"/>
                    <a:pt x="37" y="82"/>
                    <a:pt x="37" y="82"/>
                  </a:cubicBezTo>
                  <a:cubicBezTo>
                    <a:pt x="36" y="82"/>
                    <a:pt x="36" y="82"/>
                    <a:pt x="36" y="82"/>
                  </a:cubicBezTo>
                  <a:cubicBezTo>
                    <a:pt x="36" y="82"/>
                    <a:pt x="36" y="82"/>
                    <a:pt x="36" y="82"/>
                  </a:cubicBezTo>
                  <a:cubicBezTo>
                    <a:pt x="36" y="82"/>
                    <a:pt x="36" y="82"/>
                    <a:pt x="36" y="82"/>
                  </a:cubicBezTo>
                  <a:cubicBezTo>
                    <a:pt x="4" y="80"/>
                    <a:pt x="4" y="80"/>
                    <a:pt x="4" y="80"/>
                  </a:cubicBezTo>
                  <a:cubicBezTo>
                    <a:pt x="0" y="84"/>
                    <a:pt x="0" y="84"/>
                    <a:pt x="0" y="84"/>
                  </a:cubicBezTo>
                  <a:cubicBezTo>
                    <a:pt x="0" y="90"/>
                    <a:pt x="0" y="90"/>
                    <a:pt x="0" y="90"/>
                  </a:cubicBezTo>
                  <a:cubicBezTo>
                    <a:pt x="3" y="104"/>
                    <a:pt x="3" y="104"/>
                    <a:pt x="3" y="104"/>
                  </a:cubicBezTo>
                  <a:cubicBezTo>
                    <a:pt x="10" y="113"/>
                    <a:pt x="10" y="113"/>
                    <a:pt x="10" y="113"/>
                  </a:cubicBezTo>
                  <a:cubicBezTo>
                    <a:pt x="16" y="116"/>
                    <a:pt x="16" y="116"/>
                    <a:pt x="16" y="116"/>
                  </a:cubicBezTo>
                  <a:cubicBezTo>
                    <a:pt x="16" y="117"/>
                    <a:pt x="16" y="117"/>
                    <a:pt x="16" y="117"/>
                  </a:cubicBezTo>
                  <a:cubicBezTo>
                    <a:pt x="16" y="117"/>
                    <a:pt x="16" y="117"/>
                    <a:pt x="16" y="117"/>
                  </a:cubicBezTo>
                  <a:cubicBezTo>
                    <a:pt x="16" y="117"/>
                    <a:pt x="16" y="117"/>
                    <a:pt x="16" y="117"/>
                  </a:cubicBezTo>
                  <a:cubicBezTo>
                    <a:pt x="19" y="121"/>
                    <a:pt x="21" y="124"/>
                    <a:pt x="21" y="126"/>
                  </a:cubicBezTo>
                  <a:cubicBezTo>
                    <a:pt x="21" y="131"/>
                    <a:pt x="21" y="131"/>
                    <a:pt x="21" y="131"/>
                  </a:cubicBezTo>
                  <a:cubicBezTo>
                    <a:pt x="19" y="133"/>
                    <a:pt x="19" y="133"/>
                    <a:pt x="19" y="133"/>
                  </a:cubicBezTo>
                  <a:cubicBezTo>
                    <a:pt x="20" y="134"/>
                    <a:pt x="20" y="134"/>
                    <a:pt x="20" y="134"/>
                  </a:cubicBezTo>
                  <a:cubicBezTo>
                    <a:pt x="22" y="134"/>
                    <a:pt x="22" y="134"/>
                    <a:pt x="22" y="134"/>
                  </a:cubicBezTo>
                  <a:cubicBezTo>
                    <a:pt x="24" y="129"/>
                    <a:pt x="24" y="129"/>
                    <a:pt x="24" y="129"/>
                  </a:cubicBezTo>
                  <a:cubicBezTo>
                    <a:pt x="25" y="129"/>
                    <a:pt x="25" y="129"/>
                    <a:pt x="25" y="129"/>
                  </a:cubicBezTo>
                  <a:cubicBezTo>
                    <a:pt x="31" y="131"/>
                    <a:pt x="31" y="131"/>
                    <a:pt x="31" y="131"/>
                  </a:cubicBezTo>
                  <a:cubicBezTo>
                    <a:pt x="32" y="133"/>
                    <a:pt x="32" y="133"/>
                    <a:pt x="32" y="133"/>
                  </a:cubicBezTo>
                  <a:cubicBezTo>
                    <a:pt x="35" y="133"/>
                    <a:pt x="35" y="133"/>
                    <a:pt x="35" y="133"/>
                  </a:cubicBezTo>
                  <a:cubicBezTo>
                    <a:pt x="35" y="133"/>
                    <a:pt x="35" y="133"/>
                    <a:pt x="35" y="133"/>
                  </a:cubicBezTo>
                  <a:cubicBezTo>
                    <a:pt x="34" y="130"/>
                    <a:pt x="34" y="130"/>
                    <a:pt x="34" y="130"/>
                  </a:cubicBezTo>
                  <a:cubicBezTo>
                    <a:pt x="34" y="130"/>
                    <a:pt x="34" y="130"/>
                    <a:pt x="34" y="130"/>
                  </a:cubicBezTo>
                  <a:cubicBezTo>
                    <a:pt x="38" y="123"/>
                    <a:pt x="38" y="123"/>
                    <a:pt x="38" y="123"/>
                  </a:cubicBezTo>
                  <a:cubicBezTo>
                    <a:pt x="39" y="121"/>
                    <a:pt x="41" y="120"/>
                    <a:pt x="44" y="121"/>
                  </a:cubicBezTo>
                  <a:cubicBezTo>
                    <a:pt x="51" y="121"/>
                    <a:pt x="51" y="121"/>
                    <a:pt x="51" y="121"/>
                  </a:cubicBezTo>
                  <a:cubicBezTo>
                    <a:pt x="55" y="116"/>
                    <a:pt x="55" y="116"/>
                    <a:pt x="55" y="116"/>
                  </a:cubicBezTo>
                  <a:cubicBezTo>
                    <a:pt x="55" y="111"/>
                    <a:pt x="55" y="111"/>
                    <a:pt x="55" y="111"/>
                  </a:cubicBezTo>
                  <a:cubicBezTo>
                    <a:pt x="56" y="106"/>
                    <a:pt x="56" y="106"/>
                    <a:pt x="56" y="106"/>
                  </a:cubicBezTo>
                  <a:cubicBezTo>
                    <a:pt x="56" y="106"/>
                    <a:pt x="56" y="106"/>
                    <a:pt x="56" y="106"/>
                  </a:cubicBezTo>
                  <a:cubicBezTo>
                    <a:pt x="57" y="105"/>
                    <a:pt x="57" y="105"/>
                    <a:pt x="57" y="105"/>
                  </a:cubicBezTo>
                  <a:cubicBezTo>
                    <a:pt x="57" y="105"/>
                    <a:pt x="57" y="105"/>
                    <a:pt x="57" y="105"/>
                  </a:cubicBezTo>
                  <a:cubicBezTo>
                    <a:pt x="60" y="103"/>
                    <a:pt x="60" y="103"/>
                    <a:pt x="60" y="103"/>
                  </a:cubicBezTo>
                  <a:cubicBezTo>
                    <a:pt x="60" y="103"/>
                    <a:pt x="60" y="103"/>
                    <a:pt x="60" y="103"/>
                  </a:cubicBezTo>
                  <a:cubicBezTo>
                    <a:pt x="60" y="103"/>
                    <a:pt x="60" y="103"/>
                    <a:pt x="60" y="103"/>
                  </a:cubicBezTo>
                  <a:cubicBezTo>
                    <a:pt x="61" y="103"/>
                    <a:pt x="61" y="103"/>
                    <a:pt x="61" y="103"/>
                  </a:cubicBezTo>
                  <a:cubicBezTo>
                    <a:pt x="67" y="104"/>
                    <a:pt x="67" y="104"/>
                    <a:pt x="67" y="104"/>
                  </a:cubicBezTo>
                  <a:cubicBezTo>
                    <a:pt x="67" y="105"/>
                    <a:pt x="67" y="105"/>
                    <a:pt x="67" y="105"/>
                  </a:cubicBezTo>
                  <a:cubicBezTo>
                    <a:pt x="68" y="110"/>
                    <a:pt x="68" y="110"/>
                    <a:pt x="68" y="110"/>
                  </a:cubicBezTo>
                  <a:cubicBezTo>
                    <a:pt x="68" y="112"/>
                    <a:pt x="68" y="112"/>
                    <a:pt x="68" y="112"/>
                  </a:cubicBezTo>
                  <a:cubicBezTo>
                    <a:pt x="69" y="116"/>
                    <a:pt x="69" y="116"/>
                    <a:pt x="69" y="116"/>
                  </a:cubicBezTo>
                  <a:cubicBezTo>
                    <a:pt x="70" y="116"/>
                    <a:pt x="70" y="116"/>
                    <a:pt x="70" y="116"/>
                  </a:cubicBezTo>
                  <a:cubicBezTo>
                    <a:pt x="72" y="113"/>
                    <a:pt x="72" y="113"/>
                    <a:pt x="72" y="113"/>
                  </a:cubicBezTo>
                  <a:cubicBezTo>
                    <a:pt x="72" y="113"/>
                    <a:pt x="72" y="113"/>
                    <a:pt x="72" y="113"/>
                  </a:cubicBezTo>
                  <a:cubicBezTo>
                    <a:pt x="76" y="108"/>
                    <a:pt x="76" y="108"/>
                    <a:pt x="76" y="108"/>
                  </a:cubicBezTo>
                  <a:cubicBezTo>
                    <a:pt x="76" y="108"/>
                    <a:pt x="76" y="108"/>
                    <a:pt x="76" y="108"/>
                  </a:cubicBezTo>
                  <a:cubicBezTo>
                    <a:pt x="80" y="106"/>
                    <a:pt x="80" y="106"/>
                    <a:pt x="80" y="106"/>
                  </a:cubicBezTo>
                  <a:cubicBezTo>
                    <a:pt x="81" y="106"/>
                    <a:pt x="81" y="106"/>
                    <a:pt x="81" y="106"/>
                  </a:cubicBezTo>
                  <a:cubicBezTo>
                    <a:pt x="81" y="105"/>
                    <a:pt x="81" y="105"/>
                    <a:pt x="81" y="105"/>
                  </a:cubicBezTo>
                  <a:cubicBezTo>
                    <a:pt x="86" y="107"/>
                    <a:pt x="86" y="107"/>
                    <a:pt x="86" y="107"/>
                  </a:cubicBezTo>
                  <a:cubicBezTo>
                    <a:pt x="87" y="107"/>
                    <a:pt x="87" y="107"/>
                    <a:pt x="87" y="107"/>
                  </a:cubicBezTo>
                  <a:cubicBezTo>
                    <a:pt x="88" y="107"/>
                    <a:pt x="88" y="107"/>
                    <a:pt x="88" y="107"/>
                  </a:cubicBezTo>
                  <a:cubicBezTo>
                    <a:pt x="90" y="113"/>
                    <a:pt x="90" y="113"/>
                    <a:pt x="90" y="113"/>
                  </a:cubicBezTo>
                  <a:cubicBezTo>
                    <a:pt x="90" y="118"/>
                    <a:pt x="90" y="118"/>
                    <a:pt x="90" y="118"/>
                  </a:cubicBezTo>
                  <a:cubicBezTo>
                    <a:pt x="94" y="126"/>
                    <a:pt x="94" y="126"/>
                    <a:pt x="94" y="126"/>
                  </a:cubicBezTo>
                  <a:cubicBezTo>
                    <a:pt x="94" y="126"/>
                    <a:pt x="94" y="126"/>
                    <a:pt x="94" y="126"/>
                  </a:cubicBezTo>
                  <a:cubicBezTo>
                    <a:pt x="94" y="127"/>
                    <a:pt x="94" y="127"/>
                    <a:pt x="94" y="127"/>
                  </a:cubicBezTo>
                  <a:cubicBezTo>
                    <a:pt x="94" y="132"/>
                    <a:pt x="94" y="132"/>
                    <a:pt x="94" y="132"/>
                  </a:cubicBezTo>
                  <a:cubicBezTo>
                    <a:pt x="96" y="135"/>
                    <a:pt x="96" y="135"/>
                    <a:pt x="96" y="135"/>
                  </a:cubicBezTo>
                  <a:cubicBezTo>
                    <a:pt x="97" y="135"/>
                    <a:pt x="97" y="135"/>
                    <a:pt x="97" y="135"/>
                  </a:cubicBezTo>
                  <a:cubicBezTo>
                    <a:pt x="98" y="133"/>
                    <a:pt x="98" y="133"/>
                    <a:pt x="98" y="133"/>
                  </a:cubicBezTo>
                  <a:cubicBezTo>
                    <a:pt x="99" y="132"/>
                    <a:pt x="99" y="132"/>
                    <a:pt x="99" y="132"/>
                  </a:cubicBezTo>
                  <a:cubicBezTo>
                    <a:pt x="104" y="135"/>
                    <a:pt x="104" y="135"/>
                    <a:pt x="104" y="135"/>
                  </a:cubicBezTo>
                  <a:cubicBezTo>
                    <a:pt x="104" y="135"/>
                    <a:pt x="104" y="135"/>
                    <a:pt x="104" y="135"/>
                  </a:cubicBezTo>
                  <a:cubicBezTo>
                    <a:pt x="104" y="135"/>
                    <a:pt x="104" y="135"/>
                    <a:pt x="104" y="135"/>
                  </a:cubicBezTo>
                  <a:cubicBezTo>
                    <a:pt x="104" y="136"/>
                    <a:pt x="104" y="136"/>
                    <a:pt x="104" y="136"/>
                  </a:cubicBezTo>
                  <a:cubicBezTo>
                    <a:pt x="104" y="136"/>
                    <a:pt x="104" y="136"/>
                    <a:pt x="104" y="136"/>
                  </a:cubicBezTo>
                  <a:cubicBezTo>
                    <a:pt x="106" y="143"/>
                    <a:pt x="106" y="143"/>
                    <a:pt x="106" y="143"/>
                  </a:cubicBezTo>
                  <a:cubicBezTo>
                    <a:pt x="108" y="144"/>
                    <a:pt x="108" y="144"/>
                    <a:pt x="108" y="144"/>
                  </a:cubicBezTo>
                  <a:cubicBezTo>
                    <a:pt x="108" y="143"/>
                    <a:pt x="108" y="143"/>
                    <a:pt x="108" y="143"/>
                  </a:cubicBezTo>
                  <a:cubicBezTo>
                    <a:pt x="110" y="138"/>
                    <a:pt x="110" y="138"/>
                    <a:pt x="110" y="138"/>
                  </a:cubicBezTo>
                  <a:cubicBezTo>
                    <a:pt x="110" y="138"/>
                    <a:pt x="110" y="138"/>
                    <a:pt x="110" y="138"/>
                  </a:cubicBezTo>
                  <a:cubicBezTo>
                    <a:pt x="111" y="137"/>
                    <a:pt x="111" y="137"/>
                    <a:pt x="111" y="137"/>
                  </a:cubicBezTo>
                  <a:cubicBezTo>
                    <a:pt x="111" y="137"/>
                    <a:pt x="111" y="137"/>
                    <a:pt x="111" y="137"/>
                  </a:cubicBezTo>
                  <a:cubicBezTo>
                    <a:pt x="112" y="137"/>
                    <a:pt x="112" y="137"/>
                    <a:pt x="112" y="137"/>
                  </a:cubicBezTo>
                  <a:cubicBezTo>
                    <a:pt x="114" y="135"/>
                    <a:pt x="114" y="135"/>
                    <a:pt x="114" y="135"/>
                  </a:cubicBezTo>
                  <a:cubicBezTo>
                    <a:pt x="115" y="135"/>
                    <a:pt x="115" y="135"/>
                    <a:pt x="115" y="135"/>
                  </a:cubicBezTo>
                  <a:cubicBezTo>
                    <a:pt x="115" y="135"/>
                    <a:pt x="115" y="135"/>
                    <a:pt x="115" y="135"/>
                  </a:cubicBezTo>
                  <a:cubicBezTo>
                    <a:pt x="118" y="135"/>
                    <a:pt x="118" y="135"/>
                    <a:pt x="118" y="135"/>
                  </a:cubicBezTo>
                  <a:cubicBezTo>
                    <a:pt x="118" y="133"/>
                    <a:pt x="118" y="133"/>
                    <a:pt x="118" y="133"/>
                  </a:cubicBezTo>
                  <a:cubicBezTo>
                    <a:pt x="118" y="132"/>
                    <a:pt x="118" y="132"/>
                    <a:pt x="118" y="132"/>
                  </a:cubicBezTo>
                  <a:cubicBezTo>
                    <a:pt x="116" y="113"/>
                    <a:pt x="116" y="113"/>
                    <a:pt x="116" y="113"/>
                  </a:cubicBezTo>
                  <a:cubicBezTo>
                    <a:pt x="108" y="101"/>
                    <a:pt x="108" y="101"/>
                    <a:pt x="108" y="101"/>
                  </a:cubicBezTo>
                  <a:cubicBezTo>
                    <a:pt x="94" y="84"/>
                    <a:pt x="94" y="84"/>
                    <a:pt x="94" y="84"/>
                  </a:cubicBezTo>
                  <a:cubicBezTo>
                    <a:pt x="93" y="84"/>
                    <a:pt x="93" y="84"/>
                    <a:pt x="93" y="84"/>
                  </a:cubicBezTo>
                  <a:cubicBezTo>
                    <a:pt x="92" y="73"/>
                    <a:pt x="92" y="73"/>
                    <a:pt x="92" y="73"/>
                  </a:cubicBezTo>
                  <a:cubicBezTo>
                    <a:pt x="88" y="64"/>
                    <a:pt x="88" y="64"/>
                    <a:pt x="88" y="64"/>
                  </a:cubicBezTo>
                  <a:cubicBezTo>
                    <a:pt x="88" y="64"/>
                    <a:pt x="88" y="64"/>
                    <a:pt x="88" y="64"/>
                  </a:cubicBezTo>
                  <a:cubicBezTo>
                    <a:pt x="87" y="64"/>
                    <a:pt x="87" y="64"/>
                    <a:pt x="87" y="64"/>
                  </a:cubicBezTo>
                  <a:cubicBezTo>
                    <a:pt x="87" y="64"/>
                    <a:pt x="87" y="64"/>
                    <a:pt x="87" y="64"/>
                  </a:cubicBezTo>
                  <a:cubicBezTo>
                    <a:pt x="88" y="63"/>
                    <a:pt x="88" y="63"/>
                    <a:pt x="88" y="63"/>
                  </a:cubicBezTo>
                  <a:cubicBezTo>
                    <a:pt x="90" y="52"/>
                    <a:pt x="90" y="52"/>
                    <a:pt x="90" y="52"/>
                  </a:cubicBezTo>
                  <a:cubicBezTo>
                    <a:pt x="91" y="52"/>
                    <a:pt x="91" y="52"/>
                    <a:pt x="91" y="52"/>
                  </a:cubicBezTo>
                  <a:cubicBezTo>
                    <a:pt x="92" y="52"/>
                    <a:pt x="92" y="52"/>
                    <a:pt x="92" y="52"/>
                  </a:cubicBezTo>
                  <a:cubicBezTo>
                    <a:pt x="117" y="51"/>
                    <a:pt x="117" y="51"/>
                    <a:pt x="117" y="51"/>
                  </a:cubicBezTo>
                  <a:cubicBezTo>
                    <a:pt x="130" y="44"/>
                    <a:pt x="130" y="44"/>
                    <a:pt x="130" y="44"/>
                  </a:cubicBezTo>
                  <a:cubicBezTo>
                    <a:pt x="130" y="44"/>
                    <a:pt x="130" y="44"/>
                    <a:pt x="130" y="44"/>
                  </a:cubicBezTo>
                  <a:cubicBezTo>
                    <a:pt x="131" y="43"/>
                    <a:pt x="131" y="43"/>
                    <a:pt x="131" y="43"/>
                  </a:cubicBezTo>
                  <a:cubicBezTo>
                    <a:pt x="136" y="42"/>
                    <a:pt x="139" y="40"/>
                    <a:pt x="140" y="38"/>
                  </a:cubicBezTo>
                  <a:cubicBezTo>
                    <a:pt x="141" y="36"/>
                    <a:pt x="142" y="33"/>
                    <a:pt x="142" y="29"/>
                  </a:cubicBezTo>
                  <a:close/>
                </a:path>
              </a:pathLst>
            </a:custGeom>
            <a:grpFill/>
            <a:ln>
              <a:noFill/>
            </a:ln>
          </p:spPr>
          <p:txBody>
            <a:bodyPr/>
            <a:lstStyle/>
            <a:p>
              <a:endParaRPr lang="zh-CN" altLang="en-US"/>
            </a:p>
          </p:txBody>
        </p:sp>
        <p:sp>
          <p:nvSpPr>
            <p:cNvPr id="503" name="Freeform 16"/>
            <p:cNvSpPr>
              <a:spLocks noChangeArrowheads="1"/>
            </p:cNvSpPr>
            <p:nvPr/>
          </p:nvSpPr>
          <p:spPr bwMode="auto">
            <a:xfrm>
              <a:off x="3421744" y="2819631"/>
              <a:ext cx="520700" cy="930275"/>
            </a:xfrm>
            <a:custGeom>
              <a:avLst/>
              <a:gdLst>
                <a:gd name="T0" fmla="*/ 2147483647 w 162"/>
                <a:gd name="T1" fmla="*/ 2147483647 h 289"/>
                <a:gd name="T2" fmla="*/ 2147483647 w 162"/>
                <a:gd name="T3" fmla="*/ 2147483647 h 289"/>
                <a:gd name="T4" fmla="*/ 2147483647 w 162"/>
                <a:gd name="T5" fmla="*/ 2147483647 h 289"/>
                <a:gd name="T6" fmla="*/ 2147483647 w 162"/>
                <a:gd name="T7" fmla="*/ 2147483647 h 289"/>
                <a:gd name="T8" fmla="*/ 2147483647 w 162"/>
                <a:gd name="T9" fmla="*/ 2147483647 h 289"/>
                <a:gd name="T10" fmla="*/ 2147483647 w 162"/>
                <a:gd name="T11" fmla="*/ 2147483647 h 289"/>
                <a:gd name="T12" fmla="*/ 2147483647 w 162"/>
                <a:gd name="T13" fmla="*/ 2147483647 h 289"/>
                <a:gd name="T14" fmla="*/ 2147483647 w 162"/>
                <a:gd name="T15" fmla="*/ 2147483647 h 289"/>
                <a:gd name="T16" fmla="*/ 2147483647 w 162"/>
                <a:gd name="T17" fmla="*/ 2147483647 h 289"/>
                <a:gd name="T18" fmla="*/ 2147483647 w 162"/>
                <a:gd name="T19" fmla="*/ 2147483647 h 289"/>
                <a:gd name="T20" fmla="*/ 2147483647 w 162"/>
                <a:gd name="T21" fmla="*/ 2147483647 h 289"/>
                <a:gd name="T22" fmla="*/ 2147483647 w 162"/>
                <a:gd name="T23" fmla="*/ 2147483647 h 289"/>
                <a:gd name="T24" fmla="*/ 2147483647 w 162"/>
                <a:gd name="T25" fmla="*/ 2147483647 h 289"/>
                <a:gd name="T26" fmla="*/ 2147483647 w 162"/>
                <a:gd name="T27" fmla="*/ 2147483647 h 289"/>
                <a:gd name="T28" fmla="*/ 2147483647 w 162"/>
                <a:gd name="T29" fmla="*/ 2147483647 h 289"/>
                <a:gd name="T30" fmla="*/ 2147483647 w 162"/>
                <a:gd name="T31" fmla="*/ 2147483647 h 289"/>
                <a:gd name="T32" fmla="*/ 2147483647 w 162"/>
                <a:gd name="T33" fmla="*/ 2147483647 h 289"/>
                <a:gd name="T34" fmla="*/ 2147483647 w 162"/>
                <a:gd name="T35" fmla="*/ 2147483647 h 289"/>
                <a:gd name="T36" fmla="*/ 2147483647 w 162"/>
                <a:gd name="T37" fmla="*/ 2147483647 h 289"/>
                <a:gd name="T38" fmla="*/ 2147483647 w 162"/>
                <a:gd name="T39" fmla="*/ 2147483647 h 289"/>
                <a:gd name="T40" fmla="*/ 2147483647 w 162"/>
                <a:gd name="T41" fmla="*/ 2147483647 h 289"/>
                <a:gd name="T42" fmla="*/ 2147483647 w 162"/>
                <a:gd name="T43" fmla="*/ 2147483647 h 289"/>
                <a:gd name="T44" fmla="*/ 2147483647 w 162"/>
                <a:gd name="T45" fmla="*/ 2147483647 h 289"/>
                <a:gd name="T46" fmla="*/ 2147483647 w 162"/>
                <a:gd name="T47" fmla="*/ 2147483647 h 289"/>
                <a:gd name="T48" fmla="*/ 2147483647 w 162"/>
                <a:gd name="T49" fmla="*/ 2147483647 h 289"/>
                <a:gd name="T50" fmla="*/ 2147483647 w 162"/>
                <a:gd name="T51" fmla="*/ 2147483647 h 289"/>
                <a:gd name="T52" fmla="*/ 2147483647 w 162"/>
                <a:gd name="T53" fmla="*/ 2147483647 h 289"/>
                <a:gd name="T54" fmla="*/ 2147483647 w 162"/>
                <a:gd name="T55" fmla="*/ 2147483647 h 289"/>
                <a:gd name="T56" fmla="*/ 2147483647 w 162"/>
                <a:gd name="T57" fmla="*/ 2147483647 h 289"/>
                <a:gd name="T58" fmla="*/ 2147483647 w 162"/>
                <a:gd name="T59" fmla="*/ 2147483647 h 289"/>
                <a:gd name="T60" fmla="*/ 2147483647 w 162"/>
                <a:gd name="T61" fmla="*/ 2147483647 h 289"/>
                <a:gd name="T62" fmla="*/ 2147483647 w 162"/>
                <a:gd name="T63" fmla="*/ 2147483647 h 289"/>
                <a:gd name="T64" fmla="*/ 2147483647 w 162"/>
                <a:gd name="T65" fmla="*/ 2147483647 h 289"/>
                <a:gd name="T66" fmla="*/ 2147483647 w 162"/>
                <a:gd name="T67" fmla="*/ 2147483647 h 289"/>
                <a:gd name="T68" fmla="*/ 2147483647 w 162"/>
                <a:gd name="T69" fmla="*/ 2147483647 h 289"/>
                <a:gd name="T70" fmla="*/ 2147483647 w 162"/>
                <a:gd name="T71" fmla="*/ 2147483647 h 289"/>
                <a:gd name="T72" fmla="*/ 2147483647 w 162"/>
                <a:gd name="T73" fmla="*/ 2147483647 h 289"/>
                <a:gd name="T74" fmla="*/ 2147483647 w 162"/>
                <a:gd name="T75" fmla="*/ 2147483647 h 289"/>
                <a:gd name="T76" fmla="*/ 2147483647 w 162"/>
                <a:gd name="T77" fmla="*/ 2147483647 h 289"/>
                <a:gd name="T78" fmla="*/ 2147483647 w 162"/>
                <a:gd name="T79" fmla="*/ 2147483647 h 289"/>
                <a:gd name="T80" fmla="*/ 2147483647 w 162"/>
                <a:gd name="T81" fmla="*/ 2147483647 h 289"/>
                <a:gd name="T82" fmla="*/ 2147483647 w 162"/>
                <a:gd name="T83" fmla="*/ 2147483647 h 289"/>
                <a:gd name="T84" fmla="*/ 2147483647 w 162"/>
                <a:gd name="T85" fmla="*/ 2147483647 h 289"/>
                <a:gd name="T86" fmla="*/ 2147483647 w 162"/>
                <a:gd name="T87" fmla="*/ 2147483647 h 289"/>
                <a:gd name="T88" fmla="*/ 2147483647 w 162"/>
                <a:gd name="T89" fmla="*/ 2147483647 h 289"/>
                <a:gd name="T90" fmla="*/ 2147483647 w 162"/>
                <a:gd name="T91" fmla="*/ 2147483647 h 289"/>
                <a:gd name="T92" fmla="*/ 2147483647 w 162"/>
                <a:gd name="T93" fmla="*/ 2147483647 h 289"/>
                <a:gd name="T94" fmla="*/ 2147483647 w 162"/>
                <a:gd name="T95" fmla="*/ 2147483647 h 289"/>
                <a:gd name="T96" fmla="*/ 2147483647 w 162"/>
                <a:gd name="T97" fmla="*/ 2147483647 h 289"/>
                <a:gd name="T98" fmla="*/ 2147483647 w 162"/>
                <a:gd name="T99" fmla="*/ 2147483647 h 289"/>
                <a:gd name="T100" fmla="*/ 2147483647 w 162"/>
                <a:gd name="T101" fmla="*/ 2147483647 h 289"/>
                <a:gd name="T102" fmla="*/ 2147483647 w 162"/>
                <a:gd name="T103" fmla="*/ 0 h 289"/>
                <a:gd name="T104" fmla="*/ 2147483647 w 162"/>
                <a:gd name="T105" fmla="*/ 2147483647 h 289"/>
                <a:gd name="T106" fmla="*/ 2147483647 w 162"/>
                <a:gd name="T107" fmla="*/ 2147483647 h 289"/>
                <a:gd name="T108" fmla="*/ 2147483647 w 162"/>
                <a:gd name="T109" fmla="*/ 2147483647 h 289"/>
                <a:gd name="T110" fmla="*/ 2147483647 w 162"/>
                <a:gd name="T111" fmla="*/ 2147483647 h 289"/>
                <a:gd name="T112" fmla="*/ 2147483647 w 162"/>
                <a:gd name="T113" fmla="*/ 2147483647 h 289"/>
                <a:gd name="T114" fmla="*/ 2147483647 w 162"/>
                <a:gd name="T115" fmla="*/ 2147483647 h 289"/>
                <a:gd name="T116" fmla="*/ 2147483647 w 162"/>
                <a:gd name="T117" fmla="*/ 2147483647 h 289"/>
                <a:gd name="T118" fmla="*/ 2147483647 w 162"/>
                <a:gd name="T119" fmla="*/ 2147483647 h 289"/>
                <a:gd name="T120" fmla="*/ 2147483647 w 162"/>
                <a:gd name="T121" fmla="*/ 2147483647 h 289"/>
                <a:gd name="T122" fmla="*/ 2147483647 w 162"/>
                <a:gd name="T123" fmla="*/ 2147483647 h 289"/>
                <a:gd name="T124" fmla="*/ 2147483647 w 162"/>
                <a:gd name="T125" fmla="*/ 2147483647 h 28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2"/>
                <a:gd name="T190" fmla="*/ 0 h 289"/>
                <a:gd name="T191" fmla="*/ 162 w 162"/>
                <a:gd name="T192" fmla="*/ 289 h 28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2" h="289">
                  <a:moveTo>
                    <a:pt x="54" y="66"/>
                  </a:moveTo>
                  <a:cubicBezTo>
                    <a:pt x="52" y="65"/>
                    <a:pt x="52" y="65"/>
                    <a:pt x="52" y="65"/>
                  </a:cubicBezTo>
                  <a:cubicBezTo>
                    <a:pt x="48" y="90"/>
                    <a:pt x="48" y="90"/>
                    <a:pt x="48" y="90"/>
                  </a:cubicBezTo>
                  <a:cubicBezTo>
                    <a:pt x="54" y="98"/>
                    <a:pt x="54" y="98"/>
                    <a:pt x="54" y="98"/>
                  </a:cubicBezTo>
                  <a:cubicBezTo>
                    <a:pt x="61" y="100"/>
                    <a:pt x="61" y="100"/>
                    <a:pt x="61" y="100"/>
                  </a:cubicBezTo>
                  <a:cubicBezTo>
                    <a:pt x="61" y="100"/>
                    <a:pt x="61" y="100"/>
                    <a:pt x="61" y="100"/>
                  </a:cubicBezTo>
                  <a:cubicBezTo>
                    <a:pt x="61" y="100"/>
                    <a:pt x="61" y="100"/>
                    <a:pt x="61" y="100"/>
                  </a:cubicBezTo>
                  <a:cubicBezTo>
                    <a:pt x="62" y="101"/>
                    <a:pt x="62" y="101"/>
                    <a:pt x="62" y="101"/>
                  </a:cubicBezTo>
                  <a:cubicBezTo>
                    <a:pt x="70" y="108"/>
                    <a:pt x="70" y="108"/>
                    <a:pt x="70" y="108"/>
                  </a:cubicBezTo>
                  <a:cubicBezTo>
                    <a:pt x="82" y="110"/>
                    <a:pt x="82" y="110"/>
                    <a:pt x="82" y="110"/>
                  </a:cubicBezTo>
                  <a:cubicBezTo>
                    <a:pt x="82" y="110"/>
                    <a:pt x="82" y="110"/>
                    <a:pt x="82" y="110"/>
                  </a:cubicBezTo>
                  <a:cubicBezTo>
                    <a:pt x="88" y="114"/>
                    <a:pt x="88" y="114"/>
                    <a:pt x="88" y="114"/>
                  </a:cubicBezTo>
                  <a:cubicBezTo>
                    <a:pt x="88" y="114"/>
                    <a:pt x="88" y="114"/>
                    <a:pt x="88" y="114"/>
                  </a:cubicBezTo>
                  <a:cubicBezTo>
                    <a:pt x="88" y="114"/>
                    <a:pt x="88" y="114"/>
                    <a:pt x="88" y="114"/>
                  </a:cubicBezTo>
                  <a:cubicBezTo>
                    <a:pt x="88" y="115"/>
                    <a:pt x="88" y="115"/>
                    <a:pt x="88" y="115"/>
                  </a:cubicBezTo>
                  <a:cubicBezTo>
                    <a:pt x="93" y="122"/>
                    <a:pt x="93" y="122"/>
                    <a:pt x="93" y="122"/>
                  </a:cubicBezTo>
                  <a:cubicBezTo>
                    <a:pt x="94" y="122"/>
                    <a:pt x="94" y="122"/>
                    <a:pt x="94" y="122"/>
                  </a:cubicBezTo>
                  <a:cubicBezTo>
                    <a:pt x="93" y="123"/>
                    <a:pt x="93" y="123"/>
                    <a:pt x="93" y="123"/>
                  </a:cubicBezTo>
                  <a:cubicBezTo>
                    <a:pt x="89" y="130"/>
                    <a:pt x="89" y="130"/>
                    <a:pt x="89" y="130"/>
                  </a:cubicBezTo>
                  <a:cubicBezTo>
                    <a:pt x="88" y="130"/>
                    <a:pt x="88" y="132"/>
                    <a:pt x="88" y="136"/>
                  </a:cubicBezTo>
                  <a:cubicBezTo>
                    <a:pt x="89" y="136"/>
                    <a:pt x="89" y="136"/>
                    <a:pt x="89" y="136"/>
                  </a:cubicBezTo>
                  <a:cubicBezTo>
                    <a:pt x="89" y="143"/>
                    <a:pt x="89" y="143"/>
                    <a:pt x="89" y="143"/>
                  </a:cubicBezTo>
                  <a:cubicBezTo>
                    <a:pt x="88" y="144"/>
                    <a:pt x="88" y="144"/>
                    <a:pt x="88" y="144"/>
                  </a:cubicBezTo>
                  <a:cubicBezTo>
                    <a:pt x="88" y="144"/>
                    <a:pt x="88" y="144"/>
                    <a:pt x="88" y="144"/>
                  </a:cubicBezTo>
                  <a:cubicBezTo>
                    <a:pt x="85" y="156"/>
                    <a:pt x="85" y="156"/>
                    <a:pt x="85" y="156"/>
                  </a:cubicBezTo>
                  <a:cubicBezTo>
                    <a:pt x="84" y="158"/>
                    <a:pt x="84" y="158"/>
                    <a:pt x="84" y="158"/>
                  </a:cubicBezTo>
                  <a:cubicBezTo>
                    <a:pt x="84" y="158"/>
                    <a:pt x="84" y="158"/>
                    <a:pt x="84" y="158"/>
                  </a:cubicBezTo>
                  <a:cubicBezTo>
                    <a:pt x="82" y="157"/>
                    <a:pt x="82" y="157"/>
                    <a:pt x="82" y="157"/>
                  </a:cubicBezTo>
                  <a:cubicBezTo>
                    <a:pt x="77" y="156"/>
                    <a:pt x="77" y="156"/>
                    <a:pt x="77" y="156"/>
                  </a:cubicBezTo>
                  <a:cubicBezTo>
                    <a:pt x="70" y="156"/>
                    <a:pt x="70" y="156"/>
                    <a:pt x="70" y="156"/>
                  </a:cubicBezTo>
                  <a:cubicBezTo>
                    <a:pt x="64" y="158"/>
                    <a:pt x="64" y="158"/>
                    <a:pt x="64" y="158"/>
                  </a:cubicBezTo>
                  <a:cubicBezTo>
                    <a:pt x="58" y="164"/>
                    <a:pt x="58" y="164"/>
                    <a:pt x="58" y="164"/>
                  </a:cubicBezTo>
                  <a:cubicBezTo>
                    <a:pt x="56" y="166"/>
                    <a:pt x="56" y="166"/>
                    <a:pt x="56" y="166"/>
                  </a:cubicBezTo>
                  <a:cubicBezTo>
                    <a:pt x="65" y="170"/>
                    <a:pt x="65" y="170"/>
                    <a:pt x="65" y="170"/>
                  </a:cubicBezTo>
                  <a:cubicBezTo>
                    <a:pt x="64" y="172"/>
                    <a:pt x="64" y="172"/>
                    <a:pt x="64" y="172"/>
                  </a:cubicBezTo>
                  <a:cubicBezTo>
                    <a:pt x="64" y="174"/>
                    <a:pt x="62" y="176"/>
                    <a:pt x="58" y="177"/>
                  </a:cubicBezTo>
                  <a:cubicBezTo>
                    <a:pt x="53" y="177"/>
                    <a:pt x="53" y="177"/>
                    <a:pt x="53" y="177"/>
                  </a:cubicBezTo>
                  <a:cubicBezTo>
                    <a:pt x="44" y="174"/>
                    <a:pt x="44" y="174"/>
                    <a:pt x="44" y="174"/>
                  </a:cubicBezTo>
                  <a:cubicBezTo>
                    <a:pt x="44" y="174"/>
                    <a:pt x="44" y="174"/>
                    <a:pt x="44" y="174"/>
                  </a:cubicBezTo>
                  <a:cubicBezTo>
                    <a:pt x="44" y="174"/>
                    <a:pt x="44" y="174"/>
                    <a:pt x="44" y="174"/>
                  </a:cubicBezTo>
                  <a:cubicBezTo>
                    <a:pt x="35" y="169"/>
                    <a:pt x="35" y="169"/>
                    <a:pt x="35" y="169"/>
                  </a:cubicBezTo>
                  <a:cubicBezTo>
                    <a:pt x="32" y="169"/>
                    <a:pt x="32" y="169"/>
                    <a:pt x="32" y="169"/>
                  </a:cubicBezTo>
                  <a:cubicBezTo>
                    <a:pt x="22" y="183"/>
                    <a:pt x="22" y="183"/>
                    <a:pt x="22" y="183"/>
                  </a:cubicBezTo>
                  <a:cubicBezTo>
                    <a:pt x="20" y="188"/>
                    <a:pt x="20" y="188"/>
                    <a:pt x="20" y="188"/>
                  </a:cubicBezTo>
                  <a:cubicBezTo>
                    <a:pt x="20" y="196"/>
                    <a:pt x="20" y="196"/>
                    <a:pt x="20" y="196"/>
                  </a:cubicBezTo>
                  <a:cubicBezTo>
                    <a:pt x="24" y="203"/>
                    <a:pt x="24" y="203"/>
                    <a:pt x="24" y="203"/>
                  </a:cubicBezTo>
                  <a:cubicBezTo>
                    <a:pt x="24" y="204"/>
                    <a:pt x="24" y="204"/>
                    <a:pt x="24" y="204"/>
                  </a:cubicBezTo>
                  <a:cubicBezTo>
                    <a:pt x="24" y="204"/>
                    <a:pt x="24" y="204"/>
                    <a:pt x="24" y="204"/>
                  </a:cubicBezTo>
                  <a:cubicBezTo>
                    <a:pt x="24" y="204"/>
                    <a:pt x="24" y="204"/>
                    <a:pt x="24" y="204"/>
                  </a:cubicBezTo>
                  <a:cubicBezTo>
                    <a:pt x="26" y="210"/>
                    <a:pt x="26" y="210"/>
                    <a:pt x="26" y="210"/>
                  </a:cubicBezTo>
                  <a:cubicBezTo>
                    <a:pt x="26" y="211"/>
                    <a:pt x="26" y="211"/>
                    <a:pt x="26" y="211"/>
                  </a:cubicBezTo>
                  <a:cubicBezTo>
                    <a:pt x="26" y="220"/>
                    <a:pt x="26" y="220"/>
                    <a:pt x="26" y="220"/>
                  </a:cubicBezTo>
                  <a:cubicBezTo>
                    <a:pt x="26" y="221"/>
                    <a:pt x="26" y="221"/>
                    <a:pt x="26" y="221"/>
                  </a:cubicBezTo>
                  <a:cubicBezTo>
                    <a:pt x="27" y="222"/>
                    <a:pt x="27" y="222"/>
                    <a:pt x="27" y="222"/>
                  </a:cubicBezTo>
                  <a:cubicBezTo>
                    <a:pt x="20" y="223"/>
                    <a:pt x="20" y="223"/>
                    <a:pt x="20" y="223"/>
                  </a:cubicBezTo>
                  <a:cubicBezTo>
                    <a:pt x="8" y="223"/>
                    <a:pt x="8" y="223"/>
                    <a:pt x="8" y="223"/>
                  </a:cubicBezTo>
                  <a:cubicBezTo>
                    <a:pt x="3" y="227"/>
                    <a:pt x="3" y="227"/>
                    <a:pt x="3" y="227"/>
                  </a:cubicBezTo>
                  <a:cubicBezTo>
                    <a:pt x="0" y="231"/>
                    <a:pt x="0" y="231"/>
                    <a:pt x="0" y="231"/>
                  </a:cubicBezTo>
                  <a:cubicBezTo>
                    <a:pt x="1" y="231"/>
                    <a:pt x="1" y="231"/>
                    <a:pt x="1" y="231"/>
                  </a:cubicBezTo>
                  <a:cubicBezTo>
                    <a:pt x="3" y="243"/>
                    <a:pt x="3" y="243"/>
                    <a:pt x="3" y="243"/>
                  </a:cubicBezTo>
                  <a:cubicBezTo>
                    <a:pt x="4" y="243"/>
                    <a:pt x="4" y="243"/>
                    <a:pt x="4" y="243"/>
                  </a:cubicBezTo>
                  <a:cubicBezTo>
                    <a:pt x="4" y="248"/>
                    <a:pt x="4" y="248"/>
                    <a:pt x="4" y="248"/>
                  </a:cubicBezTo>
                  <a:cubicBezTo>
                    <a:pt x="6" y="254"/>
                    <a:pt x="6" y="254"/>
                    <a:pt x="6" y="254"/>
                  </a:cubicBezTo>
                  <a:cubicBezTo>
                    <a:pt x="15" y="259"/>
                    <a:pt x="15" y="259"/>
                    <a:pt x="15" y="259"/>
                  </a:cubicBezTo>
                  <a:cubicBezTo>
                    <a:pt x="27" y="256"/>
                    <a:pt x="27" y="256"/>
                    <a:pt x="27" y="256"/>
                  </a:cubicBezTo>
                  <a:cubicBezTo>
                    <a:pt x="33" y="252"/>
                    <a:pt x="33" y="252"/>
                    <a:pt x="33" y="252"/>
                  </a:cubicBezTo>
                  <a:cubicBezTo>
                    <a:pt x="34" y="252"/>
                    <a:pt x="34" y="252"/>
                    <a:pt x="34" y="252"/>
                  </a:cubicBezTo>
                  <a:cubicBezTo>
                    <a:pt x="40" y="252"/>
                    <a:pt x="40" y="252"/>
                    <a:pt x="40" y="252"/>
                  </a:cubicBezTo>
                  <a:cubicBezTo>
                    <a:pt x="43" y="260"/>
                    <a:pt x="43" y="260"/>
                    <a:pt x="43" y="260"/>
                  </a:cubicBezTo>
                  <a:cubicBezTo>
                    <a:pt x="45" y="262"/>
                    <a:pt x="46" y="264"/>
                    <a:pt x="47" y="266"/>
                  </a:cubicBezTo>
                  <a:cubicBezTo>
                    <a:pt x="50" y="266"/>
                    <a:pt x="50" y="266"/>
                    <a:pt x="50" y="266"/>
                  </a:cubicBezTo>
                  <a:cubicBezTo>
                    <a:pt x="51" y="266"/>
                    <a:pt x="51" y="266"/>
                    <a:pt x="51" y="266"/>
                  </a:cubicBezTo>
                  <a:cubicBezTo>
                    <a:pt x="52" y="266"/>
                    <a:pt x="52" y="266"/>
                    <a:pt x="52" y="266"/>
                  </a:cubicBezTo>
                  <a:cubicBezTo>
                    <a:pt x="52" y="265"/>
                    <a:pt x="52" y="265"/>
                    <a:pt x="52" y="265"/>
                  </a:cubicBezTo>
                  <a:cubicBezTo>
                    <a:pt x="58" y="260"/>
                    <a:pt x="58" y="260"/>
                    <a:pt x="58" y="260"/>
                  </a:cubicBezTo>
                  <a:cubicBezTo>
                    <a:pt x="63" y="270"/>
                    <a:pt x="63" y="270"/>
                    <a:pt x="63" y="270"/>
                  </a:cubicBezTo>
                  <a:cubicBezTo>
                    <a:pt x="68" y="273"/>
                    <a:pt x="68" y="273"/>
                    <a:pt x="68" y="273"/>
                  </a:cubicBezTo>
                  <a:cubicBezTo>
                    <a:pt x="76" y="273"/>
                    <a:pt x="76" y="273"/>
                    <a:pt x="76" y="273"/>
                  </a:cubicBezTo>
                  <a:cubicBezTo>
                    <a:pt x="82" y="272"/>
                    <a:pt x="82" y="272"/>
                    <a:pt x="82" y="272"/>
                  </a:cubicBezTo>
                  <a:cubicBezTo>
                    <a:pt x="84" y="272"/>
                    <a:pt x="84" y="272"/>
                    <a:pt x="84" y="272"/>
                  </a:cubicBezTo>
                  <a:cubicBezTo>
                    <a:pt x="98" y="274"/>
                    <a:pt x="98" y="274"/>
                    <a:pt x="98" y="274"/>
                  </a:cubicBezTo>
                  <a:cubicBezTo>
                    <a:pt x="98" y="274"/>
                    <a:pt x="98" y="274"/>
                    <a:pt x="98" y="274"/>
                  </a:cubicBezTo>
                  <a:cubicBezTo>
                    <a:pt x="98" y="275"/>
                    <a:pt x="98" y="275"/>
                    <a:pt x="98" y="275"/>
                  </a:cubicBezTo>
                  <a:cubicBezTo>
                    <a:pt x="104" y="278"/>
                    <a:pt x="104" y="278"/>
                    <a:pt x="104" y="278"/>
                  </a:cubicBezTo>
                  <a:cubicBezTo>
                    <a:pt x="104" y="278"/>
                    <a:pt x="104" y="278"/>
                    <a:pt x="104" y="278"/>
                  </a:cubicBezTo>
                  <a:cubicBezTo>
                    <a:pt x="104" y="278"/>
                    <a:pt x="104" y="278"/>
                    <a:pt x="104" y="278"/>
                  </a:cubicBezTo>
                  <a:cubicBezTo>
                    <a:pt x="104" y="279"/>
                    <a:pt x="104" y="279"/>
                    <a:pt x="104" y="279"/>
                  </a:cubicBezTo>
                  <a:cubicBezTo>
                    <a:pt x="110" y="283"/>
                    <a:pt x="110" y="283"/>
                    <a:pt x="110" y="283"/>
                  </a:cubicBezTo>
                  <a:cubicBezTo>
                    <a:pt x="110" y="283"/>
                    <a:pt x="110" y="283"/>
                    <a:pt x="110" y="283"/>
                  </a:cubicBezTo>
                  <a:cubicBezTo>
                    <a:pt x="113" y="287"/>
                    <a:pt x="113" y="287"/>
                    <a:pt x="113" y="287"/>
                  </a:cubicBezTo>
                  <a:cubicBezTo>
                    <a:pt x="117" y="289"/>
                    <a:pt x="117" y="289"/>
                    <a:pt x="117" y="289"/>
                  </a:cubicBezTo>
                  <a:cubicBezTo>
                    <a:pt x="124" y="288"/>
                    <a:pt x="124" y="288"/>
                    <a:pt x="124" y="288"/>
                  </a:cubicBezTo>
                  <a:cubicBezTo>
                    <a:pt x="124" y="280"/>
                    <a:pt x="124" y="280"/>
                    <a:pt x="124" y="280"/>
                  </a:cubicBezTo>
                  <a:cubicBezTo>
                    <a:pt x="120" y="274"/>
                    <a:pt x="120" y="274"/>
                    <a:pt x="120" y="274"/>
                  </a:cubicBezTo>
                  <a:cubicBezTo>
                    <a:pt x="120" y="274"/>
                    <a:pt x="120" y="274"/>
                    <a:pt x="120" y="274"/>
                  </a:cubicBezTo>
                  <a:cubicBezTo>
                    <a:pt x="120" y="274"/>
                    <a:pt x="120" y="274"/>
                    <a:pt x="120" y="274"/>
                  </a:cubicBezTo>
                  <a:cubicBezTo>
                    <a:pt x="118" y="263"/>
                    <a:pt x="118" y="263"/>
                    <a:pt x="118" y="263"/>
                  </a:cubicBezTo>
                  <a:cubicBezTo>
                    <a:pt x="123" y="258"/>
                    <a:pt x="123" y="258"/>
                    <a:pt x="123" y="258"/>
                  </a:cubicBezTo>
                  <a:cubicBezTo>
                    <a:pt x="124" y="257"/>
                    <a:pt x="124" y="257"/>
                    <a:pt x="124" y="257"/>
                  </a:cubicBezTo>
                  <a:cubicBezTo>
                    <a:pt x="124" y="257"/>
                    <a:pt x="124" y="257"/>
                    <a:pt x="124" y="257"/>
                  </a:cubicBezTo>
                  <a:cubicBezTo>
                    <a:pt x="129" y="256"/>
                    <a:pt x="129" y="256"/>
                    <a:pt x="129" y="256"/>
                  </a:cubicBezTo>
                  <a:cubicBezTo>
                    <a:pt x="134" y="256"/>
                    <a:pt x="134" y="256"/>
                    <a:pt x="134" y="256"/>
                  </a:cubicBezTo>
                  <a:cubicBezTo>
                    <a:pt x="136" y="254"/>
                    <a:pt x="136" y="254"/>
                    <a:pt x="136" y="254"/>
                  </a:cubicBezTo>
                  <a:cubicBezTo>
                    <a:pt x="132" y="250"/>
                    <a:pt x="132" y="250"/>
                    <a:pt x="132" y="250"/>
                  </a:cubicBezTo>
                  <a:cubicBezTo>
                    <a:pt x="121" y="242"/>
                    <a:pt x="121" y="242"/>
                    <a:pt x="121" y="242"/>
                  </a:cubicBezTo>
                  <a:cubicBezTo>
                    <a:pt x="118" y="238"/>
                    <a:pt x="118" y="238"/>
                    <a:pt x="118" y="238"/>
                  </a:cubicBezTo>
                  <a:cubicBezTo>
                    <a:pt x="118" y="238"/>
                    <a:pt x="118" y="238"/>
                    <a:pt x="118" y="238"/>
                  </a:cubicBezTo>
                  <a:cubicBezTo>
                    <a:pt x="117" y="237"/>
                    <a:pt x="117" y="237"/>
                    <a:pt x="117" y="237"/>
                  </a:cubicBezTo>
                  <a:cubicBezTo>
                    <a:pt x="118" y="236"/>
                    <a:pt x="118" y="236"/>
                    <a:pt x="118" y="236"/>
                  </a:cubicBezTo>
                  <a:cubicBezTo>
                    <a:pt x="121" y="230"/>
                    <a:pt x="121" y="230"/>
                    <a:pt x="121" y="230"/>
                  </a:cubicBezTo>
                  <a:cubicBezTo>
                    <a:pt x="122" y="231"/>
                    <a:pt x="122" y="231"/>
                    <a:pt x="122" y="231"/>
                  </a:cubicBezTo>
                  <a:cubicBezTo>
                    <a:pt x="130" y="233"/>
                    <a:pt x="130" y="233"/>
                    <a:pt x="130" y="233"/>
                  </a:cubicBezTo>
                  <a:cubicBezTo>
                    <a:pt x="151" y="232"/>
                    <a:pt x="151" y="232"/>
                    <a:pt x="151" y="232"/>
                  </a:cubicBezTo>
                  <a:cubicBezTo>
                    <a:pt x="151" y="233"/>
                    <a:pt x="151" y="233"/>
                    <a:pt x="151" y="233"/>
                  </a:cubicBezTo>
                  <a:cubicBezTo>
                    <a:pt x="152" y="233"/>
                    <a:pt x="152" y="233"/>
                    <a:pt x="152" y="233"/>
                  </a:cubicBezTo>
                  <a:cubicBezTo>
                    <a:pt x="158" y="235"/>
                    <a:pt x="158" y="235"/>
                    <a:pt x="158" y="235"/>
                  </a:cubicBezTo>
                  <a:cubicBezTo>
                    <a:pt x="162" y="231"/>
                    <a:pt x="162" y="231"/>
                    <a:pt x="162" y="231"/>
                  </a:cubicBezTo>
                  <a:cubicBezTo>
                    <a:pt x="160" y="219"/>
                    <a:pt x="160" y="219"/>
                    <a:pt x="160" y="219"/>
                  </a:cubicBezTo>
                  <a:cubicBezTo>
                    <a:pt x="152" y="214"/>
                    <a:pt x="152" y="214"/>
                    <a:pt x="152" y="214"/>
                  </a:cubicBezTo>
                  <a:cubicBezTo>
                    <a:pt x="146" y="210"/>
                    <a:pt x="144" y="202"/>
                    <a:pt x="145" y="187"/>
                  </a:cubicBezTo>
                  <a:cubicBezTo>
                    <a:pt x="138" y="184"/>
                    <a:pt x="138" y="184"/>
                    <a:pt x="138" y="184"/>
                  </a:cubicBezTo>
                  <a:cubicBezTo>
                    <a:pt x="138" y="184"/>
                    <a:pt x="138" y="184"/>
                    <a:pt x="138" y="184"/>
                  </a:cubicBezTo>
                  <a:cubicBezTo>
                    <a:pt x="137" y="184"/>
                    <a:pt x="137" y="184"/>
                    <a:pt x="137" y="184"/>
                  </a:cubicBezTo>
                  <a:cubicBezTo>
                    <a:pt x="137" y="183"/>
                    <a:pt x="137" y="183"/>
                    <a:pt x="137" y="183"/>
                  </a:cubicBezTo>
                  <a:cubicBezTo>
                    <a:pt x="137" y="182"/>
                    <a:pt x="137" y="182"/>
                    <a:pt x="137" y="182"/>
                  </a:cubicBezTo>
                  <a:cubicBezTo>
                    <a:pt x="136" y="172"/>
                    <a:pt x="136" y="172"/>
                    <a:pt x="136" y="172"/>
                  </a:cubicBezTo>
                  <a:cubicBezTo>
                    <a:pt x="144" y="131"/>
                    <a:pt x="144" y="131"/>
                    <a:pt x="144" y="131"/>
                  </a:cubicBezTo>
                  <a:cubicBezTo>
                    <a:pt x="141" y="119"/>
                    <a:pt x="139" y="111"/>
                    <a:pt x="139" y="107"/>
                  </a:cubicBezTo>
                  <a:cubicBezTo>
                    <a:pt x="138" y="95"/>
                    <a:pt x="138" y="95"/>
                    <a:pt x="138" y="95"/>
                  </a:cubicBezTo>
                  <a:cubicBezTo>
                    <a:pt x="139" y="82"/>
                    <a:pt x="139" y="82"/>
                    <a:pt x="139" y="82"/>
                  </a:cubicBezTo>
                  <a:cubicBezTo>
                    <a:pt x="139" y="81"/>
                    <a:pt x="139" y="81"/>
                    <a:pt x="139" y="81"/>
                  </a:cubicBezTo>
                  <a:cubicBezTo>
                    <a:pt x="140" y="80"/>
                    <a:pt x="140" y="80"/>
                    <a:pt x="140" y="80"/>
                  </a:cubicBezTo>
                  <a:cubicBezTo>
                    <a:pt x="140" y="80"/>
                    <a:pt x="140" y="80"/>
                    <a:pt x="140" y="80"/>
                  </a:cubicBezTo>
                  <a:cubicBezTo>
                    <a:pt x="148" y="74"/>
                    <a:pt x="148" y="74"/>
                    <a:pt x="148" y="74"/>
                  </a:cubicBezTo>
                  <a:cubicBezTo>
                    <a:pt x="148" y="68"/>
                    <a:pt x="148" y="68"/>
                    <a:pt x="148" y="68"/>
                  </a:cubicBezTo>
                  <a:cubicBezTo>
                    <a:pt x="148" y="66"/>
                    <a:pt x="147" y="64"/>
                    <a:pt x="145" y="61"/>
                  </a:cubicBezTo>
                  <a:cubicBezTo>
                    <a:pt x="140" y="55"/>
                    <a:pt x="140" y="55"/>
                    <a:pt x="140" y="55"/>
                  </a:cubicBezTo>
                  <a:cubicBezTo>
                    <a:pt x="139" y="55"/>
                    <a:pt x="139" y="55"/>
                    <a:pt x="139" y="55"/>
                  </a:cubicBezTo>
                  <a:cubicBezTo>
                    <a:pt x="139" y="54"/>
                    <a:pt x="139" y="54"/>
                    <a:pt x="139" y="54"/>
                  </a:cubicBezTo>
                  <a:cubicBezTo>
                    <a:pt x="138" y="44"/>
                    <a:pt x="138" y="44"/>
                    <a:pt x="138" y="44"/>
                  </a:cubicBezTo>
                  <a:cubicBezTo>
                    <a:pt x="138" y="44"/>
                    <a:pt x="138" y="44"/>
                    <a:pt x="138" y="44"/>
                  </a:cubicBezTo>
                  <a:cubicBezTo>
                    <a:pt x="138" y="44"/>
                    <a:pt x="138" y="44"/>
                    <a:pt x="138" y="44"/>
                  </a:cubicBezTo>
                  <a:cubicBezTo>
                    <a:pt x="138" y="43"/>
                    <a:pt x="138" y="43"/>
                    <a:pt x="138" y="43"/>
                  </a:cubicBezTo>
                  <a:cubicBezTo>
                    <a:pt x="138" y="43"/>
                    <a:pt x="138" y="43"/>
                    <a:pt x="138" y="43"/>
                  </a:cubicBezTo>
                  <a:cubicBezTo>
                    <a:pt x="149" y="30"/>
                    <a:pt x="149" y="30"/>
                    <a:pt x="149" y="30"/>
                  </a:cubicBezTo>
                  <a:cubicBezTo>
                    <a:pt x="149" y="24"/>
                    <a:pt x="149" y="24"/>
                    <a:pt x="149" y="24"/>
                  </a:cubicBezTo>
                  <a:cubicBezTo>
                    <a:pt x="146" y="18"/>
                    <a:pt x="146" y="18"/>
                    <a:pt x="146" y="18"/>
                  </a:cubicBezTo>
                  <a:cubicBezTo>
                    <a:pt x="146" y="18"/>
                    <a:pt x="146" y="18"/>
                    <a:pt x="146" y="18"/>
                  </a:cubicBezTo>
                  <a:cubicBezTo>
                    <a:pt x="145" y="17"/>
                    <a:pt x="145" y="17"/>
                    <a:pt x="145" y="17"/>
                  </a:cubicBezTo>
                  <a:cubicBezTo>
                    <a:pt x="150" y="10"/>
                    <a:pt x="150" y="10"/>
                    <a:pt x="150" y="10"/>
                  </a:cubicBezTo>
                  <a:cubicBezTo>
                    <a:pt x="150" y="10"/>
                    <a:pt x="150" y="10"/>
                    <a:pt x="150" y="10"/>
                  </a:cubicBezTo>
                  <a:cubicBezTo>
                    <a:pt x="151" y="10"/>
                    <a:pt x="151" y="10"/>
                    <a:pt x="151" y="10"/>
                  </a:cubicBezTo>
                  <a:cubicBezTo>
                    <a:pt x="156" y="6"/>
                    <a:pt x="156" y="6"/>
                    <a:pt x="156" y="6"/>
                  </a:cubicBezTo>
                  <a:cubicBezTo>
                    <a:pt x="156" y="0"/>
                    <a:pt x="156" y="0"/>
                    <a:pt x="156" y="0"/>
                  </a:cubicBezTo>
                  <a:cubicBezTo>
                    <a:pt x="153" y="0"/>
                    <a:pt x="153" y="0"/>
                    <a:pt x="153" y="0"/>
                  </a:cubicBezTo>
                  <a:cubicBezTo>
                    <a:pt x="148" y="0"/>
                    <a:pt x="148" y="0"/>
                    <a:pt x="148" y="0"/>
                  </a:cubicBezTo>
                  <a:cubicBezTo>
                    <a:pt x="146" y="9"/>
                    <a:pt x="146" y="9"/>
                    <a:pt x="146" y="9"/>
                  </a:cubicBezTo>
                  <a:cubicBezTo>
                    <a:pt x="145" y="9"/>
                    <a:pt x="145" y="9"/>
                    <a:pt x="145" y="9"/>
                  </a:cubicBezTo>
                  <a:cubicBezTo>
                    <a:pt x="134" y="5"/>
                    <a:pt x="134" y="5"/>
                    <a:pt x="134" y="5"/>
                  </a:cubicBezTo>
                  <a:cubicBezTo>
                    <a:pt x="128" y="4"/>
                    <a:pt x="128" y="4"/>
                    <a:pt x="128" y="4"/>
                  </a:cubicBezTo>
                  <a:cubicBezTo>
                    <a:pt x="130" y="14"/>
                    <a:pt x="130" y="14"/>
                    <a:pt x="130" y="14"/>
                  </a:cubicBezTo>
                  <a:cubicBezTo>
                    <a:pt x="122" y="16"/>
                    <a:pt x="122" y="16"/>
                    <a:pt x="122" y="16"/>
                  </a:cubicBezTo>
                  <a:cubicBezTo>
                    <a:pt x="109" y="23"/>
                    <a:pt x="109" y="23"/>
                    <a:pt x="109" y="23"/>
                  </a:cubicBezTo>
                  <a:cubicBezTo>
                    <a:pt x="105" y="28"/>
                    <a:pt x="105" y="28"/>
                    <a:pt x="105" y="28"/>
                  </a:cubicBezTo>
                  <a:cubicBezTo>
                    <a:pt x="105" y="28"/>
                    <a:pt x="105" y="28"/>
                    <a:pt x="105" y="28"/>
                  </a:cubicBezTo>
                  <a:cubicBezTo>
                    <a:pt x="105" y="29"/>
                    <a:pt x="105" y="29"/>
                    <a:pt x="105" y="29"/>
                  </a:cubicBezTo>
                  <a:cubicBezTo>
                    <a:pt x="104" y="29"/>
                    <a:pt x="104" y="29"/>
                    <a:pt x="104" y="29"/>
                  </a:cubicBezTo>
                  <a:cubicBezTo>
                    <a:pt x="98" y="35"/>
                    <a:pt x="98" y="35"/>
                    <a:pt x="98" y="35"/>
                  </a:cubicBezTo>
                  <a:cubicBezTo>
                    <a:pt x="96" y="44"/>
                    <a:pt x="96" y="44"/>
                    <a:pt x="96" y="44"/>
                  </a:cubicBezTo>
                  <a:cubicBezTo>
                    <a:pt x="96" y="45"/>
                    <a:pt x="96" y="45"/>
                    <a:pt x="96" y="45"/>
                  </a:cubicBezTo>
                  <a:cubicBezTo>
                    <a:pt x="93" y="59"/>
                    <a:pt x="93" y="59"/>
                    <a:pt x="93" y="59"/>
                  </a:cubicBezTo>
                  <a:cubicBezTo>
                    <a:pt x="93" y="59"/>
                    <a:pt x="93" y="59"/>
                    <a:pt x="93" y="59"/>
                  </a:cubicBezTo>
                  <a:cubicBezTo>
                    <a:pt x="92" y="65"/>
                    <a:pt x="92" y="65"/>
                    <a:pt x="92" y="65"/>
                  </a:cubicBezTo>
                  <a:cubicBezTo>
                    <a:pt x="92" y="66"/>
                    <a:pt x="92" y="66"/>
                    <a:pt x="92" y="66"/>
                  </a:cubicBezTo>
                  <a:cubicBezTo>
                    <a:pt x="92" y="66"/>
                    <a:pt x="92" y="66"/>
                    <a:pt x="92" y="66"/>
                  </a:cubicBezTo>
                  <a:cubicBezTo>
                    <a:pt x="91" y="66"/>
                    <a:pt x="91" y="66"/>
                    <a:pt x="91" y="66"/>
                  </a:cubicBezTo>
                  <a:cubicBezTo>
                    <a:pt x="87" y="72"/>
                    <a:pt x="87" y="72"/>
                    <a:pt x="87" y="72"/>
                  </a:cubicBezTo>
                  <a:cubicBezTo>
                    <a:pt x="86" y="72"/>
                    <a:pt x="86" y="72"/>
                    <a:pt x="86" y="72"/>
                  </a:cubicBezTo>
                  <a:cubicBezTo>
                    <a:pt x="86" y="72"/>
                    <a:pt x="86" y="72"/>
                    <a:pt x="86" y="72"/>
                  </a:cubicBezTo>
                  <a:cubicBezTo>
                    <a:pt x="86" y="73"/>
                    <a:pt x="86" y="73"/>
                    <a:pt x="86" y="73"/>
                  </a:cubicBezTo>
                  <a:cubicBezTo>
                    <a:pt x="86" y="73"/>
                    <a:pt x="86" y="73"/>
                    <a:pt x="86" y="73"/>
                  </a:cubicBezTo>
                  <a:cubicBezTo>
                    <a:pt x="76" y="74"/>
                    <a:pt x="76" y="74"/>
                    <a:pt x="76" y="74"/>
                  </a:cubicBezTo>
                  <a:cubicBezTo>
                    <a:pt x="76" y="74"/>
                    <a:pt x="76" y="74"/>
                    <a:pt x="76" y="74"/>
                  </a:cubicBezTo>
                  <a:cubicBezTo>
                    <a:pt x="76" y="74"/>
                    <a:pt x="76" y="74"/>
                    <a:pt x="76" y="74"/>
                  </a:cubicBezTo>
                  <a:cubicBezTo>
                    <a:pt x="76" y="74"/>
                    <a:pt x="76" y="74"/>
                    <a:pt x="76" y="74"/>
                  </a:cubicBezTo>
                  <a:cubicBezTo>
                    <a:pt x="76" y="74"/>
                    <a:pt x="76" y="74"/>
                    <a:pt x="76" y="74"/>
                  </a:cubicBezTo>
                  <a:cubicBezTo>
                    <a:pt x="61" y="69"/>
                    <a:pt x="61" y="69"/>
                    <a:pt x="61" y="69"/>
                  </a:cubicBezTo>
                  <a:cubicBezTo>
                    <a:pt x="61" y="69"/>
                    <a:pt x="61" y="69"/>
                    <a:pt x="61" y="69"/>
                  </a:cubicBezTo>
                  <a:lnTo>
                    <a:pt x="54" y="66"/>
                  </a:lnTo>
                  <a:close/>
                </a:path>
              </a:pathLst>
            </a:custGeom>
            <a:grpFill/>
            <a:ln>
              <a:noFill/>
            </a:ln>
          </p:spPr>
          <p:txBody>
            <a:bodyPr/>
            <a:lstStyle/>
            <a:p>
              <a:endParaRPr lang="zh-CN" altLang="en-US"/>
            </a:p>
          </p:txBody>
        </p:sp>
        <p:sp>
          <p:nvSpPr>
            <p:cNvPr id="504" name="Freeform 17"/>
            <p:cNvSpPr>
              <a:spLocks noChangeArrowheads="1"/>
            </p:cNvSpPr>
            <p:nvPr/>
          </p:nvSpPr>
          <p:spPr bwMode="auto">
            <a:xfrm>
              <a:off x="3872594" y="2646593"/>
              <a:ext cx="349250" cy="762000"/>
            </a:xfrm>
            <a:custGeom>
              <a:avLst/>
              <a:gdLst>
                <a:gd name="T0" fmla="*/ 2147483647 w 108"/>
                <a:gd name="T1" fmla="*/ 2147483647 h 237"/>
                <a:gd name="T2" fmla="*/ 2147483647 w 108"/>
                <a:gd name="T3" fmla="*/ 2147483647 h 237"/>
                <a:gd name="T4" fmla="*/ 2147483647 w 108"/>
                <a:gd name="T5" fmla="*/ 2147483647 h 237"/>
                <a:gd name="T6" fmla="*/ 2147483647 w 108"/>
                <a:gd name="T7" fmla="*/ 2147483647 h 237"/>
                <a:gd name="T8" fmla="*/ 2147483647 w 108"/>
                <a:gd name="T9" fmla="*/ 2147483647 h 237"/>
                <a:gd name="T10" fmla="*/ 2147483647 w 108"/>
                <a:gd name="T11" fmla="*/ 2147483647 h 237"/>
                <a:gd name="T12" fmla="*/ 2147483647 w 108"/>
                <a:gd name="T13" fmla="*/ 2147483647 h 237"/>
                <a:gd name="T14" fmla="*/ 2147483647 w 108"/>
                <a:gd name="T15" fmla="*/ 2147483647 h 237"/>
                <a:gd name="T16" fmla="*/ 2147483647 w 108"/>
                <a:gd name="T17" fmla="*/ 2147483647 h 237"/>
                <a:gd name="T18" fmla="*/ 2147483647 w 108"/>
                <a:gd name="T19" fmla="*/ 2147483647 h 237"/>
                <a:gd name="T20" fmla="*/ 2147483647 w 108"/>
                <a:gd name="T21" fmla="*/ 2147483647 h 237"/>
                <a:gd name="T22" fmla="*/ 2147483647 w 108"/>
                <a:gd name="T23" fmla="*/ 2147483647 h 237"/>
                <a:gd name="T24" fmla="*/ 2147483647 w 108"/>
                <a:gd name="T25" fmla="*/ 2147483647 h 237"/>
                <a:gd name="T26" fmla="*/ 2147483647 w 108"/>
                <a:gd name="T27" fmla="*/ 2147483647 h 237"/>
                <a:gd name="T28" fmla="*/ 2147483647 w 108"/>
                <a:gd name="T29" fmla="*/ 2147483647 h 237"/>
                <a:gd name="T30" fmla="*/ 2147483647 w 108"/>
                <a:gd name="T31" fmla="*/ 2147483647 h 237"/>
                <a:gd name="T32" fmla="*/ 2147483647 w 108"/>
                <a:gd name="T33" fmla="*/ 2147483647 h 237"/>
                <a:gd name="T34" fmla="*/ 2147483647 w 108"/>
                <a:gd name="T35" fmla="*/ 2147483647 h 237"/>
                <a:gd name="T36" fmla="*/ 2147483647 w 108"/>
                <a:gd name="T37" fmla="*/ 2147483647 h 237"/>
                <a:gd name="T38" fmla="*/ 2147483647 w 108"/>
                <a:gd name="T39" fmla="*/ 2147483647 h 237"/>
                <a:gd name="T40" fmla="*/ 2147483647 w 108"/>
                <a:gd name="T41" fmla="*/ 2147483647 h 237"/>
                <a:gd name="T42" fmla="*/ 2147483647 w 108"/>
                <a:gd name="T43" fmla="*/ 2147483647 h 237"/>
                <a:gd name="T44" fmla="*/ 2147483647 w 108"/>
                <a:gd name="T45" fmla="*/ 2147483647 h 237"/>
                <a:gd name="T46" fmla="*/ 2147483647 w 108"/>
                <a:gd name="T47" fmla="*/ 2147483647 h 237"/>
                <a:gd name="T48" fmla="*/ 2147483647 w 108"/>
                <a:gd name="T49" fmla="*/ 2147483647 h 237"/>
                <a:gd name="T50" fmla="*/ 2147483647 w 108"/>
                <a:gd name="T51" fmla="*/ 2147483647 h 237"/>
                <a:gd name="T52" fmla="*/ 2147483647 w 108"/>
                <a:gd name="T53" fmla="*/ 2147483647 h 237"/>
                <a:gd name="T54" fmla="*/ 2147483647 w 108"/>
                <a:gd name="T55" fmla="*/ 2147483647 h 237"/>
                <a:gd name="T56" fmla="*/ 2147483647 w 108"/>
                <a:gd name="T57" fmla="*/ 2147483647 h 237"/>
                <a:gd name="T58" fmla="*/ 2147483647 w 108"/>
                <a:gd name="T59" fmla="*/ 2147483647 h 237"/>
                <a:gd name="T60" fmla="*/ 2147483647 w 108"/>
                <a:gd name="T61" fmla="*/ 2147483647 h 237"/>
                <a:gd name="T62" fmla="*/ 2147483647 w 108"/>
                <a:gd name="T63" fmla="*/ 2147483647 h 237"/>
                <a:gd name="T64" fmla="*/ 2147483647 w 108"/>
                <a:gd name="T65" fmla="*/ 2147483647 h 237"/>
                <a:gd name="T66" fmla="*/ 2147483647 w 108"/>
                <a:gd name="T67" fmla="*/ 2147483647 h 237"/>
                <a:gd name="T68" fmla="*/ 2147483647 w 108"/>
                <a:gd name="T69" fmla="*/ 2147483647 h 237"/>
                <a:gd name="T70" fmla="*/ 2147483647 w 108"/>
                <a:gd name="T71" fmla="*/ 2147483647 h 237"/>
                <a:gd name="T72" fmla="*/ 2147483647 w 108"/>
                <a:gd name="T73" fmla="*/ 2147483647 h 237"/>
                <a:gd name="T74" fmla="*/ 2147483647 w 108"/>
                <a:gd name="T75" fmla="*/ 2147483647 h 237"/>
                <a:gd name="T76" fmla="*/ 2147483647 w 108"/>
                <a:gd name="T77" fmla="*/ 2147483647 h 237"/>
                <a:gd name="T78" fmla="*/ 2147483647 w 108"/>
                <a:gd name="T79" fmla="*/ 2147483647 h 237"/>
                <a:gd name="T80" fmla="*/ 2147483647 w 108"/>
                <a:gd name="T81" fmla="*/ 2147483647 h 237"/>
                <a:gd name="T82" fmla="*/ 2147483647 w 108"/>
                <a:gd name="T83" fmla="*/ 2147483647 h 23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237"/>
                <a:gd name="T128" fmla="*/ 108 w 108"/>
                <a:gd name="T129" fmla="*/ 237 h 23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237">
                  <a:moveTo>
                    <a:pt x="101" y="12"/>
                  </a:moveTo>
                  <a:cubicBezTo>
                    <a:pt x="102" y="10"/>
                    <a:pt x="102" y="10"/>
                    <a:pt x="102" y="10"/>
                  </a:cubicBezTo>
                  <a:cubicBezTo>
                    <a:pt x="100" y="4"/>
                    <a:pt x="100" y="4"/>
                    <a:pt x="100" y="4"/>
                  </a:cubicBezTo>
                  <a:cubicBezTo>
                    <a:pt x="97" y="0"/>
                    <a:pt x="97" y="0"/>
                    <a:pt x="97" y="0"/>
                  </a:cubicBezTo>
                  <a:cubicBezTo>
                    <a:pt x="94" y="6"/>
                    <a:pt x="94" y="6"/>
                    <a:pt x="94" y="6"/>
                  </a:cubicBezTo>
                  <a:cubicBezTo>
                    <a:pt x="94" y="6"/>
                    <a:pt x="94" y="6"/>
                    <a:pt x="94" y="6"/>
                  </a:cubicBezTo>
                  <a:cubicBezTo>
                    <a:pt x="94" y="6"/>
                    <a:pt x="94" y="6"/>
                    <a:pt x="94" y="6"/>
                  </a:cubicBezTo>
                  <a:cubicBezTo>
                    <a:pt x="94" y="6"/>
                    <a:pt x="94" y="6"/>
                    <a:pt x="94" y="6"/>
                  </a:cubicBezTo>
                  <a:cubicBezTo>
                    <a:pt x="88" y="12"/>
                    <a:pt x="88" y="12"/>
                    <a:pt x="88" y="12"/>
                  </a:cubicBezTo>
                  <a:cubicBezTo>
                    <a:pt x="88" y="12"/>
                    <a:pt x="88" y="12"/>
                    <a:pt x="88" y="12"/>
                  </a:cubicBezTo>
                  <a:cubicBezTo>
                    <a:pt x="88" y="12"/>
                    <a:pt x="88" y="12"/>
                    <a:pt x="88" y="12"/>
                  </a:cubicBezTo>
                  <a:cubicBezTo>
                    <a:pt x="87" y="12"/>
                    <a:pt x="87" y="12"/>
                    <a:pt x="87" y="12"/>
                  </a:cubicBezTo>
                  <a:cubicBezTo>
                    <a:pt x="78" y="15"/>
                    <a:pt x="78" y="15"/>
                    <a:pt x="78" y="15"/>
                  </a:cubicBezTo>
                  <a:cubicBezTo>
                    <a:pt x="77" y="15"/>
                    <a:pt x="77" y="15"/>
                    <a:pt x="77" y="15"/>
                  </a:cubicBezTo>
                  <a:cubicBezTo>
                    <a:pt x="68" y="14"/>
                    <a:pt x="68" y="14"/>
                    <a:pt x="68" y="14"/>
                  </a:cubicBezTo>
                  <a:cubicBezTo>
                    <a:pt x="62" y="15"/>
                    <a:pt x="62" y="15"/>
                    <a:pt x="62" y="15"/>
                  </a:cubicBezTo>
                  <a:cubicBezTo>
                    <a:pt x="61" y="20"/>
                    <a:pt x="61" y="20"/>
                    <a:pt x="61" y="20"/>
                  </a:cubicBezTo>
                  <a:cubicBezTo>
                    <a:pt x="61" y="20"/>
                    <a:pt x="61" y="20"/>
                    <a:pt x="61" y="20"/>
                  </a:cubicBezTo>
                  <a:cubicBezTo>
                    <a:pt x="61" y="20"/>
                    <a:pt x="61" y="20"/>
                    <a:pt x="61" y="20"/>
                  </a:cubicBezTo>
                  <a:cubicBezTo>
                    <a:pt x="56" y="23"/>
                    <a:pt x="56" y="23"/>
                    <a:pt x="56" y="23"/>
                  </a:cubicBezTo>
                  <a:cubicBezTo>
                    <a:pt x="56" y="24"/>
                    <a:pt x="56" y="24"/>
                    <a:pt x="56" y="24"/>
                  </a:cubicBezTo>
                  <a:cubicBezTo>
                    <a:pt x="55" y="24"/>
                    <a:pt x="55" y="24"/>
                    <a:pt x="55" y="24"/>
                  </a:cubicBezTo>
                  <a:cubicBezTo>
                    <a:pt x="47" y="23"/>
                    <a:pt x="47" y="23"/>
                    <a:pt x="47" y="23"/>
                  </a:cubicBezTo>
                  <a:cubicBezTo>
                    <a:pt x="46" y="24"/>
                    <a:pt x="46" y="24"/>
                    <a:pt x="46" y="24"/>
                  </a:cubicBezTo>
                  <a:cubicBezTo>
                    <a:pt x="46" y="32"/>
                    <a:pt x="46" y="32"/>
                    <a:pt x="46" y="32"/>
                  </a:cubicBezTo>
                  <a:cubicBezTo>
                    <a:pt x="46" y="32"/>
                    <a:pt x="46" y="32"/>
                    <a:pt x="46" y="32"/>
                  </a:cubicBezTo>
                  <a:cubicBezTo>
                    <a:pt x="42" y="38"/>
                    <a:pt x="42" y="38"/>
                    <a:pt x="42" y="38"/>
                  </a:cubicBezTo>
                  <a:cubicBezTo>
                    <a:pt x="42" y="38"/>
                    <a:pt x="42" y="38"/>
                    <a:pt x="42" y="38"/>
                  </a:cubicBezTo>
                  <a:cubicBezTo>
                    <a:pt x="42" y="38"/>
                    <a:pt x="42" y="38"/>
                    <a:pt x="42" y="38"/>
                  </a:cubicBezTo>
                  <a:cubicBezTo>
                    <a:pt x="41" y="38"/>
                    <a:pt x="41" y="38"/>
                    <a:pt x="41" y="38"/>
                  </a:cubicBezTo>
                  <a:cubicBezTo>
                    <a:pt x="34" y="46"/>
                    <a:pt x="34" y="46"/>
                    <a:pt x="34" y="46"/>
                  </a:cubicBezTo>
                  <a:cubicBezTo>
                    <a:pt x="33" y="46"/>
                    <a:pt x="33" y="46"/>
                    <a:pt x="33" y="46"/>
                  </a:cubicBezTo>
                  <a:cubicBezTo>
                    <a:pt x="33" y="46"/>
                    <a:pt x="33" y="46"/>
                    <a:pt x="33" y="46"/>
                  </a:cubicBezTo>
                  <a:cubicBezTo>
                    <a:pt x="25" y="48"/>
                    <a:pt x="25" y="48"/>
                    <a:pt x="25" y="48"/>
                  </a:cubicBezTo>
                  <a:cubicBezTo>
                    <a:pt x="20" y="53"/>
                    <a:pt x="20" y="53"/>
                    <a:pt x="20" y="53"/>
                  </a:cubicBezTo>
                  <a:cubicBezTo>
                    <a:pt x="21" y="60"/>
                    <a:pt x="21" y="60"/>
                    <a:pt x="21" y="60"/>
                  </a:cubicBezTo>
                  <a:cubicBezTo>
                    <a:pt x="21" y="62"/>
                    <a:pt x="21" y="62"/>
                    <a:pt x="21" y="62"/>
                  </a:cubicBezTo>
                  <a:cubicBezTo>
                    <a:pt x="20" y="62"/>
                    <a:pt x="20" y="62"/>
                    <a:pt x="20" y="62"/>
                  </a:cubicBezTo>
                  <a:cubicBezTo>
                    <a:pt x="14" y="68"/>
                    <a:pt x="14" y="68"/>
                    <a:pt x="14" y="68"/>
                  </a:cubicBezTo>
                  <a:cubicBezTo>
                    <a:pt x="10" y="72"/>
                    <a:pt x="10" y="72"/>
                    <a:pt x="10" y="72"/>
                  </a:cubicBezTo>
                  <a:cubicBezTo>
                    <a:pt x="13" y="77"/>
                    <a:pt x="13" y="77"/>
                    <a:pt x="13" y="77"/>
                  </a:cubicBezTo>
                  <a:cubicBezTo>
                    <a:pt x="13" y="77"/>
                    <a:pt x="13" y="77"/>
                    <a:pt x="13" y="77"/>
                  </a:cubicBezTo>
                  <a:cubicBezTo>
                    <a:pt x="13" y="78"/>
                    <a:pt x="13" y="78"/>
                    <a:pt x="13" y="78"/>
                  </a:cubicBezTo>
                  <a:cubicBezTo>
                    <a:pt x="13" y="85"/>
                    <a:pt x="13" y="85"/>
                    <a:pt x="13" y="85"/>
                  </a:cubicBezTo>
                  <a:cubicBezTo>
                    <a:pt x="13" y="85"/>
                    <a:pt x="13" y="85"/>
                    <a:pt x="13" y="85"/>
                  </a:cubicBezTo>
                  <a:cubicBezTo>
                    <a:pt x="13" y="86"/>
                    <a:pt x="13" y="86"/>
                    <a:pt x="13" y="86"/>
                  </a:cubicBezTo>
                  <a:cubicBezTo>
                    <a:pt x="8" y="92"/>
                    <a:pt x="8" y="92"/>
                    <a:pt x="8" y="92"/>
                  </a:cubicBezTo>
                  <a:cubicBezTo>
                    <a:pt x="8" y="92"/>
                    <a:pt x="8" y="92"/>
                    <a:pt x="8" y="92"/>
                  </a:cubicBezTo>
                  <a:cubicBezTo>
                    <a:pt x="2" y="99"/>
                    <a:pt x="2" y="99"/>
                    <a:pt x="2" y="99"/>
                  </a:cubicBezTo>
                  <a:cubicBezTo>
                    <a:pt x="3" y="107"/>
                    <a:pt x="3" y="107"/>
                    <a:pt x="3" y="107"/>
                  </a:cubicBezTo>
                  <a:cubicBezTo>
                    <a:pt x="8" y="112"/>
                    <a:pt x="8" y="112"/>
                    <a:pt x="8" y="112"/>
                  </a:cubicBezTo>
                  <a:cubicBezTo>
                    <a:pt x="8" y="112"/>
                    <a:pt x="8" y="112"/>
                    <a:pt x="8" y="112"/>
                  </a:cubicBezTo>
                  <a:cubicBezTo>
                    <a:pt x="8" y="112"/>
                    <a:pt x="8" y="112"/>
                    <a:pt x="8" y="112"/>
                  </a:cubicBezTo>
                  <a:cubicBezTo>
                    <a:pt x="11" y="116"/>
                    <a:pt x="12" y="120"/>
                    <a:pt x="12" y="122"/>
                  </a:cubicBezTo>
                  <a:cubicBezTo>
                    <a:pt x="12" y="131"/>
                    <a:pt x="12" y="131"/>
                    <a:pt x="12" y="131"/>
                  </a:cubicBezTo>
                  <a:cubicBezTo>
                    <a:pt x="12" y="131"/>
                    <a:pt x="12" y="131"/>
                    <a:pt x="12" y="131"/>
                  </a:cubicBezTo>
                  <a:cubicBezTo>
                    <a:pt x="11" y="132"/>
                    <a:pt x="11" y="132"/>
                    <a:pt x="11" y="132"/>
                  </a:cubicBezTo>
                  <a:cubicBezTo>
                    <a:pt x="3" y="138"/>
                    <a:pt x="3" y="138"/>
                    <a:pt x="3" y="138"/>
                  </a:cubicBezTo>
                  <a:cubicBezTo>
                    <a:pt x="2" y="150"/>
                    <a:pt x="2" y="150"/>
                    <a:pt x="2" y="150"/>
                  </a:cubicBezTo>
                  <a:cubicBezTo>
                    <a:pt x="3" y="162"/>
                    <a:pt x="3" y="162"/>
                    <a:pt x="3" y="162"/>
                  </a:cubicBezTo>
                  <a:cubicBezTo>
                    <a:pt x="3" y="166"/>
                    <a:pt x="5" y="173"/>
                    <a:pt x="9" y="184"/>
                  </a:cubicBezTo>
                  <a:cubicBezTo>
                    <a:pt x="9" y="185"/>
                    <a:pt x="9" y="185"/>
                    <a:pt x="9" y="185"/>
                  </a:cubicBezTo>
                  <a:cubicBezTo>
                    <a:pt x="9" y="186"/>
                    <a:pt x="9" y="186"/>
                    <a:pt x="9" y="186"/>
                  </a:cubicBezTo>
                  <a:cubicBezTo>
                    <a:pt x="0" y="226"/>
                    <a:pt x="0" y="226"/>
                    <a:pt x="0" y="226"/>
                  </a:cubicBezTo>
                  <a:cubicBezTo>
                    <a:pt x="1" y="234"/>
                    <a:pt x="1" y="234"/>
                    <a:pt x="1" y="234"/>
                  </a:cubicBezTo>
                  <a:cubicBezTo>
                    <a:pt x="7" y="237"/>
                    <a:pt x="7" y="237"/>
                    <a:pt x="7" y="237"/>
                  </a:cubicBezTo>
                  <a:cubicBezTo>
                    <a:pt x="16" y="228"/>
                    <a:pt x="16" y="228"/>
                    <a:pt x="16" y="228"/>
                  </a:cubicBezTo>
                  <a:cubicBezTo>
                    <a:pt x="16" y="228"/>
                    <a:pt x="16" y="228"/>
                    <a:pt x="16" y="228"/>
                  </a:cubicBezTo>
                  <a:cubicBezTo>
                    <a:pt x="17" y="228"/>
                    <a:pt x="17" y="228"/>
                    <a:pt x="17" y="228"/>
                  </a:cubicBezTo>
                  <a:cubicBezTo>
                    <a:pt x="48" y="216"/>
                    <a:pt x="48" y="216"/>
                    <a:pt x="48" y="216"/>
                  </a:cubicBezTo>
                  <a:cubicBezTo>
                    <a:pt x="56" y="208"/>
                    <a:pt x="56" y="208"/>
                    <a:pt x="56" y="208"/>
                  </a:cubicBezTo>
                  <a:cubicBezTo>
                    <a:pt x="56" y="208"/>
                    <a:pt x="56" y="208"/>
                    <a:pt x="56" y="208"/>
                  </a:cubicBezTo>
                  <a:cubicBezTo>
                    <a:pt x="57" y="208"/>
                    <a:pt x="57" y="208"/>
                    <a:pt x="57" y="208"/>
                  </a:cubicBezTo>
                  <a:cubicBezTo>
                    <a:pt x="58" y="208"/>
                    <a:pt x="58" y="208"/>
                    <a:pt x="58" y="208"/>
                  </a:cubicBezTo>
                  <a:cubicBezTo>
                    <a:pt x="75" y="210"/>
                    <a:pt x="75" y="210"/>
                    <a:pt x="75" y="210"/>
                  </a:cubicBezTo>
                  <a:cubicBezTo>
                    <a:pt x="78" y="210"/>
                    <a:pt x="83" y="208"/>
                    <a:pt x="90" y="204"/>
                  </a:cubicBezTo>
                  <a:cubicBezTo>
                    <a:pt x="90" y="196"/>
                    <a:pt x="90" y="196"/>
                    <a:pt x="90" y="196"/>
                  </a:cubicBezTo>
                  <a:cubicBezTo>
                    <a:pt x="91" y="196"/>
                    <a:pt x="91" y="196"/>
                    <a:pt x="91" y="196"/>
                  </a:cubicBezTo>
                  <a:cubicBezTo>
                    <a:pt x="91" y="196"/>
                    <a:pt x="91" y="196"/>
                    <a:pt x="91" y="196"/>
                  </a:cubicBezTo>
                  <a:cubicBezTo>
                    <a:pt x="96" y="191"/>
                    <a:pt x="96" y="191"/>
                    <a:pt x="96" y="191"/>
                  </a:cubicBezTo>
                  <a:cubicBezTo>
                    <a:pt x="95" y="186"/>
                    <a:pt x="95" y="186"/>
                    <a:pt x="95" y="186"/>
                  </a:cubicBezTo>
                  <a:cubicBezTo>
                    <a:pt x="95" y="186"/>
                    <a:pt x="95" y="186"/>
                    <a:pt x="95" y="186"/>
                  </a:cubicBezTo>
                  <a:cubicBezTo>
                    <a:pt x="95" y="185"/>
                    <a:pt x="95" y="185"/>
                    <a:pt x="95" y="185"/>
                  </a:cubicBezTo>
                  <a:cubicBezTo>
                    <a:pt x="95" y="184"/>
                    <a:pt x="95" y="184"/>
                    <a:pt x="95" y="184"/>
                  </a:cubicBezTo>
                  <a:cubicBezTo>
                    <a:pt x="95" y="184"/>
                    <a:pt x="95" y="184"/>
                    <a:pt x="95" y="184"/>
                  </a:cubicBezTo>
                  <a:cubicBezTo>
                    <a:pt x="97" y="182"/>
                    <a:pt x="97" y="181"/>
                    <a:pt x="96" y="180"/>
                  </a:cubicBezTo>
                  <a:cubicBezTo>
                    <a:pt x="94" y="177"/>
                    <a:pt x="95" y="174"/>
                    <a:pt x="97" y="170"/>
                  </a:cubicBezTo>
                  <a:cubicBezTo>
                    <a:pt x="99" y="168"/>
                    <a:pt x="99" y="168"/>
                    <a:pt x="99" y="168"/>
                  </a:cubicBezTo>
                  <a:cubicBezTo>
                    <a:pt x="99" y="168"/>
                    <a:pt x="99" y="168"/>
                    <a:pt x="99" y="168"/>
                  </a:cubicBezTo>
                  <a:cubicBezTo>
                    <a:pt x="98" y="162"/>
                    <a:pt x="98" y="162"/>
                    <a:pt x="98" y="162"/>
                  </a:cubicBezTo>
                  <a:cubicBezTo>
                    <a:pt x="92" y="155"/>
                    <a:pt x="92" y="155"/>
                    <a:pt x="92" y="155"/>
                  </a:cubicBezTo>
                  <a:cubicBezTo>
                    <a:pt x="90" y="153"/>
                    <a:pt x="89" y="150"/>
                    <a:pt x="91" y="147"/>
                  </a:cubicBezTo>
                  <a:cubicBezTo>
                    <a:pt x="92" y="145"/>
                    <a:pt x="93" y="142"/>
                    <a:pt x="95" y="140"/>
                  </a:cubicBezTo>
                  <a:cubicBezTo>
                    <a:pt x="96" y="134"/>
                    <a:pt x="96" y="134"/>
                    <a:pt x="96" y="134"/>
                  </a:cubicBezTo>
                  <a:cubicBezTo>
                    <a:pt x="96" y="134"/>
                    <a:pt x="96" y="134"/>
                    <a:pt x="96" y="134"/>
                  </a:cubicBezTo>
                  <a:cubicBezTo>
                    <a:pt x="96" y="134"/>
                    <a:pt x="96" y="134"/>
                    <a:pt x="96" y="134"/>
                  </a:cubicBezTo>
                  <a:cubicBezTo>
                    <a:pt x="101" y="124"/>
                    <a:pt x="101" y="124"/>
                    <a:pt x="101" y="124"/>
                  </a:cubicBezTo>
                  <a:cubicBezTo>
                    <a:pt x="102" y="120"/>
                    <a:pt x="102" y="120"/>
                    <a:pt x="102" y="120"/>
                  </a:cubicBezTo>
                  <a:cubicBezTo>
                    <a:pt x="108" y="108"/>
                    <a:pt x="108" y="108"/>
                    <a:pt x="108" y="108"/>
                  </a:cubicBezTo>
                  <a:cubicBezTo>
                    <a:pt x="104" y="100"/>
                    <a:pt x="104" y="100"/>
                    <a:pt x="104" y="100"/>
                  </a:cubicBezTo>
                  <a:cubicBezTo>
                    <a:pt x="92" y="92"/>
                    <a:pt x="92" y="92"/>
                    <a:pt x="92" y="92"/>
                  </a:cubicBezTo>
                  <a:cubicBezTo>
                    <a:pt x="91" y="92"/>
                    <a:pt x="91" y="92"/>
                    <a:pt x="91" y="92"/>
                  </a:cubicBezTo>
                  <a:cubicBezTo>
                    <a:pt x="91" y="92"/>
                    <a:pt x="91" y="92"/>
                    <a:pt x="91" y="92"/>
                  </a:cubicBezTo>
                  <a:cubicBezTo>
                    <a:pt x="91" y="92"/>
                    <a:pt x="91" y="92"/>
                    <a:pt x="91" y="92"/>
                  </a:cubicBezTo>
                  <a:cubicBezTo>
                    <a:pt x="88" y="85"/>
                    <a:pt x="88" y="85"/>
                    <a:pt x="88" y="85"/>
                  </a:cubicBezTo>
                  <a:cubicBezTo>
                    <a:pt x="88" y="85"/>
                    <a:pt x="88" y="85"/>
                    <a:pt x="88" y="85"/>
                  </a:cubicBezTo>
                  <a:cubicBezTo>
                    <a:pt x="88" y="84"/>
                    <a:pt x="88" y="84"/>
                    <a:pt x="88" y="84"/>
                  </a:cubicBezTo>
                  <a:cubicBezTo>
                    <a:pt x="90" y="73"/>
                    <a:pt x="90" y="73"/>
                    <a:pt x="90" y="73"/>
                  </a:cubicBezTo>
                  <a:cubicBezTo>
                    <a:pt x="90" y="73"/>
                    <a:pt x="90" y="73"/>
                    <a:pt x="90" y="73"/>
                  </a:cubicBezTo>
                  <a:cubicBezTo>
                    <a:pt x="90" y="73"/>
                    <a:pt x="90" y="73"/>
                    <a:pt x="90" y="73"/>
                  </a:cubicBezTo>
                  <a:cubicBezTo>
                    <a:pt x="92" y="65"/>
                    <a:pt x="92" y="65"/>
                    <a:pt x="92" y="65"/>
                  </a:cubicBezTo>
                  <a:cubicBezTo>
                    <a:pt x="92" y="62"/>
                    <a:pt x="92" y="60"/>
                    <a:pt x="94" y="58"/>
                  </a:cubicBezTo>
                  <a:cubicBezTo>
                    <a:pt x="94" y="58"/>
                    <a:pt x="96" y="57"/>
                    <a:pt x="97" y="57"/>
                  </a:cubicBezTo>
                  <a:cubicBezTo>
                    <a:pt x="104" y="56"/>
                    <a:pt x="104" y="56"/>
                    <a:pt x="104" y="56"/>
                  </a:cubicBezTo>
                  <a:cubicBezTo>
                    <a:pt x="106" y="51"/>
                    <a:pt x="106" y="51"/>
                    <a:pt x="106" y="51"/>
                  </a:cubicBezTo>
                  <a:cubicBezTo>
                    <a:pt x="108" y="38"/>
                    <a:pt x="108" y="38"/>
                    <a:pt x="108" y="38"/>
                  </a:cubicBezTo>
                  <a:cubicBezTo>
                    <a:pt x="107" y="33"/>
                    <a:pt x="107" y="33"/>
                    <a:pt x="107" y="33"/>
                  </a:cubicBezTo>
                  <a:cubicBezTo>
                    <a:pt x="100" y="32"/>
                    <a:pt x="100" y="32"/>
                    <a:pt x="100" y="32"/>
                  </a:cubicBezTo>
                  <a:cubicBezTo>
                    <a:pt x="100" y="32"/>
                    <a:pt x="100" y="32"/>
                    <a:pt x="100" y="32"/>
                  </a:cubicBezTo>
                  <a:cubicBezTo>
                    <a:pt x="100" y="32"/>
                    <a:pt x="100" y="32"/>
                    <a:pt x="100" y="32"/>
                  </a:cubicBezTo>
                  <a:cubicBezTo>
                    <a:pt x="92" y="28"/>
                    <a:pt x="92" y="28"/>
                    <a:pt x="92" y="28"/>
                  </a:cubicBezTo>
                  <a:cubicBezTo>
                    <a:pt x="91" y="27"/>
                    <a:pt x="91" y="27"/>
                    <a:pt x="91" y="27"/>
                  </a:cubicBezTo>
                  <a:cubicBezTo>
                    <a:pt x="91" y="26"/>
                    <a:pt x="91" y="26"/>
                    <a:pt x="91" y="26"/>
                  </a:cubicBezTo>
                  <a:cubicBezTo>
                    <a:pt x="91" y="26"/>
                    <a:pt x="91" y="26"/>
                    <a:pt x="91" y="26"/>
                  </a:cubicBezTo>
                  <a:cubicBezTo>
                    <a:pt x="90" y="16"/>
                    <a:pt x="90" y="16"/>
                    <a:pt x="90" y="16"/>
                  </a:cubicBezTo>
                  <a:cubicBezTo>
                    <a:pt x="90" y="16"/>
                    <a:pt x="90" y="16"/>
                    <a:pt x="90" y="16"/>
                  </a:cubicBezTo>
                  <a:cubicBezTo>
                    <a:pt x="90" y="14"/>
                    <a:pt x="90" y="14"/>
                    <a:pt x="90" y="14"/>
                  </a:cubicBezTo>
                  <a:lnTo>
                    <a:pt x="101" y="12"/>
                  </a:lnTo>
                  <a:close/>
                </a:path>
              </a:pathLst>
            </a:custGeom>
            <a:grpFill/>
            <a:ln>
              <a:noFill/>
            </a:ln>
          </p:spPr>
          <p:txBody>
            <a:bodyPr/>
            <a:lstStyle/>
            <a:p>
              <a:endParaRPr lang="zh-CN" altLang="en-US"/>
            </a:p>
          </p:txBody>
        </p:sp>
        <p:sp>
          <p:nvSpPr>
            <p:cNvPr id="505" name="Freeform 18"/>
            <p:cNvSpPr>
              <a:spLocks noChangeArrowheads="1"/>
            </p:cNvSpPr>
            <p:nvPr/>
          </p:nvSpPr>
          <p:spPr bwMode="auto">
            <a:xfrm>
              <a:off x="3783694" y="3945168"/>
              <a:ext cx="555625" cy="641350"/>
            </a:xfrm>
            <a:custGeom>
              <a:avLst/>
              <a:gdLst>
                <a:gd name="T0" fmla="*/ 2147483647 w 173"/>
                <a:gd name="T1" fmla="*/ 2147483647 h 200"/>
                <a:gd name="T2" fmla="*/ 2147483647 w 173"/>
                <a:gd name="T3" fmla="*/ 2147483647 h 200"/>
                <a:gd name="T4" fmla="*/ 2147483647 w 173"/>
                <a:gd name="T5" fmla="*/ 2147483647 h 200"/>
                <a:gd name="T6" fmla="*/ 2147483647 w 173"/>
                <a:gd name="T7" fmla="*/ 2147483647 h 200"/>
                <a:gd name="T8" fmla="*/ 2147483647 w 173"/>
                <a:gd name="T9" fmla="*/ 2147483647 h 200"/>
                <a:gd name="T10" fmla="*/ 2147483647 w 173"/>
                <a:gd name="T11" fmla="*/ 2147483647 h 200"/>
                <a:gd name="T12" fmla="*/ 2147483647 w 173"/>
                <a:gd name="T13" fmla="*/ 2147483647 h 200"/>
                <a:gd name="T14" fmla="*/ 2147483647 w 173"/>
                <a:gd name="T15" fmla="*/ 2147483647 h 200"/>
                <a:gd name="T16" fmla="*/ 2147483647 w 173"/>
                <a:gd name="T17" fmla="*/ 2147483647 h 200"/>
                <a:gd name="T18" fmla="*/ 2147483647 w 173"/>
                <a:gd name="T19" fmla="*/ 2147483647 h 200"/>
                <a:gd name="T20" fmla="*/ 2147483647 w 173"/>
                <a:gd name="T21" fmla="*/ 2147483647 h 200"/>
                <a:gd name="T22" fmla="*/ 2147483647 w 173"/>
                <a:gd name="T23" fmla="*/ 2147483647 h 200"/>
                <a:gd name="T24" fmla="*/ 2147483647 w 173"/>
                <a:gd name="T25" fmla="*/ 2147483647 h 200"/>
                <a:gd name="T26" fmla="*/ 2147483647 w 173"/>
                <a:gd name="T27" fmla="*/ 0 h 200"/>
                <a:gd name="T28" fmla="*/ 2147483647 w 173"/>
                <a:gd name="T29" fmla="*/ 2147483647 h 200"/>
                <a:gd name="T30" fmla="*/ 2147483647 w 173"/>
                <a:gd name="T31" fmla="*/ 2147483647 h 200"/>
                <a:gd name="T32" fmla="*/ 2147483647 w 173"/>
                <a:gd name="T33" fmla="*/ 2147483647 h 200"/>
                <a:gd name="T34" fmla="*/ 2147483647 w 173"/>
                <a:gd name="T35" fmla="*/ 2147483647 h 200"/>
                <a:gd name="T36" fmla="*/ 2147483647 w 173"/>
                <a:gd name="T37" fmla="*/ 2147483647 h 200"/>
                <a:gd name="T38" fmla="*/ 2147483647 w 173"/>
                <a:gd name="T39" fmla="*/ 2147483647 h 200"/>
                <a:gd name="T40" fmla="*/ 2147483647 w 173"/>
                <a:gd name="T41" fmla="*/ 2147483647 h 200"/>
                <a:gd name="T42" fmla="*/ 2147483647 w 173"/>
                <a:gd name="T43" fmla="*/ 2147483647 h 200"/>
                <a:gd name="T44" fmla="*/ 2147483647 w 173"/>
                <a:gd name="T45" fmla="*/ 2147483647 h 200"/>
                <a:gd name="T46" fmla="*/ 2147483647 w 173"/>
                <a:gd name="T47" fmla="*/ 2147483647 h 200"/>
                <a:gd name="T48" fmla="*/ 2147483647 w 173"/>
                <a:gd name="T49" fmla="*/ 2147483647 h 200"/>
                <a:gd name="T50" fmla="*/ 2147483647 w 173"/>
                <a:gd name="T51" fmla="*/ 2147483647 h 200"/>
                <a:gd name="T52" fmla="*/ 2147483647 w 173"/>
                <a:gd name="T53" fmla="*/ 2147483647 h 200"/>
                <a:gd name="T54" fmla="*/ 2147483647 w 173"/>
                <a:gd name="T55" fmla="*/ 2147483647 h 200"/>
                <a:gd name="T56" fmla="*/ 2147483647 w 173"/>
                <a:gd name="T57" fmla="*/ 2147483647 h 200"/>
                <a:gd name="T58" fmla="*/ 2147483647 w 173"/>
                <a:gd name="T59" fmla="*/ 2147483647 h 200"/>
                <a:gd name="T60" fmla="*/ 2147483647 w 173"/>
                <a:gd name="T61" fmla="*/ 2147483647 h 200"/>
                <a:gd name="T62" fmla="*/ 2147483647 w 173"/>
                <a:gd name="T63" fmla="*/ 2147483647 h 200"/>
                <a:gd name="T64" fmla="*/ 2147483647 w 173"/>
                <a:gd name="T65" fmla="*/ 2147483647 h 200"/>
                <a:gd name="T66" fmla="*/ 2147483647 w 173"/>
                <a:gd name="T67" fmla="*/ 2147483647 h 200"/>
                <a:gd name="T68" fmla="*/ 2147483647 w 173"/>
                <a:gd name="T69" fmla="*/ 2147483647 h 200"/>
                <a:gd name="T70" fmla="*/ 2147483647 w 173"/>
                <a:gd name="T71" fmla="*/ 2147483647 h 200"/>
                <a:gd name="T72" fmla="*/ 2147483647 w 173"/>
                <a:gd name="T73" fmla="*/ 2147483647 h 200"/>
                <a:gd name="T74" fmla="*/ 2147483647 w 173"/>
                <a:gd name="T75" fmla="*/ 2147483647 h 200"/>
                <a:gd name="T76" fmla="*/ 2147483647 w 173"/>
                <a:gd name="T77" fmla="*/ 2147483647 h 200"/>
                <a:gd name="T78" fmla="*/ 2147483647 w 173"/>
                <a:gd name="T79" fmla="*/ 2147483647 h 200"/>
                <a:gd name="T80" fmla="*/ 2147483647 w 173"/>
                <a:gd name="T81" fmla="*/ 2147483647 h 200"/>
                <a:gd name="T82" fmla="*/ 2147483647 w 173"/>
                <a:gd name="T83" fmla="*/ 2147483647 h 200"/>
                <a:gd name="T84" fmla="*/ 2147483647 w 173"/>
                <a:gd name="T85" fmla="*/ 2147483647 h 200"/>
                <a:gd name="T86" fmla="*/ 2147483647 w 173"/>
                <a:gd name="T87" fmla="*/ 2147483647 h 200"/>
                <a:gd name="T88" fmla="*/ 2147483647 w 173"/>
                <a:gd name="T89" fmla="*/ 2147483647 h 200"/>
                <a:gd name="T90" fmla="*/ 2147483647 w 173"/>
                <a:gd name="T91" fmla="*/ 2147483647 h 200"/>
                <a:gd name="T92" fmla="*/ 2147483647 w 173"/>
                <a:gd name="T93" fmla="*/ 2147483647 h 200"/>
                <a:gd name="T94" fmla="*/ 2147483647 w 173"/>
                <a:gd name="T95" fmla="*/ 2147483647 h 200"/>
                <a:gd name="T96" fmla="*/ 2147483647 w 173"/>
                <a:gd name="T97" fmla="*/ 2147483647 h 200"/>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73"/>
                <a:gd name="T148" fmla="*/ 0 h 200"/>
                <a:gd name="T149" fmla="*/ 173 w 173"/>
                <a:gd name="T150" fmla="*/ 200 h 200"/>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73" h="200">
                  <a:moveTo>
                    <a:pt x="150" y="34"/>
                  </a:moveTo>
                  <a:cubicBezTo>
                    <a:pt x="150" y="34"/>
                    <a:pt x="150" y="34"/>
                    <a:pt x="150" y="34"/>
                  </a:cubicBezTo>
                  <a:cubicBezTo>
                    <a:pt x="150" y="34"/>
                    <a:pt x="150" y="34"/>
                    <a:pt x="150" y="34"/>
                  </a:cubicBezTo>
                  <a:cubicBezTo>
                    <a:pt x="150" y="33"/>
                    <a:pt x="150" y="33"/>
                    <a:pt x="150" y="33"/>
                  </a:cubicBezTo>
                  <a:cubicBezTo>
                    <a:pt x="146" y="27"/>
                    <a:pt x="146" y="27"/>
                    <a:pt x="146" y="27"/>
                  </a:cubicBezTo>
                  <a:cubicBezTo>
                    <a:pt x="146" y="26"/>
                    <a:pt x="146" y="26"/>
                    <a:pt x="146" y="26"/>
                  </a:cubicBezTo>
                  <a:cubicBezTo>
                    <a:pt x="146" y="26"/>
                    <a:pt x="146" y="26"/>
                    <a:pt x="146" y="26"/>
                  </a:cubicBezTo>
                  <a:cubicBezTo>
                    <a:pt x="147" y="16"/>
                    <a:pt x="147" y="16"/>
                    <a:pt x="147" y="16"/>
                  </a:cubicBezTo>
                  <a:cubicBezTo>
                    <a:pt x="147" y="15"/>
                    <a:pt x="146" y="14"/>
                    <a:pt x="143" y="12"/>
                  </a:cubicBezTo>
                  <a:cubicBezTo>
                    <a:pt x="141" y="12"/>
                    <a:pt x="141" y="12"/>
                    <a:pt x="141" y="12"/>
                  </a:cubicBezTo>
                  <a:cubicBezTo>
                    <a:pt x="137" y="17"/>
                    <a:pt x="137" y="17"/>
                    <a:pt x="137" y="17"/>
                  </a:cubicBezTo>
                  <a:cubicBezTo>
                    <a:pt x="136" y="17"/>
                    <a:pt x="136" y="17"/>
                    <a:pt x="136" y="17"/>
                  </a:cubicBezTo>
                  <a:cubicBezTo>
                    <a:pt x="136" y="17"/>
                    <a:pt x="136" y="17"/>
                    <a:pt x="136" y="17"/>
                  </a:cubicBezTo>
                  <a:cubicBezTo>
                    <a:pt x="126" y="22"/>
                    <a:pt x="126" y="22"/>
                    <a:pt x="126" y="22"/>
                  </a:cubicBezTo>
                  <a:cubicBezTo>
                    <a:pt x="125" y="15"/>
                    <a:pt x="125" y="15"/>
                    <a:pt x="125" y="15"/>
                  </a:cubicBezTo>
                  <a:cubicBezTo>
                    <a:pt x="125" y="14"/>
                    <a:pt x="125" y="14"/>
                    <a:pt x="125" y="14"/>
                  </a:cubicBezTo>
                  <a:cubicBezTo>
                    <a:pt x="126" y="11"/>
                    <a:pt x="126" y="11"/>
                    <a:pt x="126" y="11"/>
                  </a:cubicBezTo>
                  <a:cubicBezTo>
                    <a:pt x="125" y="7"/>
                    <a:pt x="125" y="7"/>
                    <a:pt x="125" y="7"/>
                  </a:cubicBezTo>
                  <a:cubicBezTo>
                    <a:pt x="124" y="6"/>
                    <a:pt x="124" y="6"/>
                    <a:pt x="124" y="6"/>
                  </a:cubicBezTo>
                  <a:cubicBezTo>
                    <a:pt x="122" y="10"/>
                    <a:pt x="122" y="10"/>
                    <a:pt x="122" y="10"/>
                  </a:cubicBezTo>
                  <a:cubicBezTo>
                    <a:pt x="122" y="10"/>
                    <a:pt x="122" y="10"/>
                    <a:pt x="122" y="10"/>
                  </a:cubicBezTo>
                  <a:cubicBezTo>
                    <a:pt x="122" y="10"/>
                    <a:pt x="122" y="10"/>
                    <a:pt x="122" y="10"/>
                  </a:cubicBezTo>
                  <a:cubicBezTo>
                    <a:pt x="109" y="21"/>
                    <a:pt x="109" y="21"/>
                    <a:pt x="109" y="21"/>
                  </a:cubicBezTo>
                  <a:cubicBezTo>
                    <a:pt x="109" y="22"/>
                    <a:pt x="109" y="22"/>
                    <a:pt x="109" y="22"/>
                  </a:cubicBezTo>
                  <a:cubicBezTo>
                    <a:pt x="108" y="22"/>
                    <a:pt x="108" y="22"/>
                    <a:pt x="108" y="22"/>
                  </a:cubicBezTo>
                  <a:cubicBezTo>
                    <a:pt x="108" y="22"/>
                    <a:pt x="108" y="22"/>
                    <a:pt x="108" y="22"/>
                  </a:cubicBezTo>
                  <a:cubicBezTo>
                    <a:pt x="107" y="22"/>
                    <a:pt x="107" y="22"/>
                    <a:pt x="107" y="22"/>
                  </a:cubicBezTo>
                  <a:cubicBezTo>
                    <a:pt x="103" y="20"/>
                    <a:pt x="103" y="20"/>
                    <a:pt x="103" y="20"/>
                  </a:cubicBezTo>
                  <a:cubicBezTo>
                    <a:pt x="103" y="20"/>
                    <a:pt x="103" y="20"/>
                    <a:pt x="103" y="20"/>
                  </a:cubicBezTo>
                  <a:cubicBezTo>
                    <a:pt x="99" y="16"/>
                    <a:pt x="99" y="16"/>
                    <a:pt x="99" y="16"/>
                  </a:cubicBezTo>
                  <a:cubicBezTo>
                    <a:pt x="92" y="14"/>
                    <a:pt x="92" y="14"/>
                    <a:pt x="92" y="14"/>
                  </a:cubicBezTo>
                  <a:cubicBezTo>
                    <a:pt x="92" y="14"/>
                    <a:pt x="92" y="14"/>
                    <a:pt x="92" y="14"/>
                  </a:cubicBezTo>
                  <a:cubicBezTo>
                    <a:pt x="92" y="13"/>
                    <a:pt x="92" y="13"/>
                    <a:pt x="92" y="13"/>
                  </a:cubicBezTo>
                  <a:cubicBezTo>
                    <a:pt x="88" y="10"/>
                    <a:pt x="88" y="10"/>
                    <a:pt x="88" y="10"/>
                  </a:cubicBezTo>
                  <a:cubicBezTo>
                    <a:pt x="75" y="8"/>
                    <a:pt x="75" y="8"/>
                    <a:pt x="75" y="8"/>
                  </a:cubicBezTo>
                  <a:cubicBezTo>
                    <a:pt x="75" y="8"/>
                    <a:pt x="75" y="8"/>
                    <a:pt x="75" y="8"/>
                  </a:cubicBezTo>
                  <a:cubicBezTo>
                    <a:pt x="74" y="8"/>
                    <a:pt x="74" y="8"/>
                    <a:pt x="74" y="8"/>
                  </a:cubicBezTo>
                  <a:cubicBezTo>
                    <a:pt x="66" y="3"/>
                    <a:pt x="66" y="3"/>
                    <a:pt x="66" y="3"/>
                  </a:cubicBezTo>
                  <a:cubicBezTo>
                    <a:pt x="66" y="4"/>
                    <a:pt x="66" y="4"/>
                    <a:pt x="66" y="4"/>
                  </a:cubicBezTo>
                  <a:cubicBezTo>
                    <a:pt x="59" y="0"/>
                    <a:pt x="59" y="0"/>
                    <a:pt x="59" y="0"/>
                  </a:cubicBezTo>
                  <a:cubicBezTo>
                    <a:pt x="50" y="0"/>
                    <a:pt x="50" y="0"/>
                    <a:pt x="50" y="0"/>
                  </a:cubicBezTo>
                  <a:cubicBezTo>
                    <a:pt x="47" y="0"/>
                    <a:pt x="47" y="0"/>
                    <a:pt x="47" y="0"/>
                  </a:cubicBezTo>
                  <a:cubicBezTo>
                    <a:pt x="50" y="15"/>
                    <a:pt x="50" y="15"/>
                    <a:pt x="50" y="15"/>
                  </a:cubicBezTo>
                  <a:cubicBezTo>
                    <a:pt x="48" y="15"/>
                    <a:pt x="48" y="15"/>
                    <a:pt x="48" y="15"/>
                  </a:cubicBezTo>
                  <a:cubicBezTo>
                    <a:pt x="40" y="16"/>
                    <a:pt x="40" y="16"/>
                    <a:pt x="40" y="16"/>
                  </a:cubicBezTo>
                  <a:cubicBezTo>
                    <a:pt x="35" y="16"/>
                    <a:pt x="35" y="16"/>
                    <a:pt x="35" y="16"/>
                  </a:cubicBezTo>
                  <a:cubicBezTo>
                    <a:pt x="34" y="16"/>
                    <a:pt x="34" y="16"/>
                    <a:pt x="34" y="16"/>
                  </a:cubicBezTo>
                  <a:cubicBezTo>
                    <a:pt x="34" y="16"/>
                    <a:pt x="34" y="16"/>
                    <a:pt x="34" y="16"/>
                  </a:cubicBezTo>
                  <a:cubicBezTo>
                    <a:pt x="30" y="12"/>
                    <a:pt x="30" y="12"/>
                    <a:pt x="30" y="12"/>
                  </a:cubicBezTo>
                  <a:cubicBezTo>
                    <a:pt x="22" y="16"/>
                    <a:pt x="22" y="16"/>
                    <a:pt x="22" y="16"/>
                  </a:cubicBezTo>
                  <a:cubicBezTo>
                    <a:pt x="14" y="26"/>
                    <a:pt x="14" y="26"/>
                    <a:pt x="14" y="26"/>
                  </a:cubicBezTo>
                  <a:cubicBezTo>
                    <a:pt x="8" y="43"/>
                    <a:pt x="8" y="43"/>
                    <a:pt x="8" y="43"/>
                  </a:cubicBezTo>
                  <a:cubicBezTo>
                    <a:pt x="10" y="62"/>
                    <a:pt x="10" y="62"/>
                    <a:pt x="10" y="62"/>
                  </a:cubicBezTo>
                  <a:cubicBezTo>
                    <a:pt x="13" y="72"/>
                    <a:pt x="13" y="72"/>
                    <a:pt x="13" y="72"/>
                  </a:cubicBezTo>
                  <a:cubicBezTo>
                    <a:pt x="13" y="74"/>
                    <a:pt x="13" y="74"/>
                    <a:pt x="13" y="74"/>
                  </a:cubicBezTo>
                  <a:cubicBezTo>
                    <a:pt x="12" y="75"/>
                    <a:pt x="12" y="75"/>
                    <a:pt x="12" y="75"/>
                  </a:cubicBezTo>
                  <a:cubicBezTo>
                    <a:pt x="10" y="76"/>
                    <a:pt x="9" y="79"/>
                    <a:pt x="9" y="83"/>
                  </a:cubicBezTo>
                  <a:cubicBezTo>
                    <a:pt x="13" y="99"/>
                    <a:pt x="13" y="99"/>
                    <a:pt x="13" y="99"/>
                  </a:cubicBezTo>
                  <a:cubicBezTo>
                    <a:pt x="12" y="100"/>
                    <a:pt x="12" y="100"/>
                    <a:pt x="12" y="100"/>
                  </a:cubicBezTo>
                  <a:cubicBezTo>
                    <a:pt x="5" y="104"/>
                    <a:pt x="1" y="107"/>
                    <a:pt x="1" y="109"/>
                  </a:cubicBezTo>
                  <a:cubicBezTo>
                    <a:pt x="0" y="114"/>
                    <a:pt x="0" y="114"/>
                    <a:pt x="0" y="114"/>
                  </a:cubicBezTo>
                  <a:cubicBezTo>
                    <a:pt x="7" y="112"/>
                    <a:pt x="7" y="112"/>
                    <a:pt x="7" y="112"/>
                  </a:cubicBezTo>
                  <a:cubicBezTo>
                    <a:pt x="7" y="111"/>
                    <a:pt x="7" y="111"/>
                    <a:pt x="7" y="111"/>
                  </a:cubicBezTo>
                  <a:cubicBezTo>
                    <a:pt x="8" y="111"/>
                    <a:pt x="8" y="111"/>
                    <a:pt x="8" y="111"/>
                  </a:cubicBezTo>
                  <a:cubicBezTo>
                    <a:pt x="12" y="111"/>
                    <a:pt x="15" y="113"/>
                    <a:pt x="16" y="117"/>
                  </a:cubicBezTo>
                  <a:cubicBezTo>
                    <a:pt x="17" y="126"/>
                    <a:pt x="17" y="126"/>
                    <a:pt x="17" y="126"/>
                  </a:cubicBezTo>
                  <a:cubicBezTo>
                    <a:pt x="16" y="127"/>
                    <a:pt x="16" y="127"/>
                    <a:pt x="16" y="127"/>
                  </a:cubicBezTo>
                  <a:cubicBezTo>
                    <a:pt x="16" y="128"/>
                    <a:pt x="16" y="128"/>
                    <a:pt x="16" y="128"/>
                  </a:cubicBezTo>
                  <a:cubicBezTo>
                    <a:pt x="14" y="129"/>
                    <a:pt x="14" y="130"/>
                    <a:pt x="14" y="132"/>
                  </a:cubicBezTo>
                  <a:cubicBezTo>
                    <a:pt x="12" y="141"/>
                    <a:pt x="12" y="141"/>
                    <a:pt x="12" y="141"/>
                  </a:cubicBezTo>
                  <a:cubicBezTo>
                    <a:pt x="13" y="144"/>
                    <a:pt x="14" y="146"/>
                    <a:pt x="16" y="148"/>
                  </a:cubicBezTo>
                  <a:cubicBezTo>
                    <a:pt x="24" y="158"/>
                    <a:pt x="24" y="158"/>
                    <a:pt x="24" y="158"/>
                  </a:cubicBezTo>
                  <a:cubicBezTo>
                    <a:pt x="32" y="152"/>
                    <a:pt x="32" y="152"/>
                    <a:pt x="32" y="152"/>
                  </a:cubicBezTo>
                  <a:cubicBezTo>
                    <a:pt x="38" y="151"/>
                    <a:pt x="38" y="151"/>
                    <a:pt x="38" y="151"/>
                  </a:cubicBezTo>
                  <a:cubicBezTo>
                    <a:pt x="38" y="151"/>
                    <a:pt x="38" y="151"/>
                    <a:pt x="38" y="151"/>
                  </a:cubicBezTo>
                  <a:cubicBezTo>
                    <a:pt x="38" y="152"/>
                    <a:pt x="38" y="152"/>
                    <a:pt x="38" y="152"/>
                  </a:cubicBezTo>
                  <a:cubicBezTo>
                    <a:pt x="42" y="153"/>
                    <a:pt x="42" y="153"/>
                    <a:pt x="42" y="153"/>
                  </a:cubicBezTo>
                  <a:cubicBezTo>
                    <a:pt x="44" y="153"/>
                    <a:pt x="45" y="152"/>
                    <a:pt x="46" y="151"/>
                  </a:cubicBezTo>
                  <a:cubicBezTo>
                    <a:pt x="50" y="146"/>
                    <a:pt x="50" y="146"/>
                    <a:pt x="50" y="146"/>
                  </a:cubicBezTo>
                  <a:cubicBezTo>
                    <a:pt x="49" y="143"/>
                    <a:pt x="49" y="143"/>
                    <a:pt x="49" y="143"/>
                  </a:cubicBezTo>
                  <a:cubicBezTo>
                    <a:pt x="50" y="142"/>
                    <a:pt x="51" y="141"/>
                    <a:pt x="52" y="140"/>
                  </a:cubicBezTo>
                  <a:cubicBezTo>
                    <a:pt x="62" y="140"/>
                    <a:pt x="62" y="140"/>
                    <a:pt x="62" y="140"/>
                  </a:cubicBezTo>
                  <a:cubicBezTo>
                    <a:pt x="64" y="141"/>
                    <a:pt x="65" y="140"/>
                    <a:pt x="65" y="140"/>
                  </a:cubicBezTo>
                  <a:cubicBezTo>
                    <a:pt x="66" y="137"/>
                    <a:pt x="67" y="136"/>
                    <a:pt x="68" y="135"/>
                  </a:cubicBezTo>
                  <a:cubicBezTo>
                    <a:pt x="70" y="135"/>
                    <a:pt x="72" y="135"/>
                    <a:pt x="73" y="136"/>
                  </a:cubicBezTo>
                  <a:cubicBezTo>
                    <a:pt x="76" y="139"/>
                    <a:pt x="78" y="141"/>
                    <a:pt x="78" y="144"/>
                  </a:cubicBezTo>
                  <a:cubicBezTo>
                    <a:pt x="77" y="151"/>
                    <a:pt x="77" y="151"/>
                    <a:pt x="77" y="151"/>
                  </a:cubicBezTo>
                  <a:cubicBezTo>
                    <a:pt x="78" y="152"/>
                    <a:pt x="78" y="152"/>
                    <a:pt x="78" y="152"/>
                  </a:cubicBezTo>
                  <a:cubicBezTo>
                    <a:pt x="81" y="154"/>
                    <a:pt x="82" y="156"/>
                    <a:pt x="82" y="158"/>
                  </a:cubicBezTo>
                  <a:cubicBezTo>
                    <a:pt x="81" y="165"/>
                    <a:pt x="81" y="165"/>
                    <a:pt x="81" y="165"/>
                  </a:cubicBezTo>
                  <a:cubicBezTo>
                    <a:pt x="80" y="169"/>
                    <a:pt x="78" y="172"/>
                    <a:pt x="77" y="172"/>
                  </a:cubicBezTo>
                  <a:cubicBezTo>
                    <a:pt x="77" y="172"/>
                    <a:pt x="77" y="172"/>
                    <a:pt x="77" y="172"/>
                  </a:cubicBezTo>
                  <a:cubicBezTo>
                    <a:pt x="71" y="185"/>
                    <a:pt x="71" y="185"/>
                    <a:pt x="71" y="185"/>
                  </a:cubicBezTo>
                  <a:cubicBezTo>
                    <a:pt x="73" y="186"/>
                    <a:pt x="73" y="186"/>
                    <a:pt x="73" y="186"/>
                  </a:cubicBezTo>
                  <a:cubicBezTo>
                    <a:pt x="82" y="186"/>
                    <a:pt x="82" y="186"/>
                    <a:pt x="82" y="186"/>
                  </a:cubicBezTo>
                  <a:cubicBezTo>
                    <a:pt x="84" y="187"/>
                    <a:pt x="84" y="187"/>
                    <a:pt x="84" y="187"/>
                  </a:cubicBezTo>
                  <a:cubicBezTo>
                    <a:pt x="84" y="188"/>
                    <a:pt x="84" y="188"/>
                    <a:pt x="84" y="188"/>
                  </a:cubicBezTo>
                  <a:cubicBezTo>
                    <a:pt x="82" y="192"/>
                    <a:pt x="82" y="195"/>
                    <a:pt x="82" y="197"/>
                  </a:cubicBezTo>
                  <a:cubicBezTo>
                    <a:pt x="86" y="199"/>
                    <a:pt x="88" y="200"/>
                    <a:pt x="89" y="199"/>
                  </a:cubicBezTo>
                  <a:cubicBezTo>
                    <a:pt x="94" y="197"/>
                    <a:pt x="94" y="197"/>
                    <a:pt x="94" y="197"/>
                  </a:cubicBezTo>
                  <a:cubicBezTo>
                    <a:pt x="97" y="196"/>
                    <a:pt x="97" y="196"/>
                    <a:pt x="97" y="196"/>
                  </a:cubicBezTo>
                  <a:cubicBezTo>
                    <a:pt x="102" y="196"/>
                    <a:pt x="102" y="196"/>
                    <a:pt x="102" y="196"/>
                  </a:cubicBezTo>
                  <a:cubicBezTo>
                    <a:pt x="108" y="190"/>
                    <a:pt x="108" y="190"/>
                    <a:pt x="108" y="190"/>
                  </a:cubicBezTo>
                  <a:cubicBezTo>
                    <a:pt x="108" y="183"/>
                    <a:pt x="108" y="183"/>
                    <a:pt x="108" y="183"/>
                  </a:cubicBezTo>
                  <a:cubicBezTo>
                    <a:pt x="107" y="181"/>
                    <a:pt x="108" y="179"/>
                    <a:pt x="108" y="178"/>
                  </a:cubicBezTo>
                  <a:cubicBezTo>
                    <a:pt x="110" y="177"/>
                    <a:pt x="113" y="177"/>
                    <a:pt x="118" y="180"/>
                  </a:cubicBezTo>
                  <a:cubicBezTo>
                    <a:pt x="128" y="186"/>
                    <a:pt x="128" y="186"/>
                    <a:pt x="128" y="186"/>
                  </a:cubicBezTo>
                  <a:cubicBezTo>
                    <a:pt x="131" y="188"/>
                    <a:pt x="133" y="189"/>
                    <a:pt x="135" y="189"/>
                  </a:cubicBezTo>
                  <a:cubicBezTo>
                    <a:pt x="135" y="188"/>
                    <a:pt x="135" y="188"/>
                    <a:pt x="135" y="188"/>
                  </a:cubicBezTo>
                  <a:cubicBezTo>
                    <a:pt x="136" y="187"/>
                    <a:pt x="135" y="184"/>
                    <a:pt x="133" y="180"/>
                  </a:cubicBezTo>
                  <a:cubicBezTo>
                    <a:pt x="128" y="172"/>
                    <a:pt x="128" y="172"/>
                    <a:pt x="128" y="172"/>
                  </a:cubicBezTo>
                  <a:cubicBezTo>
                    <a:pt x="128" y="171"/>
                    <a:pt x="128" y="171"/>
                    <a:pt x="128" y="171"/>
                  </a:cubicBezTo>
                  <a:cubicBezTo>
                    <a:pt x="128" y="171"/>
                    <a:pt x="128" y="171"/>
                    <a:pt x="128" y="171"/>
                  </a:cubicBezTo>
                  <a:cubicBezTo>
                    <a:pt x="128" y="170"/>
                    <a:pt x="128" y="170"/>
                    <a:pt x="128" y="170"/>
                  </a:cubicBezTo>
                  <a:cubicBezTo>
                    <a:pt x="134" y="163"/>
                    <a:pt x="139" y="160"/>
                    <a:pt x="146" y="163"/>
                  </a:cubicBezTo>
                  <a:cubicBezTo>
                    <a:pt x="160" y="170"/>
                    <a:pt x="160" y="170"/>
                    <a:pt x="160" y="170"/>
                  </a:cubicBezTo>
                  <a:cubicBezTo>
                    <a:pt x="166" y="166"/>
                    <a:pt x="166" y="166"/>
                    <a:pt x="166" y="166"/>
                  </a:cubicBezTo>
                  <a:cubicBezTo>
                    <a:pt x="167" y="166"/>
                    <a:pt x="167" y="166"/>
                    <a:pt x="167" y="166"/>
                  </a:cubicBezTo>
                  <a:cubicBezTo>
                    <a:pt x="167" y="165"/>
                    <a:pt x="167" y="165"/>
                    <a:pt x="167" y="165"/>
                  </a:cubicBezTo>
                  <a:cubicBezTo>
                    <a:pt x="167" y="165"/>
                    <a:pt x="167" y="165"/>
                    <a:pt x="167" y="165"/>
                  </a:cubicBezTo>
                  <a:cubicBezTo>
                    <a:pt x="166" y="164"/>
                    <a:pt x="166" y="164"/>
                    <a:pt x="166" y="164"/>
                  </a:cubicBezTo>
                  <a:cubicBezTo>
                    <a:pt x="166" y="164"/>
                    <a:pt x="166" y="164"/>
                    <a:pt x="166" y="164"/>
                  </a:cubicBezTo>
                  <a:cubicBezTo>
                    <a:pt x="167" y="163"/>
                    <a:pt x="167" y="163"/>
                    <a:pt x="167" y="163"/>
                  </a:cubicBezTo>
                  <a:cubicBezTo>
                    <a:pt x="172" y="155"/>
                    <a:pt x="173" y="149"/>
                    <a:pt x="172" y="146"/>
                  </a:cubicBezTo>
                  <a:cubicBezTo>
                    <a:pt x="170" y="143"/>
                    <a:pt x="168" y="142"/>
                    <a:pt x="167" y="142"/>
                  </a:cubicBezTo>
                  <a:cubicBezTo>
                    <a:pt x="166" y="142"/>
                    <a:pt x="166" y="142"/>
                    <a:pt x="166" y="142"/>
                  </a:cubicBezTo>
                  <a:cubicBezTo>
                    <a:pt x="165" y="138"/>
                    <a:pt x="165" y="138"/>
                    <a:pt x="165" y="138"/>
                  </a:cubicBezTo>
                  <a:cubicBezTo>
                    <a:pt x="166" y="138"/>
                    <a:pt x="166" y="138"/>
                    <a:pt x="166" y="138"/>
                  </a:cubicBezTo>
                  <a:cubicBezTo>
                    <a:pt x="168" y="136"/>
                    <a:pt x="170" y="135"/>
                    <a:pt x="170" y="134"/>
                  </a:cubicBezTo>
                  <a:cubicBezTo>
                    <a:pt x="169" y="132"/>
                    <a:pt x="169" y="132"/>
                    <a:pt x="169" y="132"/>
                  </a:cubicBezTo>
                  <a:cubicBezTo>
                    <a:pt x="163" y="126"/>
                    <a:pt x="163" y="126"/>
                    <a:pt x="163" y="126"/>
                  </a:cubicBezTo>
                  <a:cubicBezTo>
                    <a:pt x="163" y="126"/>
                    <a:pt x="163" y="126"/>
                    <a:pt x="163" y="126"/>
                  </a:cubicBezTo>
                  <a:cubicBezTo>
                    <a:pt x="163" y="125"/>
                    <a:pt x="163" y="125"/>
                    <a:pt x="163" y="125"/>
                  </a:cubicBezTo>
                  <a:cubicBezTo>
                    <a:pt x="160" y="116"/>
                    <a:pt x="160" y="116"/>
                    <a:pt x="160" y="116"/>
                  </a:cubicBezTo>
                  <a:cubicBezTo>
                    <a:pt x="158" y="110"/>
                    <a:pt x="158" y="104"/>
                    <a:pt x="158" y="98"/>
                  </a:cubicBezTo>
                  <a:cubicBezTo>
                    <a:pt x="158" y="94"/>
                    <a:pt x="158" y="94"/>
                    <a:pt x="158" y="94"/>
                  </a:cubicBezTo>
                  <a:cubicBezTo>
                    <a:pt x="154" y="98"/>
                    <a:pt x="154" y="98"/>
                    <a:pt x="154" y="98"/>
                  </a:cubicBezTo>
                  <a:cubicBezTo>
                    <a:pt x="151" y="102"/>
                    <a:pt x="151" y="102"/>
                    <a:pt x="151" y="102"/>
                  </a:cubicBezTo>
                  <a:cubicBezTo>
                    <a:pt x="150" y="85"/>
                    <a:pt x="150" y="85"/>
                    <a:pt x="150" y="85"/>
                  </a:cubicBezTo>
                  <a:cubicBezTo>
                    <a:pt x="150" y="85"/>
                    <a:pt x="150" y="85"/>
                    <a:pt x="150" y="85"/>
                  </a:cubicBezTo>
                  <a:cubicBezTo>
                    <a:pt x="150" y="84"/>
                    <a:pt x="150" y="84"/>
                    <a:pt x="150" y="84"/>
                  </a:cubicBezTo>
                  <a:cubicBezTo>
                    <a:pt x="150" y="84"/>
                    <a:pt x="150" y="84"/>
                    <a:pt x="150" y="84"/>
                  </a:cubicBezTo>
                  <a:cubicBezTo>
                    <a:pt x="159" y="71"/>
                    <a:pt x="165" y="64"/>
                    <a:pt x="167" y="62"/>
                  </a:cubicBezTo>
                  <a:cubicBezTo>
                    <a:pt x="163" y="50"/>
                    <a:pt x="163" y="50"/>
                    <a:pt x="163" y="50"/>
                  </a:cubicBezTo>
                  <a:cubicBezTo>
                    <a:pt x="162" y="44"/>
                    <a:pt x="161" y="40"/>
                    <a:pt x="161" y="38"/>
                  </a:cubicBezTo>
                  <a:cubicBezTo>
                    <a:pt x="154" y="35"/>
                    <a:pt x="154" y="35"/>
                    <a:pt x="154" y="35"/>
                  </a:cubicBezTo>
                  <a:lnTo>
                    <a:pt x="150" y="34"/>
                  </a:lnTo>
                  <a:close/>
                </a:path>
              </a:pathLst>
            </a:custGeom>
            <a:grpFill/>
            <a:ln>
              <a:noFill/>
            </a:ln>
          </p:spPr>
          <p:txBody>
            <a:bodyPr/>
            <a:lstStyle/>
            <a:p>
              <a:endParaRPr lang="zh-CN" altLang="en-US"/>
            </a:p>
          </p:txBody>
        </p:sp>
        <p:sp>
          <p:nvSpPr>
            <p:cNvPr id="507" name="Freeform 20"/>
            <p:cNvSpPr>
              <a:spLocks noChangeArrowheads="1"/>
            </p:cNvSpPr>
            <p:nvPr/>
          </p:nvSpPr>
          <p:spPr bwMode="auto">
            <a:xfrm>
              <a:off x="3891644" y="4478568"/>
              <a:ext cx="815975" cy="644525"/>
            </a:xfrm>
            <a:custGeom>
              <a:avLst/>
              <a:gdLst>
                <a:gd name="T0" fmla="*/ 2147483647 w 254"/>
                <a:gd name="T1" fmla="*/ 2147483647 h 201"/>
                <a:gd name="T2" fmla="*/ 2147483647 w 254"/>
                <a:gd name="T3" fmla="*/ 2147483647 h 201"/>
                <a:gd name="T4" fmla="*/ 2147483647 w 254"/>
                <a:gd name="T5" fmla="*/ 2147483647 h 201"/>
                <a:gd name="T6" fmla="*/ 2147483647 w 254"/>
                <a:gd name="T7" fmla="*/ 2147483647 h 201"/>
                <a:gd name="T8" fmla="*/ 2147483647 w 254"/>
                <a:gd name="T9" fmla="*/ 2147483647 h 201"/>
                <a:gd name="T10" fmla="*/ 2147483647 w 254"/>
                <a:gd name="T11" fmla="*/ 2147483647 h 201"/>
                <a:gd name="T12" fmla="*/ 2147483647 w 254"/>
                <a:gd name="T13" fmla="*/ 2147483647 h 201"/>
                <a:gd name="T14" fmla="*/ 2147483647 w 254"/>
                <a:gd name="T15" fmla="*/ 2147483647 h 201"/>
                <a:gd name="T16" fmla="*/ 2147483647 w 254"/>
                <a:gd name="T17" fmla="*/ 2147483647 h 201"/>
                <a:gd name="T18" fmla="*/ 2147483647 w 254"/>
                <a:gd name="T19" fmla="*/ 2147483647 h 201"/>
                <a:gd name="T20" fmla="*/ 2147483647 w 254"/>
                <a:gd name="T21" fmla="*/ 2147483647 h 201"/>
                <a:gd name="T22" fmla="*/ 2147483647 w 254"/>
                <a:gd name="T23" fmla="*/ 2147483647 h 201"/>
                <a:gd name="T24" fmla="*/ 2147483647 w 254"/>
                <a:gd name="T25" fmla="*/ 2147483647 h 201"/>
                <a:gd name="T26" fmla="*/ 2147483647 w 254"/>
                <a:gd name="T27" fmla="*/ 2147483647 h 201"/>
                <a:gd name="T28" fmla="*/ 2147483647 w 254"/>
                <a:gd name="T29" fmla="*/ 2147483647 h 201"/>
                <a:gd name="T30" fmla="*/ 2147483647 w 254"/>
                <a:gd name="T31" fmla="*/ 2147483647 h 201"/>
                <a:gd name="T32" fmla="*/ 2147483647 w 254"/>
                <a:gd name="T33" fmla="*/ 2147483647 h 201"/>
                <a:gd name="T34" fmla="*/ 2147483647 w 254"/>
                <a:gd name="T35" fmla="*/ 2147483647 h 201"/>
                <a:gd name="T36" fmla="*/ 2147483647 w 254"/>
                <a:gd name="T37" fmla="*/ 2147483647 h 201"/>
                <a:gd name="T38" fmla="*/ 2147483647 w 254"/>
                <a:gd name="T39" fmla="*/ 2147483647 h 201"/>
                <a:gd name="T40" fmla="*/ 2147483647 w 254"/>
                <a:gd name="T41" fmla="*/ 2147483647 h 201"/>
                <a:gd name="T42" fmla="*/ 2147483647 w 254"/>
                <a:gd name="T43" fmla="*/ 2147483647 h 201"/>
                <a:gd name="T44" fmla="*/ 2147483647 w 254"/>
                <a:gd name="T45" fmla="*/ 2147483647 h 201"/>
                <a:gd name="T46" fmla="*/ 2147483647 w 254"/>
                <a:gd name="T47" fmla="*/ 2147483647 h 201"/>
                <a:gd name="T48" fmla="*/ 2147483647 w 254"/>
                <a:gd name="T49" fmla="*/ 2147483647 h 201"/>
                <a:gd name="T50" fmla="*/ 2147483647 w 254"/>
                <a:gd name="T51" fmla="*/ 2147483647 h 201"/>
                <a:gd name="T52" fmla="*/ 2147483647 w 254"/>
                <a:gd name="T53" fmla="*/ 2147483647 h 201"/>
                <a:gd name="T54" fmla="*/ 2147483647 w 254"/>
                <a:gd name="T55" fmla="*/ 2147483647 h 201"/>
                <a:gd name="T56" fmla="*/ 2147483647 w 254"/>
                <a:gd name="T57" fmla="*/ 2147483647 h 201"/>
                <a:gd name="T58" fmla="*/ 2147483647 w 254"/>
                <a:gd name="T59" fmla="*/ 2147483647 h 201"/>
                <a:gd name="T60" fmla="*/ 2147483647 w 254"/>
                <a:gd name="T61" fmla="*/ 2147483647 h 201"/>
                <a:gd name="T62" fmla="*/ 2147483647 w 254"/>
                <a:gd name="T63" fmla="*/ 2147483647 h 201"/>
                <a:gd name="T64" fmla="*/ 2147483647 w 254"/>
                <a:gd name="T65" fmla="*/ 2147483647 h 201"/>
                <a:gd name="T66" fmla="*/ 2147483647 w 254"/>
                <a:gd name="T67" fmla="*/ 2147483647 h 201"/>
                <a:gd name="T68" fmla="*/ 2147483647 w 254"/>
                <a:gd name="T69" fmla="*/ 2147483647 h 201"/>
                <a:gd name="T70" fmla="*/ 2147483647 w 254"/>
                <a:gd name="T71" fmla="*/ 2147483647 h 201"/>
                <a:gd name="T72" fmla="*/ 2147483647 w 254"/>
                <a:gd name="T73" fmla="*/ 2147483647 h 201"/>
                <a:gd name="T74" fmla="*/ 2147483647 w 254"/>
                <a:gd name="T75" fmla="*/ 2147483647 h 201"/>
                <a:gd name="T76" fmla="*/ 2147483647 w 254"/>
                <a:gd name="T77" fmla="*/ 2147483647 h 201"/>
                <a:gd name="T78" fmla="*/ 2147483647 w 254"/>
                <a:gd name="T79" fmla="*/ 2147483647 h 201"/>
                <a:gd name="T80" fmla="*/ 2147483647 w 254"/>
                <a:gd name="T81" fmla="*/ 2147483647 h 201"/>
                <a:gd name="T82" fmla="*/ 2147483647 w 254"/>
                <a:gd name="T83" fmla="*/ 2147483647 h 201"/>
                <a:gd name="T84" fmla="*/ 2147483647 w 254"/>
                <a:gd name="T85" fmla="*/ 2147483647 h 201"/>
                <a:gd name="T86" fmla="*/ 2147483647 w 254"/>
                <a:gd name="T87" fmla="*/ 2147483647 h 201"/>
                <a:gd name="T88" fmla="*/ 2147483647 w 254"/>
                <a:gd name="T89" fmla="*/ 2147483647 h 201"/>
                <a:gd name="T90" fmla="*/ 2147483647 w 254"/>
                <a:gd name="T91" fmla="*/ 2147483647 h 201"/>
                <a:gd name="T92" fmla="*/ 2147483647 w 254"/>
                <a:gd name="T93" fmla="*/ 2147483647 h 201"/>
                <a:gd name="T94" fmla="*/ 2147483647 w 254"/>
                <a:gd name="T95" fmla="*/ 2147483647 h 201"/>
                <a:gd name="T96" fmla="*/ 2147483647 w 254"/>
                <a:gd name="T97" fmla="*/ 2147483647 h 20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54"/>
                <a:gd name="T148" fmla="*/ 0 h 201"/>
                <a:gd name="T149" fmla="*/ 254 w 254"/>
                <a:gd name="T150" fmla="*/ 201 h 20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54" h="201">
                  <a:moveTo>
                    <a:pt x="238" y="69"/>
                  </a:moveTo>
                  <a:cubicBezTo>
                    <a:pt x="242" y="68"/>
                    <a:pt x="244" y="67"/>
                    <a:pt x="244" y="65"/>
                  </a:cubicBezTo>
                  <a:cubicBezTo>
                    <a:pt x="244" y="64"/>
                    <a:pt x="244" y="64"/>
                    <a:pt x="244" y="64"/>
                  </a:cubicBezTo>
                  <a:cubicBezTo>
                    <a:pt x="245" y="63"/>
                    <a:pt x="245" y="63"/>
                    <a:pt x="245" y="63"/>
                  </a:cubicBezTo>
                  <a:cubicBezTo>
                    <a:pt x="246" y="63"/>
                    <a:pt x="246" y="63"/>
                    <a:pt x="246" y="63"/>
                  </a:cubicBezTo>
                  <a:cubicBezTo>
                    <a:pt x="254" y="63"/>
                    <a:pt x="254" y="63"/>
                    <a:pt x="254" y="63"/>
                  </a:cubicBezTo>
                  <a:cubicBezTo>
                    <a:pt x="254" y="58"/>
                    <a:pt x="254" y="58"/>
                    <a:pt x="254" y="58"/>
                  </a:cubicBezTo>
                  <a:cubicBezTo>
                    <a:pt x="252" y="58"/>
                    <a:pt x="250" y="57"/>
                    <a:pt x="248" y="55"/>
                  </a:cubicBezTo>
                  <a:cubicBezTo>
                    <a:pt x="236" y="44"/>
                    <a:pt x="236" y="44"/>
                    <a:pt x="236" y="44"/>
                  </a:cubicBezTo>
                  <a:cubicBezTo>
                    <a:pt x="236" y="44"/>
                    <a:pt x="236" y="44"/>
                    <a:pt x="236" y="44"/>
                  </a:cubicBezTo>
                  <a:cubicBezTo>
                    <a:pt x="230" y="29"/>
                    <a:pt x="230" y="29"/>
                    <a:pt x="230" y="29"/>
                  </a:cubicBezTo>
                  <a:cubicBezTo>
                    <a:pt x="223" y="22"/>
                    <a:pt x="223" y="22"/>
                    <a:pt x="223" y="22"/>
                  </a:cubicBezTo>
                  <a:cubicBezTo>
                    <a:pt x="214" y="21"/>
                    <a:pt x="208" y="21"/>
                    <a:pt x="203" y="22"/>
                  </a:cubicBezTo>
                  <a:cubicBezTo>
                    <a:pt x="201" y="22"/>
                    <a:pt x="201" y="22"/>
                    <a:pt x="201" y="22"/>
                  </a:cubicBezTo>
                  <a:cubicBezTo>
                    <a:pt x="202" y="27"/>
                    <a:pt x="202" y="27"/>
                    <a:pt x="202" y="27"/>
                  </a:cubicBezTo>
                  <a:cubicBezTo>
                    <a:pt x="202" y="28"/>
                    <a:pt x="202" y="28"/>
                    <a:pt x="202" y="28"/>
                  </a:cubicBezTo>
                  <a:cubicBezTo>
                    <a:pt x="202" y="29"/>
                    <a:pt x="202" y="29"/>
                    <a:pt x="202" y="29"/>
                  </a:cubicBezTo>
                  <a:cubicBezTo>
                    <a:pt x="200" y="29"/>
                    <a:pt x="200" y="29"/>
                    <a:pt x="200" y="29"/>
                  </a:cubicBezTo>
                  <a:cubicBezTo>
                    <a:pt x="194" y="32"/>
                    <a:pt x="194" y="32"/>
                    <a:pt x="194" y="32"/>
                  </a:cubicBezTo>
                  <a:cubicBezTo>
                    <a:pt x="193" y="31"/>
                    <a:pt x="193" y="31"/>
                    <a:pt x="193" y="31"/>
                  </a:cubicBezTo>
                  <a:cubicBezTo>
                    <a:pt x="188" y="26"/>
                    <a:pt x="184" y="24"/>
                    <a:pt x="182" y="25"/>
                  </a:cubicBezTo>
                  <a:cubicBezTo>
                    <a:pt x="168" y="32"/>
                    <a:pt x="160" y="35"/>
                    <a:pt x="158" y="33"/>
                  </a:cubicBezTo>
                  <a:cubicBezTo>
                    <a:pt x="156" y="34"/>
                    <a:pt x="154" y="35"/>
                    <a:pt x="152" y="38"/>
                  </a:cubicBezTo>
                  <a:cubicBezTo>
                    <a:pt x="150" y="40"/>
                    <a:pt x="150" y="40"/>
                    <a:pt x="150" y="40"/>
                  </a:cubicBezTo>
                  <a:cubicBezTo>
                    <a:pt x="149" y="38"/>
                    <a:pt x="149" y="38"/>
                    <a:pt x="149" y="38"/>
                  </a:cubicBezTo>
                  <a:cubicBezTo>
                    <a:pt x="145" y="34"/>
                    <a:pt x="143" y="31"/>
                    <a:pt x="143" y="29"/>
                  </a:cubicBezTo>
                  <a:cubicBezTo>
                    <a:pt x="143" y="27"/>
                    <a:pt x="146" y="24"/>
                    <a:pt x="150" y="19"/>
                  </a:cubicBezTo>
                  <a:cubicBezTo>
                    <a:pt x="156" y="12"/>
                    <a:pt x="159" y="9"/>
                    <a:pt x="159" y="8"/>
                  </a:cubicBezTo>
                  <a:cubicBezTo>
                    <a:pt x="158" y="6"/>
                    <a:pt x="158" y="6"/>
                    <a:pt x="158" y="6"/>
                  </a:cubicBezTo>
                  <a:cubicBezTo>
                    <a:pt x="156" y="5"/>
                    <a:pt x="153" y="7"/>
                    <a:pt x="149" y="10"/>
                  </a:cubicBezTo>
                  <a:cubicBezTo>
                    <a:pt x="145" y="13"/>
                    <a:pt x="142" y="14"/>
                    <a:pt x="141" y="14"/>
                  </a:cubicBezTo>
                  <a:cubicBezTo>
                    <a:pt x="140" y="14"/>
                    <a:pt x="139" y="12"/>
                    <a:pt x="139" y="10"/>
                  </a:cubicBezTo>
                  <a:cubicBezTo>
                    <a:pt x="138" y="10"/>
                    <a:pt x="138" y="10"/>
                    <a:pt x="138" y="10"/>
                  </a:cubicBezTo>
                  <a:cubicBezTo>
                    <a:pt x="135" y="3"/>
                    <a:pt x="135" y="3"/>
                    <a:pt x="135" y="3"/>
                  </a:cubicBezTo>
                  <a:cubicBezTo>
                    <a:pt x="127" y="8"/>
                    <a:pt x="127" y="8"/>
                    <a:pt x="127" y="8"/>
                  </a:cubicBezTo>
                  <a:cubicBezTo>
                    <a:pt x="126" y="9"/>
                    <a:pt x="126" y="9"/>
                    <a:pt x="126" y="9"/>
                  </a:cubicBezTo>
                  <a:cubicBezTo>
                    <a:pt x="126" y="8"/>
                    <a:pt x="126" y="8"/>
                    <a:pt x="126" y="8"/>
                  </a:cubicBezTo>
                  <a:cubicBezTo>
                    <a:pt x="126" y="8"/>
                    <a:pt x="126" y="8"/>
                    <a:pt x="126" y="8"/>
                  </a:cubicBezTo>
                  <a:cubicBezTo>
                    <a:pt x="120" y="5"/>
                    <a:pt x="115" y="3"/>
                    <a:pt x="110" y="1"/>
                  </a:cubicBezTo>
                  <a:cubicBezTo>
                    <a:pt x="106" y="0"/>
                    <a:pt x="102" y="1"/>
                    <a:pt x="99" y="6"/>
                  </a:cubicBezTo>
                  <a:cubicBezTo>
                    <a:pt x="102" y="12"/>
                    <a:pt x="102" y="12"/>
                    <a:pt x="102" y="12"/>
                  </a:cubicBezTo>
                  <a:cubicBezTo>
                    <a:pt x="105" y="18"/>
                    <a:pt x="106" y="22"/>
                    <a:pt x="105" y="24"/>
                  </a:cubicBezTo>
                  <a:cubicBezTo>
                    <a:pt x="104" y="26"/>
                    <a:pt x="103" y="27"/>
                    <a:pt x="102" y="27"/>
                  </a:cubicBezTo>
                  <a:cubicBezTo>
                    <a:pt x="99" y="28"/>
                    <a:pt x="96" y="27"/>
                    <a:pt x="91" y="23"/>
                  </a:cubicBezTo>
                  <a:cubicBezTo>
                    <a:pt x="88" y="21"/>
                    <a:pt x="85" y="19"/>
                    <a:pt x="82" y="18"/>
                  </a:cubicBezTo>
                  <a:cubicBezTo>
                    <a:pt x="78" y="16"/>
                    <a:pt x="78" y="16"/>
                    <a:pt x="78" y="16"/>
                  </a:cubicBezTo>
                  <a:cubicBezTo>
                    <a:pt x="78" y="16"/>
                    <a:pt x="78" y="16"/>
                    <a:pt x="78" y="16"/>
                  </a:cubicBezTo>
                  <a:cubicBezTo>
                    <a:pt x="78" y="16"/>
                    <a:pt x="78" y="16"/>
                    <a:pt x="78" y="16"/>
                  </a:cubicBezTo>
                  <a:cubicBezTo>
                    <a:pt x="78" y="17"/>
                    <a:pt x="78" y="17"/>
                    <a:pt x="78" y="17"/>
                  </a:cubicBezTo>
                  <a:cubicBezTo>
                    <a:pt x="78" y="26"/>
                    <a:pt x="78" y="26"/>
                    <a:pt x="78" y="26"/>
                  </a:cubicBezTo>
                  <a:cubicBezTo>
                    <a:pt x="72" y="33"/>
                    <a:pt x="72" y="33"/>
                    <a:pt x="72" y="33"/>
                  </a:cubicBezTo>
                  <a:cubicBezTo>
                    <a:pt x="72" y="40"/>
                    <a:pt x="72" y="40"/>
                    <a:pt x="72" y="40"/>
                  </a:cubicBezTo>
                  <a:cubicBezTo>
                    <a:pt x="74" y="47"/>
                    <a:pt x="74" y="47"/>
                    <a:pt x="74" y="47"/>
                  </a:cubicBezTo>
                  <a:cubicBezTo>
                    <a:pt x="75" y="47"/>
                    <a:pt x="75" y="47"/>
                    <a:pt x="75" y="47"/>
                  </a:cubicBezTo>
                  <a:cubicBezTo>
                    <a:pt x="70" y="54"/>
                    <a:pt x="70" y="54"/>
                    <a:pt x="70" y="54"/>
                  </a:cubicBezTo>
                  <a:cubicBezTo>
                    <a:pt x="68" y="60"/>
                    <a:pt x="68" y="60"/>
                    <a:pt x="68" y="60"/>
                  </a:cubicBezTo>
                  <a:cubicBezTo>
                    <a:pt x="68" y="61"/>
                    <a:pt x="68" y="61"/>
                    <a:pt x="68" y="61"/>
                  </a:cubicBezTo>
                  <a:cubicBezTo>
                    <a:pt x="62" y="67"/>
                    <a:pt x="62" y="67"/>
                    <a:pt x="62" y="67"/>
                  </a:cubicBezTo>
                  <a:cubicBezTo>
                    <a:pt x="52" y="90"/>
                    <a:pt x="52" y="90"/>
                    <a:pt x="52" y="90"/>
                  </a:cubicBezTo>
                  <a:cubicBezTo>
                    <a:pt x="52" y="102"/>
                    <a:pt x="52" y="102"/>
                    <a:pt x="52" y="102"/>
                  </a:cubicBezTo>
                  <a:cubicBezTo>
                    <a:pt x="52" y="102"/>
                    <a:pt x="52" y="102"/>
                    <a:pt x="52" y="102"/>
                  </a:cubicBezTo>
                  <a:cubicBezTo>
                    <a:pt x="30" y="115"/>
                    <a:pt x="30" y="115"/>
                    <a:pt x="30" y="115"/>
                  </a:cubicBezTo>
                  <a:cubicBezTo>
                    <a:pt x="29" y="117"/>
                    <a:pt x="29" y="117"/>
                    <a:pt x="29" y="117"/>
                  </a:cubicBezTo>
                  <a:cubicBezTo>
                    <a:pt x="32" y="124"/>
                    <a:pt x="32" y="124"/>
                    <a:pt x="32" y="124"/>
                  </a:cubicBezTo>
                  <a:cubicBezTo>
                    <a:pt x="32" y="124"/>
                    <a:pt x="32" y="124"/>
                    <a:pt x="32" y="124"/>
                  </a:cubicBezTo>
                  <a:cubicBezTo>
                    <a:pt x="32" y="124"/>
                    <a:pt x="32" y="124"/>
                    <a:pt x="32" y="124"/>
                  </a:cubicBezTo>
                  <a:cubicBezTo>
                    <a:pt x="30" y="133"/>
                    <a:pt x="30" y="133"/>
                    <a:pt x="30" y="133"/>
                  </a:cubicBezTo>
                  <a:cubicBezTo>
                    <a:pt x="21" y="132"/>
                    <a:pt x="21" y="132"/>
                    <a:pt x="21" y="132"/>
                  </a:cubicBezTo>
                  <a:cubicBezTo>
                    <a:pt x="19" y="142"/>
                    <a:pt x="19" y="142"/>
                    <a:pt x="19" y="142"/>
                  </a:cubicBezTo>
                  <a:cubicBezTo>
                    <a:pt x="8" y="142"/>
                    <a:pt x="8" y="142"/>
                    <a:pt x="8" y="142"/>
                  </a:cubicBezTo>
                  <a:cubicBezTo>
                    <a:pt x="5" y="146"/>
                    <a:pt x="5" y="146"/>
                    <a:pt x="5" y="146"/>
                  </a:cubicBezTo>
                  <a:cubicBezTo>
                    <a:pt x="5" y="146"/>
                    <a:pt x="5" y="146"/>
                    <a:pt x="5" y="146"/>
                  </a:cubicBezTo>
                  <a:cubicBezTo>
                    <a:pt x="2" y="153"/>
                    <a:pt x="2" y="153"/>
                    <a:pt x="2" y="153"/>
                  </a:cubicBezTo>
                  <a:cubicBezTo>
                    <a:pt x="0" y="178"/>
                    <a:pt x="0" y="178"/>
                    <a:pt x="0" y="178"/>
                  </a:cubicBezTo>
                  <a:cubicBezTo>
                    <a:pt x="2" y="184"/>
                    <a:pt x="2" y="184"/>
                    <a:pt x="2" y="184"/>
                  </a:cubicBezTo>
                  <a:cubicBezTo>
                    <a:pt x="3" y="184"/>
                    <a:pt x="3" y="184"/>
                    <a:pt x="3" y="184"/>
                  </a:cubicBezTo>
                  <a:cubicBezTo>
                    <a:pt x="3" y="190"/>
                    <a:pt x="3" y="190"/>
                    <a:pt x="3" y="190"/>
                  </a:cubicBezTo>
                  <a:cubicBezTo>
                    <a:pt x="8" y="196"/>
                    <a:pt x="8" y="196"/>
                    <a:pt x="8" y="196"/>
                  </a:cubicBezTo>
                  <a:cubicBezTo>
                    <a:pt x="8" y="196"/>
                    <a:pt x="8" y="196"/>
                    <a:pt x="8" y="196"/>
                  </a:cubicBezTo>
                  <a:cubicBezTo>
                    <a:pt x="8" y="201"/>
                    <a:pt x="8" y="201"/>
                    <a:pt x="8" y="201"/>
                  </a:cubicBezTo>
                  <a:cubicBezTo>
                    <a:pt x="21" y="200"/>
                    <a:pt x="21" y="200"/>
                    <a:pt x="21" y="200"/>
                  </a:cubicBezTo>
                  <a:cubicBezTo>
                    <a:pt x="22" y="199"/>
                    <a:pt x="22" y="199"/>
                    <a:pt x="22" y="199"/>
                  </a:cubicBezTo>
                  <a:cubicBezTo>
                    <a:pt x="22" y="199"/>
                    <a:pt x="22" y="199"/>
                    <a:pt x="22" y="199"/>
                  </a:cubicBezTo>
                  <a:cubicBezTo>
                    <a:pt x="22" y="199"/>
                    <a:pt x="22" y="199"/>
                    <a:pt x="22" y="199"/>
                  </a:cubicBezTo>
                  <a:cubicBezTo>
                    <a:pt x="22" y="198"/>
                    <a:pt x="22" y="198"/>
                    <a:pt x="22" y="198"/>
                  </a:cubicBezTo>
                  <a:cubicBezTo>
                    <a:pt x="26" y="194"/>
                    <a:pt x="26" y="194"/>
                    <a:pt x="26" y="194"/>
                  </a:cubicBezTo>
                  <a:cubicBezTo>
                    <a:pt x="18" y="186"/>
                    <a:pt x="18" y="186"/>
                    <a:pt x="18" y="186"/>
                  </a:cubicBezTo>
                  <a:cubicBezTo>
                    <a:pt x="17" y="186"/>
                    <a:pt x="17" y="186"/>
                    <a:pt x="17" y="186"/>
                  </a:cubicBezTo>
                  <a:cubicBezTo>
                    <a:pt x="12" y="182"/>
                    <a:pt x="12" y="182"/>
                    <a:pt x="12" y="182"/>
                  </a:cubicBezTo>
                  <a:cubicBezTo>
                    <a:pt x="12" y="182"/>
                    <a:pt x="12" y="182"/>
                    <a:pt x="12" y="182"/>
                  </a:cubicBezTo>
                  <a:cubicBezTo>
                    <a:pt x="12" y="181"/>
                    <a:pt x="12" y="181"/>
                    <a:pt x="12" y="181"/>
                  </a:cubicBezTo>
                  <a:cubicBezTo>
                    <a:pt x="12" y="173"/>
                    <a:pt x="12" y="173"/>
                    <a:pt x="12" y="173"/>
                  </a:cubicBezTo>
                  <a:cubicBezTo>
                    <a:pt x="18" y="173"/>
                    <a:pt x="18" y="173"/>
                    <a:pt x="18" y="173"/>
                  </a:cubicBezTo>
                  <a:cubicBezTo>
                    <a:pt x="19" y="170"/>
                    <a:pt x="19" y="170"/>
                    <a:pt x="19" y="170"/>
                  </a:cubicBezTo>
                  <a:cubicBezTo>
                    <a:pt x="16" y="162"/>
                    <a:pt x="16" y="162"/>
                    <a:pt x="16" y="162"/>
                  </a:cubicBezTo>
                  <a:cubicBezTo>
                    <a:pt x="32" y="162"/>
                    <a:pt x="32" y="162"/>
                    <a:pt x="32" y="162"/>
                  </a:cubicBezTo>
                  <a:cubicBezTo>
                    <a:pt x="60" y="149"/>
                    <a:pt x="60" y="149"/>
                    <a:pt x="60" y="149"/>
                  </a:cubicBezTo>
                  <a:cubicBezTo>
                    <a:pt x="63" y="143"/>
                    <a:pt x="63" y="143"/>
                    <a:pt x="63" y="143"/>
                  </a:cubicBezTo>
                  <a:cubicBezTo>
                    <a:pt x="64" y="141"/>
                    <a:pt x="64" y="141"/>
                    <a:pt x="64" y="141"/>
                  </a:cubicBezTo>
                  <a:cubicBezTo>
                    <a:pt x="70" y="144"/>
                    <a:pt x="70" y="144"/>
                    <a:pt x="70" y="144"/>
                  </a:cubicBezTo>
                  <a:cubicBezTo>
                    <a:pt x="70" y="144"/>
                    <a:pt x="70" y="144"/>
                    <a:pt x="70" y="144"/>
                  </a:cubicBezTo>
                  <a:cubicBezTo>
                    <a:pt x="70" y="145"/>
                    <a:pt x="70" y="145"/>
                    <a:pt x="70" y="145"/>
                  </a:cubicBezTo>
                  <a:cubicBezTo>
                    <a:pt x="73" y="148"/>
                    <a:pt x="73" y="148"/>
                    <a:pt x="73" y="148"/>
                  </a:cubicBezTo>
                  <a:cubicBezTo>
                    <a:pt x="76" y="147"/>
                    <a:pt x="76" y="147"/>
                    <a:pt x="76" y="147"/>
                  </a:cubicBezTo>
                  <a:cubicBezTo>
                    <a:pt x="75" y="141"/>
                    <a:pt x="75" y="141"/>
                    <a:pt x="75" y="141"/>
                  </a:cubicBezTo>
                  <a:cubicBezTo>
                    <a:pt x="84" y="141"/>
                    <a:pt x="84" y="141"/>
                    <a:pt x="84" y="141"/>
                  </a:cubicBezTo>
                  <a:cubicBezTo>
                    <a:pt x="93" y="143"/>
                    <a:pt x="93" y="143"/>
                    <a:pt x="93" y="143"/>
                  </a:cubicBezTo>
                  <a:cubicBezTo>
                    <a:pt x="96" y="137"/>
                    <a:pt x="96" y="137"/>
                    <a:pt x="96" y="137"/>
                  </a:cubicBezTo>
                  <a:cubicBezTo>
                    <a:pt x="97" y="136"/>
                    <a:pt x="97" y="136"/>
                    <a:pt x="97" y="136"/>
                  </a:cubicBezTo>
                  <a:cubicBezTo>
                    <a:pt x="97" y="136"/>
                    <a:pt x="97" y="136"/>
                    <a:pt x="97" y="136"/>
                  </a:cubicBezTo>
                  <a:cubicBezTo>
                    <a:pt x="98" y="136"/>
                    <a:pt x="98" y="136"/>
                    <a:pt x="98" y="136"/>
                  </a:cubicBezTo>
                  <a:cubicBezTo>
                    <a:pt x="107" y="133"/>
                    <a:pt x="107" y="133"/>
                    <a:pt x="107" y="133"/>
                  </a:cubicBezTo>
                  <a:cubicBezTo>
                    <a:pt x="109" y="119"/>
                    <a:pt x="109" y="119"/>
                    <a:pt x="109" y="119"/>
                  </a:cubicBezTo>
                  <a:cubicBezTo>
                    <a:pt x="119" y="128"/>
                    <a:pt x="119" y="128"/>
                    <a:pt x="119" y="128"/>
                  </a:cubicBezTo>
                  <a:cubicBezTo>
                    <a:pt x="123" y="128"/>
                    <a:pt x="123" y="128"/>
                    <a:pt x="123" y="128"/>
                  </a:cubicBezTo>
                  <a:cubicBezTo>
                    <a:pt x="125" y="126"/>
                    <a:pt x="125" y="126"/>
                    <a:pt x="125" y="126"/>
                  </a:cubicBezTo>
                  <a:cubicBezTo>
                    <a:pt x="124" y="96"/>
                    <a:pt x="124" y="96"/>
                    <a:pt x="124" y="96"/>
                  </a:cubicBezTo>
                  <a:cubicBezTo>
                    <a:pt x="124" y="95"/>
                    <a:pt x="124" y="95"/>
                    <a:pt x="124" y="95"/>
                  </a:cubicBezTo>
                  <a:cubicBezTo>
                    <a:pt x="124" y="93"/>
                    <a:pt x="124" y="93"/>
                    <a:pt x="124" y="93"/>
                  </a:cubicBezTo>
                  <a:cubicBezTo>
                    <a:pt x="130" y="94"/>
                    <a:pt x="130" y="94"/>
                    <a:pt x="130" y="94"/>
                  </a:cubicBezTo>
                  <a:cubicBezTo>
                    <a:pt x="131" y="94"/>
                    <a:pt x="131" y="94"/>
                    <a:pt x="131" y="94"/>
                  </a:cubicBezTo>
                  <a:cubicBezTo>
                    <a:pt x="132" y="95"/>
                    <a:pt x="132" y="95"/>
                    <a:pt x="132" y="95"/>
                  </a:cubicBezTo>
                  <a:cubicBezTo>
                    <a:pt x="132" y="95"/>
                    <a:pt x="132" y="95"/>
                    <a:pt x="132" y="95"/>
                  </a:cubicBezTo>
                  <a:cubicBezTo>
                    <a:pt x="143" y="115"/>
                    <a:pt x="143" y="115"/>
                    <a:pt x="143" y="115"/>
                  </a:cubicBezTo>
                  <a:cubicBezTo>
                    <a:pt x="156" y="113"/>
                    <a:pt x="156" y="113"/>
                    <a:pt x="156" y="113"/>
                  </a:cubicBezTo>
                  <a:cubicBezTo>
                    <a:pt x="159" y="112"/>
                    <a:pt x="159" y="112"/>
                    <a:pt x="159" y="112"/>
                  </a:cubicBezTo>
                  <a:cubicBezTo>
                    <a:pt x="161" y="108"/>
                    <a:pt x="161" y="108"/>
                    <a:pt x="161" y="108"/>
                  </a:cubicBezTo>
                  <a:cubicBezTo>
                    <a:pt x="157" y="104"/>
                    <a:pt x="157" y="104"/>
                    <a:pt x="157" y="104"/>
                  </a:cubicBezTo>
                  <a:cubicBezTo>
                    <a:pt x="156" y="103"/>
                    <a:pt x="156" y="103"/>
                    <a:pt x="156" y="103"/>
                  </a:cubicBezTo>
                  <a:cubicBezTo>
                    <a:pt x="165" y="100"/>
                    <a:pt x="165" y="100"/>
                    <a:pt x="165" y="100"/>
                  </a:cubicBezTo>
                  <a:cubicBezTo>
                    <a:pt x="166" y="99"/>
                    <a:pt x="166" y="99"/>
                    <a:pt x="166" y="99"/>
                  </a:cubicBezTo>
                  <a:cubicBezTo>
                    <a:pt x="166" y="99"/>
                    <a:pt x="166" y="99"/>
                    <a:pt x="166" y="99"/>
                  </a:cubicBezTo>
                  <a:cubicBezTo>
                    <a:pt x="170" y="103"/>
                    <a:pt x="170" y="103"/>
                    <a:pt x="170" y="103"/>
                  </a:cubicBezTo>
                  <a:cubicBezTo>
                    <a:pt x="173" y="101"/>
                    <a:pt x="173" y="101"/>
                    <a:pt x="173" y="101"/>
                  </a:cubicBezTo>
                  <a:cubicBezTo>
                    <a:pt x="173" y="95"/>
                    <a:pt x="173" y="95"/>
                    <a:pt x="173" y="95"/>
                  </a:cubicBezTo>
                  <a:cubicBezTo>
                    <a:pt x="175" y="95"/>
                    <a:pt x="175" y="95"/>
                    <a:pt x="175" y="95"/>
                  </a:cubicBezTo>
                  <a:cubicBezTo>
                    <a:pt x="182" y="95"/>
                    <a:pt x="182" y="95"/>
                    <a:pt x="182" y="95"/>
                  </a:cubicBezTo>
                  <a:cubicBezTo>
                    <a:pt x="186" y="95"/>
                    <a:pt x="190" y="98"/>
                    <a:pt x="193" y="101"/>
                  </a:cubicBezTo>
                  <a:cubicBezTo>
                    <a:pt x="194" y="103"/>
                    <a:pt x="194" y="103"/>
                    <a:pt x="194" y="103"/>
                  </a:cubicBezTo>
                  <a:cubicBezTo>
                    <a:pt x="196" y="93"/>
                    <a:pt x="196" y="93"/>
                    <a:pt x="196" y="93"/>
                  </a:cubicBezTo>
                  <a:cubicBezTo>
                    <a:pt x="198" y="91"/>
                    <a:pt x="201" y="90"/>
                    <a:pt x="206" y="92"/>
                  </a:cubicBezTo>
                  <a:cubicBezTo>
                    <a:pt x="207" y="93"/>
                    <a:pt x="207" y="93"/>
                    <a:pt x="207" y="93"/>
                  </a:cubicBezTo>
                  <a:cubicBezTo>
                    <a:pt x="207" y="93"/>
                    <a:pt x="207" y="93"/>
                    <a:pt x="207" y="93"/>
                  </a:cubicBezTo>
                  <a:cubicBezTo>
                    <a:pt x="207" y="94"/>
                    <a:pt x="207" y="94"/>
                    <a:pt x="207" y="94"/>
                  </a:cubicBezTo>
                  <a:cubicBezTo>
                    <a:pt x="208" y="94"/>
                    <a:pt x="208" y="94"/>
                    <a:pt x="209" y="94"/>
                  </a:cubicBezTo>
                  <a:cubicBezTo>
                    <a:pt x="211" y="94"/>
                    <a:pt x="218" y="89"/>
                    <a:pt x="230" y="80"/>
                  </a:cubicBezTo>
                  <a:cubicBezTo>
                    <a:pt x="230" y="74"/>
                    <a:pt x="233" y="70"/>
                    <a:pt x="238" y="69"/>
                  </a:cubicBezTo>
                  <a:close/>
                </a:path>
              </a:pathLst>
            </a:custGeom>
            <a:grpFill/>
            <a:ln>
              <a:noFill/>
            </a:ln>
          </p:spPr>
          <p:txBody>
            <a:bodyPr/>
            <a:lstStyle/>
            <a:p>
              <a:endParaRPr lang="zh-CN" altLang="en-US"/>
            </a:p>
          </p:txBody>
        </p:sp>
        <p:sp>
          <p:nvSpPr>
            <p:cNvPr id="508" name="Freeform 21"/>
            <p:cNvSpPr>
              <a:spLocks noChangeArrowheads="1"/>
            </p:cNvSpPr>
            <p:nvPr/>
          </p:nvSpPr>
          <p:spPr bwMode="auto">
            <a:xfrm>
              <a:off x="4277407" y="3919768"/>
              <a:ext cx="487362" cy="663575"/>
            </a:xfrm>
            <a:custGeom>
              <a:avLst/>
              <a:gdLst>
                <a:gd name="T0" fmla="*/ 2147483647 w 152"/>
                <a:gd name="T1" fmla="*/ 2147483647 h 207"/>
                <a:gd name="T2" fmla="*/ 2147483647 w 152"/>
                <a:gd name="T3" fmla="*/ 2147483647 h 207"/>
                <a:gd name="T4" fmla="*/ 2147483647 w 152"/>
                <a:gd name="T5" fmla="*/ 2147483647 h 207"/>
                <a:gd name="T6" fmla="*/ 2147483647 w 152"/>
                <a:gd name="T7" fmla="*/ 2147483647 h 207"/>
                <a:gd name="T8" fmla="*/ 2147483647 w 152"/>
                <a:gd name="T9" fmla="*/ 2147483647 h 207"/>
                <a:gd name="T10" fmla="*/ 2147483647 w 152"/>
                <a:gd name="T11" fmla="*/ 2147483647 h 207"/>
                <a:gd name="T12" fmla="*/ 2147483647 w 152"/>
                <a:gd name="T13" fmla="*/ 2147483647 h 207"/>
                <a:gd name="T14" fmla="*/ 2147483647 w 152"/>
                <a:gd name="T15" fmla="*/ 2147483647 h 207"/>
                <a:gd name="T16" fmla="*/ 2147483647 w 152"/>
                <a:gd name="T17" fmla="*/ 2147483647 h 207"/>
                <a:gd name="T18" fmla="*/ 2147483647 w 152"/>
                <a:gd name="T19" fmla="*/ 2147483647 h 207"/>
                <a:gd name="T20" fmla="*/ 2147483647 w 152"/>
                <a:gd name="T21" fmla="*/ 2147483647 h 207"/>
                <a:gd name="T22" fmla="*/ 2147483647 w 152"/>
                <a:gd name="T23" fmla="*/ 2147483647 h 207"/>
                <a:gd name="T24" fmla="*/ 2147483647 w 152"/>
                <a:gd name="T25" fmla="*/ 2147483647 h 207"/>
                <a:gd name="T26" fmla="*/ 2147483647 w 152"/>
                <a:gd name="T27" fmla="*/ 2147483647 h 207"/>
                <a:gd name="T28" fmla="*/ 0 w 152"/>
                <a:gd name="T29" fmla="*/ 2147483647 h 207"/>
                <a:gd name="T30" fmla="*/ 2147483647 w 152"/>
                <a:gd name="T31" fmla="*/ 2147483647 h 207"/>
                <a:gd name="T32" fmla="*/ 2147483647 w 152"/>
                <a:gd name="T33" fmla="*/ 2147483647 h 207"/>
                <a:gd name="T34" fmla="*/ 2147483647 w 152"/>
                <a:gd name="T35" fmla="*/ 2147483647 h 207"/>
                <a:gd name="T36" fmla="*/ 2147483647 w 152"/>
                <a:gd name="T37" fmla="*/ 2147483647 h 207"/>
                <a:gd name="T38" fmla="*/ 2147483647 w 152"/>
                <a:gd name="T39" fmla="*/ 2147483647 h 207"/>
                <a:gd name="T40" fmla="*/ 2147483647 w 152"/>
                <a:gd name="T41" fmla="*/ 2147483647 h 207"/>
                <a:gd name="T42" fmla="*/ 2147483647 w 152"/>
                <a:gd name="T43" fmla="*/ 2147483647 h 207"/>
                <a:gd name="T44" fmla="*/ 2147483647 w 152"/>
                <a:gd name="T45" fmla="*/ 2147483647 h 207"/>
                <a:gd name="T46" fmla="*/ 2147483647 w 152"/>
                <a:gd name="T47" fmla="*/ 2147483647 h 207"/>
                <a:gd name="T48" fmla="*/ 2147483647 w 152"/>
                <a:gd name="T49" fmla="*/ 2147483647 h 207"/>
                <a:gd name="T50" fmla="*/ 2147483647 w 152"/>
                <a:gd name="T51" fmla="*/ 2147483647 h 207"/>
                <a:gd name="T52" fmla="*/ 2147483647 w 152"/>
                <a:gd name="T53" fmla="*/ 2147483647 h 207"/>
                <a:gd name="T54" fmla="*/ 2147483647 w 152"/>
                <a:gd name="T55" fmla="*/ 2147483647 h 207"/>
                <a:gd name="T56" fmla="*/ 2147483647 w 152"/>
                <a:gd name="T57" fmla="*/ 2147483647 h 207"/>
                <a:gd name="T58" fmla="*/ 2147483647 w 152"/>
                <a:gd name="T59" fmla="*/ 2147483647 h 207"/>
                <a:gd name="T60" fmla="*/ 2147483647 w 152"/>
                <a:gd name="T61" fmla="*/ 2147483647 h 207"/>
                <a:gd name="T62" fmla="*/ 2147483647 w 152"/>
                <a:gd name="T63" fmla="*/ 2147483647 h 207"/>
                <a:gd name="T64" fmla="*/ 2147483647 w 152"/>
                <a:gd name="T65" fmla="*/ 2147483647 h 207"/>
                <a:gd name="T66" fmla="*/ 2147483647 w 152"/>
                <a:gd name="T67" fmla="*/ 2147483647 h 207"/>
                <a:gd name="T68" fmla="*/ 2147483647 w 152"/>
                <a:gd name="T69" fmla="*/ 2147483647 h 207"/>
                <a:gd name="T70" fmla="*/ 2147483647 w 152"/>
                <a:gd name="T71" fmla="*/ 2147483647 h 207"/>
                <a:gd name="T72" fmla="*/ 2147483647 w 152"/>
                <a:gd name="T73" fmla="*/ 2147483647 h 207"/>
                <a:gd name="T74" fmla="*/ 2147483647 w 152"/>
                <a:gd name="T75" fmla="*/ 2147483647 h 207"/>
                <a:gd name="T76" fmla="*/ 2147483647 w 152"/>
                <a:gd name="T77" fmla="*/ 2147483647 h 207"/>
                <a:gd name="T78" fmla="*/ 2147483647 w 152"/>
                <a:gd name="T79" fmla="*/ 2147483647 h 207"/>
                <a:gd name="T80" fmla="*/ 2147483647 w 152"/>
                <a:gd name="T81" fmla="*/ 2147483647 h 207"/>
                <a:gd name="T82" fmla="*/ 2147483647 w 152"/>
                <a:gd name="T83" fmla="*/ 2147483647 h 207"/>
                <a:gd name="T84" fmla="*/ 2147483647 w 152"/>
                <a:gd name="T85" fmla="*/ 2147483647 h 207"/>
                <a:gd name="T86" fmla="*/ 2147483647 w 152"/>
                <a:gd name="T87" fmla="*/ 2147483647 h 207"/>
                <a:gd name="T88" fmla="*/ 2147483647 w 152"/>
                <a:gd name="T89" fmla="*/ 2147483647 h 207"/>
                <a:gd name="T90" fmla="*/ 2147483647 w 152"/>
                <a:gd name="T91" fmla="*/ 2147483647 h 207"/>
                <a:gd name="T92" fmla="*/ 2147483647 w 152"/>
                <a:gd name="T93" fmla="*/ 2147483647 h 207"/>
                <a:gd name="T94" fmla="*/ 2147483647 w 152"/>
                <a:gd name="T95" fmla="*/ 2147483647 h 207"/>
                <a:gd name="T96" fmla="*/ 2147483647 w 152"/>
                <a:gd name="T97" fmla="*/ 2147483647 h 20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52"/>
                <a:gd name="T148" fmla="*/ 0 h 207"/>
                <a:gd name="T149" fmla="*/ 152 w 152"/>
                <a:gd name="T150" fmla="*/ 207 h 20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52" h="207">
                  <a:moveTo>
                    <a:pt x="120" y="8"/>
                  </a:moveTo>
                  <a:cubicBezTo>
                    <a:pt x="119" y="8"/>
                    <a:pt x="119" y="8"/>
                    <a:pt x="119" y="8"/>
                  </a:cubicBezTo>
                  <a:cubicBezTo>
                    <a:pt x="110" y="0"/>
                    <a:pt x="110" y="0"/>
                    <a:pt x="110" y="0"/>
                  </a:cubicBezTo>
                  <a:cubicBezTo>
                    <a:pt x="106" y="3"/>
                    <a:pt x="106" y="3"/>
                    <a:pt x="106" y="3"/>
                  </a:cubicBezTo>
                  <a:cubicBezTo>
                    <a:pt x="102" y="10"/>
                    <a:pt x="98" y="14"/>
                    <a:pt x="92" y="16"/>
                  </a:cubicBezTo>
                  <a:cubicBezTo>
                    <a:pt x="91" y="17"/>
                    <a:pt x="89" y="17"/>
                    <a:pt x="88" y="16"/>
                  </a:cubicBezTo>
                  <a:cubicBezTo>
                    <a:pt x="86" y="14"/>
                    <a:pt x="87" y="9"/>
                    <a:pt x="90" y="2"/>
                  </a:cubicBezTo>
                  <a:cubicBezTo>
                    <a:pt x="76" y="11"/>
                    <a:pt x="76" y="11"/>
                    <a:pt x="76" y="11"/>
                  </a:cubicBezTo>
                  <a:cubicBezTo>
                    <a:pt x="76" y="12"/>
                    <a:pt x="76" y="12"/>
                    <a:pt x="76" y="12"/>
                  </a:cubicBezTo>
                  <a:cubicBezTo>
                    <a:pt x="76" y="12"/>
                    <a:pt x="76" y="12"/>
                    <a:pt x="76" y="12"/>
                  </a:cubicBezTo>
                  <a:cubicBezTo>
                    <a:pt x="64" y="12"/>
                    <a:pt x="64" y="12"/>
                    <a:pt x="64" y="12"/>
                  </a:cubicBezTo>
                  <a:cubicBezTo>
                    <a:pt x="54" y="17"/>
                    <a:pt x="54" y="17"/>
                    <a:pt x="54" y="17"/>
                  </a:cubicBezTo>
                  <a:cubicBezTo>
                    <a:pt x="54" y="18"/>
                    <a:pt x="54" y="18"/>
                    <a:pt x="54" y="18"/>
                  </a:cubicBezTo>
                  <a:cubicBezTo>
                    <a:pt x="42" y="18"/>
                    <a:pt x="42" y="18"/>
                    <a:pt x="42" y="18"/>
                  </a:cubicBezTo>
                  <a:cubicBezTo>
                    <a:pt x="36" y="21"/>
                    <a:pt x="36" y="21"/>
                    <a:pt x="36" y="21"/>
                  </a:cubicBezTo>
                  <a:cubicBezTo>
                    <a:pt x="34" y="27"/>
                    <a:pt x="34" y="27"/>
                    <a:pt x="34" y="27"/>
                  </a:cubicBezTo>
                  <a:cubicBezTo>
                    <a:pt x="33" y="28"/>
                    <a:pt x="33" y="28"/>
                    <a:pt x="33" y="28"/>
                  </a:cubicBezTo>
                  <a:cubicBezTo>
                    <a:pt x="20" y="28"/>
                    <a:pt x="20" y="28"/>
                    <a:pt x="20" y="28"/>
                  </a:cubicBezTo>
                  <a:cubicBezTo>
                    <a:pt x="17" y="28"/>
                    <a:pt x="12" y="32"/>
                    <a:pt x="4" y="40"/>
                  </a:cubicBezTo>
                  <a:cubicBezTo>
                    <a:pt x="8" y="42"/>
                    <a:pt x="10" y="43"/>
                    <a:pt x="10" y="44"/>
                  </a:cubicBezTo>
                  <a:cubicBezTo>
                    <a:pt x="11" y="47"/>
                    <a:pt x="11" y="47"/>
                    <a:pt x="11" y="47"/>
                  </a:cubicBezTo>
                  <a:cubicBezTo>
                    <a:pt x="11" y="46"/>
                    <a:pt x="11" y="46"/>
                    <a:pt x="11" y="46"/>
                  </a:cubicBezTo>
                  <a:cubicBezTo>
                    <a:pt x="17" y="69"/>
                    <a:pt x="17" y="69"/>
                    <a:pt x="17" y="69"/>
                  </a:cubicBezTo>
                  <a:cubicBezTo>
                    <a:pt x="17" y="69"/>
                    <a:pt x="17" y="69"/>
                    <a:pt x="17" y="69"/>
                  </a:cubicBezTo>
                  <a:cubicBezTo>
                    <a:pt x="17" y="70"/>
                    <a:pt x="17" y="70"/>
                    <a:pt x="17" y="70"/>
                  </a:cubicBezTo>
                  <a:cubicBezTo>
                    <a:pt x="17" y="72"/>
                    <a:pt x="17" y="72"/>
                    <a:pt x="17" y="72"/>
                  </a:cubicBezTo>
                  <a:cubicBezTo>
                    <a:pt x="17" y="72"/>
                    <a:pt x="17" y="72"/>
                    <a:pt x="17" y="72"/>
                  </a:cubicBezTo>
                  <a:cubicBezTo>
                    <a:pt x="16" y="72"/>
                    <a:pt x="16" y="72"/>
                    <a:pt x="16" y="72"/>
                  </a:cubicBezTo>
                  <a:cubicBezTo>
                    <a:pt x="16" y="72"/>
                    <a:pt x="16" y="72"/>
                    <a:pt x="16" y="72"/>
                  </a:cubicBezTo>
                  <a:cubicBezTo>
                    <a:pt x="0" y="94"/>
                    <a:pt x="0" y="94"/>
                    <a:pt x="0" y="94"/>
                  </a:cubicBezTo>
                  <a:cubicBezTo>
                    <a:pt x="0" y="100"/>
                    <a:pt x="0" y="100"/>
                    <a:pt x="0" y="100"/>
                  </a:cubicBezTo>
                  <a:cubicBezTo>
                    <a:pt x="3" y="98"/>
                    <a:pt x="5" y="97"/>
                    <a:pt x="6" y="98"/>
                  </a:cubicBezTo>
                  <a:cubicBezTo>
                    <a:pt x="8" y="99"/>
                    <a:pt x="9" y="102"/>
                    <a:pt x="8" y="107"/>
                  </a:cubicBezTo>
                  <a:cubicBezTo>
                    <a:pt x="8" y="114"/>
                    <a:pt x="9" y="123"/>
                    <a:pt x="12" y="131"/>
                  </a:cubicBezTo>
                  <a:cubicBezTo>
                    <a:pt x="18" y="137"/>
                    <a:pt x="18" y="137"/>
                    <a:pt x="18" y="137"/>
                  </a:cubicBezTo>
                  <a:cubicBezTo>
                    <a:pt x="20" y="139"/>
                    <a:pt x="21" y="141"/>
                    <a:pt x="20" y="143"/>
                  </a:cubicBezTo>
                  <a:cubicBezTo>
                    <a:pt x="18" y="147"/>
                    <a:pt x="18" y="147"/>
                    <a:pt x="18" y="147"/>
                  </a:cubicBezTo>
                  <a:cubicBezTo>
                    <a:pt x="21" y="152"/>
                    <a:pt x="21" y="152"/>
                    <a:pt x="21" y="152"/>
                  </a:cubicBezTo>
                  <a:cubicBezTo>
                    <a:pt x="23" y="156"/>
                    <a:pt x="22" y="162"/>
                    <a:pt x="17" y="172"/>
                  </a:cubicBezTo>
                  <a:cubicBezTo>
                    <a:pt x="22" y="181"/>
                    <a:pt x="22" y="181"/>
                    <a:pt x="22" y="181"/>
                  </a:cubicBezTo>
                  <a:cubicBezTo>
                    <a:pt x="23" y="183"/>
                    <a:pt x="23" y="183"/>
                    <a:pt x="23" y="183"/>
                  </a:cubicBezTo>
                  <a:cubicBezTo>
                    <a:pt x="26" y="181"/>
                    <a:pt x="26" y="181"/>
                    <a:pt x="26" y="181"/>
                  </a:cubicBezTo>
                  <a:cubicBezTo>
                    <a:pt x="31" y="176"/>
                    <a:pt x="36" y="175"/>
                    <a:pt x="39" y="176"/>
                  </a:cubicBezTo>
                  <a:cubicBezTo>
                    <a:pt x="42" y="177"/>
                    <a:pt x="43" y="179"/>
                    <a:pt x="43" y="181"/>
                  </a:cubicBezTo>
                  <a:cubicBezTo>
                    <a:pt x="44" y="184"/>
                    <a:pt x="40" y="188"/>
                    <a:pt x="33" y="196"/>
                  </a:cubicBezTo>
                  <a:cubicBezTo>
                    <a:pt x="28" y="203"/>
                    <a:pt x="28" y="203"/>
                    <a:pt x="28" y="203"/>
                  </a:cubicBezTo>
                  <a:cubicBezTo>
                    <a:pt x="30" y="207"/>
                    <a:pt x="30" y="207"/>
                    <a:pt x="30" y="207"/>
                  </a:cubicBezTo>
                  <a:cubicBezTo>
                    <a:pt x="34" y="204"/>
                    <a:pt x="38" y="202"/>
                    <a:pt x="40" y="203"/>
                  </a:cubicBezTo>
                  <a:cubicBezTo>
                    <a:pt x="42" y="203"/>
                    <a:pt x="49" y="201"/>
                    <a:pt x="60" y="195"/>
                  </a:cubicBezTo>
                  <a:cubicBezTo>
                    <a:pt x="64" y="193"/>
                    <a:pt x="69" y="195"/>
                    <a:pt x="75" y="201"/>
                  </a:cubicBezTo>
                  <a:cubicBezTo>
                    <a:pt x="77" y="200"/>
                    <a:pt x="77" y="200"/>
                    <a:pt x="77" y="200"/>
                  </a:cubicBezTo>
                  <a:cubicBezTo>
                    <a:pt x="77" y="195"/>
                    <a:pt x="77" y="195"/>
                    <a:pt x="77" y="195"/>
                  </a:cubicBezTo>
                  <a:cubicBezTo>
                    <a:pt x="76" y="194"/>
                    <a:pt x="76" y="194"/>
                    <a:pt x="76" y="194"/>
                  </a:cubicBezTo>
                  <a:cubicBezTo>
                    <a:pt x="75" y="193"/>
                    <a:pt x="76" y="192"/>
                    <a:pt x="77" y="190"/>
                  </a:cubicBezTo>
                  <a:cubicBezTo>
                    <a:pt x="75" y="183"/>
                    <a:pt x="75" y="183"/>
                    <a:pt x="75" y="183"/>
                  </a:cubicBezTo>
                  <a:cubicBezTo>
                    <a:pt x="74" y="182"/>
                    <a:pt x="74" y="180"/>
                    <a:pt x="75" y="179"/>
                  </a:cubicBezTo>
                  <a:cubicBezTo>
                    <a:pt x="76" y="178"/>
                    <a:pt x="78" y="177"/>
                    <a:pt x="79" y="176"/>
                  </a:cubicBezTo>
                  <a:cubicBezTo>
                    <a:pt x="83" y="173"/>
                    <a:pt x="83" y="173"/>
                    <a:pt x="83" y="173"/>
                  </a:cubicBezTo>
                  <a:cubicBezTo>
                    <a:pt x="81" y="168"/>
                    <a:pt x="81" y="168"/>
                    <a:pt x="81" y="168"/>
                  </a:cubicBezTo>
                  <a:cubicBezTo>
                    <a:pt x="81" y="168"/>
                    <a:pt x="81" y="168"/>
                    <a:pt x="81" y="168"/>
                  </a:cubicBezTo>
                  <a:cubicBezTo>
                    <a:pt x="81" y="168"/>
                    <a:pt x="81" y="168"/>
                    <a:pt x="81" y="168"/>
                  </a:cubicBezTo>
                  <a:cubicBezTo>
                    <a:pt x="81" y="167"/>
                    <a:pt x="81" y="167"/>
                    <a:pt x="81" y="167"/>
                  </a:cubicBezTo>
                  <a:cubicBezTo>
                    <a:pt x="83" y="165"/>
                    <a:pt x="83" y="163"/>
                    <a:pt x="82" y="162"/>
                  </a:cubicBezTo>
                  <a:cubicBezTo>
                    <a:pt x="81" y="159"/>
                    <a:pt x="82" y="157"/>
                    <a:pt x="85" y="154"/>
                  </a:cubicBezTo>
                  <a:cubicBezTo>
                    <a:pt x="90" y="150"/>
                    <a:pt x="90" y="150"/>
                    <a:pt x="90" y="150"/>
                  </a:cubicBezTo>
                  <a:cubicBezTo>
                    <a:pt x="89" y="149"/>
                    <a:pt x="89" y="149"/>
                    <a:pt x="89" y="149"/>
                  </a:cubicBezTo>
                  <a:cubicBezTo>
                    <a:pt x="88" y="148"/>
                    <a:pt x="88" y="148"/>
                    <a:pt x="88" y="148"/>
                  </a:cubicBezTo>
                  <a:cubicBezTo>
                    <a:pt x="93" y="146"/>
                    <a:pt x="93" y="146"/>
                    <a:pt x="93" y="146"/>
                  </a:cubicBezTo>
                  <a:cubicBezTo>
                    <a:pt x="93" y="139"/>
                    <a:pt x="93" y="139"/>
                    <a:pt x="93" y="139"/>
                  </a:cubicBezTo>
                  <a:cubicBezTo>
                    <a:pt x="93" y="137"/>
                    <a:pt x="95" y="134"/>
                    <a:pt x="100" y="130"/>
                  </a:cubicBezTo>
                  <a:cubicBezTo>
                    <a:pt x="103" y="128"/>
                    <a:pt x="103" y="128"/>
                    <a:pt x="103" y="128"/>
                  </a:cubicBezTo>
                  <a:cubicBezTo>
                    <a:pt x="103" y="128"/>
                    <a:pt x="103" y="128"/>
                    <a:pt x="103" y="128"/>
                  </a:cubicBezTo>
                  <a:cubicBezTo>
                    <a:pt x="97" y="121"/>
                    <a:pt x="97" y="121"/>
                    <a:pt x="97" y="121"/>
                  </a:cubicBezTo>
                  <a:cubicBezTo>
                    <a:pt x="95" y="118"/>
                    <a:pt x="96" y="114"/>
                    <a:pt x="99" y="111"/>
                  </a:cubicBezTo>
                  <a:cubicBezTo>
                    <a:pt x="99" y="110"/>
                    <a:pt x="99" y="110"/>
                    <a:pt x="99" y="110"/>
                  </a:cubicBezTo>
                  <a:cubicBezTo>
                    <a:pt x="112" y="100"/>
                    <a:pt x="112" y="100"/>
                    <a:pt x="112" y="100"/>
                  </a:cubicBezTo>
                  <a:cubicBezTo>
                    <a:pt x="112" y="97"/>
                    <a:pt x="112" y="97"/>
                    <a:pt x="112" y="97"/>
                  </a:cubicBezTo>
                  <a:cubicBezTo>
                    <a:pt x="110" y="96"/>
                    <a:pt x="109" y="92"/>
                    <a:pt x="110" y="85"/>
                  </a:cubicBezTo>
                  <a:cubicBezTo>
                    <a:pt x="112" y="74"/>
                    <a:pt x="116" y="69"/>
                    <a:pt x="125" y="68"/>
                  </a:cubicBezTo>
                  <a:cubicBezTo>
                    <a:pt x="125" y="68"/>
                    <a:pt x="125" y="68"/>
                    <a:pt x="125" y="68"/>
                  </a:cubicBezTo>
                  <a:cubicBezTo>
                    <a:pt x="126" y="68"/>
                    <a:pt x="126" y="68"/>
                    <a:pt x="126" y="68"/>
                  </a:cubicBezTo>
                  <a:cubicBezTo>
                    <a:pt x="131" y="70"/>
                    <a:pt x="131" y="70"/>
                    <a:pt x="131" y="70"/>
                  </a:cubicBezTo>
                  <a:cubicBezTo>
                    <a:pt x="136" y="70"/>
                    <a:pt x="136" y="70"/>
                    <a:pt x="136" y="70"/>
                  </a:cubicBezTo>
                  <a:cubicBezTo>
                    <a:pt x="142" y="64"/>
                    <a:pt x="142" y="64"/>
                    <a:pt x="142" y="64"/>
                  </a:cubicBezTo>
                  <a:cubicBezTo>
                    <a:pt x="142" y="64"/>
                    <a:pt x="142" y="64"/>
                    <a:pt x="142" y="64"/>
                  </a:cubicBezTo>
                  <a:cubicBezTo>
                    <a:pt x="142" y="64"/>
                    <a:pt x="142" y="64"/>
                    <a:pt x="142" y="64"/>
                  </a:cubicBezTo>
                  <a:cubicBezTo>
                    <a:pt x="142" y="64"/>
                    <a:pt x="142" y="64"/>
                    <a:pt x="142" y="64"/>
                  </a:cubicBezTo>
                  <a:cubicBezTo>
                    <a:pt x="148" y="60"/>
                    <a:pt x="148" y="60"/>
                    <a:pt x="148" y="60"/>
                  </a:cubicBezTo>
                  <a:cubicBezTo>
                    <a:pt x="148" y="54"/>
                    <a:pt x="148" y="54"/>
                    <a:pt x="148" y="54"/>
                  </a:cubicBezTo>
                  <a:cubicBezTo>
                    <a:pt x="148" y="53"/>
                    <a:pt x="148" y="53"/>
                    <a:pt x="148" y="53"/>
                  </a:cubicBezTo>
                  <a:cubicBezTo>
                    <a:pt x="148" y="52"/>
                    <a:pt x="148" y="52"/>
                    <a:pt x="148" y="52"/>
                  </a:cubicBezTo>
                  <a:cubicBezTo>
                    <a:pt x="150" y="51"/>
                    <a:pt x="150" y="51"/>
                    <a:pt x="150" y="51"/>
                  </a:cubicBezTo>
                  <a:cubicBezTo>
                    <a:pt x="152" y="49"/>
                    <a:pt x="152" y="49"/>
                    <a:pt x="152" y="49"/>
                  </a:cubicBezTo>
                  <a:cubicBezTo>
                    <a:pt x="152" y="48"/>
                    <a:pt x="152" y="48"/>
                    <a:pt x="152" y="48"/>
                  </a:cubicBezTo>
                  <a:cubicBezTo>
                    <a:pt x="148" y="42"/>
                    <a:pt x="148" y="42"/>
                    <a:pt x="148" y="42"/>
                  </a:cubicBezTo>
                  <a:cubicBezTo>
                    <a:pt x="144" y="36"/>
                    <a:pt x="141" y="32"/>
                    <a:pt x="138" y="26"/>
                  </a:cubicBezTo>
                  <a:cubicBezTo>
                    <a:pt x="136" y="22"/>
                    <a:pt x="137" y="18"/>
                    <a:pt x="140" y="14"/>
                  </a:cubicBezTo>
                  <a:cubicBezTo>
                    <a:pt x="132" y="10"/>
                    <a:pt x="132" y="10"/>
                    <a:pt x="132" y="10"/>
                  </a:cubicBezTo>
                  <a:lnTo>
                    <a:pt x="120" y="8"/>
                  </a:lnTo>
                  <a:close/>
                </a:path>
              </a:pathLst>
            </a:custGeom>
            <a:grpFill/>
            <a:ln>
              <a:noFill/>
            </a:ln>
          </p:spPr>
          <p:txBody>
            <a:bodyPr/>
            <a:lstStyle/>
            <a:p>
              <a:endParaRPr lang="zh-CN" altLang="en-US"/>
            </a:p>
          </p:txBody>
        </p:sp>
        <p:sp>
          <p:nvSpPr>
            <p:cNvPr id="509" name="Freeform 22"/>
            <p:cNvSpPr>
              <a:spLocks noChangeArrowheads="1"/>
            </p:cNvSpPr>
            <p:nvPr/>
          </p:nvSpPr>
          <p:spPr bwMode="auto">
            <a:xfrm>
              <a:off x="4529819" y="4092806"/>
              <a:ext cx="454025" cy="554037"/>
            </a:xfrm>
            <a:custGeom>
              <a:avLst/>
              <a:gdLst>
                <a:gd name="T0" fmla="*/ 2147483647 w 141"/>
                <a:gd name="T1" fmla="*/ 2147483647 h 173"/>
                <a:gd name="T2" fmla="*/ 2147483647 w 141"/>
                <a:gd name="T3" fmla="*/ 2147483647 h 173"/>
                <a:gd name="T4" fmla="*/ 2147483647 w 141"/>
                <a:gd name="T5" fmla="*/ 2147483647 h 173"/>
                <a:gd name="T6" fmla="*/ 2147483647 w 141"/>
                <a:gd name="T7" fmla="*/ 2147483647 h 173"/>
                <a:gd name="T8" fmla="*/ 2147483647 w 141"/>
                <a:gd name="T9" fmla="*/ 2147483647 h 173"/>
                <a:gd name="T10" fmla="*/ 2147483647 w 141"/>
                <a:gd name="T11" fmla="*/ 2147483647 h 173"/>
                <a:gd name="T12" fmla="*/ 2147483647 w 141"/>
                <a:gd name="T13" fmla="*/ 2147483647 h 173"/>
                <a:gd name="T14" fmla="*/ 2147483647 w 141"/>
                <a:gd name="T15" fmla="*/ 2147483647 h 173"/>
                <a:gd name="T16" fmla="*/ 2147483647 w 141"/>
                <a:gd name="T17" fmla="*/ 2147483647 h 173"/>
                <a:gd name="T18" fmla="*/ 2147483647 w 141"/>
                <a:gd name="T19" fmla="*/ 2147483647 h 173"/>
                <a:gd name="T20" fmla="*/ 2147483647 w 141"/>
                <a:gd name="T21" fmla="*/ 2147483647 h 173"/>
                <a:gd name="T22" fmla="*/ 2147483647 w 141"/>
                <a:gd name="T23" fmla="*/ 2147483647 h 173"/>
                <a:gd name="T24" fmla="*/ 2147483647 w 141"/>
                <a:gd name="T25" fmla="*/ 2147483647 h 173"/>
                <a:gd name="T26" fmla="*/ 2147483647 w 141"/>
                <a:gd name="T27" fmla="*/ 2147483647 h 173"/>
                <a:gd name="T28" fmla="*/ 2147483647 w 141"/>
                <a:gd name="T29" fmla="*/ 2147483647 h 173"/>
                <a:gd name="T30" fmla="*/ 2147483647 w 141"/>
                <a:gd name="T31" fmla="*/ 2147483647 h 173"/>
                <a:gd name="T32" fmla="*/ 0 w 141"/>
                <a:gd name="T33" fmla="*/ 2147483647 h 173"/>
                <a:gd name="T34" fmla="*/ 2147483647 w 141"/>
                <a:gd name="T35" fmla="*/ 2147483647 h 173"/>
                <a:gd name="T36" fmla="*/ 2147483647 w 141"/>
                <a:gd name="T37" fmla="*/ 2147483647 h 173"/>
                <a:gd name="T38" fmla="*/ 2147483647 w 141"/>
                <a:gd name="T39" fmla="*/ 2147483647 h 173"/>
                <a:gd name="T40" fmla="*/ 2147483647 w 141"/>
                <a:gd name="T41" fmla="*/ 2147483647 h 173"/>
                <a:gd name="T42" fmla="*/ 2147483647 w 141"/>
                <a:gd name="T43" fmla="*/ 2147483647 h 173"/>
                <a:gd name="T44" fmla="*/ 2147483647 w 141"/>
                <a:gd name="T45" fmla="*/ 2147483647 h 173"/>
                <a:gd name="T46" fmla="*/ 2147483647 w 141"/>
                <a:gd name="T47" fmla="*/ 2147483647 h 173"/>
                <a:gd name="T48" fmla="*/ 2147483647 w 141"/>
                <a:gd name="T49" fmla="*/ 2147483647 h 173"/>
                <a:gd name="T50" fmla="*/ 2147483647 w 141"/>
                <a:gd name="T51" fmla="*/ 2147483647 h 173"/>
                <a:gd name="T52" fmla="*/ 2147483647 w 141"/>
                <a:gd name="T53" fmla="*/ 2147483647 h 173"/>
                <a:gd name="T54" fmla="*/ 2147483647 w 141"/>
                <a:gd name="T55" fmla="*/ 2147483647 h 173"/>
                <a:gd name="T56" fmla="*/ 2147483647 w 141"/>
                <a:gd name="T57" fmla="*/ 2147483647 h 173"/>
                <a:gd name="T58" fmla="*/ 2147483647 w 141"/>
                <a:gd name="T59" fmla="*/ 2147483647 h 173"/>
                <a:gd name="T60" fmla="*/ 2147483647 w 141"/>
                <a:gd name="T61" fmla="*/ 2147483647 h 173"/>
                <a:gd name="T62" fmla="*/ 2147483647 w 141"/>
                <a:gd name="T63" fmla="*/ 2147483647 h 173"/>
                <a:gd name="T64" fmla="*/ 2147483647 w 141"/>
                <a:gd name="T65" fmla="*/ 2147483647 h 173"/>
                <a:gd name="T66" fmla="*/ 2147483647 w 141"/>
                <a:gd name="T67" fmla="*/ 2147483647 h 173"/>
                <a:gd name="T68" fmla="*/ 2147483647 w 141"/>
                <a:gd name="T69" fmla="*/ 2147483647 h 173"/>
                <a:gd name="T70" fmla="*/ 2147483647 w 141"/>
                <a:gd name="T71" fmla="*/ 2147483647 h 173"/>
                <a:gd name="T72" fmla="*/ 2147483647 w 141"/>
                <a:gd name="T73" fmla="*/ 2147483647 h 173"/>
                <a:gd name="T74" fmla="*/ 2147483647 w 141"/>
                <a:gd name="T75" fmla="*/ 2147483647 h 173"/>
                <a:gd name="T76" fmla="*/ 2147483647 w 141"/>
                <a:gd name="T77" fmla="*/ 2147483647 h 173"/>
                <a:gd name="T78" fmla="*/ 2147483647 w 141"/>
                <a:gd name="T79" fmla="*/ 2147483647 h 173"/>
                <a:gd name="T80" fmla="*/ 2147483647 w 141"/>
                <a:gd name="T81" fmla="*/ 2147483647 h 173"/>
                <a:gd name="T82" fmla="*/ 2147483647 w 141"/>
                <a:gd name="T83" fmla="*/ 2147483647 h 173"/>
                <a:gd name="T84" fmla="*/ 2147483647 w 141"/>
                <a:gd name="T85" fmla="*/ 2147483647 h 173"/>
                <a:gd name="T86" fmla="*/ 2147483647 w 141"/>
                <a:gd name="T87" fmla="*/ 2147483647 h 173"/>
                <a:gd name="T88" fmla="*/ 2147483647 w 141"/>
                <a:gd name="T89" fmla="*/ 2147483647 h 173"/>
                <a:gd name="T90" fmla="*/ 2147483647 w 141"/>
                <a:gd name="T91" fmla="*/ 2147483647 h 173"/>
                <a:gd name="T92" fmla="*/ 2147483647 w 141"/>
                <a:gd name="T93" fmla="*/ 2147483647 h 173"/>
                <a:gd name="T94" fmla="*/ 2147483647 w 141"/>
                <a:gd name="T95" fmla="*/ 2147483647 h 173"/>
                <a:gd name="T96" fmla="*/ 2147483647 w 141"/>
                <a:gd name="T97" fmla="*/ 2147483647 h 173"/>
                <a:gd name="T98" fmla="*/ 2147483647 w 141"/>
                <a:gd name="T99" fmla="*/ 2147483647 h 173"/>
                <a:gd name="T100" fmla="*/ 2147483647 w 141"/>
                <a:gd name="T101" fmla="*/ 2147483647 h 173"/>
                <a:gd name="T102" fmla="*/ 2147483647 w 141"/>
                <a:gd name="T103" fmla="*/ 2147483647 h 173"/>
                <a:gd name="T104" fmla="*/ 2147483647 w 141"/>
                <a:gd name="T105" fmla="*/ 2147483647 h 1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1"/>
                <a:gd name="T160" fmla="*/ 0 h 173"/>
                <a:gd name="T161" fmla="*/ 141 w 141"/>
                <a:gd name="T162" fmla="*/ 173 h 1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1" h="173">
                  <a:moveTo>
                    <a:pt x="73" y="8"/>
                  </a:moveTo>
                  <a:cubicBezTo>
                    <a:pt x="73" y="8"/>
                    <a:pt x="73" y="8"/>
                    <a:pt x="73" y="8"/>
                  </a:cubicBezTo>
                  <a:cubicBezTo>
                    <a:pt x="66" y="13"/>
                    <a:pt x="66" y="13"/>
                    <a:pt x="66" y="13"/>
                  </a:cubicBezTo>
                  <a:cubicBezTo>
                    <a:pt x="60" y="20"/>
                    <a:pt x="60" y="20"/>
                    <a:pt x="60" y="20"/>
                  </a:cubicBezTo>
                  <a:cubicBezTo>
                    <a:pt x="59" y="20"/>
                    <a:pt x="59" y="20"/>
                    <a:pt x="59" y="20"/>
                  </a:cubicBezTo>
                  <a:cubicBezTo>
                    <a:pt x="59" y="21"/>
                    <a:pt x="59" y="21"/>
                    <a:pt x="59" y="21"/>
                  </a:cubicBezTo>
                  <a:cubicBezTo>
                    <a:pt x="51" y="21"/>
                    <a:pt x="51" y="21"/>
                    <a:pt x="51" y="21"/>
                  </a:cubicBezTo>
                  <a:cubicBezTo>
                    <a:pt x="51" y="21"/>
                    <a:pt x="51" y="21"/>
                    <a:pt x="51" y="21"/>
                  </a:cubicBezTo>
                  <a:cubicBezTo>
                    <a:pt x="46" y="18"/>
                    <a:pt x="46" y="18"/>
                    <a:pt x="46" y="18"/>
                  </a:cubicBezTo>
                  <a:cubicBezTo>
                    <a:pt x="40" y="20"/>
                    <a:pt x="37" y="24"/>
                    <a:pt x="35" y="31"/>
                  </a:cubicBezTo>
                  <a:cubicBezTo>
                    <a:pt x="35" y="38"/>
                    <a:pt x="35" y="38"/>
                    <a:pt x="35" y="38"/>
                  </a:cubicBezTo>
                  <a:cubicBezTo>
                    <a:pt x="40" y="34"/>
                    <a:pt x="40" y="34"/>
                    <a:pt x="40" y="34"/>
                  </a:cubicBezTo>
                  <a:cubicBezTo>
                    <a:pt x="37" y="47"/>
                    <a:pt x="37" y="47"/>
                    <a:pt x="37" y="47"/>
                  </a:cubicBezTo>
                  <a:cubicBezTo>
                    <a:pt x="37" y="47"/>
                    <a:pt x="37" y="47"/>
                    <a:pt x="37" y="47"/>
                  </a:cubicBezTo>
                  <a:cubicBezTo>
                    <a:pt x="37" y="48"/>
                    <a:pt x="37" y="48"/>
                    <a:pt x="37" y="48"/>
                  </a:cubicBezTo>
                  <a:cubicBezTo>
                    <a:pt x="23" y="59"/>
                    <a:pt x="23" y="59"/>
                    <a:pt x="23" y="59"/>
                  </a:cubicBezTo>
                  <a:cubicBezTo>
                    <a:pt x="21" y="62"/>
                    <a:pt x="21" y="64"/>
                    <a:pt x="21" y="65"/>
                  </a:cubicBezTo>
                  <a:cubicBezTo>
                    <a:pt x="24" y="68"/>
                    <a:pt x="24" y="68"/>
                    <a:pt x="24" y="68"/>
                  </a:cubicBezTo>
                  <a:cubicBezTo>
                    <a:pt x="27" y="70"/>
                    <a:pt x="28" y="72"/>
                    <a:pt x="28" y="74"/>
                  </a:cubicBezTo>
                  <a:cubicBezTo>
                    <a:pt x="28" y="75"/>
                    <a:pt x="27" y="76"/>
                    <a:pt x="27" y="77"/>
                  </a:cubicBezTo>
                  <a:cubicBezTo>
                    <a:pt x="18" y="84"/>
                    <a:pt x="18" y="84"/>
                    <a:pt x="18" y="84"/>
                  </a:cubicBezTo>
                  <a:cubicBezTo>
                    <a:pt x="19" y="86"/>
                    <a:pt x="19" y="89"/>
                    <a:pt x="18" y="93"/>
                  </a:cubicBezTo>
                  <a:cubicBezTo>
                    <a:pt x="18" y="94"/>
                    <a:pt x="18" y="94"/>
                    <a:pt x="18" y="94"/>
                  </a:cubicBezTo>
                  <a:cubicBezTo>
                    <a:pt x="18" y="94"/>
                    <a:pt x="18" y="94"/>
                    <a:pt x="18" y="94"/>
                  </a:cubicBezTo>
                  <a:cubicBezTo>
                    <a:pt x="15" y="96"/>
                    <a:pt x="15" y="96"/>
                    <a:pt x="15" y="96"/>
                  </a:cubicBezTo>
                  <a:cubicBezTo>
                    <a:pt x="15" y="98"/>
                    <a:pt x="14" y="99"/>
                    <a:pt x="12" y="101"/>
                  </a:cubicBezTo>
                  <a:cubicBezTo>
                    <a:pt x="7" y="105"/>
                    <a:pt x="7" y="105"/>
                    <a:pt x="7" y="105"/>
                  </a:cubicBezTo>
                  <a:cubicBezTo>
                    <a:pt x="7" y="106"/>
                    <a:pt x="7" y="106"/>
                    <a:pt x="7" y="106"/>
                  </a:cubicBezTo>
                  <a:cubicBezTo>
                    <a:pt x="8" y="108"/>
                    <a:pt x="8" y="110"/>
                    <a:pt x="7" y="114"/>
                  </a:cubicBezTo>
                  <a:cubicBezTo>
                    <a:pt x="9" y="118"/>
                    <a:pt x="9" y="120"/>
                    <a:pt x="7" y="122"/>
                  </a:cubicBezTo>
                  <a:cubicBezTo>
                    <a:pt x="3" y="126"/>
                    <a:pt x="3" y="126"/>
                    <a:pt x="3" y="126"/>
                  </a:cubicBezTo>
                  <a:cubicBezTo>
                    <a:pt x="2" y="126"/>
                    <a:pt x="2" y="126"/>
                    <a:pt x="2" y="126"/>
                  </a:cubicBezTo>
                  <a:cubicBezTo>
                    <a:pt x="0" y="127"/>
                    <a:pt x="0" y="127"/>
                    <a:pt x="0" y="127"/>
                  </a:cubicBezTo>
                  <a:cubicBezTo>
                    <a:pt x="0" y="128"/>
                    <a:pt x="0" y="128"/>
                    <a:pt x="0" y="128"/>
                  </a:cubicBezTo>
                  <a:cubicBezTo>
                    <a:pt x="3" y="137"/>
                    <a:pt x="3" y="137"/>
                    <a:pt x="3" y="137"/>
                  </a:cubicBezTo>
                  <a:cubicBezTo>
                    <a:pt x="3" y="137"/>
                    <a:pt x="3" y="137"/>
                    <a:pt x="3" y="137"/>
                  </a:cubicBezTo>
                  <a:cubicBezTo>
                    <a:pt x="10" y="136"/>
                    <a:pt x="17" y="136"/>
                    <a:pt x="25" y="137"/>
                  </a:cubicBezTo>
                  <a:cubicBezTo>
                    <a:pt x="26" y="137"/>
                    <a:pt x="26" y="137"/>
                    <a:pt x="26" y="137"/>
                  </a:cubicBezTo>
                  <a:cubicBezTo>
                    <a:pt x="26" y="138"/>
                    <a:pt x="26" y="138"/>
                    <a:pt x="26" y="138"/>
                  </a:cubicBezTo>
                  <a:cubicBezTo>
                    <a:pt x="35" y="146"/>
                    <a:pt x="35" y="146"/>
                    <a:pt x="35" y="146"/>
                  </a:cubicBezTo>
                  <a:cubicBezTo>
                    <a:pt x="35" y="147"/>
                    <a:pt x="35" y="147"/>
                    <a:pt x="35" y="147"/>
                  </a:cubicBezTo>
                  <a:cubicBezTo>
                    <a:pt x="35" y="147"/>
                    <a:pt x="35" y="147"/>
                    <a:pt x="35" y="147"/>
                  </a:cubicBezTo>
                  <a:cubicBezTo>
                    <a:pt x="41" y="162"/>
                    <a:pt x="41" y="162"/>
                    <a:pt x="41" y="162"/>
                  </a:cubicBezTo>
                  <a:cubicBezTo>
                    <a:pt x="51" y="172"/>
                    <a:pt x="51" y="172"/>
                    <a:pt x="51" y="172"/>
                  </a:cubicBezTo>
                  <a:cubicBezTo>
                    <a:pt x="56" y="173"/>
                    <a:pt x="56" y="173"/>
                    <a:pt x="56" y="173"/>
                  </a:cubicBezTo>
                  <a:cubicBezTo>
                    <a:pt x="56" y="161"/>
                    <a:pt x="56" y="161"/>
                    <a:pt x="56" y="161"/>
                  </a:cubicBezTo>
                  <a:cubicBezTo>
                    <a:pt x="66" y="171"/>
                    <a:pt x="66" y="171"/>
                    <a:pt x="66" y="171"/>
                  </a:cubicBezTo>
                  <a:cubicBezTo>
                    <a:pt x="68" y="169"/>
                    <a:pt x="68" y="169"/>
                    <a:pt x="68" y="169"/>
                  </a:cubicBezTo>
                  <a:cubicBezTo>
                    <a:pt x="75" y="154"/>
                    <a:pt x="75" y="154"/>
                    <a:pt x="75" y="154"/>
                  </a:cubicBezTo>
                  <a:cubicBezTo>
                    <a:pt x="76" y="146"/>
                    <a:pt x="76" y="146"/>
                    <a:pt x="76" y="146"/>
                  </a:cubicBezTo>
                  <a:cubicBezTo>
                    <a:pt x="77" y="146"/>
                    <a:pt x="77" y="146"/>
                    <a:pt x="77" y="146"/>
                  </a:cubicBezTo>
                  <a:cubicBezTo>
                    <a:pt x="78" y="146"/>
                    <a:pt x="78" y="146"/>
                    <a:pt x="78" y="146"/>
                  </a:cubicBezTo>
                  <a:cubicBezTo>
                    <a:pt x="86" y="147"/>
                    <a:pt x="86" y="147"/>
                    <a:pt x="86" y="147"/>
                  </a:cubicBezTo>
                  <a:cubicBezTo>
                    <a:pt x="85" y="141"/>
                    <a:pt x="85" y="141"/>
                    <a:pt x="85" y="141"/>
                  </a:cubicBezTo>
                  <a:cubicBezTo>
                    <a:pt x="85" y="140"/>
                    <a:pt x="85" y="140"/>
                    <a:pt x="85" y="140"/>
                  </a:cubicBezTo>
                  <a:cubicBezTo>
                    <a:pt x="85" y="139"/>
                    <a:pt x="85" y="139"/>
                    <a:pt x="85" y="139"/>
                  </a:cubicBezTo>
                  <a:cubicBezTo>
                    <a:pt x="87" y="139"/>
                    <a:pt x="87" y="139"/>
                    <a:pt x="87" y="139"/>
                  </a:cubicBezTo>
                  <a:cubicBezTo>
                    <a:pt x="97" y="139"/>
                    <a:pt x="97" y="139"/>
                    <a:pt x="97" y="139"/>
                  </a:cubicBezTo>
                  <a:cubicBezTo>
                    <a:pt x="102" y="134"/>
                    <a:pt x="104" y="130"/>
                    <a:pt x="104" y="126"/>
                  </a:cubicBezTo>
                  <a:cubicBezTo>
                    <a:pt x="103" y="112"/>
                    <a:pt x="103" y="112"/>
                    <a:pt x="103" y="112"/>
                  </a:cubicBezTo>
                  <a:cubicBezTo>
                    <a:pt x="111" y="114"/>
                    <a:pt x="111" y="114"/>
                    <a:pt x="111" y="114"/>
                  </a:cubicBezTo>
                  <a:cubicBezTo>
                    <a:pt x="114" y="110"/>
                    <a:pt x="114" y="110"/>
                    <a:pt x="114" y="110"/>
                  </a:cubicBezTo>
                  <a:cubicBezTo>
                    <a:pt x="110" y="106"/>
                    <a:pt x="110" y="106"/>
                    <a:pt x="110" y="106"/>
                  </a:cubicBezTo>
                  <a:cubicBezTo>
                    <a:pt x="109" y="105"/>
                    <a:pt x="109" y="105"/>
                    <a:pt x="109" y="105"/>
                  </a:cubicBezTo>
                  <a:cubicBezTo>
                    <a:pt x="117" y="97"/>
                    <a:pt x="117" y="97"/>
                    <a:pt x="117" y="97"/>
                  </a:cubicBezTo>
                  <a:cubicBezTo>
                    <a:pt x="117" y="98"/>
                    <a:pt x="117" y="98"/>
                    <a:pt x="117" y="98"/>
                  </a:cubicBezTo>
                  <a:cubicBezTo>
                    <a:pt x="118" y="98"/>
                    <a:pt x="118" y="98"/>
                    <a:pt x="118" y="98"/>
                  </a:cubicBezTo>
                  <a:cubicBezTo>
                    <a:pt x="123" y="100"/>
                    <a:pt x="123" y="100"/>
                    <a:pt x="123" y="100"/>
                  </a:cubicBezTo>
                  <a:cubicBezTo>
                    <a:pt x="123" y="99"/>
                    <a:pt x="123" y="99"/>
                    <a:pt x="123" y="99"/>
                  </a:cubicBezTo>
                  <a:cubicBezTo>
                    <a:pt x="119" y="92"/>
                    <a:pt x="119" y="92"/>
                    <a:pt x="119" y="92"/>
                  </a:cubicBezTo>
                  <a:cubicBezTo>
                    <a:pt x="121" y="91"/>
                    <a:pt x="121" y="91"/>
                    <a:pt x="121" y="91"/>
                  </a:cubicBezTo>
                  <a:cubicBezTo>
                    <a:pt x="123" y="90"/>
                    <a:pt x="123" y="90"/>
                    <a:pt x="123" y="90"/>
                  </a:cubicBezTo>
                  <a:cubicBezTo>
                    <a:pt x="122" y="87"/>
                    <a:pt x="122" y="87"/>
                    <a:pt x="122" y="87"/>
                  </a:cubicBezTo>
                  <a:cubicBezTo>
                    <a:pt x="118" y="79"/>
                    <a:pt x="118" y="79"/>
                    <a:pt x="118" y="79"/>
                  </a:cubicBezTo>
                  <a:cubicBezTo>
                    <a:pt x="119" y="79"/>
                    <a:pt x="119" y="79"/>
                    <a:pt x="119" y="79"/>
                  </a:cubicBezTo>
                  <a:cubicBezTo>
                    <a:pt x="119" y="78"/>
                    <a:pt x="119" y="78"/>
                    <a:pt x="119" y="78"/>
                  </a:cubicBezTo>
                  <a:cubicBezTo>
                    <a:pt x="130" y="72"/>
                    <a:pt x="130" y="72"/>
                    <a:pt x="130" y="72"/>
                  </a:cubicBezTo>
                  <a:cubicBezTo>
                    <a:pt x="131" y="68"/>
                    <a:pt x="131" y="68"/>
                    <a:pt x="131" y="68"/>
                  </a:cubicBezTo>
                  <a:cubicBezTo>
                    <a:pt x="121" y="63"/>
                    <a:pt x="117" y="59"/>
                    <a:pt x="117" y="57"/>
                  </a:cubicBezTo>
                  <a:cubicBezTo>
                    <a:pt x="118" y="55"/>
                    <a:pt x="119" y="55"/>
                    <a:pt x="121" y="55"/>
                  </a:cubicBezTo>
                  <a:cubicBezTo>
                    <a:pt x="133" y="57"/>
                    <a:pt x="133" y="57"/>
                    <a:pt x="133" y="57"/>
                  </a:cubicBezTo>
                  <a:cubicBezTo>
                    <a:pt x="133" y="50"/>
                    <a:pt x="133" y="50"/>
                    <a:pt x="133" y="50"/>
                  </a:cubicBezTo>
                  <a:cubicBezTo>
                    <a:pt x="133" y="49"/>
                    <a:pt x="133" y="49"/>
                    <a:pt x="133" y="49"/>
                  </a:cubicBezTo>
                  <a:cubicBezTo>
                    <a:pt x="139" y="43"/>
                    <a:pt x="139" y="43"/>
                    <a:pt x="139" y="43"/>
                  </a:cubicBezTo>
                  <a:cubicBezTo>
                    <a:pt x="141" y="38"/>
                    <a:pt x="141" y="38"/>
                    <a:pt x="141" y="38"/>
                  </a:cubicBezTo>
                  <a:cubicBezTo>
                    <a:pt x="138" y="38"/>
                    <a:pt x="137" y="36"/>
                    <a:pt x="135" y="34"/>
                  </a:cubicBezTo>
                  <a:cubicBezTo>
                    <a:pt x="135" y="34"/>
                    <a:pt x="135" y="34"/>
                    <a:pt x="135" y="34"/>
                  </a:cubicBezTo>
                  <a:cubicBezTo>
                    <a:pt x="135" y="33"/>
                    <a:pt x="135" y="33"/>
                    <a:pt x="135" y="33"/>
                  </a:cubicBezTo>
                  <a:cubicBezTo>
                    <a:pt x="135" y="31"/>
                    <a:pt x="135" y="31"/>
                    <a:pt x="135" y="31"/>
                  </a:cubicBezTo>
                  <a:cubicBezTo>
                    <a:pt x="135" y="30"/>
                    <a:pt x="135" y="30"/>
                    <a:pt x="135" y="30"/>
                  </a:cubicBezTo>
                  <a:cubicBezTo>
                    <a:pt x="134" y="30"/>
                    <a:pt x="134" y="30"/>
                    <a:pt x="134" y="30"/>
                  </a:cubicBezTo>
                  <a:cubicBezTo>
                    <a:pt x="133" y="30"/>
                    <a:pt x="133" y="30"/>
                    <a:pt x="133" y="30"/>
                  </a:cubicBezTo>
                  <a:cubicBezTo>
                    <a:pt x="133" y="32"/>
                    <a:pt x="131" y="33"/>
                    <a:pt x="128" y="33"/>
                  </a:cubicBezTo>
                  <a:cubicBezTo>
                    <a:pt x="123" y="33"/>
                    <a:pt x="120" y="31"/>
                    <a:pt x="117" y="28"/>
                  </a:cubicBezTo>
                  <a:cubicBezTo>
                    <a:pt x="117" y="28"/>
                    <a:pt x="117" y="28"/>
                    <a:pt x="117" y="28"/>
                  </a:cubicBezTo>
                  <a:cubicBezTo>
                    <a:pt x="117" y="28"/>
                    <a:pt x="117" y="28"/>
                    <a:pt x="117" y="28"/>
                  </a:cubicBezTo>
                  <a:cubicBezTo>
                    <a:pt x="113" y="22"/>
                    <a:pt x="113" y="22"/>
                    <a:pt x="113" y="22"/>
                  </a:cubicBezTo>
                  <a:cubicBezTo>
                    <a:pt x="113" y="23"/>
                    <a:pt x="113" y="23"/>
                    <a:pt x="113" y="23"/>
                  </a:cubicBezTo>
                  <a:cubicBezTo>
                    <a:pt x="112" y="25"/>
                    <a:pt x="111" y="28"/>
                    <a:pt x="108" y="30"/>
                  </a:cubicBezTo>
                  <a:cubicBezTo>
                    <a:pt x="103" y="32"/>
                    <a:pt x="98" y="33"/>
                    <a:pt x="93" y="31"/>
                  </a:cubicBezTo>
                  <a:cubicBezTo>
                    <a:pt x="90" y="30"/>
                    <a:pt x="88" y="27"/>
                    <a:pt x="87" y="24"/>
                  </a:cubicBezTo>
                  <a:cubicBezTo>
                    <a:pt x="85" y="16"/>
                    <a:pt x="85" y="16"/>
                    <a:pt x="85" y="16"/>
                  </a:cubicBezTo>
                  <a:cubicBezTo>
                    <a:pt x="84" y="8"/>
                    <a:pt x="83" y="4"/>
                    <a:pt x="80" y="2"/>
                  </a:cubicBezTo>
                  <a:cubicBezTo>
                    <a:pt x="78" y="1"/>
                    <a:pt x="75" y="0"/>
                    <a:pt x="73" y="1"/>
                  </a:cubicBezTo>
                  <a:cubicBezTo>
                    <a:pt x="74" y="8"/>
                    <a:pt x="74" y="8"/>
                    <a:pt x="74" y="8"/>
                  </a:cubicBezTo>
                  <a:lnTo>
                    <a:pt x="73" y="8"/>
                  </a:lnTo>
                  <a:close/>
                </a:path>
              </a:pathLst>
            </a:custGeom>
            <a:grpFill/>
            <a:ln>
              <a:noFill/>
            </a:ln>
          </p:spPr>
          <p:txBody>
            <a:bodyPr/>
            <a:lstStyle/>
            <a:p>
              <a:endParaRPr lang="zh-CN" altLang="en-US"/>
            </a:p>
          </p:txBody>
        </p:sp>
        <p:sp>
          <p:nvSpPr>
            <p:cNvPr id="512" name="Freeform 23"/>
            <p:cNvSpPr>
              <a:spLocks noChangeArrowheads="1"/>
            </p:cNvSpPr>
            <p:nvPr/>
          </p:nvSpPr>
          <p:spPr bwMode="auto">
            <a:xfrm>
              <a:off x="4729844" y="3745143"/>
              <a:ext cx="393700" cy="450850"/>
            </a:xfrm>
            <a:custGeom>
              <a:avLst/>
              <a:gdLst>
                <a:gd name="T0" fmla="*/ 2147483647 w 122"/>
                <a:gd name="T1" fmla="*/ 2147483647 h 140"/>
                <a:gd name="T2" fmla="*/ 2147483647 w 122"/>
                <a:gd name="T3" fmla="*/ 2147483647 h 140"/>
                <a:gd name="T4" fmla="*/ 2147483647 w 122"/>
                <a:gd name="T5" fmla="*/ 2147483647 h 140"/>
                <a:gd name="T6" fmla="*/ 2147483647 w 122"/>
                <a:gd name="T7" fmla="*/ 2147483647 h 140"/>
                <a:gd name="T8" fmla="*/ 2147483647 w 122"/>
                <a:gd name="T9" fmla="*/ 2147483647 h 140"/>
                <a:gd name="T10" fmla="*/ 2147483647 w 122"/>
                <a:gd name="T11" fmla="*/ 2147483647 h 140"/>
                <a:gd name="T12" fmla="*/ 2147483647 w 122"/>
                <a:gd name="T13" fmla="*/ 2147483647 h 140"/>
                <a:gd name="T14" fmla="*/ 2147483647 w 122"/>
                <a:gd name="T15" fmla="*/ 2147483647 h 140"/>
                <a:gd name="T16" fmla="*/ 2147483647 w 122"/>
                <a:gd name="T17" fmla="*/ 2147483647 h 140"/>
                <a:gd name="T18" fmla="*/ 2147483647 w 122"/>
                <a:gd name="T19" fmla="*/ 2147483647 h 140"/>
                <a:gd name="T20" fmla="*/ 2147483647 w 122"/>
                <a:gd name="T21" fmla="*/ 2147483647 h 140"/>
                <a:gd name="T22" fmla="*/ 2147483647 w 122"/>
                <a:gd name="T23" fmla="*/ 2147483647 h 140"/>
                <a:gd name="T24" fmla="*/ 2147483647 w 122"/>
                <a:gd name="T25" fmla="*/ 2147483647 h 140"/>
                <a:gd name="T26" fmla="*/ 2147483647 w 122"/>
                <a:gd name="T27" fmla="*/ 2147483647 h 140"/>
                <a:gd name="T28" fmla="*/ 2147483647 w 122"/>
                <a:gd name="T29" fmla="*/ 2147483647 h 140"/>
                <a:gd name="T30" fmla="*/ 2147483647 w 122"/>
                <a:gd name="T31" fmla="*/ 2147483647 h 140"/>
                <a:gd name="T32" fmla="*/ 2147483647 w 122"/>
                <a:gd name="T33" fmla="*/ 2147483647 h 140"/>
                <a:gd name="T34" fmla="*/ 2147483647 w 122"/>
                <a:gd name="T35" fmla="*/ 2147483647 h 140"/>
                <a:gd name="T36" fmla="*/ 2147483647 w 122"/>
                <a:gd name="T37" fmla="*/ 2147483647 h 140"/>
                <a:gd name="T38" fmla="*/ 2147483647 w 122"/>
                <a:gd name="T39" fmla="*/ 2147483647 h 140"/>
                <a:gd name="T40" fmla="*/ 2147483647 w 122"/>
                <a:gd name="T41" fmla="*/ 2147483647 h 140"/>
                <a:gd name="T42" fmla="*/ 2147483647 w 122"/>
                <a:gd name="T43" fmla="*/ 2147483647 h 140"/>
                <a:gd name="T44" fmla="*/ 2147483647 w 122"/>
                <a:gd name="T45" fmla="*/ 2147483647 h 140"/>
                <a:gd name="T46" fmla="*/ 2147483647 w 122"/>
                <a:gd name="T47" fmla="*/ 2147483647 h 140"/>
                <a:gd name="T48" fmla="*/ 2147483647 w 122"/>
                <a:gd name="T49" fmla="*/ 2147483647 h 140"/>
                <a:gd name="T50" fmla="*/ 2147483647 w 122"/>
                <a:gd name="T51" fmla="*/ 2147483647 h 140"/>
                <a:gd name="T52" fmla="*/ 2147483647 w 122"/>
                <a:gd name="T53" fmla="*/ 2147483647 h 140"/>
                <a:gd name="T54" fmla="*/ 2147483647 w 122"/>
                <a:gd name="T55" fmla="*/ 2147483647 h 140"/>
                <a:gd name="T56" fmla="*/ 2147483647 w 122"/>
                <a:gd name="T57" fmla="*/ 2147483647 h 140"/>
                <a:gd name="T58" fmla="*/ 2147483647 w 122"/>
                <a:gd name="T59" fmla="*/ 2147483647 h 140"/>
                <a:gd name="T60" fmla="*/ 2147483647 w 122"/>
                <a:gd name="T61" fmla="*/ 2147483647 h 140"/>
                <a:gd name="T62" fmla="*/ 2147483647 w 122"/>
                <a:gd name="T63" fmla="*/ 2147483647 h 140"/>
                <a:gd name="T64" fmla="*/ 2147483647 w 122"/>
                <a:gd name="T65" fmla="*/ 2147483647 h 140"/>
                <a:gd name="T66" fmla="*/ 2147483647 w 122"/>
                <a:gd name="T67" fmla="*/ 2147483647 h 140"/>
                <a:gd name="T68" fmla="*/ 2147483647 w 122"/>
                <a:gd name="T69" fmla="*/ 2147483647 h 140"/>
                <a:gd name="T70" fmla="*/ 2147483647 w 122"/>
                <a:gd name="T71" fmla="*/ 2147483647 h 140"/>
                <a:gd name="T72" fmla="*/ 2147483647 w 122"/>
                <a:gd name="T73" fmla="*/ 2147483647 h 140"/>
                <a:gd name="T74" fmla="*/ 2147483647 w 122"/>
                <a:gd name="T75" fmla="*/ 2147483647 h 140"/>
                <a:gd name="T76" fmla="*/ 2147483647 w 122"/>
                <a:gd name="T77" fmla="*/ 2147483647 h 140"/>
                <a:gd name="T78" fmla="*/ 2147483647 w 122"/>
                <a:gd name="T79" fmla="*/ 2147483647 h 140"/>
                <a:gd name="T80" fmla="*/ 2147483647 w 122"/>
                <a:gd name="T81" fmla="*/ 2147483647 h 140"/>
                <a:gd name="T82" fmla="*/ 2147483647 w 122"/>
                <a:gd name="T83" fmla="*/ 2147483647 h 140"/>
                <a:gd name="T84" fmla="*/ 2147483647 w 122"/>
                <a:gd name="T85" fmla="*/ 2147483647 h 140"/>
                <a:gd name="T86" fmla="*/ 2147483647 w 122"/>
                <a:gd name="T87" fmla="*/ 2147483647 h 140"/>
                <a:gd name="T88" fmla="*/ 2147483647 w 122"/>
                <a:gd name="T89" fmla="*/ 2147483647 h 140"/>
                <a:gd name="T90" fmla="*/ 2147483647 w 122"/>
                <a:gd name="T91" fmla="*/ 2147483647 h 140"/>
                <a:gd name="T92" fmla="*/ 2147483647 w 122"/>
                <a:gd name="T93" fmla="*/ 0 h 14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2"/>
                <a:gd name="T142" fmla="*/ 0 h 140"/>
                <a:gd name="T143" fmla="*/ 122 w 122"/>
                <a:gd name="T144" fmla="*/ 140 h 14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2" h="140">
                  <a:moveTo>
                    <a:pt x="75" y="2"/>
                  </a:moveTo>
                  <a:cubicBezTo>
                    <a:pt x="70" y="4"/>
                    <a:pt x="67" y="5"/>
                    <a:pt x="64" y="6"/>
                  </a:cubicBezTo>
                  <a:cubicBezTo>
                    <a:pt x="61" y="6"/>
                    <a:pt x="57" y="5"/>
                    <a:pt x="52" y="3"/>
                  </a:cubicBezTo>
                  <a:cubicBezTo>
                    <a:pt x="43" y="2"/>
                    <a:pt x="43" y="2"/>
                    <a:pt x="43" y="2"/>
                  </a:cubicBezTo>
                  <a:cubicBezTo>
                    <a:pt x="40" y="3"/>
                    <a:pt x="37" y="7"/>
                    <a:pt x="32" y="14"/>
                  </a:cubicBezTo>
                  <a:cubicBezTo>
                    <a:pt x="38" y="26"/>
                    <a:pt x="38" y="26"/>
                    <a:pt x="38" y="26"/>
                  </a:cubicBezTo>
                  <a:cubicBezTo>
                    <a:pt x="28" y="32"/>
                    <a:pt x="28" y="32"/>
                    <a:pt x="28" y="32"/>
                  </a:cubicBezTo>
                  <a:cubicBezTo>
                    <a:pt x="28" y="32"/>
                    <a:pt x="28" y="32"/>
                    <a:pt x="28" y="32"/>
                  </a:cubicBezTo>
                  <a:cubicBezTo>
                    <a:pt x="20" y="30"/>
                    <a:pt x="20" y="30"/>
                    <a:pt x="20" y="30"/>
                  </a:cubicBezTo>
                  <a:cubicBezTo>
                    <a:pt x="23" y="36"/>
                    <a:pt x="24" y="39"/>
                    <a:pt x="23" y="41"/>
                  </a:cubicBezTo>
                  <a:cubicBezTo>
                    <a:pt x="22" y="44"/>
                    <a:pt x="22" y="44"/>
                    <a:pt x="22" y="44"/>
                  </a:cubicBezTo>
                  <a:cubicBezTo>
                    <a:pt x="20" y="49"/>
                    <a:pt x="18" y="52"/>
                    <a:pt x="17" y="53"/>
                  </a:cubicBezTo>
                  <a:cubicBezTo>
                    <a:pt x="3" y="66"/>
                    <a:pt x="3" y="66"/>
                    <a:pt x="3" y="66"/>
                  </a:cubicBezTo>
                  <a:cubicBezTo>
                    <a:pt x="6" y="68"/>
                    <a:pt x="6" y="68"/>
                    <a:pt x="6" y="68"/>
                  </a:cubicBezTo>
                  <a:cubicBezTo>
                    <a:pt x="4" y="70"/>
                    <a:pt x="4" y="70"/>
                    <a:pt x="4" y="70"/>
                  </a:cubicBezTo>
                  <a:cubicBezTo>
                    <a:pt x="1" y="72"/>
                    <a:pt x="0" y="76"/>
                    <a:pt x="1" y="78"/>
                  </a:cubicBezTo>
                  <a:cubicBezTo>
                    <a:pt x="11" y="93"/>
                    <a:pt x="11" y="93"/>
                    <a:pt x="11" y="93"/>
                  </a:cubicBezTo>
                  <a:cubicBezTo>
                    <a:pt x="11" y="93"/>
                    <a:pt x="11" y="93"/>
                    <a:pt x="11" y="93"/>
                  </a:cubicBezTo>
                  <a:cubicBezTo>
                    <a:pt x="11" y="93"/>
                    <a:pt x="11" y="93"/>
                    <a:pt x="11" y="93"/>
                  </a:cubicBezTo>
                  <a:cubicBezTo>
                    <a:pt x="16" y="101"/>
                    <a:pt x="16" y="101"/>
                    <a:pt x="16" y="101"/>
                  </a:cubicBezTo>
                  <a:cubicBezTo>
                    <a:pt x="16" y="102"/>
                    <a:pt x="16" y="102"/>
                    <a:pt x="16" y="102"/>
                  </a:cubicBezTo>
                  <a:cubicBezTo>
                    <a:pt x="16" y="102"/>
                    <a:pt x="16" y="102"/>
                    <a:pt x="16" y="102"/>
                  </a:cubicBezTo>
                  <a:cubicBezTo>
                    <a:pt x="16" y="103"/>
                    <a:pt x="16" y="103"/>
                    <a:pt x="16" y="103"/>
                  </a:cubicBezTo>
                  <a:cubicBezTo>
                    <a:pt x="16" y="104"/>
                    <a:pt x="16" y="104"/>
                    <a:pt x="16" y="104"/>
                  </a:cubicBezTo>
                  <a:cubicBezTo>
                    <a:pt x="16" y="104"/>
                    <a:pt x="16" y="104"/>
                    <a:pt x="16" y="104"/>
                  </a:cubicBezTo>
                  <a:cubicBezTo>
                    <a:pt x="15" y="105"/>
                    <a:pt x="15" y="105"/>
                    <a:pt x="15" y="105"/>
                  </a:cubicBezTo>
                  <a:cubicBezTo>
                    <a:pt x="17" y="105"/>
                    <a:pt x="19" y="106"/>
                    <a:pt x="21" y="107"/>
                  </a:cubicBezTo>
                  <a:cubicBezTo>
                    <a:pt x="24" y="109"/>
                    <a:pt x="26" y="114"/>
                    <a:pt x="27" y="123"/>
                  </a:cubicBezTo>
                  <a:cubicBezTo>
                    <a:pt x="29" y="131"/>
                    <a:pt x="29" y="131"/>
                    <a:pt x="29" y="131"/>
                  </a:cubicBezTo>
                  <a:cubicBezTo>
                    <a:pt x="30" y="133"/>
                    <a:pt x="31" y="134"/>
                    <a:pt x="33" y="135"/>
                  </a:cubicBezTo>
                  <a:cubicBezTo>
                    <a:pt x="36" y="136"/>
                    <a:pt x="40" y="136"/>
                    <a:pt x="43" y="134"/>
                  </a:cubicBezTo>
                  <a:cubicBezTo>
                    <a:pt x="45" y="132"/>
                    <a:pt x="47" y="131"/>
                    <a:pt x="46" y="130"/>
                  </a:cubicBezTo>
                  <a:cubicBezTo>
                    <a:pt x="46" y="130"/>
                    <a:pt x="46" y="130"/>
                    <a:pt x="46" y="130"/>
                  </a:cubicBezTo>
                  <a:cubicBezTo>
                    <a:pt x="46" y="129"/>
                    <a:pt x="46" y="129"/>
                    <a:pt x="46" y="129"/>
                  </a:cubicBezTo>
                  <a:cubicBezTo>
                    <a:pt x="53" y="124"/>
                    <a:pt x="53" y="124"/>
                    <a:pt x="53" y="124"/>
                  </a:cubicBezTo>
                  <a:cubicBezTo>
                    <a:pt x="53" y="125"/>
                    <a:pt x="53" y="125"/>
                    <a:pt x="53" y="125"/>
                  </a:cubicBezTo>
                  <a:cubicBezTo>
                    <a:pt x="59" y="134"/>
                    <a:pt x="59" y="134"/>
                    <a:pt x="59" y="134"/>
                  </a:cubicBezTo>
                  <a:cubicBezTo>
                    <a:pt x="61" y="135"/>
                    <a:pt x="63" y="136"/>
                    <a:pt x="66" y="136"/>
                  </a:cubicBezTo>
                  <a:cubicBezTo>
                    <a:pt x="68" y="136"/>
                    <a:pt x="68" y="136"/>
                    <a:pt x="68" y="136"/>
                  </a:cubicBezTo>
                  <a:cubicBezTo>
                    <a:pt x="68" y="136"/>
                    <a:pt x="68" y="136"/>
                    <a:pt x="68" y="136"/>
                  </a:cubicBezTo>
                  <a:cubicBezTo>
                    <a:pt x="66" y="131"/>
                    <a:pt x="66" y="131"/>
                    <a:pt x="66" y="131"/>
                  </a:cubicBezTo>
                  <a:cubicBezTo>
                    <a:pt x="74" y="134"/>
                    <a:pt x="74" y="134"/>
                    <a:pt x="74" y="134"/>
                  </a:cubicBezTo>
                  <a:cubicBezTo>
                    <a:pt x="76" y="134"/>
                    <a:pt x="76" y="134"/>
                    <a:pt x="76" y="134"/>
                  </a:cubicBezTo>
                  <a:cubicBezTo>
                    <a:pt x="76" y="134"/>
                    <a:pt x="76" y="134"/>
                    <a:pt x="76" y="134"/>
                  </a:cubicBezTo>
                  <a:cubicBezTo>
                    <a:pt x="77" y="135"/>
                    <a:pt x="77" y="135"/>
                    <a:pt x="77" y="135"/>
                  </a:cubicBezTo>
                  <a:cubicBezTo>
                    <a:pt x="84" y="140"/>
                    <a:pt x="84" y="140"/>
                    <a:pt x="84" y="140"/>
                  </a:cubicBezTo>
                  <a:cubicBezTo>
                    <a:pt x="86" y="137"/>
                    <a:pt x="86" y="137"/>
                    <a:pt x="86" y="137"/>
                  </a:cubicBezTo>
                  <a:cubicBezTo>
                    <a:pt x="85" y="124"/>
                    <a:pt x="85" y="124"/>
                    <a:pt x="85" y="124"/>
                  </a:cubicBezTo>
                  <a:cubicBezTo>
                    <a:pt x="86" y="123"/>
                    <a:pt x="86" y="123"/>
                    <a:pt x="86" y="123"/>
                  </a:cubicBezTo>
                  <a:cubicBezTo>
                    <a:pt x="86" y="123"/>
                    <a:pt x="86" y="123"/>
                    <a:pt x="86" y="123"/>
                  </a:cubicBezTo>
                  <a:cubicBezTo>
                    <a:pt x="91" y="117"/>
                    <a:pt x="91" y="117"/>
                    <a:pt x="91" y="117"/>
                  </a:cubicBezTo>
                  <a:cubicBezTo>
                    <a:pt x="91" y="116"/>
                    <a:pt x="91" y="115"/>
                    <a:pt x="89" y="113"/>
                  </a:cubicBezTo>
                  <a:cubicBezTo>
                    <a:pt x="87" y="112"/>
                    <a:pt x="87" y="112"/>
                    <a:pt x="87" y="112"/>
                  </a:cubicBezTo>
                  <a:cubicBezTo>
                    <a:pt x="88" y="111"/>
                    <a:pt x="88" y="111"/>
                    <a:pt x="88" y="111"/>
                  </a:cubicBezTo>
                  <a:cubicBezTo>
                    <a:pt x="89" y="110"/>
                    <a:pt x="89" y="110"/>
                    <a:pt x="89" y="110"/>
                  </a:cubicBezTo>
                  <a:cubicBezTo>
                    <a:pt x="90" y="110"/>
                    <a:pt x="90" y="110"/>
                    <a:pt x="90" y="110"/>
                  </a:cubicBezTo>
                  <a:cubicBezTo>
                    <a:pt x="100" y="93"/>
                    <a:pt x="100" y="93"/>
                    <a:pt x="100" y="93"/>
                  </a:cubicBezTo>
                  <a:cubicBezTo>
                    <a:pt x="101" y="94"/>
                    <a:pt x="101" y="94"/>
                    <a:pt x="101" y="94"/>
                  </a:cubicBezTo>
                  <a:cubicBezTo>
                    <a:pt x="103" y="94"/>
                    <a:pt x="103" y="94"/>
                    <a:pt x="103" y="94"/>
                  </a:cubicBezTo>
                  <a:cubicBezTo>
                    <a:pt x="103" y="94"/>
                    <a:pt x="103" y="94"/>
                    <a:pt x="103" y="94"/>
                  </a:cubicBezTo>
                  <a:cubicBezTo>
                    <a:pt x="103" y="95"/>
                    <a:pt x="103" y="95"/>
                    <a:pt x="103" y="95"/>
                  </a:cubicBezTo>
                  <a:cubicBezTo>
                    <a:pt x="103" y="102"/>
                    <a:pt x="103" y="102"/>
                    <a:pt x="103" y="102"/>
                  </a:cubicBezTo>
                  <a:cubicBezTo>
                    <a:pt x="103" y="102"/>
                    <a:pt x="103" y="102"/>
                    <a:pt x="103" y="102"/>
                  </a:cubicBezTo>
                  <a:cubicBezTo>
                    <a:pt x="115" y="92"/>
                    <a:pt x="115" y="92"/>
                    <a:pt x="115" y="92"/>
                  </a:cubicBezTo>
                  <a:cubicBezTo>
                    <a:pt x="114" y="86"/>
                    <a:pt x="114" y="86"/>
                    <a:pt x="114" y="86"/>
                  </a:cubicBezTo>
                  <a:cubicBezTo>
                    <a:pt x="112" y="86"/>
                    <a:pt x="112" y="86"/>
                    <a:pt x="112" y="86"/>
                  </a:cubicBezTo>
                  <a:cubicBezTo>
                    <a:pt x="108" y="87"/>
                    <a:pt x="108" y="87"/>
                    <a:pt x="108" y="87"/>
                  </a:cubicBezTo>
                  <a:cubicBezTo>
                    <a:pt x="115" y="68"/>
                    <a:pt x="115" y="68"/>
                    <a:pt x="115" y="68"/>
                  </a:cubicBezTo>
                  <a:cubicBezTo>
                    <a:pt x="109" y="68"/>
                    <a:pt x="109" y="68"/>
                    <a:pt x="109" y="68"/>
                  </a:cubicBezTo>
                  <a:cubicBezTo>
                    <a:pt x="109" y="68"/>
                    <a:pt x="109" y="68"/>
                    <a:pt x="109" y="68"/>
                  </a:cubicBezTo>
                  <a:cubicBezTo>
                    <a:pt x="108" y="68"/>
                    <a:pt x="108" y="68"/>
                    <a:pt x="108" y="68"/>
                  </a:cubicBezTo>
                  <a:cubicBezTo>
                    <a:pt x="108" y="67"/>
                    <a:pt x="108" y="67"/>
                    <a:pt x="108" y="67"/>
                  </a:cubicBezTo>
                  <a:cubicBezTo>
                    <a:pt x="106" y="64"/>
                    <a:pt x="106" y="64"/>
                    <a:pt x="106" y="64"/>
                  </a:cubicBezTo>
                  <a:cubicBezTo>
                    <a:pt x="105" y="62"/>
                    <a:pt x="105" y="60"/>
                    <a:pt x="106" y="58"/>
                  </a:cubicBezTo>
                  <a:cubicBezTo>
                    <a:pt x="116" y="58"/>
                    <a:pt x="116" y="58"/>
                    <a:pt x="116" y="58"/>
                  </a:cubicBezTo>
                  <a:cubicBezTo>
                    <a:pt x="122" y="58"/>
                    <a:pt x="122" y="58"/>
                    <a:pt x="122" y="58"/>
                  </a:cubicBezTo>
                  <a:cubicBezTo>
                    <a:pt x="122" y="56"/>
                    <a:pt x="121" y="52"/>
                    <a:pt x="117" y="46"/>
                  </a:cubicBezTo>
                  <a:cubicBezTo>
                    <a:pt x="109" y="43"/>
                    <a:pt x="109" y="43"/>
                    <a:pt x="109" y="43"/>
                  </a:cubicBezTo>
                  <a:cubicBezTo>
                    <a:pt x="117" y="35"/>
                    <a:pt x="117" y="35"/>
                    <a:pt x="117" y="35"/>
                  </a:cubicBezTo>
                  <a:cubicBezTo>
                    <a:pt x="117" y="33"/>
                    <a:pt x="117" y="33"/>
                    <a:pt x="117" y="33"/>
                  </a:cubicBezTo>
                  <a:cubicBezTo>
                    <a:pt x="113" y="34"/>
                    <a:pt x="113" y="34"/>
                    <a:pt x="113" y="34"/>
                  </a:cubicBezTo>
                  <a:cubicBezTo>
                    <a:pt x="111" y="34"/>
                    <a:pt x="111" y="34"/>
                    <a:pt x="111" y="34"/>
                  </a:cubicBezTo>
                  <a:cubicBezTo>
                    <a:pt x="111" y="33"/>
                    <a:pt x="111" y="33"/>
                    <a:pt x="111" y="33"/>
                  </a:cubicBezTo>
                  <a:cubicBezTo>
                    <a:pt x="111" y="33"/>
                    <a:pt x="111" y="33"/>
                    <a:pt x="111" y="33"/>
                  </a:cubicBezTo>
                  <a:cubicBezTo>
                    <a:pt x="111" y="32"/>
                    <a:pt x="111" y="32"/>
                    <a:pt x="111" y="32"/>
                  </a:cubicBezTo>
                  <a:cubicBezTo>
                    <a:pt x="109" y="28"/>
                    <a:pt x="107" y="25"/>
                    <a:pt x="103" y="24"/>
                  </a:cubicBezTo>
                  <a:cubicBezTo>
                    <a:pt x="87" y="24"/>
                    <a:pt x="87" y="24"/>
                    <a:pt x="87" y="24"/>
                  </a:cubicBezTo>
                  <a:cubicBezTo>
                    <a:pt x="81" y="32"/>
                    <a:pt x="81" y="32"/>
                    <a:pt x="81" y="32"/>
                  </a:cubicBezTo>
                  <a:cubicBezTo>
                    <a:pt x="81" y="32"/>
                    <a:pt x="81" y="32"/>
                    <a:pt x="81" y="32"/>
                  </a:cubicBezTo>
                  <a:cubicBezTo>
                    <a:pt x="79" y="32"/>
                    <a:pt x="79" y="32"/>
                    <a:pt x="79" y="32"/>
                  </a:cubicBezTo>
                  <a:cubicBezTo>
                    <a:pt x="53" y="24"/>
                    <a:pt x="53" y="24"/>
                    <a:pt x="53" y="24"/>
                  </a:cubicBezTo>
                  <a:cubicBezTo>
                    <a:pt x="78" y="18"/>
                    <a:pt x="78" y="18"/>
                    <a:pt x="78" y="18"/>
                  </a:cubicBezTo>
                  <a:cubicBezTo>
                    <a:pt x="79" y="18"/>
                    <a:pt x="83" y="14"/>
                    <a:pt x="90" y="6"/>
                  </a:cubicBezTo>
                  <a:cubicBezTo>
                    <a:pt x="82" y="0"/>
                    <a:pt x="82" y="0"/>
                    <a:pt x="82" y="0"/>
                  </a:cubicBezTo>
                  <a:lnTo>
                    <a:pt x="75" y="2"/>
                  </a:lnTo>
                  <a:close/>
                </a:path>
              </a:pathLst>
            </a:custGeom>
            <a:grpFill/>
            <a:ln>
              <a:noFill/>
            </a:ln>
          </p:spPr>
          <p:txBody>
            <a:bodyPr/>
            <a:lstStyle/>
            <a:p>
              <a:endParaRPr lang="zh-CN" altLang="en-US"/>
            </a:p>
          </p:txBody>
        </p:sp>
        <p:sp>
          <p:nvSpPr>
            <p:cNvPr id="513" name="Freeform 24"/>
            <p:cNvSpPr>
              <a:spLocks noChangeArrowheads="1"/>
            </p:cNvSpPr>
            <p:nvPr/>
          </p:nvSpPr>
          <p:spPr bwMode="auto">
            <a:xfrm>
              <a:off x="4353607" y="3357793"/>
              <a:ext cx="492125" cy="598488"/>
            </a:xfrm>
            <a:custGeom>
              <a:avLst/>
              <a:gdLst>
                <a:gd name="T0" fmla="*/ 2147483647 w 153"/>
                <a:gd name="T1" fmla="*/ 2147483647 h 187"/>
                <a:gd name="T2" fmla="*/ 2147483647 w 153"/>
                <a:gd name="T3" fmla="*/ 2147483647 h 187"/>
                <a:gd name="T4" fmla="*/ 2147483647 w 153"/>
                <a:gd name="T5" fmla="*/ 2147483647 h 187"/>
                <a:gd name="T6" fmla="*/ 2147483647 w 153"/>
                <a:gd name="T7" fmla="*/ 0 h 187"/>
                <a:gd name="T8" fmla="*/ 2147483647 w 153"/>
                <a:gd name="T9" fmla="*/ 2147483647 h 187"/>
                <a:gd name="T10" fmla="*/ 2147483647 w 153"/>
                <a:gd name="T11" fmla="*/ 2147483647 h 187"/>
                <a:gd name="T12" fmla="*/ 2147483647 w 153"/>
                <a:gd name="T13" fmla="*/ 2147483647 h 187"/>
                <a:gd name="T14" fmla="*/ 2147483647 w 153"/>
                <a:gd name="T15" fmla="*/ 2147483647 h 187"/>
                <a:gd name="T16" fmla="*/ 2147483647 w 153"/>
                <a:gd name="T17" fmla="*/ 2147483647 h 187"/>
                <a:gd name="T18" fmla="*/ 2147483647 w 153"/>
                <a:gd name="T19" fmla="*/ 2147483647 h 187"/>
                <a:gd name="T20" fmla="*/ 2147483647 w 153"/>
                <a:gd name="T21" fmla="*/ 2147483647 h 187"/>
                <a:gd name="T22" fmla="*/ 2147483647 w 153"/>
                <a:gd name="T23" fmla="*/ 2147483647 h 187"/>
                <a:gd name="T24" fmla="*/ 2147483647 w 153"/>
                <a:gd name="T25" fmla="*/ 2147483647 h 187"/>
                <a:gd name="T26" fmla="*/ 2147483647 w 153"/>
                <a:gd name="T27" fmla="*/ 2147483647 h 187"/>
                <a:gd name="T28" fmla="*/ 2147483647 w 153"/>
                <a:gd name="T29" fmla="*/ 2147483647 h 187"/>
                <a:gd name="T30" fmla="*/ 2147483647 w 153"/>
                <a:gd name="T31" fmla="*/ 2147483647 h 187"/>
                <a:gd name="T32" fmla="*/ 2147483647 w 153"/>
                <a:gd name="T33" fmla="*/ 2147483647 h 187"/>
                <a:gd name="T34" fmla="*/ 2147483647 w 153"/>
                <a:gd name="T35" fmla="*/ 2147483647 h 187"/>
                <a:gd name="T36" fmla="*/ 2147483647 w 153"/>
                <a:gd name="T37" fmla="*/ 2147483647 h 187"/>
                <a:gd name="T38" fmla="*/ 2147483647 w 153"/>
                <a:gd name="T39" fmla="*/ 2147483647 h 187"/>
                <a:gd name="T40" fmla="*/ 2147483647 w 153"/>
                <a:gd name="T41" fmla="*/ 2147483647 h 187"/>
                <a:gd name="T42" fmla="*/ 2147483647 w 153"/>
                <a:gd name="T43" fmla="*/ 2147483647 h 187"/>
                <a:gd name="T44" fmla="*/ 2147483647 w 153"/>
                <a:gd name="T45" fmla="*/ 2147483647 h 187"/>
                <a:gd name="T46" fmla="*/ 2147483647 w 153"/>
                <a:gd name="T47" fmla="*/ 2147483647 h 187"/>
                <a:gd name="T48" fmla="*/ 2147483647 w 153"/>
                <a:gd name="T49" fmla="*/ 2147483647 h 187"/>
                <a:gd name="T50" fmla="*/ 2147483647 w 153"/>
                <a:gd name="T51" fmla="*/ 2147483647 h 187"/>
                <a:gd name="T52" fmla="*/ 2147483647 w 153"/>
                <a:gd name="T53" fmla="*/ 2147483647 h 187"/>
                <a:gd name="T54" fmla="*/ 2147483647 w 153"/>
                <a:gd name="T55" fmla="*/ 2147483647 h 187"/>
                <a:gd name="T56" fmla="*/ 2147483647 w 153"/>
                <a:gd name="T57" fmla="*/ 2147483647 h 187"/>
                <a:gd name="T58" fmla="*/ 2147483647 w 153"/>
                <a:gd name="T59" fmla="*/ 2147483647 h 187"/>
                <a:gd name="T60" fmla="*/ 2147483647 w 153"/>
                <a:gd name="T61" fmla="*/ 2147483647 h 187"/>
                <a:gd name="T62" fmla="*/ 2147483647 w 153"/>
                <a:gd name="T63" fmla="*/ 2147483647 h 187"/>
                <a:gd name="T64" fmla="*/ 2147483647 w 153"/>
                <a:gd name="T65" fmla="*/ 2147483647 h 187"/>
                <a:gd name="T66" fmla="*/ 2147483647 w 153"/>
                <a:gd name="T67" fmla="*/ 2147483647 h 187"/>
                <a:gd name="T68" fmla="*/ 2147483647 w 153"/>
                <a:gd name="T69" fmla="*/ 2147483647 h 187"/>
                <a:gd name="T70" fmla="*/ 2147483647 w 153"/>
                <a:gd name="T71" fmla="*/ 2147483647 h 187"/>
                <a:gd name="T72" fmla="*/ 2147483647 w 153"/>
                <a:gd name="T73" fmla="*/ 2147483647 h 187"/>
                <a:gd name="T74" fmla="*/ 2147483647 w 153"/>
                <a:gd name="T75" fmla="*/ 2147483647 h 187"/>
                <a:gd name="T76" fmla="*/ 2147483647 w 153"/>
                <a:gd name="T77" fmla="*/ 2147483647 h 187"/>
                <a:gd name="T78" fmla="*/ 2147483647 w 153"/>
                <a:gd name="T79" fmla="*/ 2147483647 h 187"/>
                <a:gd name="T80" fmla="*/ 2147483647 w 153"/>
                <a:gd name="T81" fmla="*/ 2147483647 h 187"/>
                <a:gd name="T82" fmla="*/ 2147483647 w 153"/>
                <a:gd name="T83" fmla="*/ 2147483647 h 187"/>
                <a:gd name="T84" fmla="*/ 2147483647 w 153"/>
                <a:gd name="T85" fmla="*/ 2147483647 h 187"/>
                <a:gd name="T86" fmla="*/ 2147483647 w 153"/>
                <a:gd name="T87" fmla="*/ 2147483647 h 187"/>
                <a:gd name="T88" fmla="*/ 2147483647 w 153"/>
                <a:gd name="T89" fmla="*/ 2147483647 h 187"/>
                <a:gd name="T90" fmla="*/ 2147483647 w 153"/>
                <a:gd name="T91" fmla="*/ 2147483647 h 187"/>
                <a:gd name="T92" fmla="*/ 2147483647 w 153"/>
                <a:gd name="T93" fmla="*/ 2147483647 h 187"/>
                <a:gd name="T94" fmla="*/ 2147483647 w 153"/>
                <a:gd name="T95" fmla="*/ 2147483647 h 187"/>
                <a:gd name="T96" fmla="*/ 2147483647 w 153"/>
                <a:gd name="T97" fmla="*/ 2147483647 h 187"/>
                <a:gd name="T98" fmla="*/ 2147483647 w 153"/>
                <a:gd name="T99" fmla="*/ 2147483647 h 187"/>
                <a:gd name="T100" fmla="*/ 2147483647 w 153"/>
                <a:gd name="T101" fmla="*/ 2147483647 h 187"/>
                <a:gd name="T102" fmla="*/ 2147483647 w 153"/>
                <a:gd name="T103" fmla="*/ 2147483647 h 18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53"/>
                <a:gd name="T157" fmla="*/ 0 h 187"/>
                <a:gd name="T158" fmla="*/ 153 w 153"/>
                <a:gd name="T159" fmla="*/ 187 h 187"/>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53" h="187">
                  <a:moveTo>
                    <a:pt x="96" y="53"/>
                  </a:moveTo>
                  <a:cubicBezTo>
                    <a:pt x="96" y="53"/>
                    <a:pt x="96" y="53"/>
                    <a:pt x="96" y="53"/>
                  </a:cubicBezTo>
                  <a:cubicBezTo>
                    <a:pt x="96" y="53"/>
                    <a:pt x="96" y="53"/>
                    <a:pt x="96" y="53"/>
                  </a:cubicBezTo>
                  <a:cubicBezTo>
                    <a:pt x="92" y="37"/>
                    <a:pt x="88" y="29"/>
                    <a:pt x="85" y="28"/>
                  </a:cubicBezTo>
                  <a:cubicBezTo>
                    <a:pt x="71" y="23"/>
                    <a:pt x="71" y="23"/>
                    <a:pt x="71" y="23"/>
                  </a:cubicBezTo>
                  <a:cubicBezTo>
                    <a:pt x="63" y="21"/>
                    <a:pt x="57" y="19"/>
                    <a:pt x="55" y="17"/>
                  </a:cubicBezTo>
                  <a:cubicBezTo>
                    <a:pt x="51" y="15"/>
                    <a:pt x="46" y="9"/>
                    <a:pt x="40" y="0"/>
                  </a:cubicBezTo>
                  <a:cubicBezTo>
                    <a:pt x="37" y="0"/>
                    <a:pt x="37" y="0"/>
                    <a:pt x="37" y="0"/>
                  </a:cubicBezTo>
                  <a:cubicBezTo>
                    <a:pt x="38" y="1"/>
                    <a:pt x="38" y="1"/>
                    <a:pt x="38" y="1"/>
                  </a:cubicBezTo>
                  <a:cubicBezTo>
                    <a:pt x="38" y="4"/>
                    <a:pt x="42" y="9"/>
                    <a:pt x="48" y="17"/>
                  </a:cubicBezTo>
                  <a:cubicBezTo>
                    <a:pt x="49" y="18"/>
                    <a:pt x="49" y="18"/>
                    <a:pt x="49" y="18"/>
                  </a:cubicBezTo>
                  <a:cubicBezTo>
                    <a:pt x="49" y="19"/>
                    <a:pt x="49" y="19"/>
                    <a:pt x="49" y="19"/>
                  </a:cubicBezTo>
                  <a:cubicBezTo>
                    <a:pt x="43" y="30"/>
                    <a:pt x="43" y="30"/>
                    <a:pt x="43" y="30"/>
                  </a:cubicBezTo>
                  <a:cubicBezTo>
                    <a:pt x="40" y="35"/>
                    <a:pt x="38" y="37"/>
                    <a:pt x="36" y="36"/>
                  </a:cubicBezTo>
                  <a:cubicBezTo>
                    <a:pt x="34" y="35"/>
                    <a:pt x="31" y="31"/>
                    <a:pt x="26" y="25"/>
                  </a:cubicBezTo>
                  <a:cubicBezTo>
                    <a:pt x="19" y="23"/>
                    <a:pt x="19" y="23"/>
                    <a:pt x="19" y="23"/>
                  </a:cubicBezTo>
                  <a:cubicBezTo>
                    <a:pt x="19" y="25"/>
                    <a:pt x="20" y="29"/>
                    <a:pt x="23" y="35"/>
                  </a:cubicBezTo>
                  <a:cubicBezTo>
                    <a:pt x="23" y="35"/>
                    <a:pt x="23" y="35"/>
                    <a:pt x="23" y="35"/>
                  </a:cubicBezTo>
                  <a:cubicBezTo>
                    <a:pt x="23" y="36"/>
                    <a:pt x="23" y="36"/>
                    <a:pt x="23" y="36"/>
                  </a:cubicBezTo>
                  <a:cubicBezTo>
                    <a:pt x="23" y="36"/>
                    <a:pt x="23" y="36"/>
                    <a:pt x="23" y="36"/>
                  </a:cubicBezTo>
                  <a:cubicBezTo>
                    <a:pt x="23" y="37"/>
                    <a:pt x="23" y="37"/>
                    <a:pt x="23" y="37"/>
                  </a:cubicBezTo>
                  <a:cubicBezTo>
                    <a:pt x="22" y="41"/>
                    <a:pt x="22" y="41"/>
                    <a:pt x="22" y="41"/>
                  </a:cubicBezTo>
                  <a:cubicBezTo>
                    <a:pt x="14" y="44"/>
                    <a:pt x="14" y="44"/>
                    <a:pt x="14" y="44"/>
                  </a:cubicBezTo>
                  <a:cubicBezTo>
                    <a:pt x="14" y="44"/>
                    <a:pt x="14" y="44"/>
                    <a:pt x="14" y="44"/>
                  </a:cubicBezTo>
                  <a:cubicBezTo>
                    <a:pt x="12" y="45"/>
                    <a:pt x="12" y="45"/>
                    <a:pt x="12" y="45"/>
                  </a:cubicBezTo>
                  <a:cubicBezTo>
                    <a:pt x="11" y="46"/>
                    <a:pt x="11" y="48"/>
                    <a:pt x="11" y="51"/>
                  </a:cubicBezTo>
                  <a:cubicBezTo>
                    <a:pt x="12" y="57"/>
                    <a:pt x="12" y="60"/>
                    <a:pt x="10" y="62"/>
                  </a:cubicBezTo>
                  <a:cubicBezTo>
                    <a:pt x="10" y="63"/>
                    <a:pt x="9" y="63"/>
                    <a:pt x="8" y="63"/>
                  </a:cubicBezTo>
                  <a:cubicBezTo>
                    <a:pt x="8" y="63"/>
                    <a:pt x="8" y="63"/>
                    <a:pt x="8" y="63"/>
                  </a:cubicBezTo>
                  <a:cubicBezTo>
                    <a:pt x="8" y="63"/>
                    <a:pt x="8" y="63"/>
                    <a:pt x="8" y="63"/>
                  </a:cubicBezTo>
                  <a:cubicBezTo>
                    <a:pt x="0" y="61"/>
                    <a:pt x="0" y="61"/>
                    <a:pt x="0" y="61"/>
                  </a:cubicBezTo>
                  <a:cubicBezTo>
                    <a:pt x="0" y="63"/>
                    <a:pt x="2" y="64"/>
                    <a:pt x="4" y="65"/>
                  </a:cubicBezTo>
                  <a:cubicBezTo>
                    <a:pt x="8" y="69"/>
                    <a:pt x="11" y="74"/>
                    <a:pt x="14" y="80"/>
                  </a:cubicBezTo>
                  <a:cubicBezTo>
                    <a:pt x="14" y="81"/>
                    <a:pt x="14" y="81"/>
                    <a:pt x="14" y="81"/>
                  </a:cubicBezTo>
                  <a:cubicBezTo>
                    <a:pt x="14" y="81"/>
                    <a:pt x="14" y="81"/>
                    <a:pt x="14" y="81"/>
                  </a:cubicBezTo>
                  <a:cubicBezTo>
                    <a:pt x="18" y="81"/>
                    <a:pt x="18" y="81"/>
                    <a:pt x="18" y="81"/>
                  </a:cubicBezTo>
                  <a:cubicBezTo>
                    <a:pt x="22" y="80"/>
                    <a:pt x="26" y="81"/>
                    <a:pt x="30" y="83"/>
                  </a:cubicBezTo>
                  <a:cubicBezTo>
                    <a:pt x="35" y="89"/>
                    <a:pt x="35" y="89"/>
                    <a:pt x="35" y="89"/>
                  </a:cubicBezTo>
                  <a:cubicBezTo>
                    <a:pt x="35" y="89"/>
                    <a:pt x="35" y="89"/>
                    <a:pt x="35" y="89"/>
                  </a:cubicBezTo>
                  <a:cubicBezTo>
                    <a:pt x="35" y="89"/>
                    <a:pt x="35" y="89"/>
                    <a:pt x="35" y="89"/>
                  </a:cubicBezTo>
                  <a:cubicBezTo>
                    <a:pt x="35" y="89"/>
                    <a:pt x="35" y="89"/>
                    <a:pt x="35" y="89"/>
                  </a:cubicBezTo>
                  <a:cubicBezTo>
                    <a:pt x="34" y="100"/>
                    <a:pt x="34" y="100"/>
                    <a:pt x="34" y="100"/>
                  </a:cubicBezTo>
                  <a:cubicBezTo>
                    <a:pt x="36" y="101"/>
                    <a:pt x="36" y="103"/>
                    <a:pt x="36" y="105"/>
                  </a:cubicBezTo>
                  <a:cubicBezTo>
                    <a:pt x="35" y="107"/>
                    <a:pt x="33" y="108"/>
                    <a:pt x="30" y="109"/>
                  </a:cubicBezTo>
                  <a:cubicBezTo>
                    <a:pt x="27" y="109"/>
                    <a:pt x="26" y="111"/>
                    <a:pt x="25" y="115"/>
                  </a:cubicBezTo>
                  <a:cubicBezTo>
                    <a:pt x="25" y="115"/>
                    <a:pt x="25" y="115"/>
                    <a:pt x="25" y="115"/>
                  </a:cubicBezTo>
                  <a:cubicBezTo>
                    <a:pt x="25" y="115"/>
                    <a:pt x="25" y="115"/>
                    <a:pt x="25" y="115"/>
                  </a:cubicBezTo>
                  <a:cubicBezTo>
                    <a:pt x="25" y="115"/>
                    <a:pt x="25" y="115"/>
                    <a:pt x="25" y="115"/>
                  </a:cubicBezTo>
                  <a:cubicBezTo>
                    <a:pt x="22" y="122"/>
                    <a:pt x="22" y="122"/>
                    <a:pt x="22" y="122"/>
                  </a:cubicBezTo>
                  <a:cubicBezTo>
                    <a:pt x="26" y="127"/>
                    <a:pt x="26" y="127"/>
                    <a:pt x="26" y="127"/>
                  </a:cubicBezTo>
                  <a:cubicBezTo>
                    <a:pt x="37" y="129"/>
                    <a:pt x="37" y="129"/>
                    <a:pt x="37" y="129"/>
                  </a:cubicBezTo>
                  <a:cubicBezTo>
                    <a:pt x="38" y="129"/>
                    <a:pt x="38" y="129"/>
                    <a:pt x="38" y="129"/>
                  </a:cubicBezTo>
                  <a:cubicBezTo>
                    <a:pt x="38" y="129"/>
                    <a:pt x="38" y="129"/>
                    <a:pt x="38" y="129"/>
                  </a:cubicBezTo>
                  <a:cubicBezTo>
                    <a:pt x="43" y="134"/>
                    <a:pt x="43" y="134"/>
                    <a:pt x="43" y="134"/>
                  </a:cubicBezTo>
                  <a:cubicBezTo>
                    <a:pt x="36" y="144"/>
                    <a:pt x="36" y="144"/>
                    <a:pt x="36" y="144"/>
                  </a:cubicBezTo>
                  <a:cubicBezTo>
                    <a:pt x="51" y="176"/>
                    <a:pt x="51" y="176"/>
                    <a:pt x="51" y="176"/>
                  </a:cubicBezTo>
                  <a:cubicBezTo>
                    <a:pt x="52" y="177"/>
                    <a:pt x="52" y="177"/>
                    <a:pt x="52" y="177"/>
                  </a:cubicBezTo>
                  <a:cubicBezTo>
                    <a:pt x="49" y="179"/>
                    <a:pt x="49" y="179"/>
                    <a:pt x="49" y="179"/>
                  </a:cubicBezTo>
                  <a:cubicBezTo>
                    <a:pt x="50" y="182"/>
                    <a:pt x="50" y="182"/>
                    <a:pt x="50" y="182"/>
                  </a:cubicBezTo>
                  <a:cubicBezTo>
                    <a:pt x="50" y="182"/>
                    <a:pt x="50" y="182"/>
                    <a:pt x="50" y="182"/>
                  </a:cubicBezTo>
                  <a:cubicBezTo>
                    <a:pt x="78" y="165"/>
                    <a:pt x="78" y="165"/>
                    <a:pt x="78" y="165"/>
                  </a:cubicBezTo>
                  <a:cubicBezTo>
                    <a:pt x="73" y="173"/>
                    <a:pt x="73" y="173"/>
                    <a:pt x="73" y="173"/>
                  </a:cubicBezTo>
                  <a:cubicBezTo>
                    <a:pt x="70" y="179"/>
                    <a:pt x="68" y="184"/>
                    <a:pt x="67" y="187"/>
                  </a:cubicBezTo>
                  <a:cubicBezTo>
                    <a:pt x="72" y="185"/>
                    <a:pt x="76" y="182"/>
                    <a:pt x="78" y="175"/>
                  </a:cubicBezTo>
                  <a:cubicBezTo>
                    <a:pt x="78" y="175"/>
                    <a:pt x="78" y="175"/>
                    <a:pt x="78" y="175"/>
                  </a:cubicBezTo>
                  <a:cubicBezTo>
                    <a:pt x="79" y="175"/>
                    <a:pt x="79" y="175"/>
                    <a:pt x="79" y="175"/>
                  </a:cubicBezTo>
                  <a:cubicBezTo>
                    <a:pt x="86" y="171"/>
                    <a:pt x="86" y="171"/>
                    <a:pt x="86" y="171"/>
                  </a:cubicBezTo>
                  <a:cubicBezTo>
                    <a:pt x="87" y="170"/>
                    <a:pt x="87" y="170"/>
                    <a:pt x="87" y="170"/>
                  </a:cubicBezTo>
                  <a:cubicBezTo>
                    <a:pt x="98" y="179"/>
                    <a:pt x="98" y="179"/>
                    <a:pt x="98" y="179"/>
                  </a:cubicBezTo>
                  <a:cubicBezTo>
                    <a:pt x="110" y="180"/>
                    <a:pt x="110" y="180"/>
                    <a:pt x="110" y="180"/>
                  </a:cubicBezTo>
                  <a:cubicBezTo>
                    <a:pt x="110" y="180"/>
                    <a:pt x="110" y="180"/>
                    <a:pt x="110" y="180"/>
                  </a:cubicBezTo>
                  <a:cubicBezTo>
                    <a:pt x="116" y="184"/>
                    <a:pt x="116" y="184"/>
                    <a:pt x="116" y="184"/>
                  </a:cubicBezTo>
                  <a:cubicBezTo>
                    <a:pt x="130" y="171"/>
                    <a:pt x="130" y="171"/>
                    <a:pt x="130" y="171"/>
                  </a:cubicBezTo>
                  <a:cubicBezTo>
                    <a:pt x="132" y="170"/>
                    <a:pt x="133" y="167"/>
                    <a:pt x="134" y="163"/>
                  </a:cubicBezTo>
                  <a:cubicBezTo>
                    <a:pt x="136" y="160"/>
                    <a:pt x="136" y="160"/>
                    <a:pt x="136" y="160"/>
                  </a:cubicBezTo>
                  <a:cubicBezTo>
                    <a:pt x="136" y="159"/>
                    <a:pt x="134" y="155"/>
                    <a:pt x="130" y="148"/>
                  </a:cubicBezTo>
                  <a:cubicBezTo>
                    <a:pt x="127" y="143"/>
                    <a:pt x="127" y="143"/>
                    <a:pt x="127" y="143"/>
                  </a:cubicBezTo>
                  <a:cubicBezTo>
                    <a:pt x="144" y="149"/>
                    <a:pt x="144" y="149"/>
                    <a:pt x="144" y="149"/>
                  </a:cubicBezTo>
                  <a:cubicBezTo>
                    <a:pt x="150" y="146"/>
                    <a:pt x="150" y="146"/>
                    <a:pt x="150" y="146"/>
                  </a:cubicBezTo>
                  <a:cubicBezTo>
                    <a:pt x="144" y="135"/>
                    <a:pt x="144" y="135"/>
                    <a:pt x="144" y="135"/>
                  </a:cubicBezTo>
                  <a:cubicBezTo>
                    <a:pt x="144" y="134"/>
                    <a:pt x="144" y="134"/>
                    <a:pt x="144" y="134"/>
                  </a:cubicBezTo>
                  <a:cubicBezTo>
                    <a:pt x="153" y="123"/>
                    <a:pt x="153" y="123"/>
                    <a:pt x="153" y="123"/>
                  </a:cubicBezTo>
                  <a:cubicBezTo>
                    <a:pt x="149" y="117"/>
                    <a:pt x="149" y="117"/>
                    <a:pt x="149" y="117"/>
                  </a:cubicBezTo>
                  <a:cubicBezTo>
                    <a:pt x="146" y="113"/>
                    <a:pt x="143" y="111"/>
                    <a:pt x="142" y="111"/>
                  </a:cubicBezTo>
                  <a:cubicBezTo>
                    <a:pt x="141" y="111"/>
                    <a:pt x="141" y="111"/>
                    <a:pt x="141" y="111"/>
                  </a:cubicBezTo>
                  <a:cubicBezTo>
                    <a:pt x="136" y="116"/>
                    <a:pt x="136" y="116"/>
                    <a:pt x="136" y="116"/>
                  </a:cubicBezTo>
                  <a:cubicBezTo>
                    <a:pt x="136" y="115"/>
                    <a:pt x="136" y="115"/>
                    <a:pt x="136" y="115"/>
                  </a:cubicBezTo>
                  <a:cubicBezTo>
                    <a:pt x="135" y="115"/>
                    <a:pt x="135" y="115"/>
                    <a:pt x="135" y="115"/>
                  </a:cubicBezTo>
                  <a:cubicBezTo>
                    <a:pt x="128" y="113"/>
                    <a:pt x="128" y="113"/>
                    <a:pt x="128" y="113"/>
                  </a:cubicBezTo>
                  <a:cubicBezTo>
                    <a:pt x="126" y="107"/>
                    <a:pt x="126" y="107"/>
                    <a:pt x="126" y="107"/>
                  </a:cubicBezTo>
                  <a:cubicBezTo>
                    <a:pt x="123" y="106"/>
                    <a:pt x="120" y="105"/>
                    <a:pt x="118" y="102"/>
                  </a:cubicBezTo>
                  <a:cubicBezTo>
                    <a:pt x="113" y="99"/>
                    <a:pt x="113" y="99"/>
                    <a:pt x="113" y="99"/>
                  </a:cubicBezTo>
                  <a:cubicBezTo>
                    <a:pt x="110" y="97"/>
                    <a:pt x="108" y="95"/>
                    <a:pt x="108" y="93"/>
                  </a:cubicBezTo>
                  <a:cubicBezTo>
                    <a:pt x="107" y="91"/>
                    <a:pt x="108" y="88"/>
                    <a:pt x="110" y="85"/>
                  </a:cubicBezTo>
                  <a:cubicBezTo>
                    <a:pt x="114" y="78"/>
                    <a:pt x="117" y="73"/>
                    <a:pt x="117" y="69"/>
                  </a:cubicBezTo>
                  <a:cubicBezTo>
                    <a:pt x="117" y="64"/>
                    <a:pt x="117" y="64"/>
                    <a:pt x="117" y="64"/>
                  </a:cubicBezTo>
                  <a:cubicBezTo>
                    <a:pt x="120" y="64"/>
                    <a:pt x="120" y="64"/>
                    <a:pt x="120" y="64"/>
                  </a:cubicBezTo>
                  <a:cubicBezTo>
                    <a:pt x="129" y="65"/>
                    <a:pt x="129" y="65"/>
                    <a:pt x="129" y="65"/>
                  </a:cubicBezTo>
                  <a:cubicBezTo>
                    <a:pt x="130" y="64"/>
                    <a:pt x="131" y="60"/>
                    <a:pt x="132" y="53"/>
                  </a:cubicBezTo>
                  <a:cubicBezTo>
                    <a:pt x="130" y="52"/>
                    <a:pt x="130" y="52"/>
                    <a:pt x="130" y="52"/>
                  </a:cubicBezTo>
                  <a:cubicBezTo>
                    <a:pt x="123" y="57"/>
                    <a:pt x="118" y="59"/>
                    <a:pt x="115" y="61"/>
                  </a:cubicBezTo>
                  <a:cubicBezTo>
                    <a:pt x="110" y="62"/>
                    <a:pt x="105" y="59"/>
                    <a:pt x="97" y="54"/>
                  </a:cubicBezTo>
                  <a:cubicBezTo>
                    <a:pt x="97" y="53"/>
                    <a:pt x="97" y="53"/>
                    <a:pt x="97" y="53"/>
                  </a:cubicBezTo>
                  <a:lnTo>
                    <a:pt x="96" y="53"/>
                  </a:lnTo>
                  <a:close/>
                </a:path>
              </a:pathLst>
            </a:custGeom>
            <a:grpFill/>
            <a:ln>
              <a:noFill/>
            </a:ln>
          </p:spPr>
          <p:txBody>
            <a:bodyPr/>
            <a:lstStyle/>
            <a:p>
              <a:endParaRPr lang="zh-CN" altLang="en-US"/>
            </a:p>
          </p:txBody>
        </p:sp>
        <p:sp>
          <p:nvSpPr>
            <p:cNvPr id="514" name="Freeform 25"/>
            <p:cNvSpPr>
              <a:spLocks noChangeArrowheads="1"/>
            </p:cNvSpPr>
            <p:nvPr/>
          </p:nvSpPr>
          <p:spPr bwMode="auto">
            <a:xfrm>
              <a:off x="4447269" y="2662468"/>
              <a:ext cx="133350" cy="187325"/>
            </a:xfrm>
            <a:custGeom>
              <a:avLst/>
              <a:gdLst>
                <a:gd name="T0" fmla="*/ 2147483647 w 41"/>
                <a:gd name="T1" fmla="*/ 2147483647 h 58"/>
                <a:gd name="T2" fmla="*/ 2147483647 w 41"/>
                <a:gd name="T3" fmla="*/ 0 h 58"/>
                <a:gd name="T4" fmla="*/ 2147483647 w 41"/>
                <a:gd name="T5" fmla="*/ 2147483647 h 58"/>
                <a:gd name="T6" fmla="*/ 2147483647 w 41"/>
                <a:gd name="T7" fmla="*/ 2147483647 h 58"/>
                <a:gd name="T8" fmla="*/ 2147483647 w 41"/>
                <a:gd name="T9" fmla="*/ 2147483647 h 58"/>
                <a:gd name="T10" fmla="*/ 2147483647 w 41"/>
                <a:gd name="T11" fmla="*/ 2147483647 h 58"/>
                <a:gd name="T12" fmla="*/ 2147483647 w 41"/>
                <a:gd name="T13" fmla="*/ 2147483647 h 58"/>
                <a:gd name="T14" fmla="*/ 2147483647 w 41"/>
                <a:gd name="T15" fmla="*/ 2147483647 h 58"/>
                <a:gd name="T16" fmla="*/ 2147483647 w 41"/>
                <a:gd name="T17" fmla="*/ 2147483647 h 58"/>
                <a:gd name="T18" fmla="*/ 2147483647 w 41"/>
                <a:gd name="T19" fmla="*/ 2147483647 h 58"/>
                <a:gd name="T20" fmla="*/ 2147483647 w 41"/>
                <a:gd name="T21" fmla="*/ 2147483647 h 58"/>
                <a:gd name="T22" fmla="*/ 2147483647 w 41"/>
                <a:gd name="T23" fmla="*/ 2147483647 h 58"/>
                <a:gd name="T24" fmla="*/ 2147483647 w 41"/>
                <a:gd name="T25" fmla="*/ 2147483647 h 58"/>
                <a:gd name="T26" fmla="*/ 2147483647 w 41"/>
                <a:gd name="T27" fmla="*/ 2147483647 h 58"/>
                <a:gd name="T28" fmla="*/ 2147483647 w 41"/>
                <a:gd name="T29" fmla="*/ 2147483647 h 58"/>
                <a:gd name="T30" fmla="*/ 2147483647 w 41"/>
                <a:gd name="T31" fmla="*/ 2147483647 h 58"/>
                <a:gd name="T32" fmla="*/ 2147483647 w 41"/>
                <a:gd name="T33" fmla="*/ 2147483647 h 58"/>
                <a:gd name="T34" fmla="*/ 2147483647 w 41"/>
                <a:gd name="T35" fmla="*/ 2147483647 h 58"/>
                <a:gd name="T36" fmla="*/ 2147483647 w 41"/>
                <a:gd name="T37" fmla="*/ 2147483647 h 58"/>
                <a:gd name="T38" fmla="*/ 2147483647 w 41"/>
                <a:gd name="T39" fmla="*/ 2147483647 h 58"/>
                <a:gd name="T40" fmla="*/ 2147483647 w 41"/>
                <a:gd name="T41" fmla="*/ 2147483647 h 58"/>
                <a:gd name="T42" fmla="*/ 2147483647 w 41"/>
                <a:gd name="T43" fmla="*/ 2147483647 h 58"/>
                <a:gd name="T44" fmla="*/ 2147483647 w 41"/>
                <a:gd name="T45" fmla="*/ 2147483647 h 58"/>
                <a:gd name="T46" fmla="*/ 2147483647 w 41"/>
                <a:gd name="T47" fmla="*/ 2147483647 h 58"/>
                <a:gd name="T48" fmla="*/ 2147483647 w 41"/>
                <a:gd name="T49" fmla="*/ 2147483647 h 58"/>
                <a:gd name="T50" fmla="*/ 2147483647 w 41"/>
                <a:gd name="T51" fmla="*/ 2147483647 h 58"/>
                <a:gd name="T52" fmla="*/ 2147483647 w 41"/>
                <a:gd name="T53" fmla="*/ 2147483647 h 58"/>
                <a:gd name="T54" fmla="*/ 2147483647 w 41"/>
                <a:gd name="T55" fmla="*/ 2147483647 h 58"/>
                <a:gd name="T56" fmla="*/ 2147483647 w 41"/>
                <a:gd name="T57" fmla="*/ 2147483647 h 58"/>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41"/>
                <a:gd name="T88" fmla="*/ 0 h 58"/>
                <a:gd name="T89" fmla="*/ 41 w 41"/>
                <a:gd name="T90" fmla="*/ 58 h 58"/>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41" h="58">
                  <a:moveTo>
                    <a:pt x="24" y="1"/>
                  </a:moveTo>
                  <a:cubicBezTo>
                    <a:pt x="23" y="0"/>
                    <a:pt x="23" y="0"/>
                    <a:pt x="23" y="0"/>
                  </a:cubicBezTo>
                  <a:cubicBezTo>
                    <a:pt x="21" y="0"/>
                    <a:pt x="19" y="2"/>
                    <a:pt x="17" y="7"/>
                  </a:cubicBezTo>
                  <a:cubicBezTo>
                    <a:pt x="15" y="6"/>
                    <a:pt x="15" y="6"/>
                    <a:pt x="15" y="6"/>
                  </a:cubicBezTo>
                  <a:cubicBezTo>
                    <a:pt x="15" y="6"/>
                    <a:pt x="15" y="6"/>
                    <a:pt x="15" y="6"/>
                  </a:cubicBezTo>
                  <a:cubicBezTo>
                    <a:pt x="15" y="7"/>
                    <a:pt x="15" y="7"/>
                    <a:pt x="15" y="7"/>
                  </a:cubicBezTo>
                  <a:cubicBezTo>
                    <a:pt x="12" y="10"/>
                    <a:pt x="12" y="10"/>
                    <a:pt x="12" y="10"/>
                  </a:cubicBezTo>
                  <a:cubicBezTo>
                    <a:pt x="10" y="11"/>
                    <a:pt x="10" y="11"/>
                    <a:pt x="10" y="11"/>
                  </a:cubicBezTo>
                  <a:cubicBezTo>
                    <a:pt x="6" y="13"/>
                    <a:pt x="6" y="13"/>
                    <a:pt x="6" y="13"/>
                  </a:cubicBezTo>
                  <a:cubicBezTo>
                    <a:pt x="5" y="16"/>
                    <a:pt x="5" y="16"/>
                    <a:pt x="5" y="16"/>
                  </a:cubicBezTo>
                  <a:cubicBezTo>
                    <a:pt x="6" y="21"/>
                    <a:pt x="5" y="24"/>
                    <a:pt x="3" y="25"/>
                  </a:cubicBezTo>
                  <a:cubicBezTo>
                    <a:pt x="1" y="30"/>
                    <a:pt x="1" y="30"/>
                    <a:pt x="1" y="30"/>
                  </a:cubicBezTo>
                  <a:cubicBezTo>
                    <a:pt x="1" y="31"/>
                    <a:pt x="0" y="34"/>
                    <a:pt x="1" y="39"/>
                  </a:cubicBezTo>
                  <a:cubicBezTo>
                    <a:pt x="3" y="51"/>
                    <a:pt x="3" y="51"/>
                    <a:pt x="3" y="51"/>
                  </a:cubicBezTo>
                  <a:cubicBezTo>
                    <a:pt x="4" y="52"/>
                    <a:pt x="6" y="54"/>
                    <a:pt x="10" y="56"/>
                  </a:cubicBezTo>
                  <a:cubicBezTo>
                    <a:pt x="19" y="58"/>
                    <a:pt x="19" y="58"/>
                    <a:pt x="19" y="58"/>
                  </a:cubicBezTo>
                  <a:cubicBezTo>
                    <a:pt x="21" y="58"/>
                    <a:pt x="25" y="57"/>
                    <a:pt x="28" y="55"/>
                  </a:cubicBezTo>
                  <a:cubicBezTo>
                    <a:pt x="26" y="50"/>
                    <a:pt x="26" y="50"/>
                    <a:pt x="26" y="50"/>
                  </a:cubicBezTo>
                  <a:cubicBezTo>
                    <a:pt x="26" y="49"/>
                    <a:pt x="26" y="49"/>
                    <a:pt x="26" y="49"/>
                  </a:cubicBezTo>
                  <a:cubicBezTo>
                    <a:pt x="26" y="49"/>
                    <a:pt x="26" y="49"/>
                    <a:pt x="26" y="49"/>
                  </a:cubicBezTo>
                  <a:cubicBezTo>
                    <a:pt x="27" y="45"/>
                    <a:pt x="27" y="45"/>
                    <a:pt x="27" y="45"/>
                  </a:cubicBezTo>
                  <a:cubicBezTo>
                    <a:pt x="27" y="45"/>
                    <a:pt x="27" y="45"/>
                    <a:pt x="27" y="45"/>
                  </a:cubicBezTo>
                  <a:cubicBezTo>
                    <a:pt x="31" y="37"/>
                    <a:pt x="31" y="37"/>
                    <a:pt x="31" y="37"/>
                  </a:cubicBezTo>
                  <a:cubicBezTo>
                    <a:pt x="39" y="37"/>
                    <a:pt x="39" y="37"/>
                    <a:pt x="39" y="37"/>
                  </a:cubicBezTo>
                  <a:cubicBezTo>
                    <a:pt x="41" y="37"/>
                    <a:pt x="41" y="37"/>
                    <a:pt x="41" y="37"/>
                  </a:cubicBezTo>
                  <a:cubicBezTo>
                    <a:pt x="40" y="34"/>
                    <a:pt x="37" y="30"/>
                    <a:pt x="33" y="24"/>
                  </a:cubicBezTo>
                  <a:cubicBezTo>
                    <a:pt x="30" y="20"/>
                    <a:pt x="30" y="20"/>
                    <a:pt x="30" y="20"/>
                  </a:cubicBezTo>
                  <a:cubicBezTo>
                    <a:pt x="29" y="17"/>
                    <a:pt x="27" y="13"/>
                    <a:pt x="27" y="9"/>
                  </a:cubicBezTo>
                  <a:cubicBezTo>
                    <a:pt x="26" y="5"/>
                    <a:pt x="25" y="3"/>
                    <a:pt x="24" y="1"/>
                  </a:cubicBezTo>
                  <a:close/>
                </a:path>
              </a:pathLst>
            </a:custGeom>
            <a:grpFill/>
            <a:ln>
              <a:noFill/>
            </a:ln>
          </p:spPr>
          <p:txBody>
            <a:bodyPr/>
            <a:lstStyle/>
            <a:p>
              <a:endParaRPr lang="zh-CN" altLang="en-US"/>
            </a:p>
          </p:txBody>
        </p:sp>
        <p:sp>
          <p:nvSpPr>
            <p:cNvPr id="515" name="Freeform 26"/>
            <p:cNvSpPr>
              <a:spLocks noChangeArrowheads="1"/>
            </p:cNvSpPr>
            <p:nvPr/>
          </p:nvSpPr>
          <p:spPr bwMode="auto">
            <a:xfrm>
              <a:off x="4321857" y="2579918"/>
              <a:ext cx="171450" cy="182563"/>
            </a:xfrm>
            <a:custGeom>
              <a:avLst/>
              <a:gdLst>
                <a:gd name="T0" fmla="*/ 2147483647 w 53"/>
                <a:gd name="T1" fmla="*/ 2147483647 h 57"/>
                <a:gd name="T2" fmla="*/ 2147483647 w 53"/>
                <a:gd name="T3" fmla="*/ 2147483647 h 57"/>
                <a:gd name="T4" fmla="*/ 2147483647 w 53"/>
                <a:gd name="T5" fmla="*/ 2147483647 h 57"/>
                <a:gd name="T6" fmla="*/ 2147483647 w 53"/>
                <a:gd name="T7" fmla="*/ 2147483647 h 57"/>
                <a:gd name="T8" fmla="*/ 2147483647 w 53"/>
                <a:gd name="T9" fmla="*/ 2147483647 h 57"/>
                <a:gd name="T10" fmla="*/ 2147483647 w 53"/>
                <a:gd name="T11" fmla="*/ 2147483647 h 57"/>
                <a:gd name="T12" fmla="*/ 2147483647 w 53"/>
                <a:gd name="T13" fmla="*/ 2147483647 h 57"/>
                <a:gd name="T14" fmla="*/ 2147483647 w 53"/>
                <a:gd name="T15" fmla="*/ 2147483647 h 57"/>
                <a:gd name="T16" fmla="*/ 2147483647 w 53"/>
                <a:gd name="T17" fmla="*/ 2147483647 h 57"/>
                <a:gd name="T18" fmla="*/ 2147483647 w 53"/>
                <a:gd name="T19" fmla="*/ 2147483647 h 57"/>
                <a:gd name="T20" fmla="*/ 2147483647 w 53"/>
                <a:gd name="T21" fmla="*/ 2147483647 h 57"/>
                <a:gd name="T22" fmla="*/ 2147483647 w 53"/>
                <a:gd name="T23" fmla="*/ 2147483647 h 57"/>
                <a:gd name="T24" fmla="*/ 2147483647 w 53"/>
                <a:gd name="T25" fmla="*/ 2147483647 h 57"/>
                <a:gd name="T26" fmla="*/ 0 w 53"/>
                <a:gd name="T27" fmla="*/ 2147483647 h 57"/>
                <a:gd name="T28" fmla="*/ 2147483647 w 53"/>
                <a:gd name="T29" fmla="*/ 2147483647 h 57"/>
                <a:gd name="T30" fmla="*/ 2147483647 w 53"/>
                <a:gd name="T31" fmla="*/ 2147483647 h 57"/>
                <a:gd name="T32" fmla="*/ 2147483647 w 53"/>
                <a:gd name="T33" fmla="*/ 2147483647 h 57"/>
                <a:gd name="T34" fmla="*/ 2147483647 w 53"/>
                <a:gd name="T35" fmla="*/ 2147483647 h 57"/>
                <a:gd name="T36" fmla="*/ 2147483647 w 53"/>
                <a:gd name="T37" fmla="*/ 2147483647 h 57"/>
                <a:gd name="T38" fmla="*/ 2147483647 w 53"/>
                <a:gd name="T39" fmla="*/ 2147483647 h 57"/>
                <a:gd name="T40" fmla="*/ 2147483647 w 53"/>
                <a:gd name="T41" fmla="*/ 2147483647 h 57"/>
                <a:gd name="T42" fmla="*/ 2147483647 w 53"/>
                <a:gd name="T43" fmla="*/ 2147483647 h 57"/>
                <a:gd name="T44" fmla="*/ 2147483647 w 53"/>
                <a:gd name="T45" fmla="*/ 2147483647 h 57"/>
                <a:gd name="T46" fmla="*/ 2147483647 w 53"/>
                <a:gd name="T47" fmla="*/ 2147483647 h 57"/>
                <a:gd name="T48" fmla="*/ 2147483647 w 53"/>
                <a:gd name="T49" fmla="*/ 2147483647 h 57"/>
                <a:gd name="T50" fmla="*/ 2147483647 w 53"/>
                <a:gd name="T51" fmla="*/ 2147483647 h 57"/>
                <a:gd name="T52" fmla="*/ 2147483647 w 53"/>
                <a:gd name="T53" fmla="*/ 2147483647 h 57"/>
                <a:gd name="T54" fmla="*/ 2147483647 w 53"/>
                <a:gd name="T55" fmla="*/ 2147483647 h 57"/>
                <a:gd name="T56" fmla="*/ 2147483647 w 53"/>
                <a:gd name="T57" fmla="*/ 2147483647 h 57"/>
                <a:gd name="T58" fmla="*/ 2147483647 w 53"/>
                <a:gd name="T59" fmla="*/ 2147483647 h 57"/>
                <a:gd name="T60" fmla="*/ 2147483647 w 53"/>
                <a:gd name="T61" fmla="*/ 2147483647 h 57"/>
                <a:gd name="T62" fmla="*/ 2147483647 w 53"/>
                <a:gd name="T63" fmla="*/ 2147483647 h 57"/>
                <a:gd name="T64" fmla="*/ 2147483647 w 53"/>
                <a:gd name="T65" fmla="*/ 2147483647 h 57"/>
                <a:gd name="T66" fmla="*/ 2147483647 w 53"/>
                <a:gd name="T67" fmla="*/ 2147483647 h 57"/>
                <a:gd name="T68" fmla="*/ 2147483647 w 53"/>
                <a:gd name="T69" fmla="*/ 2147483647 h 57"/>
                <a:gd name="T70" fmla="*/ 2147483647 w 53"/>
                <a:gd name="T71" fmla="*/ 2147483647 h 57"/>
                <a:gd name="T72" fmla="*/ 2147483647 w 53"/>
                <a:gd name="T73" fmla="*/ 2147483647 h 57"/>
                <a:gd name="T74" fmla="*/ 2147483647 w 53"/>
                <a:gd name="T75" fmla="*/ 2147483647 h 57"/>
                <a:gd name="T76" fmla="*/ 2147483647 w 53"/>
                <a:gd name="T77" fmla="*/ 2147483647 h 57"/>
                <a:gd name="T78" fmla="*/ 2147483647 w 53"/>
                <a:gd name="T79" fmla="*/ 2147483647 h 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53"/>
                <a:gd name="T121" fmla="*/ 0 h 57"/>
                <a:gd name="T122" fmla="*/ 53 w 53"/>
                <a:gd name="T123" fmla="*/ 57 h 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53" h="57">
                  <a:moveTo>
                    <a:pt x="26" y="12"/>
                  </a:moveTo>
                  <a:cubicBezTo>
                    <a:pt x="26" y="13"/>
                    <a:pt x="26" y="13"/>
                    <a:pt x="26" y="13"/>
                  </a:cubicBezTo>
                  <a:cubicBezTo>
                    <a:pt x="24" y="13"/>
                    <a:pt x="24" y="13"/>
                    <a:pt x="24" y="13"/>
                  </a:cubicBezTo>
                  <a:cubicBezTo>
                    <a:pt x="19" y="12"/>
                    <a:pt x="19" y="12"/>
                    <a:pt x="19" y="12"/>
                  </a:cubicBezTo>
                  <a:cubicBezTo>
                    <a:pt x="19" y="14"/>
                    <a:pt x="19" y="14"/>
                    <a:pt x="19" y="14"/>
                  </a:cubicBezTo>
                  <a:cubicBezTo>
                    <a:pt x="19" y="15"/>
                    <a:pt x="19" y="15"/>
                    <a:pt x="19" y="15"/>
                  </a:cubicBezTo>
                  <a:cubicBezTo>
                    <a:pt x="18" y="15"/>
                    <a:pt x="18" y="15"/>
                    <a:pt x="18" y="15"/>
                  </a:cubicBezTo>
                  <a:cubicBezTo>
                    <a:pt x="9" y="19"/>
                    <a:pt x="9" y="19"/>
                    <a:pt x="9" y="19"/>
                  </a:cubicBezTo>
                  <a:cubicBezTo>
                    <a:pt x="9" y="20"/>
                    <a:pt x="9" y="20"/>
                    <a:pt x="9" y="20"/>
                  </a:cubicBezTo>
                  <a:cubicBezTo>
                    <a:pt x="8" y="23"/>
                    <a:pt x="9" y="25"/>
                    <a:pt x="12" y="28"/>
                  </a:cubicBezTo>
                  <a:cubicBezTo>
                    <a:pt x="12" y="29"/>
                    <a:pt x="12" y="29"/>
                    <a:pt x="12" y="29"/>
                  </a:cubicBezTo>
                  <a:cubicBezTo>
                    <a:pt x="12" y="30"/>
                    <a:pt x="12" y="30"/>
                    <a:pt x="12" y="30"/>
                  </a:cubicBezTo>
                  <a:cubicBezTo>
                    <a:pt x="9" y="34"/>
                    <a:pt x="6" y="38"/>
                    <a:pt x="2" y="41"/>
                  </a:cubicBezTo>
                  <a:cubicBezTo>
                    <a:pt x="0" y="42"/>
                    <a:pt x="0" y="43"/>
                    <a:pt x="0" y="45"/>
                  </a:cubicBezTo>
                  <a:cubicBezTo>
                    <a:pt x="2" y="48"/>
                    <a:pt x="2" y="48"/>
                    <a:pt x="2" y="48"/>
                  </a:cubicBezTo>
                  <a:cubicBezTo>
                    <a:pt x="7" y="50"/>
                    <a:pt x="7" y="50"/>
                    <a:pt x="7" y="50"/>
                  </a:cubicBezTo>
                  <a:cubicBezTo>
                    <a:pt x="10" y="50"/>
                    <a:pt x="10" y="50"/>
                    <a:pt x="10" y="50"/>
                  </a:cubicBezTo>
                  <a:cubicBezTo>
                    <a:pt x="15" y="50"/>
                    <a:pt x="18" y="51"/>
                    <a:pt x="20" y="53"/>
                  </a:cubicBezTo>
                  <a:cubicBezTo>
                    <a:pt x="24" y="55"/>
                    <a:pt x="24" y="55"/>
                    <a:pt x="24" y="55"/>
                  </a:cubicBezTo>
                  <a:cubicBezTo>
                    <a:pt x="26" y="57"/>
                    <a:pt x="29" y="57"/>
                    <a:pt x="31" y="57"/>
                  </a:cubicBezTo>
                  <a:cubicBezTo>
                    <a:pt x="32" y="57"/>
                    <a:pt x="34" y="56"/>
                    <a:pt x="36" y="53"/>
                  </a:cubicBezTo>
                  <a:cubicBezTo>
                    <a:pt x="39" y="49"/>
                    <a:pt x="39" y="49"/>
                    <a:pt x="39" y="49"/>
                  </a:cubicBezTo>
                  <a:cubicBezTo>
                    <a:pt x="42" y="42"/>
                    <a:pt x="42" y="42"/>
                    <a:pt x="42" y="42"/>
                  </a:cubicBezTo>
                  <a:cubicBezTo>
                    <a:pt x="40" y="33"/>
                    <a:pt x="40" y="33"/>
                    <a:pt x="40" y="33"/>
                  </a:cubicBezTo>
                  <a:cubicBezTo>
                    <a:pt x="43" y="34"/>
                    <a:pt x="43" y="34"/>
                    <a:pt x="43" y="34"/>
                  </a:cubicBezTo>
                  <a:cubicBezTo>
                    <a:pt x="48" y="34"/>
                    <a:pt x="48" y="34"/>
                    <a:pt x="48" y="34"/>
                  </a:cubicBezTo>
                  <a:cubicBezTo>
                    <a:pt x="50" y="33"/>
                    <a:pt x="50" y="33"/>
                    <a:pt x="50" y="33"/>
                  </a:cubicBezTo>
                  <a:cubicBezTo>
                    <a:pt x="51" y="31"/>
                    <a:pt x="51" y="31"/>
                    <a:pt x="51" y="31"/>
                  </a:cubicBezTo>
                  <a:cubicBezTo>
                    <a:pt x="47" y="19"/>
                    <a:pt x="47" y="19"/>
                    <a:pt x="47" y="19"/>
                  </a:cubicBezTo>
                  <a:cubicBezTo>
                    <a:pt x="48" y="15"/>
                    <a:pt x="48" y="15"/>
                    <a:pt x="48" y="15"/>
                  </a:cubicBezTo>
                  <a:cubicBezTo>
                    <a:pt x="50" y="13"/>
                    <a:pt x="51" y="12"/>
                    <a:pt x="53" y="11"/>
                  </a:cubicBezTo>
                  <a:cubicBezTo>
                    <a:pt x="53" y="11"/>
                    <a:pt x="53" y="11"/>
                    <a:pt x="53" y="11"/>
                  </a:cubicBezTo>
                  <a:cubicBezTo>
                    <a:pt x="52" y="9"/>
                    <a:pt x="52" y="9"/>
                    <a:pt x="52" y="9"/>
                  </a:cubicBezTo>
                  <a:cubicBezTo>
                    <a:pt x="43" y="9"/>
                    <a:pt x="43" y="9"/>
                    <a:pt x="43" y="9"/>
                  </a:cubicBezTo>
                  <a:cubicBezTo>
                    <a:pt x="43" y="9"/>
                    <a:pt x="43" y="9"/>
                    <a:pt x="43" y="9"/>
                  </a:cubicBezTo>
                  <a:cubicBezTo>
                    <a:pt x="34" y="3"/>
                    <a:pt x="34" y="3"/>
                    <a:pt x="34" y="3"/>
                  </a:cubicBezTo>
                  <a:cubicBezTo>
                    <a:pt x="30" y="0"/>
                    <a:pt x="27" y="0"/>
                    <a:pt x="24" y="1"/>
                  </a:cubicBezTo>
                  <a:cubicBezTo>
                    <a:pt x="22" y="1"/>
                    <a:pt x="22" y="1"/>
                    <a:pt x="22" y="1"/>
                  </a:cubicBezTo>
                  <a:cubicBezTo>
                    <a:pt x="22" y="3"/>
                    <a:pt x="22" y="5"/>
                    <a:pt x="25" y="5"/>
                  </a:cubicBezTo>
                  <a:cubicBezTo>
                    <a:pt x="27" y="7"/>
                    <a:pt x="28" y="9"/>
                    <a:pt x="26" y="12"/>
                  </a:cubicBezTo>
                  <a:close/>
                </a:path>
              </a:pathLst>
            </a:custGeom>
            <a:grpFill/>
            <a:ln>
              <a:noFill/>
            </a:ln>
          </p:spPr>
          <p:txBody>
            <a:bodyPr/>
            <a:lstStyle/>
            <a:p>
              <a:endParaRPr lang="zh-CN" altLang="en-US"/>
            </a:p>
          </p:txBody>
        </p:sp>
        <p:sp>
          <p:nvSpPr>
            <p:cNvPr id="516" name="Freeform 27"/>
            <p:cNvSpPr>
              <a:spLocks noChangeArrowheads="1"/>
            </p:cNvSpPr>
            <p:nvPr/>
          </p:nvSpPr>
          <p:spPr bwMode="auto">
            <a:xfrm>
              <a:off x="4610782" y="2216381"/>
              <a:ext cx="603250" cy="574675"/>
            </a:xfrm>
            <a:custGeom>
              <a:avLst/>
              <a:gdLst>
                <a:gd name="T0" fmla="*/ 2147483647 w 188"/>
                <a:gd name="T1" fmla="*/ 2147483647 h 179"/>
                <a:gd name="T2" fmla="*/ 2147483647 w 188"/>
                <a:gd name="T3" fmla="*/ 2147483647 h 179"/>
                <a:gd name="T4" fmla="*/ 2147483647 w 188"/>
                <a:gd name="T5" fmla="*/ 2147483647 h 179"/>
                <a:gd name="T6" fmla="*/ 2147483647 w 188"/>
                <a:gd name="T7" fmla="*/ 2147483647 h 179"/>
                <a:gd name="T8" fmla="*/ 2147483647 w 188"/>
                <a:gd name="T9" fmla="*/ 2147483647 h 179"/>
                <a:gd name="T10" fmla="*/ 2147483647 w 188"/>
                <a:gd name="T11" fmla="*/ 2147483647 h 179"/>
                <a:gd name="T12" fmla="*/ 2147483647 w 188"/>
                <a:gd name="T13" fmla="*/ 2147483647 h 179"/>
                <a:gd name="T14" fmla="*/ 2147483647 w 188"/>
                <a:gd name="T15" fmla="*/ 2147483647 h 179"/>
                <a:gd name="T16" fmla="*/ 2147483647 w 188"/>
                <a:gd name="T17" fmla="*/ 2147483647 h 179"/>
                <a:gd name="T18" fmla="*/ 2147483647 w 188"/>
                <a:gd name="T19" fmla="*/ 2147483647 h 179"/>
                <a:gd name="T20" fmla="*/ 0 w 188"/>
                <a:gd name="T21" fmla="*/ 2147483647 h 179"/>
                <a:gd name="T22" fmla="*/ 2147483647 w 188"/>
                <a:gd name="T23" fmla="*/ 2147483647 h 179"/>
                <a:gd name="T24" fmla="*/ 2147483647 w 188"/>
                <a:gd name="T25" fmla="*/ 2147483647 h 179"/>
                <a:gd name="T26" fmla="*/ 2147483647 w 188"/>
                <a:gd name="T27" fmla="*/ 2147483647 h 179"/>
                <a:gd name="T28" fmla="*/ 2147483647 w 188"/>
                <a:gd name="T29" fmla="*/ 2147483647 h 179"/>
                <a:gd name="T30" fmla="*/ 2147483647 w 188"/>
                <a:gd name="T31" fmla="*/ 2147483647 h 179"/>
                <a:gd name="T32" fmla="*/ 2147483647 w 188"/>
                <a:gd name="T33" fmla="*/ 2147483647 h 179"/>
                <a:gd name="T34" fmla="*/ 2147483647 w 188"/>
                <a:gd name="T35" fmla="*/ 2147483647 h 179"/>
                <a:gd name="T36" fmla="*/ 2147483647 w 188"/>
                <a:gd name="T37" fmla="*/ 2147483647 h 179"/>
                <a:gd name="T38" fmla="*/ 2147483647 w 188"/>
                <a:gd name="T39" fmla="*/ 2147483647 h 179"/>
                <a:gd name="T40" fmla="*/ 2147483647 w 188"/>
                <a:gd name="T41" fmla="*/ 2147483647 h 179"/>
                <a:gd name="T42" fmla="*/ 2147483647 w 188"/>
                <a:gd name="T43" fmla="*/ 2147483647 h 179"/>
                <a:gd name="T44" fmla="*/ 2147483647 w 188"/>
                <a:gd name="T45" fmla="*/ 2147483647 h 179"/>
                <a:gd name="T46" fmla="*/ 2147483647 w 188"/>
                <a:gd name="T47" fmla="*/ 2147483647 h 179"/>
                <a:gd name="T48" fmla="*/ 2147483647 w 188"/>
                <a:gd name="T49" fmla="*/ 2147483647 h 179"/>
                <a:gd name="T50" fmla="*/ 2147483647 w 188"/>
                <a:gd name="T51" fmla="*/ 2147483647 h 179"/>
                <a:gd name="T52" fmla="*/ 2147483647 w 188"/>
                <a:gd name="T53" fmla="*/ 2147483647 h 179"/>
                <a:gd name="T54" fmla="*/ 2147483647 w 188"/>
                <a:gd name="T55" fmla="*/ 2147483647 h 179"/>
                <a:gd name="T56" fmla="*/ 2147483647 w 188"/>
                <a:gd name="T57" fmla="*/ 2147483647 h 179"/>
                <a:gd name="T58" fmla="*/ 2147483647 w 188"/>
                <a:gd name="T59" fmla="*/ 2147483647 h 179"/>
                <a:gd name="T60" fmla="*/ 2147483647 w 188"/>
                <a:gd name="T61" fmla="*/ 2147483647 h 179"/>
                <a:gd name="T62" fmla="*/ 2147483647 w 188"/>
                <a:gd name="T63" fmla="*/ 2147483647 h 179"/>
                <a:gd name="T64" fmla="*/ 2147483647 w 188"/>
                <a:gd name="T65" fmla="*/ 2147483647 h 179"/>
                <a:gd name="T66" fmla="*/ 2147483647 w 188"/>
                <a:gd name="T67" fmla="*/ 2147483647 h 179"/>
                <a:gd name="T68" fmla="*/ 2147483647 w 188"/>
                <a:gd name="T69" fmla="*/ 2147483647 h 179"/>
                <a:gd name="T70" fmla="*/ 2147483647 w 188"/>
                <a:gd name="T71" fmla="*/ 2147483647 h 179"/>
                <a:gd name="T72" fmla="*/ 2147483647 w 188"/>
                <a:gd name="T73" fmla="*/ 2147483647 h 179"/>
                <a:gd name="T74" fmla="*/ 2147483647 w 188"/>
                <a:gd name="T75" fmla="*/ 2147483647 h 179"/>
                <a:gd name="T76" fmla="*/ 2147483647 w 188"/>
                <a:gd name="T77" fmla="*/ 2147483647 h 179"/>
                <a:gd name="T78" fmla="*/ 2147483647 w 188"/>
                <a:gd name="T79" fmla="*/ 2147483647 h 179"/>
                <a:gd name="T80" fmla="*/ 2147483647 w 188"/>
                <a:gd name="T81" fmla="*/ 2147483647 h 179"/>
                <a:gd name="T82" fmla="*/ 2147483647 w 188"/>
                <a:gd name="T83" fmla="*/ 2147483647 h 179"/>
                <a:gd name="T84" fmla="*/ 2147483647 w 188"/>
                <a:gd name="T85" fmla="*/ 2147483647 h 179"/>
                <a:gd name="T86" fmla="*/ 2147483647 w 188"/>
                <a:gd name="T87" fmla="*/ 2147483647 h 179"/>
                <a:gd name="T88" fmla="*/ 2147483647 w 188"/>
                <a:gd name="T89" fmla="*/ 2147483647 h 179"/>
                <a:gd name="T90" fmla="*/ 2147483647 w 188"/>
                <a:gd name="T91" fmla="*/ 2147483647 h 179"/>
                <a:gd name="T92" fmla="*/ 2147483647 w 188"/>
                <a:gd name="T93" fmla="*/ 2147483647 h 179"/>
                <a:gd name="T94" fmla="*/ 2147483647 w 188"/>
                <a:gd name="T95" fmla="*/ 2147483647 h 179"/>
                <a:gd name="T96" fmla="*/ 2147483647 w 188"/>
                <a:gd name="T97" fmla="*/ 2147483647 h 179"/>
                <a:gd name="T98" fmla="*/ 2147483647 w 188"/>
                <a:gd name="T99" fmla="*/ 2147483647 h 17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188"/>
                <a:gd name="T151" fmla="*/ 0 h 179"/>
                <a:gd name="T152" fmla="*/ 188 w 188"/>
                <a:gd name="T153" fmla="*/ 179 h 17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188" h="179">
                  <a:moveTo>
                    <a:pt x="86" y="23"/>
                  </a:moveTo>
                  <a:cubicBezTo>
                    <a:pt x="81" y="30"/>
                    <a:pt x="81" y="30"/>
                    <a:pt x="81" y="30"/>
                  </a:cubicBezTo>
                  <a:cubicBezTo>
                    <a:pt x="80" y="31"/>
                    <a:pt x="80" y="33"/>
                    <a:pt x="80" y="37"/>
                  </a:cubicBezTo>
                  <a:cubicBezTo>
                    <a:pt x="80" y="40"/>
                    <a:pt x="80" y="40"/>
                    <a:pt x="80" y="40"/>
                  </a:cubicBezTo>
                  <a:cubicBezTo>
                    <a:pt x="71" y="40"/>
                    <a:pt x="71" y="40"/>
                    <a:pt x="71" y="40"/>
                  </a:cubicBezTo>
                  <a:cubicBezTo>
                    <a:pt x="70" y="40"/>
                    <a:pt x="70" y="40"/>
                    <a:pt x="70" y="40"/>
                  </a:cubicBezTo>
                  <a:cubicBezTo>
                    <a:pt x="70" y="40"/>
                    <a:pt x="70" y="40"/>
                    <a:pt x="70" y="40"/>
                  </a:cubicBezTo>
                  <a:cubicBezTo>
                    <a:pt x="64" y="38"/>
                    <a:pt x="64" y="38"/>
                    <a:pt x="64" y="38"/>
                  </a:cubicBezTo>
                  <a:cubicBezTo>
                    <a:pt x="58" y="46"/>
                    <a:pt x="58" y="46"/>
                    <a:pt x="58" y="46"/>
                  </a:cubicBezTo>
                  <a:cubicBezTo>
                    <a:pt x="58" y="46"/>
                    <a:pt x="58" y="46"/>
                    <a:pt x="58" y="46"/>
                  </a:cubicBezTo>
                  <a:cubicBezTo>
                    <a:pt x="51" y="50"/>
                    <a:pt x="51" y="50"/>
                    <a:pt x="51" y="50"/>
                  </a:cubicBezTo>
                  <a:cubicBezTo>
                    <a:pt x="46" y="56"/>
                    <a:pt x="46" y="56"/>
                    <a:pt x="46" y="56"/>
                  </a:cubicBezTo>
                  <a:cubicBezTo>
                    <a:pt x="46" y="56"/>
                    <a:pt x="46" y="56"/>
                    <a:pt x="46" y="56"/>
                  </a:cubicBezTo>
                  <a:cubicBezTo>
                    <a:pt x="45" y="58"/>
                    <a:pt x="45" y="58"/>
                    <a:pt x="45" y="58"/>
                  </a:cubicBezTo>
                  <a:cubicBezTo>
                    <a:pt x="45" y="58"/>
                    <a:pt x="45" y="58"/>
                    <a:pt x="45" y="58"/>
                  </a:cubicBezTo>
                  <a:cubicBezTo>
                    <a:pt x="35" y="69"/>
                    <a:pt x="35" y="69"/>
                    <a:pt x="35" y="69"/>
                  </a:cubicBezTo>
                  <a:cubicBezTo>
                    <a:pt x="35" y="70"/>
                    <a:pt x="35" y="70"/>
                    <a:pt x="35" y="70"/>
                  </a:cubicBezTo>
                  <a:cubicBezTo>
                    <a:pt x="34" y="70"/>
                    <a:pt x="34" y="70"/>
                    <a:pt x="34" y="70"/>
                  </a:cubicBezTo>
                  <a:cubicBezTo>
                    <a:pt x="27" y="74"/>
                    <a:pt x="27" y="74"/>
                    <a:pt x="27" y="74"/>
                  </a:cubicBezTo>
                  <a:cubicBezTo>
                    <a:pt x="21" y="70"/>
                    <a:pt x="21" y="70"/>
                    <a:pt x="21" y="70"/>
                  </a:cubicBezTo>
                  <a:cubicBezTo>
                    <a:pt x="21" y="69"/>
                    <a:pt x="21" y="69"/>
                    <a:pt x="21" y="69"/>
                  </a:cubicBezTo>
                  <a:cubicBezTo>
                    <a:pt x="21" y="69"/>
                    <a:pt x="21" y="69"/>
                    <a:pt x="21" y="69"/>
                  </a:cubicBezTo>
                  <a:cubicBezTo>
                    <a:pt x="21" y="69"/>
                    <a:pt x="21" y="69"/>
                    <a:pt x="21" y="69"/>
                  </a:cubicBezTo>
                  <a:cubicBezTo>
                    <a:pt x="15" y="63"/>
                    <a:pt x="15" y="63"/>
                    <a:pt x="15" y="63"/>
                  </a:cubicBezTo>
                  <a:cubicBezTo>
                    <a:pt x="12" y="61"/>
                    <a:pt x="12" y="61"/>
                    <a:pt x="12" y="61"/>
                  </a:cubicBezTo>
                  <a:cubicBezTo>
                    <a:pt x="14" y="78"/>
                    <a:pt x="14" y="78"/>
                    <a:pt x="14" y="78"/>
                  </a:cubicBezTo>
                  <a:cubicBezTo>
                    <a:pt x="17" y="86"/>
                    <a:pt x="17" y="86"/>
                    <a:pt x="17" y="86"/>
                  </a:cubicBezTo>
                  <a:cubicBezTo>
                    <a:pt x="11" y="92"/>
                    <a:pt x="11" y="92"/>
                    <a:pt x="11" y="92"/>
                  </a:cubicBezTo>
                  <a:cubicBezTo>
                    <a:pt x="2" y="104"/>
                    <a:pt x="2" y="104"/>
                    <a:pt x="2" y="104"/>
                  </a:cubicBezTo>
                  <a:cubicBezTo>
                    <a:pt x="2" y="110"/>
                    <a:pt x="2" y="110"/>
                    <a:pt x="2" y="110"/>
                  </a:cubicBezTo>
                  <a:cubicBezTo>
                    <a:pt x="2" y="110"/>
                    <a:pt x="2" y="110"/>
                    <a:pt x="2" y="110"/>
                  </a:cubicBezTo>
                  <a:cubicBezTo>
                    <a:pt x="2" y="110"/>
                    <a:pt x="2" y="110"/>
                    <a:pt x="2" y="110"/>
                  </a:cubicBezTo>
                  <a:cubicBezTo>
                    <a:pt x="0" y="113"/>
                    <a:pt x="0" y="113"/>
                    <a:pt x="0" y="113"/>
                  </a:cubicBezTo>
                  <a:cubicBezTo>
                    <a:pt x="1" y="116"/>
                    <a:pt x="1" y="116"/>
                    <a:pt x="1" y="116"/>
                  </a:cubicBezTo>
                  <a:cubicBezTo>
                    <a:pt x="4" y="116"/>
                    <a:pt x="4" y="116"/>
                    <a:pt x="4" y="116"/>
                  </a:cubicBezTo>
                  <a:cubicBezTo>
                    <a:pt x="16" y="119"/>
                    <a:pt x="16" y="119"/>
                    <a:pt x="16" y="119"/>
                  </a:cubicBezTo>
                  <a:cubicBezTo>
                    <a:pt x="16" y="119"/>
                    <a:pt x="16" y="119"/>
                    <a:pt x="16" y="119"/>
                  </a:cubicBezTo>
                  <a:cubicBezTo>
                    <a:pt x="17" y="119"/>
                    <a:pt x="17" y="119"/>
                    <a:pt x="17" y="119"/>
                  </a:cubicBezTo>
                  <a:cubicBezTo>
                    <a:pt x="17" y="120"/>
                    <a:pt x="17" y="120"/>
                    <a:pt x="17" y="120"/>
                  </a:cubicBezTo>
                  <a:cubicBezTo>
                    <a:pt x="17" y="120"/>
                    <a:pt x="17" y="120"/>
                    <a:pt x="17" y="120"/>
                  </a:cubicBezTo>
                  <a:cubicBezTo>
                    <a:pt x="20" y="122"/>
                    <a:pt x="20" y="122"/>
                    <a:pt x="20" y="122"/>
                  </a:cubicBezTo>
                  <a:cubicBezTo>
                    <a:pt x="23" y="124"/>
                    <a:pt x="23" y="124"/>
                    <a:pt x="23" y="124"/>
                  </a:cubicBezTo>
                  <a:cubicBezTo>
                    <a:pt x="23" y="124"/>
                    <a:pt x="23" y="124"/>
                    <a:pt x="23" y="124"/>
                  </a:cubicBezTo>
                  <a:cubicBezTo>
                    <a:pt x="24" y="124"/>
                    <a:pt x="24" y="124"/>
                    <a:pt x="24" y="124"/>
                  </a:cubicBezTo>
                  <a:cubicBezTo>
                    <a:pt x="24" y="124"/>
                    <a:pt x="24" y="124"/>
                    <a:pt x="24" y="124"/>
                  </a:cubicBezTo>
                  <a:cubicBezTo>
                    <a:pt x="25" y="126"/>
                    <a:pt x="26" y="127"/>
                    <a:pt x="26" y="129"/>
                  </a:cubicBezTo>
                  <a:cubicBezTo>
                    <a:pt x="27" y="132"/>
                    <a:pt x="27" y="132"/>
                    <a:pt x="27" y="132"/>
                  </a:cubicBezTo>
                  <a:cubicBezTo>
                    <a:pt x="39" y="136"/>
                    <a:pt x="39" y="136"/>
                    <a:pt x="39" y="136"/>
                  </a:cubicBezTo>
                  <a:cubicBezTo>
                    <a:pt x="43" y="135"/>
                    <a:pt x="43" y="135"/>
                    <a:pt x="43" y="135"/>
                  </a:cubicBezTo>
                  <a:cubicBezTo>
                    <a:pt x="46" y="130"/>
                    <a:pt x="46" y="130"/>
                    <a:pt x="46" y="130"/>
                  </a:cubicBezTo>
                  <a:cubicBezTo>
                    <a:pt x="56" y="112"/>
                    <a:pt x="56" y="112"/>
                    <a:pt x="56" y="112"/>
                  </a:cubicBezTo>
                  <a:cubicBezTo>
                    <a:pt x="56" y="112"/>
                    <a:pt x="56" y="112"/>
                    <a:pt x="56" y="112"/>
                  </a:cubicBezTo>
                  <a:cubicBezTo>
                    <a:pt x="56" y="112"/>
                    <a:pt x="56" y="112"/>
                    <a:pt x="56" y="112"/>
                  </a:cubicBezTo>
                  <a:cubicBezTo>
                    <a:pt x="61" y="106"/>
                    <a:pt x="61" y="106"/>
                    <a:pt x="61" y="106"/>
                  </a:cubicBezTo>
                  <a:cubicBezTo>
                    <a:pt x="61" y="105"/>
                    <a:pt x="61" y="105"/>
                    <a:pt x="61" y="105"/>
                  </a:cubicBezTo>
                  <a:cubicBezTo>
                    <a:pt x="69" y="102"/>
                    <a:pt x="69" y="102"/>
                    <a:pt x="69" y="102"/>
                  </a:cubicBezTo>
                  <a:cubicBezTo>
                    <a:pt x="74" y="101"/>
                    <a:pt x="74" y="101"/>
                    <a:pt x="74" y="101"/>
                  </a:cubicBezTo>
                  <a:cubicBezTo>
                    <a:pt x="76" y="98"/>
                    <a:pt x="78" y="96"/>
                    <a:pt x="80" y="96"/>
                  </a:cubicBezTo>
                  <a:cubicBezTo>
                    <a:pt x="81" y="96"/>
                    <a:pt x="83" y="97"/>
                    <a:pt x="86" y="99"/>
                  </a:cubicBezTo>
                  <a:cubicBezTo>
                    <a:pt x="87" y="99"/>
                    <a:pt x="87" y="99"/>
                    <a:pt x="87" y="99"/>
                  </a:cubicBezTo>
                  <a:cubicBezTo>
                    <a:pt x="87" y="100"/>
                    <a:pt x="87" y="100"/>
                    <a:pt x="87" y="100"/>
                  </a:cubicBezTo>
                  <a:cubicBezTo>
                    <a:pt x="94" y="110"/>
                    <a:pt x="94" y="110"/>
                    <a:pt x="94" y="110"/>
                  </a:cubicBezTo>
                  <a:cubicBezTo>
                    <a:pt x="94" y="110"/>
                    <a:pt x="94" y="110"/>
                    <a:pt x="94" y="110"/>
                  </a:cubicBezTo>
                  <a:cubicBezTo>
                    <a:pt x="94" y="110"/>
                    <a:pt x="94" y="110"/>
                    <a:pt x="94" y="110"/>
                  </a:cubicBezTo>
                  <a:cubicBezTo>
                    <a:pt x="94" y="111"/>
                    <a:pt x="94" y="111"/>
                    <a:pt x="94" y="111"/>
                  </a:cubicBezTo>
                  <a:cubicBezTo>
                    <a:pt x="95" y="119"/>
                    <a:pt x="95" y="119"/>
                    <a:pt x="95" y="119"/>
                  </a:cubicBezTo>
                  <a:cubicBezTo>
                    <a:pt x="94" y="127"/>
                    <a:pt x="94" y="127"/>
                    <a:pt x="94" y="127"/>
                  </a:cubicBezTo>
                  <a:cubicBezTo>
                    <a:pt x="94" y="127"/>
                    <a:pt x="94" y="127"/>
                    <a:pt x="94" y="127"/>
                  </a:cubicBezTo>
                  <a:cubicBezTo>
                    <a:pt x="92" y="134"/>
                    <a:pt x="92" y="134"/>
                    <a:pt x="92" y="134"/>
                  </a:cubicBezTo>
                  <a:cubicBezTo>
                    <a:pt x="92" y="134"/>
                    <a:pt x="92" y="134"/>
                    <a:pt x="92" y="134"/>
                  </a:cubicBezTo>
                  <a:cubicBezTo>
                    <a:pt x="92" y="135"/>
                    <a:pt x="92" y="135"/>
                    <a:pt x="92" y="135"/>
                  </a:cubicBezTo>
                  <a:cubicBezTo>
                    <a:pt x="92" y="135"/>
                    <a:pt x="92" y="135"/>
                    <a:pt x="92" y="135"/>
                  </a:cubicBezTo>
                  <a:cubicBezTo>
                    <a:pt x="87" y="142"/>
                    <a:pt x="87" y="142"/>
                    <a:pt x="87" y="142"/>
                  </a:cubicBezTo>
                  <a:cubicBezTo>
                    <a:pt x="84" y="147"/>
                    <a:pt x="84" y="147"/>
                    <a:pt x="84" y="147"/>
                  </a:cubicBezTo>
                  <a:cubicBezTo>
                    <a:pt x="85" y="156"/>
                    <a:pt x="85" y="156"/>
                    <a:pt x="85" y="156"/>
                  </a:cubicBezTo>
                  <a:cubicBezTo>
                    <a:pt x="86" y="156"/>
                    <a:pt x="86" y="156"/>
                    <a:pt x="86" y="156"/>
                  </a:cubicBezTo>
                  <a:cubicBezTo>
                    <a:pt x="88" y="154"/>
                    <a:pt x="88" y="154"/>
                    <a:pt x="88" y="154"/>
                  </a:cubicBezTo>
                  <a:cubicBezTo>
                    <a:pt x="92" y="152"/>
                    <a:pt x="92" y="152"/>
                    <a:pt x="92" y="152"/>
                  </a:cubicBezTo>
                  <a:cubicBezTo>
                    <a:pt x="92" y="151"/>
                    <a:pt x="92" y="151"/>
                    <a:pt x="92" y="151"/>
                  </a:cubicBezTo>
                  <a:cubicBezTo>
                    <a:pt x="93" y="150"/>
                    <a:pt x="93" y="150"/>
                    <a:pt x="93" y="150"/>
                  </a:cubicBezTo>
                  <a:cubicBezTo>
                    <a:pt x="97" y="154"/>
                    <a:pt x="97" y="154"/>
                    <a:pt x="97" y="154"/>
                  </a:cubicBezTo>
                  <a:cubicBezTo>
                    <a:pt x="97" y="154"/>
                    <a:pt x="97" y="154"/>
                    <a:pt x="97" y="154"/>
                  </a:cubicBezTo>
                  <a:cubicBezTo>
                    <a:pt x="97" y="160"/>
                    <a:pt x="97" y="160"/>
                    <a:pt x="97" y="160"/>
                  </a:cubicBezTo>
                  <a:cubicBezTo>
                    <a:pt x="96" y="160"/>
                    <a:pt x="96" y="160"/>
                    <a:pt x="96" y="160"/>
                  </a:cubicBezTo>
                  <a:cubicBezTo>
                    <a:pt x="93" y="162"/>
                    <a:pt x="93" y="162"/>
                    <a:pt x="93" y="162"/>
                  </a:cubicBezTo>
                  <a:cubicBezTo>
                    <a:pt x="92" y="164"/>
                    <a:pt x="92" y="164"/>
                    <a:pt x="92" y="164"/>
                  </a:cubicBezTo>
                  <a:cubicBezTo>
                    <a:pt x="92" y="167"/>
                    <a:pt x="92" y="167"/>
                    <a:pt x="92" y="167"/>
                  </a:cubicBezTo>
                  <a:cubicBezTo>
                    <a:pt x="91" y="168"/>
                    <a:pt x="91" y="168"/>
                    <a:pt x="91" y="168"/>
                  </a:cubicBezTo>
                  <a:cubicBezTo>
                    <a:pt x="91" y="168"/>
                    <a:pt x="91" y="168"/>
                    <a:pt x="91" y="168"/>
                  </a:cubicBezTo>
                  <a:cubicBezTo>
                    <a:pt x="89" y="172"/>
                    <a:pt x="89" y="172"/>
                    <a:pt x="89" y="172"/>
                  </a:cubicBezTo>
                  <a:cubicBezTo>
                    <a:pt x="88" y="172"/>
                    <a:pt x="88" y="172"/>
                    <a:pt x="88" y="172"/>
                  </a:cubicBezTo>
                  <a:cubicBezTo>
                    <a:pt x="88" y="172"/>
                    <a:pt x="88" y="172"/>
                    <a:pt x="88" y="172"/>
                  </a:cubicBezTo>
                  <a:cubicBezTo>
                    <a:pt x="84" y="173"/>
                    <a:pt x="84" y="173"/>
                    <a:pt x="84" y="173"/>
                  </a:cubicBezTo>
                  <a:cubicBezTo>
                    <a:pt x="81" y="174"/>
                    <a:pt x="81" y="174"/>
                    <a:pt x="81" y="174"/>
                  </a:cubicBezTo>
                  <a:cubicBezTo>
                    <a:pt x="79" y="178"/>
                    <a:pt x="79" y="178"/>
                    <a:pt x="79" y="178"/>
                  </a:cubicBezTo>
                  <a:cubicBezTo>
                    <a:pt x="79" y="179"/>
                    <a:pt x="79" y="179"/>
                    <a:pt x="79" y="179"/>
                  </a:cubicBezTo>
                  <a:cubicBezTo>
                    <a:pt x="92" y="177"/>
                    <a:pt x="92" y="177"/>
                    <a:pt x="92" y="177"/>
                  </a:cubicBezTo>
                  <a:cubicBezTo>
                    <a:pt x="95" y="175"/>
                    <a:pt x="95" y="175"/>
                    <a:pt x="95" y="175"/>
                  </a:cubicBezTo>
                  <a:cubicBezTo>
                    <a:pt x="99" y="164"/>
                    <a:pt x="99" y="164"/>
                    <a:pt x="99" y="164"/>
                  </a:cubicBezTo>
                  <a:cubicBezTo>
                    <a:pt x="99" y="164"/>
                    <a:pt x="99" y="164"/>
                    <a:pt x="99" y="164"/>
                  </a:cubicBezTo>
                  <a:cubicBezTo>
                    <a:pt x="129" y="133"/>
                    <a:pt x="129" y="133"/>
                    <a:pt x="129" y="133"/>
                  </a:cubicBezTo>
                  <a:cubicBezTo>
                    <a:pt x="130" y="133"/>
                    <a:pt x="130" y="133"/>
                    <a:pt x="130" y="133"/>
                  </a:cubicBezTo>
                  <a:cubicBezTo>
                    <a:pt x="136" y="130"/>
                    <a:pt x="136" y="130"/>
                    <a:pt x="136" y="130"/>
                  </a:cubicBezTo>
                  <a:cubicBezTo>
                    <a:pt x="136" y="130"/>
                    <a:pt x="136" y="130"/>
                    <a:pt x="136" y="130"/>
                  </a:cubicBezTo>
                  <a:cubicBezTo>
                    <a:pt x="136" y="130"/>
                    <a:pt x="136" y="130"/>
                    <a:pt x="136" y="130"/>
                  </a:cubicBezTo>
                  <a:cubicBezTo>
                    <a:pt x="142" y="130"/>
                    <a:pt x="142" y="130"/>
                    <a:pt x="142" y="130"/>
                  </a:cubicBezTo>
                  <a:cubicBezTo>
                    <a:pt x="147" y="129"/>
                    <a:pt x="147" y="129"/>
                    <a:pt x="147" y="129"/>
                  </a:cubicBezTo>
                  <a:cubicBezTo>
                    <a:pt x="152" y="126"/>
                    <a:pt x="152" y="126"/>
                    <a:pt x="152" y="126"/>
                  </a:cubicBezTo>
                  <a:cubicBezTo>
                    <a:pt x="156" y="122"/>
                    <a:pt x="156" y="122"/>
                    <a:pt x="156" y="122"/>
                  </a:cubicBezTo>
                  <a:cubicBezTo>
                    <a:pt x="163" y="104"/>
                    <a:pt x="163" y="104"/>
                    <a:pt x="163" y="104"/>
                  </a:cubicBezTo>
                  <a:cubicBezTo>
                    <a:pt x="163" y="104"/>
                    <a:pt x="163" y="104"/>
                    <a:pt x="163" y="104"/>
                  </a:cubicBezTo>
                  <a:cubicBezTo>
                    <a:pt x="163" y="104"/>
                    <a:pt x="163" y="104"/>
                    <a:pt x="163" y="104"/>
                  </a:cubicBezTo>
                  <a:cubicBezTo>
                    <a:pt x="188" y="78"/>
                    <a:pt x="188" y="78"/>
                    <a:pt x="188" y="78"/>
                  </a:cubicBezTo>
                  <a:cubicBezTo>
                    <a:pt x="188" y="78"/>
                    <a:pt x="188" y="78"/>
                    <a:pt x="188" y="78"/>
                  </a:cubicBezTo>
                  <a:cubicBezTo>
                    <a:pt x="186" y="64"/>
                    <a:pt x="186" y="64"/>
                    <a:pt x="186" y="64"/>
                  </a:cubicBezTo>
                  <a:cubicBezTo>
                    <a:pt x="185" y="63"/>
                    <a:pt x="183" y="62"/>
                    <a:pt x="182" y="61"/>
                  </a:cubicBezTo>
                  <a:cubicBezTo>
                    <a:pt x="182" y="60"/>
                    <a:pt x="182" y="60"/>
                    <a:pt x="182" y="60"/>
                  </a:cubicBezTo>
                  <a:cubicBezTo>
                    <a:pt x="182" y="61"/>
                    <a:pt x="182" y="61"/>
                    <a:pt x="182" y="61"/>
                  </a:cubicBezTo>
                  <a:cubicBezTo>
                    <a:pt x="178" y="61"/>
                    <a:pt x="178" y="61"/>
                    <a:pt x="178" y="61"/>
                  </a:cubicBezTo>
                  <a:cubicBezTo>
                    <a:pt x="176" y="60"/>
                    <a:pt x="174" y="60"/>
                    <a:pt x="173" y="58"/>
                  </a:cubicBezTo>
                  <a:cubicBezTo>
                    <a:pt x="172" y="55"/>
                    <a:pt x="172" y="55"/>
                    <a:pt x="172" y="55"/>
                  </a:cubicBezTo>
                  <a:cubicBezTo>
                    <a:pt x="172" y="55"/>
                    <a:pt x="172" y="55"/>
                    <a:pt x="172" y="55"/>
                  </a:cubicBezTo>
                  <a:cubicBezTo>
                    <a:pt x="171" y="54"/>
                    <a:pt x="171" y="54"/>
                    <a:pt x="171" y="54"/>
                  </a:cubicBezTo>
                  <a:cubicBezTo>
                    <a:pt x="171" y="33"/>
                    <a:pt x="171" y="33"/>
                    <a:pt x="171" y="33"/>
                  </a:cubicBezTo>
                  <a:cubicBezTo>
                    <a:pt x="169" y="32"/>
                    <a:pt x="166" y="30"/>
                    <a:pt x="164" y="28"/>
                  </a:cubicBezTo>
                  <a:cubicBezTo>
                    <a:pt x="158" y="22"/>
                    <a:pt x="158" y="22"/>
                    <a:pt x="158" y="22"/>
                  </a:cubicBezTo>
                  <a:cubicBezTo>
                    <a:pt x="154" y="15"/>
                    <a:pt x="154" y="15"/>
                    <a:pt x="154" y="15"/>
                  </a:cubicBezTo>
                  <a:cubicBezTo>
                    <a:pt x="153" y="14"/>
                    <a:pt x="153" y="11"/>
                    <a:pt x="153" y="8"/>
                  </a:cubicBezTo>
                  <a:cubicBezTo>
                    <a:pt x="154" y="6"/>
                    <a:pt x="154" y="6"/>
                    <a:pt x="154" y="6"/>
                  </a:cubicBezTo>
                  <a:cubicBezTo>
                    <a:pt x="151" y="2"/>
                    <a:pt x="151" y="2"/>
                    <a:pt x="151" y="2"/>
                  </a:cubicBezTo>
                  <a:cubicBezTo>
                    <a:pt x="150" y="5"/>
                    <a:pt x="150" y="5"/>
                    <a:pt x="150" y="5"/>
                  </a:cubicBezTo>
                  <a:cubicBezTo>
                    <a:pt x="147" y="12"/>
                    <a:pt x="147" y="12"/>
                    <a:pt x="147" y="12"/>
                  </a:cubicBezTo>
                  <a:cubicBezTo>
                    <a:pt x="146" y="12"/>
                    <a:pt x="146" y="12"/>
                    <a:pt x="146" y="12"/>
                  </a:cubicBezTo>
                  <a:cubicBezTo>
                    <a:pt x="143" y="12"/>
                    <a:pt x="140" y="12"/>
                    <a:pt x="137" y="10"/>
                  </a:cubicBezTo>
                  <a:cubicBezTo>
                    <a:pt x="135" y="10"/>
                    <a:pt x="134" y="8"/>
                    <a:pt x="134" y="5"/>
                  </a:cubicBezTo>
                  <a:cubicBezTo>
                    <a:pt x="134" y="4"/>
                    <a:pt x="134" y="4"/>
                    <a:pt x="134" y="4"/>
                  </a:cubicBezTo>
                  <a:cubicBezTo>
                    <a:pt x="132" y="4"/>
                    <a:pt x="132" y="4"/>
                    <a:pt x="132" y="4"/>
                  </a:cubicBezTo>
                  <a:cubicBezTo>
                    <a:pt x="124" y="6"/>
                    <a:pt x="124" y="6"/>
                    <a:pt x="124" y="6"/>
                  </a:cubicBezTo>
                  <a:cubicBezTo>
                    <a:pt x="118" y="0"/>
                    <a:pt x="118" y="0"/>
                    <a:pt x="118" y="0"/>
                  </a:cubicBezTo>
                  <a:cubicBezTo>
                    <a:pt x="116" y="0"/>
                    <a:pt x="116" y="0"/>
                    <a:pt x="116" y="0"/>
                  </a:cubicBezTo>
                  <a:cubicBezTo>
                    <a:pt x="114" y="2"/>
                    <a:pt x="114" y="2"/>
                    <a:pt x="114" y="2"/>
                  </a:cubicBezTo>
                  <a:cubicBezTo>
                    <a:pt x="117" y="6"/>
                    <a:pt x="117" y="6"/>
                    <a:pt x="117" y="6"/>
                  </a:cubicBezTo>
                  <a:cubicBezTo>
                    <a:pt x="118" y="7"/>
                    <a:pt x="118" y="7"/>
                    <a:pt x="118" y="7"/>
                  </a:cubicBezTo>
                  <a:cubicBezTo>
                    <a:pt x="114" y="15"/>
                    <a:pt x="114" y="15"/>
                    <a:pt x="114" y="15"/>
                  </a:cubicBezTo>
                  <a:cubicBezTo>
                    <a:pt x="113" y="15"/>
                    <a:pt x="113" y="15"/>
                    <a:pt x="113" y="15"/>
                  </a:cubicBezTo>
                  <a:cubicBezTo>
                    <a:pt x="113" y="16"/>
                    <a:pt x="113" y="16"/>
                    <a:pt x="113" y="16"/>
                  </a:cubicBezTo>
                  <a:cubicBezTo>
                    <a:pt x="113" y="16"/>
                    <a:pt x="113" y="16"/>
                    <a:pt x="113" y="16"/>
                  </a:cubicBezTo>
                  <a:cubicBezTo>
                    <a:pt x="106" y="24"/>
                    <a:pt x="106" y="24"/>
                    <a:pt x="106" y="24"/>
                  </a:cubicBezTo>
                  <a:cubicBezTo>
                    <a:pt x="105" y="24"/>
                    <a:pt x="105" y="24"/>
                    <a:pt x="105" y="24"/>
                  </a:cubicBezTo>
                  <a:cubicBezTo>
                    <a:pt x="104" y="24"/>
                    <a:pt x="104" y="24"/>
                    <a:pt x="104" y="24"/>
                  </a:cubicBezTo>
                  <a:cubicBezTo>
                    <a:pt x="93" y="25"/>
                    <a:pt x="93" y="25"/>
                    <a:pt x="93" y="25"/>
                  </a:cubicBezTo>
                  <a:lnTo>
                    <a:pt x="86" y="23"/>
                  </a:lnTo>
                  <a:close/>
                </a:path>
              </a:pathLst>
            </a:custGeom>
            <a:grpFill/>
            <a:ln>
              <a:noFill/>
            </a:ln>
          </p:spPr>
          <p:txBody>
            <a:bodyPr/>
            <a:lstStyle/>
            <a:p>
              <a:endParaRPr lang="zh-CN" altLang="en-US"/>
            </a:p>
          </p:txBody>
        </p:sp>
        <p:sp>
          <p:nvSpPr>
            <p:cNvPr id="517" name="Freeform 28"/>
            <p:cNvSpPr>
              <a:spLocks noChangeArrowheads="1"/>
            </p:cNvSpPr>
            <p:nvPr/>
          </p:nvSpPr>
          <p:spPr bwMode="auto">
            <a:xfrm>
              <a:off x="4745719" y="1870306"/>
              <a:ext cx="860425" cy="584200"/>
            </a:xfrm>
            <a:custGeom>
              <a:avLst/>
              <a:gdLst>
                <a:gd name="T0" fmla="*/ 2147483647 w 268"/>
                <a:gd name="T1" fmla="*/ 2147483647 h 182"/>
                <a:gd name="T2" fmla="*/ 2147483647 w 268"/>
                <a:gd name="T3" fmla="*/ 2147483647 h 182"/>
                <a:gd name="T4" fmla="*/ 2147483647 w 268"/>
                <a:gd name="T5" fmla="*/ 2147483647 h 182"/>
                <a:gd name="T6" fmla="*/ 2147483647 w 268"/>
                <a:gd name="T7" fmla="*/ 2147483647 h 182"/>
                <a:gd name="T8" fmla="*/ 2147483647 w 268"/>
                <a:gd name="T9" fmla="*/ 2147483647 h 182"/>
                <a:gd name="T10" fmla="*/ 2147483647 w 268"/>
                <a:gd name="T11" fmla="*/ 2147483647 h 182"/>
                <a:gd name="T12" fmla="*/ 0 w 268"/>
                <a:gd name="T13" fmla="*/ 2147483647 h 182"/>
                <a:gd name="T14" fmla="*/ 2147483647 w 268"/>
                <a:gd name="T15" fmla="*/ 2147483647 h 182"/>
                <a:gd name="T16" fmla="*/ 2147483647 w 268"/>
                <a:gd name="T17" fmla="*/ 2147483647 h 182"/>
                <a:gd name="T18" fmla="*/ 2147483647 w 268"/>
                <a:gd name="T19" fmla="*/ 2147483647 h 182"/>
                <a:gd name="T20" fmla="*/ 2147483647 w 268"/>
                <a:gd name="T21" fmla="*/ 2147483647 h 182"/>
                <a:gd name="T22" fmla="*/ 2147483647 w 268"/>
                <a:gd name="T23" fmla="*/ 2147483647 h 182"/>
                <a:gd name="T24" fmla="*/ 2147483647 w 268"/>
                <a:gd name="T25" fmla="*/ 2147483647 h 182"/>
                <a:gd name="T26" fmla="*/ 2147483647 w 268"/>
                <a:gd name="T27" fmla="*/ 2147483647 h 182"/>
                <a:gd name="T28" fmla="*/ 2147483647 w 268"/>
                <a:gd name="T29" fmla="*/ 2147483647 h 182"/>
                <a:gd name="T30" fmla="*/ 2147483647 w 268"/>
                <a:gd name="T31" fmla="*/ 2147483647 h 182"/>
                <a:gd name="T32" fmla="*/ 2147483647 w 268"/>
                <a:gd name="T33" fmla="*/ 2147483647 h 182"/>
                <a:gd name="T34" fmla="*/ 2147483647 w 268"/>
                <a:gd name="T35" fmla="*/ 2147483647 h 182"/>
                <a:gd name="T36" fmla="*/ 2147483647 w 268"/>
                <a:gd name="T37" fmla="*/ 2147483647 h 182"/>
                <a:gd name="T38" fmla="*/ 2147483647 w 268"/>
                <a:gd name="T39" fmla="*/ 2147483647 h 182"/>
                <a:gd name="T40" fmla="*/ 2147483647 w 268"/>
                <a:gd name="T41" fmla="*/ 2147483647 h 182"/>
                <a:gd name="T42" fmla="*/ 2147483647 w 268"/>
                <a:gd name="T43" fmla="*/ 2147483647 h 182"/>
                <a:gd name="T44" fmla="*/ 2147483647 w 268"/>
                <a:gd name="T45" fmla="*/ 2147483647 h 182"/>
                <a:gd name="T46" fmla="*/ 2147483647 w 268"/>
                <a:gd name="T47" fmla="*/ 2147483647 h 182"/>
                <a:gd name="T48" fmla="*/ 2147483647 w 268"/>
                <a:gd name="T49" fmla="*/ 2147483647 h 182"/>
                <a:gd name="T50" fmla="*/ 2147483647 w 268"/>
                <a:gd name="T51" fmla="*/ 2147483647 h 182"/>
                <a:gd name="T52" fmla="*/ 2147483647 w 268"/>
                <a:gd name="T53" fmla="*/ 2147483647 h 182"/>
                <a:gd name="T54" fmla="*/ 2147483647 w 268"/>
                <a:gd name="T55" fmla="*/ 2147483647 h 182"/>
                <a:gd name="T56" fmla="*/ 2147483647 w 268"/>
                <a:gd name="T57" fmla="*/ 2147483647 h 182"/>
                <a:gd name="T58" fmla="*/ 2147483647 w 268"/>
                <a:gd name="T59" fmla="*/ 2147483647 h 182"/>
                <a:gd name="T60" fmla="*/ 2147483647 w 268"/>
                <a:gd name="T61" fmla="*/ 2147483647 h 182"/>
                <a:gd name="T62" fmla="*/ 2147483647 w 268"/>
                <a:gd name="T63" fmla="*/ 2147483647 h 182"/>
                <a:gd name="T64" fmla="*/ 2147483647 w 268"/>
                <a:gd name="T65" fmla="*/ 2147483647 h 182"/>
                <a:gd name="T66" fmla="*/ 2147483647 w 268"/>
                <a:gd name="T67" fmla="*/ 2147483647 h 182"/>
                <a:gd name="T68" fmla="*/ 2147483647 w 268"/>
                <a:gd name="T69" fmla="*/ 2147483647 h 182"/>
                <a:gd name="T70" fmla="*/ 2147483647 w 268"/>
                <a:gd name="T71" fmla="*/ 2147483647 h 182"/>
                <a:gd name="T72" fmla="*/ 2147483647 w 268"/>
                <a:gd name="T73" fmla="*/ 2147483647 h 182"/>
                <a:gd name="T74" fmla="*/ 2147483647 w 268"/>
                <a:gd name="T75" fmla="*/ 2147483647 h 182"/>
                <a:gd name="T76" fmla="*/ 2147483647 w 268"/>
                <a:gd name="T77" fmla="*/ 2147483647 h 182"/>
                <a:gd name="T78" fmla="*/ 2147483647 w 268"/>
                <a:gd name="T79" fmla="*/ 2147483647 h 182"/>
                <a:gd name="T80" fmla="*/ 2147483647 w 268"/>
                <a:gd name="T81" fmla="*/ 2147483647 h 182"/>
                <a:gd name="T82" fmla="*/ 2147483647 w 268"/>
                <a:gd name="T83" fmla="*/ 2147483647 h 182"/>
                <a:gd name="T84" fmla="*/ 2147483647 w 268"/>
                <a:gd name="T85" fmla="*/ 2147483647 h 182"/>
                <a:gd name="T86" fmla="*/ 2147483647 w 268"/>
                <a:gd name="T87" fmla="*/ 2147483647 h 182"/>
                <a:gd name="T88" fmla="*/ 2147483647 w 268"/>
                <a:gd name="T89" fmla="*/ 2147483647 h 182"/>
                <a:gd name="T90" fmla="*/ 2147483647 w 268"/>
                <a:gd name="T91" fmla="*/ 2147483647 h 182"/>
                <a:gd name="T92" fmla="*/ 2147483647 w 268"/>
                <a:gd name="T93" fmla="*/ 2147483647 h 182"/>
                <a:gd name="T94" fmla="*/ 2147483647 w 268"/>
                <a:gd name="T95" fmla="*/ 2147483647 h 182"/>
                <a:gd name="T96" fmla="*/ 2147483647 w 268"/>
                <a:gd name="T97" fmla="*/ 2147483647 h 182"/>
                <a:gd name="T98" fmla="*/ 2147483647 w 268"/>
                <a:gd name="T99" fmla="*/ 2147483647 h 182"/>
                <a:gd name="T100" fmla="*/ 2147483647 w 268"/>
                <a:gd name="T101" fmla="*/ 2147483647 h 182"/>
                <a:gd name="T102" fmla="*/ 2147483647 w 268"/>
                <a:gd name="T103" fmla="*/ 2147483647 h 182"/>
                <a:gd name="T104" fmla="*/ 2147483647 w 268"/>
                <a:gd name="T105" fmla="*/ 2147483647 h 182"/>
                <a:gd name="T106" fmla="*/ 2147483647 w 268"/>
                <a:gd name="T107" fmla="*/ 2147483647 h 182"/>
                <a:gd name="T108" fmla="*/ 2147483647 w 268"/>
                <a:gd name="T109" fmla="*/ 2147483647 h 182"/>
                <a:gd name="T110" fmla="*/ 2147483647 w 268"/>
                <a:gd name="T111" fmla="*/ 2147483647 h 182"/>
                <a:gd name="T112" fmla="*/ 2147483647 w 268"/>
                <a:gd name="T113" fmla="*/ 2147483647 h 182"/>
                <a:gd name="T114" fmla="*/ 2147483647 w 268"/>
                <a:gd name="T115" fmla="*/ 2147483647 h 18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68"/>
                <a:gd name="T175" fmla="*/ 0 h 182"/>
                <a:gd name="T176" fmla="*/ 268 w 268"/>
                <a:gd name="T177" fmla="*/ 182 h 18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68" h="182">
                  <a:moveTo>
                    <a:pt x="52" y="9"/>
                  </a:moveTo>
                  <a:cubicBezTo>
                    <a:pt x="51" y="0"/>
                    <a:pt x="51" y="0"/>
                    <a:pt x="51" y="0"/>
                  </a:cubicBezTo>
                  <a:cubicBezTo>
                    <a:pt x="47" y="3"/>
                    <a:pt x="47" y="3"/>
                    <a:pt x="47" y="3"/>
                  </a:cubicBezTo>
                  <a:cubicBezTo>
                    <a:pt x="46" y="3"/>
                    <a:pt x="46" y="3"/>
                    <a:pt x="46" y="3"/>
                  </a:cubicBezTo>
                  <a:cubicBezTo>
                    <a:pt x="37" y="6"/>
                    <a:pt x="37" y="6"/>
                    <a:pt x="37" y="6"/>
                  </a:cubicBezTo>
                  <a:cubicBezTo>
                    <a:pt x="36" y="6"/>
                    <a:pt x="36" y="6"/>
                    <a:pt x="36" y="6"/>
                  </a:cubicBezTo>
                  <a:cubicBezTo>
                    <a:pt x="35" y="5"/>
                    <a:pt x="35" y="5"/>
                    <a:pt x="35" y="5"/>
                  </a:cubicBezTo>
                  <a:cubicBezTo>
                    <a:pt x="35" y="10"/>
                    <a:pt x="35" y="10"/>
                    <a:pt x="35" y="10"/>
                  </a:cubicBezTo>
                  <a:cubicBezTo>
                    <a:pt x="34" y="10"/>
                    <a:pt x="34" y="10"/>
                    <a:pt x="34" y="10"/>
                  </a:cubicBezTo>
                  <a:cubicBezTo>
                    <a:pt x="30" y="17"/>
                    <a:pt x="30" y="17"/>
                    <a:pt x="30" y="17"/>
                  </a:cubicBezTo>
                  <a:cubicBezTo>
                    <a:pt x="29" y="17"/>
                    <a:pt x="29" y="17"/>
                    <a:pt x="29" y="17"/>
                  </a:cubicBezTo>
                  <a:cubicBezTo>
                    <a:pt x="29" y="18"/>
                    <a:pt x="29" y="18"/>
                    <a:pt x="29" y="18"/>
                  </a:cubicBezTo>
                  <a:cubicBezTo>
                    <a:pt x="29" y="18"/>
                    <a:pt x="29" y="18"/>
                    <a:pt x="29" y="18"/>
                  </a:cubicBezTo>
                  <a:cubicBezTo>
                    <a:pt x="22" y="24"/>
                    <a:pt x="22" y="24"/>
                    <a:pt x="22" y="24"/>
                  </a:cubicBezTo>
                  <a:cubicBezTo>
                    <a:pt x="21" y="24"/>
                    <a:pt x="21" y="24"/>
                    <a:pt x="21" y="24"/>
                  </a:cubicBezTo>
                  <a:cubicBezTo>
                    <a:pt x="21" y="24"/>
                    <a:pt x="21" y="24"/>
                    <a:pt x="21" y="24"/>
                  </a:cubicBezTo>
                  <a:cubicBezTo>
                    <a:pt x="20" y="24"/>
                    <a:pt x="20" y="24"/>
                    <a:pt x="20" y="24"/>
                  </a:cubicBezTo>
                  <a:cubicBezTo>
                    <a:pt x="15" y="22"/>
                    <a:pt x="12" y="19"/>
                    <a:pt x="11" y="17"/>
                  </a:cubicBezTo>
                  <a:cubicBezTo>
                    <a:pt x="10" y="16"/>
                    <a:pt x="10" y="16"/>
                    <a:pt x="9" y="16"/>
                  </a:cubicBezTo>
                  <a:cubicBezTo>
                    <a:pt x="4" y="17"/>
                    <a:pt x="4" y="17"/>
                    <a:pt x="4" y="17"/>
                  </a:cubicBezTo>
                  <a:cubicBezTo>
                    <a:pt x="0" y="20"/>
                    <a:pt x="0" y="20"/>
                    <a:pt x="0" y="20"/>
                  </a:cubicBezTo>
                  <a:cubicBezTo>
                    <a:pt x="9" y="27"/>
                    <a:pt x="9" y="27"/>
                    <a:pt x="9" y="27"/>
                  </a:cubicBezTo>
                  <a:cubicBezTo>
                    <a:pt x="16" y="30"/>
                    <a:pt x="16" y="30"/>
                    <a:pt x="16" y="30"/>
                  </a:cubicBezTo>
                  <a:cubicBezTo>
                    <a:pt x="16" y="30"/>
                    <a:pt x="16" y="30"/>
                    <a:pt x="16" y="30"/>
                  </a:cubicBezTo>
                  <a:cubicBezTo>
                    <a:pt x="16" y="30"/>
                    <a:pt x="16" y="30"/>
                    <a:pt x="16" y="30"/>
                  </a:cubicBezTo>
                  <a:cubicBezTo>
                    <a:pt x="17" y="31"/>
                    <a:pt x="17" y="31"/>
                    <a:pt x="17" y="31"/>
                  </a:cubicBezTo>
                  <a:cubicBezTo>
                    <a:pt x="17" y="32"/>
                    <a:pt x="17" y="32"/>
                    <a:pt x="17" y="32"/>
                  </a:cubicBezTo>
                  <a:cubicBezTo>
                    <a:pt x="18" y="40"/>
                    <a:pt x="18" y="40"/>
                    <a:pt x="18" y="40"/>
                  </a:cubicBezTo>
                  <a:cubicBezTo>
                    <a:pt x="18" y="40"/>
                    <a:pt x="18" y="40"/>
                    <a:pt x="18" y="40"/>
                  </a:cubicBezTo>
                  <a:cubicBezTo>
                    <a:pt x="18" y="52"/>
                    <a:pt x="18" y="52"/>
                    <a:pt x="18" y="52"/>
                  </a:cubicBezTo>
                  <a:cubicBezTo>
                    <a:pt x="20" y="59"/>
                    <a:pt x="20" y="59"/>
                    <a:pt x="20" y="59"/>
                  </a:cubicBezTo>
                  <a:cubicBezTo>
                    <a:pt x="25" y="70"/>
                    <a:pt x="25" y="70"/>
                    <a:pt x="25" y="70"/>
                  </a:cubicBezTo>
                  <a:cubicBezTo>
                    <a:pt x="30" y="76"/>
                    <a:pt x="30" y="76"/>
                    <a:pt x="30" y="76"/>
                  </a:cubicBezTo>
                  <a:cubicBezTo>
                    <a:pt x="35" y="72"/>
                    <a:pt x="35" y="72"/>
                    <a:pt x="35" y="72"/>
                  </a:cubicBezTo>
                  <a:cubicBezTo>
                    <a:pt x="38" y="68"/>
                    <a:pt x="38" y="68"/>
                    <a:pt x="38" y="68"/>
                  </a:cubicBezTo>
                  <a:cubicBezTo>
                    <a:pt x="38" y="68"/>
                    <a:pt x="38" y="68"/>
                    <a:pt x="38" y="68"/>
                  </a:cubicBezTo>
                  <a:cubicBezTo>
                    <a:pt x="38" y="68"/>
                    <a:pt x="38" y="68"/>
                    <a:pt x="38" y="68"/>
                  </a:cubicBezTo>
                  <a:cubicBezTo>
                    <a:pt x="44" y="61"/>
                    <a:pt x="44" y="61"/>
                    <a:pt x="44" y="61"/>
                  </a:cubicBezTo>
                  <a:cubicBezTo>
                    <a:pt x="49" y="66"/>
                    <a:pt x="49" y="66"/>
                    <a:pt x="49" y="66"/>
                  </a:cubicBezTo>
                  <a:cubicBezTo>
                    <a:pt x="49" y="66"/>
                    <a:pt x="49" y="66"/>
                    <a:pt x="49" y="66"/>
                  </a:cubicBezTo>
                  <a:cubicBezTo>
                    <a:pt x="49" y="66"/>
                    <a:pt x="49" y="66"/>
                    <a:pt x="49" y="66"/>
                  </a:cubicBezTo>
                  <a:cubicBezTo>
                    <a:pt x="49" y="66"/>
                    <a:pt x="49" y="66"/>
                    <a:pt x="49" y="66"/>
                  </a:cubicBezTo>
                  <a:cubicBezTo>
                    <a:pt x="49" y="66"/>
                    <a:pt x="49" y="66"/>
                    <a:pt x="49" y="66"/>
                  </a:cubicBezTo>
                  <a:cubicBezTo>
                    <a:pt x="54" y="76"/>
                    <a:pt x="54" y="76"/>
                    <a:pt x="54" y="76"/>
                  </a:cubicBezTo>
                  <a:cubicBezTo>
                    <a:pt x="60" y="78"/>
                    <a:pt x="60" y="78"/>
                    <a:pt x="60" y="78"/>
                  </a:cubicBezTo>
                  <a:cubicBezTo>
                    <a:pt x="63" y="88"/>
                    <a:pt x="63" y="88"/>
                    <a:pt x="63" y="88"/>
                  </a:cubicBezTo>
                  <a:cubicBezTo>
                    <a:pt x="63" y="88"/>
                    <a:pt x="63" y="88"/>
                    <a:pt x="63" y="88"/>
                  </a:cubicBezTo>
                  <a:cubicBezTo>
                    <a:pt x="63" y="88"/>
                    <a:pt x="63" y="88"/>
                    <a:pt x="63" y="88"/>
                  </a:cubicBezTo>
                  <a:cubicBezTo>
                    <a:pt x="62" y="97"/>
                    <a:pt x="62" y="97"/>
                    <a:pt x="62" y="97"/>
                  </a:cubicBezTo>
                  <a:cubicBezTo>
                    <a:pt x="62" y="98"/>
                    <a:pt x="62" y="98"/>
                    <a:pt x="62" y="98"/>
                  </a:cubicBezTo>
                  <a:cubicBezTo>
                    <a:pt x="62" y="98"/>
                    <a:pt x="62" y="98"/>
                    <a:pt x="62" y="98"/>
                  </a:cubicBezTo>
                  <a:cubicBezTo>
                    <a:pt x="60" y="106"/>
                    <a:pt x="60" y="106"/>
                    <a:pt x="60" y="106"/>
                  </a:cubicBezTo>
                  <a:cubicBezTo>
                    <a:pt x="64" y="110"/>
                    <a:pt x="64" y="110"/>
                    <a:pt x="64" y="110"/>
                  </a:cubicBezTo>
                  <a:cubicBezTo>
                    <a:pt x="69" y="107"/>
                    <a:pt x="69" y="107"/>
                    <a:pt x="69" y="107"/>
                  </a:cubicBezTo>
                  <a:cubicBezTo>
                    <a:pt x="74" y="102"/>
                    <a:pt x="74" y="102"/>
                    <a:pt x="74" y="102"/>
                  </a:cubicBezTo>
                  <a:cubicBezTo>
                    <a:pt x="75" y="103"/>
                    <a:pt x="75" y="103"/>
                    <a:pt x="75" y="103"/>
                  </a:cubicBezTo>
                  <a:cubicBezTo>
                    <a:pt x="79" y="104"/>
                    <a:pt x="79" y="104"/>
                    <a:pt x="79" y="104"/>
                  </a:cubicBezTo>
                  <a:cubicBezTo>
                    <a:pt x="79" y="104"/>
                    <a:pt x="79" y="104"/>
                    <a:pt x="79" y="104"/>
                  </a:cubicBezTo>
                  <a:cubicBezTo>
                    <a:pt x="79" y="104"/>
                    <a:pt x="79" y="104"/>
                    <a:pt x="79" y="104"/>
                  </a:cubicBezTo>
                  <a:cubicBezTo>
                    <a:pt x="84" y="109"/>
                    <a:pt x="84" y="109"/>
                    <a:pt x="84" y="109"/>
                  </a:cubicBezTo>
                  <a:cubicBezTo>
                    <a:pt x="89" y="108"/>
                    <a:pt x="89" y="108"/>
                    <a:pt x="89" y="108"/>
                  </a:cubicBezTo>
                  <a:cubicBezTo>
                    <a:pt x="93" y="106"/>
                    <a:pt x="95" y="108"/>
                    <a:pt x="96" y="110"/>
                  </a:cubicBezTo>
                  <a:cubicBezTo>
                    <a:pt x="96" y="114"/>
                    <a:pt x="96" y="114"/>
                    <a:pt x="96" y="114"/>
                  </a:cubicBezTo>
                  <a:cubicBezTo>
                    <a:pt x="97" y="114"/>
                    <a:pt x="97" y="114"/>
                    <a:pt x="97" y="114"/>
                  </a:cubicBezTo>
                  <a:cubicBezTo>
                    <a:pt x="102" y="116"/>
                    <a:pt x="102" y="116"/>
                    <a:pt x="102" y="116"/>
                  </a:cubicBezTo>
                  <a:cubicBezTo>
                    <a:pt x="105" y="111"/>
                    <a:pt x="105" y="111"/>
                    <a:pt x="105" y="111"/>
                  </a:cubicBezTo>
                  <a:cubicBezTo>
                    <a:pt x="105" y="109"/>
                    <a:pt x="105" y="109"/>
                    <a:pt x="105" y="109"/>
                  </a:cubicBezTo>
                  <a:cubicBezTo>
                    <a:pt x="105" y="107"/>
                    <a:pt x="105" y="106"/>
                    <a:pt x="106" y="105"/>
                  </a:cubicBezTo>
                  <a:cubicBezTo>
                    <a:pt x="110" y="106"/>
                    <a:pt x="110" y="106"/>
                    <a:pt x="110" y="106"/>
                  </a:cubicBezTo>
                  <a:cubicBezTo>
                    <a:pt x="114" y="108"/>
                    <a:pt x="116" y="110"/>
                    <a:pt x="116" y="114"/>
                  </a:cubicBezTo>
                  <a:cubicBezTo>
                    <a:pt x="116" y="116"/>
                    <a:pt x="116" y="116"/>
                    <a:pt x="116" y="116"/>
                  </a:cubicBezTo>
                  <a:cubicBezTo>
                    <a:pt x="116" y="121"/>
                    <a:pt x="116" y="121"/>
                    <a:pt x="116" y="121"/>
                  </a:cubicBezTo>
                  <a:cubicBezTo>
                    <a:pt x="120" y="128"/>
                    <a:pt x="120" y="128"/>
                    <a:pt x="120" y="128"/>
                  </a:cubicBezTo>
                  <a:cubicBezTo>
                    <a:pt x="125" y="133"/>
                    <a:pt x="125" y="133"/>
                    <a:pt x="125" y="133"/>
                  </a:cubicBezTo>
                  <a:cubicBezTo>
                    <a:pt x="127" y="135"/>
                    <a:pt x="129" y="136"/>
                    <a:pt x="131" y="137"/>
                  </a:cubicBezTo>
                  <a:cubicBezTo>
                    <a:pt x="132" y="137"/>
                    <a:pt x="132" y="137"/>
                    <a:pt x="132" y="137"/>
                  </a:cubicBezTo>
                  <a:cubicBezTo>
                    <a:pt x="133" y="138"/>
                    <a:pt x="134" y="140"/>
                    <a:pt x="134" y="144"/>
                  </a:cubicBezTo>
                  <a:cubicBezTo>
                    <a:pt x="134" y="162"/>
                    <a:pt x="134" y="162"/>
                    <a:pt x="134" y="162"/>
                  </a:cubicBezTo>
                  <a:cubicBezTo>
                    <a:pt x="134" y="164"/>
                    <a:pt x="136" y="165"/>
                    <a:pt x="137" y="165"/>
                  </a:cubicBezTo>
                  <a:cubicBezTo>
                    <a:pt x="138" y="165"/>
                    <a:pt x="138" y="165"/>
                    <a:pt x="138" y="165"/>
                  </a:cubicBezTo>
                  <a:cubicBezTo>
                    <a:pt x="140" y="164"/>
                    <a:pt x="142" y="164"/>
                    <a:pt x="144" y="166"/>
                  </a:cubicBezTo>
                  <a:cubicBezTo>
                    <a:pt x="145" y="167"/>
                    <a:pt x="145" y="167"/>
                    <a:pt x="145" y="167"/>
                  </a:cubicBezTo>
                  <a:cubicBezTo>
                    <a:pt x="147" y="168"/>
                    <a:pt x="148" y="169"/>
                    <a:pt x="149" y="172"/>
                  </a:cubicBezTo>
                  <a:cubicBezTo>
                    <a:pt x="150" y="182"/>
                    <a:pt x="150" y="182"/>
                    <a:pt x="150" y="182"/>
                  </a:cubicBezTo>
                  <a:cubicBezTo>
                    <a:pt x="159" y="164"/>
                    <a:pt x="159" y="164"/>
                    <a:pt x="159" y="164"/>
                  </a:cubicBezTo>
                  <a:cubicBezTo>
                    <a:pt x="162" y="154"/>
                    <a:pt x="165" y="148"/>
                    <a:pt x="169" y="147"/>
                  </a:cubicBezTo>
                  <a:cubicBezTo>
                    <a:pt x="173" y="146"/>
                    <a:pt x="178" y="148"/>
                    <a:pt x="186" y="152"/>
                  </a:cubicBezTo>
                  <a:cubicBezTo>
                    <a:pt x="212" y="154"/>
                    <a:pt x="212" y="154"/>
                    <a:pt x="212" y="154"/>
                  </a:cubicBezTo>
                  <a:cubicBezTo>
                    <a:pt x="212" y="148"/>
                    <a:pt x="212" y="148"/>
                    <a:pt x="212" y="148"/>
                  </a:cubicBezTo>
                  <a:cubicBezTo>
                    <a:pt x="200" y="136"/>
                    <a:pt x="200" y="136"/>
                    <a:pt x="200" y="136"/>
                  </a:cubicBezTo>
                  <a:cubicBezTo>
                    <a:pt x="195" y="133"/>
                    <a:pt x="192" y="131"/>
                    <a:pt x="193" y="129"/>
                  </a:cubicBezTo>
                  <a:cubicBezTo>
                    <a:pt x="202" y="130"/>
                    <a:pt x="202" y="130"/>
                    <a:pt x="202" y="130"/>
                  </a:cubicBezTo>
                  <a:cubicBezTo>
                    <a:pt x="211" y="132"/>
                    <a:pt x="219" y="128"/>
                    <a:pt x="226" y="114"/>
                  </a:cubicBezTo>
                  <a:cubicBezTo>
                    <a:pt x="226" y="114"/>
                    <a:pt x="226" y="114"/>
                    <a:pt x="226" y="114"/>
                  </a:cubicBezTo>
                  <a:cubicBezTo>
                    <a:pt x="227" y="114"/>
                    <a:pt x="227" y="114"/>
                    <a:pt x="227" y="114"/>
                  </a:cubicBezTo>
                  <a:cubicBezTo>
                    <a:pt x="236" y="106"/>
                    <a:pt x="236" y="106"/>
                    <a:pt x="236" y="106"/>
                  </a:cubicBezTo>
                  <a:cubicBezTo>
                    <a:pt x="237" y="87"/>
                    <a:pt x="237" y="87"/>
                    <a:pt x="237" y="87"/>
                  </a:cubicBezTo>
                  <a:cubicBezTo>
                    <a:pt x="237" y="85"/>
                    <a:pt x="237" y="85"/>
                    <a:pt x="237" y="85"/>
                  </a:cubicBezTo>
                  <a:cubicBezTo>
                    <a:pt x="238" y="85"/>
                    <a:pt x="238" y="85"/>
                    <a:pt x="238" y="85"/>
                  </a:cubicBezTo>
                  <a:cubicBezTo>
                    <a:pt x="239" y="85"/>
                    <a:pt x="239" y="85"/>
                    <a:pt x="239" y="85"/>
                  </a:cubicBezTo>
                  <a:cubicBezTo>
                    <a:pt x="246" y="84"/>
                    <a:pt x="246" y="84"/>
                    <a:pt x="246" y="84"/>
                  </a:cubicBezTo>
                  <a:cubicBezTo>
                    <a:pt x="247" y="84"/>
                    <a:pt x="247" y="84"/>
                    <a:pt x="247" y="84"/>
                  </a:cubicBezTo>
                  <a:cubicBezTo>
                    <a:pt x="248" y="84"/>
                    <a:pt x="248" y="84"/>
                    <a:pt x="248" y="84"/>
                  </a:cubicBezTo>
                  <a:cubicBezTo>
                    <a:pt x="248" y="84"/>
                    <a:pt x="248" y="84"/>
                    <a:pt x="248" y="84"/>
                  </a:cubicBezTo>
                  <a:cubicBezTo>
                    <a:pt x="262" y="99"/>
                    <a:pt x="262" y="99"/>
                    <a:pt x="262" y="99"/>
                  </a:cubicBezTo>
                  <a:cubicBezTo>
                    <a:pt x="266" y="98"/>
                    <a:pt x="266" y="98"/>
                    <a:pt x="266" y="98"/>
                  </a:cubicBezTo>
                  <a:cubicBezTo>
                    <a:pt x="266" y="95"/>
                    <a:pt x="266" y="95"/>
                    <a:pt x="266" y="95"/>
                  </a:cubicBezTo>
                  <a:cubicBezTo>
                    <a:pt x="259" y="88"/>
                    <a:pt x="259" y="88"/>
                    <a:pt x="259" y="88"/>
                  </a:cubicBezTo>
                  <a:cubicBezTo>
                    <a:pt x="258" y="87"/>
                    <a:pt x="258" y="87"/>
                    <a:pt x="258" y="87"/>
                  </a:cubicBezTo>
                  <a:cubicBezTo>
                    <a:pt x="257" y="86"/>
                    <a:pt x="257" y="86"/>
                    <a:pt x="257" y="86"/>
                  </a:cubicBezTo>
                  <a:cubicBezTo>
                    <a:pt x="268" y="79"/>
                    <a:pt x="268" y="79"/>
                    <a:pt x="268" y="79"/>
                  </a:cubicBezTo>
                  <a:cubicBezTo>
                    <a:pt x="268" y="62"/>
                    <a:pt x="268" y="62"/>
                    <a:pt x="268" y="62"/>
                  </a:cubicBezTo>
                  <a:cubicBezTo>
                    <a:pt x="263" y="63"/>
                    <a:pt x="263" y="63"/>
                    <a:pt x="263" y="63"/>
                  </a:cubicBezTo>
                  <a:cubicBezTo>
                    <a:pt x="263" y="63"/>
                    <a:pt x="263" y="63"/>
                    <a:pt x="263" y="63"/>
                  </a:cubicBezTo>
                  <a:cubicBezTo>
                    <a:pt x="262" y="63"/>
                    <a:pt x="262" y="63"/>
                    <a:pt x="262" y="63"/>
                  </a:cubicBezTo>
                  <a:cubicBezTo>
                    <a:pt x="256" y="60"/>
                    <a:pt x="256" y="60"/>
                    <a:pt x="256" y="60"/>
                  </a:cubicBezTo>
                  <a:cubicBezTo>
                    <a:pt x="254" y="60"/>
                    <a:pt x="250" y="58"/>
                    <a:pt x="246" y="55"/>
                  </a:cubicBezTo>
                  <a:cubicBezTo>
                    <a:pt x="243" y="54"/>
                    <a:pt x="242" y="53"/>
                    <a:pt x="242" y="51"/>
                  </a:cubicBezTo>
                  <a:cubicBezTo>
                    <a:pt x="242" y="52"/>
                    <a:pt x="242" y="52"/>
                    <a:pt x="242" y="52"/>
                  </a:cubicBezTo>
                  <a:cubicBezTo>
                    <a:pt x="242" y="53"/>
                    <a:pt x="241" y="54"/>
                    <a:pt x="240" y="54"/>
                  </a:cubicBezTo>
                  <a:cubicBezTo>
                    <a:pt x="239" y="55"/>
                    <a:pt x="238" y="56"/>
                    <a:pt x="235" y="56"/>
                  </a:cubicBezTo>
                  <a:cubicBezTo>
                    <a:pt x="234" y="56"/>
                    <a:pt x="234" y="56"/>
                    <a:pt x="234" y="56"/>
                  </a:cubicBezTo>
                  <a:cubicBezTo>
                    <a:pt x="234" y="55"/>
                    <a:pt x="234" y="55"/>
                    <a:pt x="234" y="55"/>
                  </a:cubicBezTo>
                  <a:cubicBezTo>
                    <a:pt x="234" y="55"/>
                    <a:pt x="234" y="55"/>
                    <a:pt x="234" y="55"/>
                  </a:cubicBezTo>
                  <a:cubicBezTo>
                    <a:pt x="228" y="51"/>
                    <a:pt x="228" y="51"/>
                    <a:pt x="228" y="51"/>
                  </a:cubicBezTo>
                  <a:cubicBezTo>
                    <a:pt x="223" y="55"/>
                    <a:pt x="223" y="55"/>
                    <a:pt x="223" y="55"/>
                  </a:cubicBezTo>
                  <a:cubicBezTo>
                    <a:pt x="221" y="57"/>
                    <a:pt x="219" y="59"/>
                    <a:pt x="219" y="60"/>
                  </a:cubicBezTo>
                  <a:cubicBezTo>
                    <a:pt x="222" y="66"/>
                    <a:pt x="222" y="66"/>
                    <a:pt x="222" y="66"/>
                  </a:cubicBezTo>
                  <a:cubicBezTo>
                    <a:pt x="223" y="67"/>
                    <a:pt x="223" y="68"/>
                    <a:pt x="222" y="69"/>
                  </a:cubicBezTo>
                  <a:cubicBezTo>
                    <a:pt x="222" y="70"/>
                    <a:pt x="220" y="72"/>
                    <a:pt x="217" y="72"/>
                  </a:cubicBezTo>
                  <a:cubicBezTo>
                    <a:pt x="214" y="73"/>
                    <a:pt x="214" y="73"/>
                    <a:pt x="214" y="73"/>
                  </a:cubicBezTo>
                  <a:cubicBezTo>
                    <a:pt x="212" y="74"/>
                    <a:pt x="209" y="74"/>
                    <a:pt x="208" y="72"/>
                  </a:cubicBezTo>
                  <a:cubicBezTo>
                    <a:pt x="207" y="70"/>
                    <a:pt x="207" y="70"/>
                    <a:pt x="207" y="70"/>
                  </a:cubicBezTo>
                  <a:cubicBezTo>
                    <a:pt x="196" y="60"/>
                    <a:pt x="196" y="60"/>
                    <a:pt x="196" y="60"/>
                  </a:cubicBezTo>
                  <a:cubicBezTo>
                    <a:pt x="192" y="58"/>
                    <a:pt x="189" y="56"/>
                    <a:pt x="188" y="54"/>
                  </a:cubicBezTo>
                  <a:cubicBezTo>
                    <a:pt x="187" y="52"/>
                    <a:pt x="186" y="51"/>
                    <a:pt x="187" y="50"/>
                  </a:cubicBezTo>
                  <a:cubicBezTo>
                    <a:pt x="186" y="47"/>
                    <a:pt x="186" y="44"/>
                    <a:pt x="185" y="43"/>
                  </a:cubicBezTo>
                  <a:cubicBezTo>
                    <a:pt x="183" y="44"/>
                    <a:pt x="183" y="44"/>
                    <a:pt x="183" y="44"/>
                  </a:cubicBezTo>
                  <a:cubicBezTo>
                    <a:pt x="182" y="45"/>
                    <a:pt x="182" y="45"/>
                    <a:pt x="182" y="45"/>
                  </a:cubicBezTo>
                  <a:cubicBezTo>
                    <a:pt x="182" y="46"/>
                    <a:pt x="183" y="48"/>
                    <a:pt x="184" y="49"/>
                  </a:cubicBezTo>
                  <a:cubicBezTo>
                    <a:pt x="184" y="50"/>
                    <a:pt x="184" y="50"/>
                    <a:pt x="184" y="50"/>
                  </a:cubicBezTo>
                  <a:cubicBezTo>
                    <a:pt x="185" y="50"/>
                    <a:pt x="185" y="50"/>
                    <a:pt x="185" y="50"/>
                  </a:cubicBezTo>
                  <a:cubicBezTo>
                    <a:pt x="184" y="51"/>
                    <a:pt x="184" y="51"/>
                    <a:pt x="184" y="51"/>
                  </a:cubicBezTo>
                  <a:cubicBezTo>
                    <a:pt x="179" y="60"/>
                    <a:pt x="179" y="60"/>
                    <a:pt x="179" y="60"/>
                  </a:cubicBezTo>
                  <a:cubicBezTo>
                    <a:pt x="170" y="58"/>
                    <a:pt x="170" y="58"/>
                    <a:pt x="170" y="58"/>
                  </a:cubicBezTo>
                  <a:cubicBezTo>
                    <a:pt x="168" y="57"/>
                    <a:pt x="168" y="57"/>
                    <a:pt x="168" y="57"/>
                  </a:cubicBezTo>
                  <a:cubicBezTo>
                    <a:pt x="168" y="57"/>
                    <a:pt x="168" y="57"/>
                    <a:pt x="168" y="57"/>
                  </a:cubicBezTo>
                  <a:cubicBezTo>
                    <a:pt x="168" y="56"/>
                    <a:pt x="168" y="56"/>
                    <a:pt x="168" y="56"/>
                  </a:cubicBezTo>
                  <a:cubicBezTo>
                    <a:pt x="168" y="54"/>
                    <a:pt x="168" y="52"/>
                    <a:pt x="168" y="50"/>
                  </a:cubicBezTo>
                  <a:cubicBezTo>
                    <a:pt x="166" y="47"/>
                    <a:pt x="166" y="47"/>
                    <a:pt x="166" y="47"/>
                  </a:cubicBezTo>
                  <a:cubicBezTo>
                    <a:pt x="159" y="42"/>
                    <a:pt x="159" y="42"/>
                    <a:pt x="159" y="42"/>
                  </a:cubicBezTo>
                  <a:cubicBezTo>
                    <a:pt x="158" y="41"/>
                    <a:pt x="158" y="41"/>
                    <a:pt x="158" y="41"/>
                  </a:cubicBezTo>
                  <a:cubicBezTo>
                    <a:pt x="158" y="42"/>
                    <a:pt x="157" y="42"/>
                    <a:pt x="156" y="43"/>
                  </a:cubicBezTo>
                  <a:cubicBezTo>
                    <a:pt x="149" y="42"/>
                    <a:pt x="149" y="42"/>
                    <a:pt x="149" y="42"/>
                  </a:cubicBezTo>
                  <a:cubicBezTo>
                    <a:pt x="146" y="42"/>
                    <a:pt x="145" y="41"/>
                    <a:pt x="144" y="40"/>
                  </a:cubicBezTo>
                  <a:cubicBezTo>
                    <a:pt x="144" y="39"/>
                    <a:pt x="144" y="37"/>
                    <a:pt x="144" y="35"/>
                  </a:cubicBezTo>
                  <a:cubicBezTo>
                    <a:pt x="145" y="34"/>
                    <a:pt x="145" y="34"/>
                    <a:pt x="145" y="34"/>
                  </a:cubicBezTo>
                  <a:cubicBezTo>
                    <a:pt x="142" y="28"/>
                    <a:pt x="142" y="28"/>
                    <a:pt x="142" y="28"/>
                  </a:cubicBezTo>
                  <a:cubicBezTo>
                    <a:pt x="128" y="29"/>
                    <a:pt x="128" y="29"/>
                    <a:pt x="128" y="29"/>
                  </a:cubicBezTo>
                  <a:cubicBezTo>
                    <a:pt x="128" y="31"/>
                    <a:pt x="128" y="32"/>
                    <a:pt x="127" y="34"/>
                  </a:cubicBezTo>
                  <a:cubicBezTo>
                    <a:pt x="126" y="35"/>
                    <a:pt x="125" y="36"/>
                    <a:pt x="124" y="36"/>
                  </a:cubicBezTo>
                  <a:cubicBezTo>
                    <a:pt x="122" y="36"/>
                    <a:pt x="119" y="36"/>
                    <a:pt x="117" y="34"/>
                  </a:cubicBezTo>
                  <a:cubicBezTo>
                    <a:pt x="117" y="33"/>
                    <a:pt x="117" y="33"/>
                    <a:pt x="117" y="33"/>
                  </a:cubicBezTo>
                  <a:cubicBezTo>
                    <a:pt x="117" y="33"/>
                    <a:pt x="117" y="33"/>
                    <a:pt x="117" y="33"/>
                  </a:cubicBezTo>
                  <a:cubicBezTo>
                    <a:pt x="114" y="30"/>
                    <a:pt x="112" y="27"/>
                    <a:pt x="112" y="24"/>
                  </a:cubicBezTo>
                  <a:cubicBezTo>
                    <a:pt x="110" y="20"/>
                    <a:pt x="110" y="20"/>
                    <a:pt x="110" y="20"/>
                  </a:cubicBezTo>
                  <a:cubicBezTo>
                    <a:pt x="106" y="23"/>
                    <a:pt x="106" y="23"/>
                    <a:pt x="106" y="23"/>
                  </a:cubicBezTo>
                  <a:cubicBezTo>
                    <a:pt x="102" y="25"/>
                    <a:pt x="100" y="25"/>
                    <a:pt x="98" y="24"/>
                  </a:cubicBezTo>
                  <a:cubicBezTo>
                    <a:pt x="97" y="23"/>
                    <a:pt x="97" y="23"/>
                    <a:pt x="97" y="23"/>
                  </a:cubicBezTo>
                  <a:cubicBezTo>
                    <a:pt x="93" y="24"/>
                    <a:pt x="93" y="24"/>
                    <a:pt x="93" y="24"/>
                  </a:cubicBezTo>
                  <a:cubicBezTo>
                    <a:pt x="82" y="27"/>
                    <a:pt x="82" y="27"/>
                    <a:pt x="82" y="27"/>
                  </a:cubicBezTo>
                  <a:cubicBezTo>
                    <a:pt x="80" y="29"/>
                    <a:pt x="78" y="29"/>
                    <a:pt x="76" y="29"/>
                  </a:cubicBezTo>
                  <a:cubicBezTo>
                    <a:pt x="75" y="29"/>
                    <a:pt x="75" y="29"/>
                    <a:pt x="75" y="29"/>
                  </a:cubicBezTo>
                  <a:cubicBezTo>
                    <a:pt x="71" y="29"/>
                    <a:pt x="68" y="28"/>
                    <a:pt x="67" y="26"/>
                  </a:cubicBezTo>
                  <a:cubicBezTo>
                    <a:pt x="60" y="21"/>
                    <a:pt x="60" y="21"/>
                    <a:pt x="60" y="21"/>
                  </a:cubicBezTo>
                  <a:lnTo>
                    <a:pt x="52" y="9"/>
                  </a:lnTo>
                  <a:close/>
                </a:path>
              </a:pathLst>
            </a:custGeom>
            <a:grpFill/>
            <a:ln>
              <a:noFill/>
            </a:ln>
          </p:spPr>
          <p:txBody>
            <a:bodyPr/>
            <a:lstStyle/>
            <a:p>
              <a:endParaRPr lang="zh-CN" altLang="en-US"/>
            </a:p>
          </p:txBody>
        </p:sp>
        <p:sp>
          <p:nvSpPr>
            <p:cNvPr id="518" name="Freeform 29"/>
            <p:cNvSpPr>
              <a:spLocks noChangeArrowheads="1"/>
            </p:cNvSpPr>
            <p:nvPr/>
          </p:nvSpPr>
          <p:spPr bwMode="auto">
            <a:xfrm>
              <a:off x="4563157" y="1036868"/>
              <a:ext cx="1155700" cy="1054100"/>
            </a:xfrm>
            <a:custGeom>
              <a:avLst/>
              <a:gdLst>
                <a:gd name="T0" fmla="*/ 2147483647 w 360"/>
                <a:gd name="T1" fmla="*/ 2147483647 h 328"/>
                <a:gd name="T2" fmla="*/ 2147483647 w 360"/>
                <a:gd name="T3" fmla="*/ 2147483647 h 328"/>
                <a:gd name="T4" fmla="*/ 2147483647 w 360"/>
                <a:gd name="T5" fmla="*/ 2147483647 h 328"/>
                <a:gd name="T6" fmla="*/ 2147483647 w 360"/>
                <a:gd name="T7" fmla="*/ 2147483647 h 328"/>
                <a:gd name="T8" fmla="*/ 2147483647 w 360"/>
                <a:gd name="T9" fmla="*/ 2147483647 h 328"/>
                <a:gd name="T10" fmla="*/ 2147483647 w 360"/>
                <a:gd name="T11" fmla="*/ 2147483647 h 328"/>
                <a:gd name="T12" fmla="*/ 2147483647 w 360"/>
                <a:gd name="T13" fmla="*/ 2147483647 h 328"/>
                <a:gd name="T14" fmla="*/ 2147483647 w 360"/>
                <a:gd name="T15" fmla="*/ 2147483647 h 328"/>
                <a:gd name="T16" fmla="*/ 2147483647 w 360"/>
                <a:gd name="T17" fmla="*/ 2147483647 h 328"/>
                <a:gd name="T18" fmla="*/ 2147483647 w 360"/>
                <a:gd name="T19" fmla="*/ 2147483647 h 328"/>
                <a:gd name="T20" fmla="*/ 2147483647 w 360"/>
                <a:gd name="T21" fmla="*/ 2147483647 h 328"/>
                <a:gd name="T22" fmla="*/ 2147483647 w 360"/>
                <a:gd name="T23" fmla="*/ 2147483647 h 328"/>
                <a:gd name="T24" fmla="*/ 2147483647 w 360"/>
                <a:gd name="T25" fmla="*/ 2147483647 h 328"/>
                <a:gd name="T26" fmla="*/ 2147483647 w 360"/>
                <a:gd name="T27" fmla="*/ 2147483647 h 328"/>
                <a:gd name="T28" fmla="*/ 2147483647 w 360"/>
                <a:gd name="T29" fmla="*/ 2147483647 h 328"/>
                <a:gd name="T30" fmla="*/ 2147483647 w 360"/>
                <a:gd name="T31" fmla="*/ 2147483647 h 328"/>
                <a:gd name="T32" fmla="*/ 2147483647 w 360"/>
                <a:gd name="T33" fmla="*/ 2147483647 h 328"/>
                <a:gd name="T34" fmla="*/ 2147483647 w 360"/>
                <a:gd name="T35" fmla="*/ 2147483647 h 328"/>
                <a:gd name="T36" fmla="*/ 2147483647 w 360"/>
                <a:gd name="T37" fmla="*/ 2147483647 h 328"/>
                <a:gd name="T38" fmla="*/ 2147483647 w 360"/>
                <a:gd name="T39" fmla="*/ 2147483647 h 328"/>
                <a:gd name="T40" fmla="*/ 2147483647 w 360"/>
                <a:gd name="T41" fmla="*/ 2147483647 h 328"/>
                <a:gd name="T42" fmla="*/ 2147483647 w 360"/>
                <a:gd name="T43" fmla="*/ 2147483647 h 328"/>
                <a:gd name="T44" fmla="*/ 2147483647 w 360"/>
                <a:gd name="T45" fmla="*/ 2147483647 h 328"/>
                <a:gd name="T46" fmla="*/ 2147483647 w 360"/>
                <a:gd name="T47" fmla="*/ 2147483647 h 328"/>
                <a:gd name="T48" fmla="*/ 2147483647 w 360"/>
                <a:gd name="T49" fmla="*/ 2147483647 h 328"/>
                <a:gd name="T50" fmla="*/ 2147483647 w 360"/>
                <a:gd name="T51" fmla="*/ 2147483647 h 328"/>
                <a:gd name="T52" fmla="*/ 2147483647 w 360"/>
                <a:gd name="T53" fmla="*/ 2147483647 h 328"/>
                <a:gd name="T54" fmla="*/ 2147483647 w 360"/>
                <a:gd name="T55" fmla="*/ 2147483647 h 328"/>
                <a:gd name="T56" fmla="*/ 2147483647 w 360"/>
                <a:gd name="T57" fmla="*/ 2147483647 h 328"/>
                <a:gd name="T58" fmla="*/ 2147483647 w 360"/>
                <a:gd name="T59" fmla="*/ 2147483647 h 328"/>
                <a:gd name="T60" fmla="*/ 2147483647 w 360"/>
                <a:gd name="T61" fmla="*/ 2147483647 h 328"/>
                <a:gd name="T62" fmla="*/ 2147483647 w 360"/>
                <a:gd name="T63" fmla="*/ 2147483647 h 328"/>
                <a:gd name="T64" fmla="*/ 2147483647 w 360"/>
                <a:gd name="T65" fmla="*/ 2147483647 h 328"/>
                <a:gd name="T66" fmla="*/ 2147483647 w 360"/>
                <a:gd name="T67" fmla="*/ 2147483647 h 328"/>
                <a:gd name="T68" fmla="*/ 2147483647 w 360"/>
                <a:gd name="T69" fmla="*/ 2147483647 h 328"/>
                <a:gd name="T70" fmla="*/ 2147483647 w 360"/>
                <a:gd name="T71" fmla="*/ 2147483647 h 328"/>
                <a:gd name="T72" fmla="*/ 2147483647 w 360"/>
                <a:gd name="T73" fmla="*/ 2147483647 h 328"/>
                <a:gd name="T74" fmla="*/ 2147483647 w 360"/>
                <a:gd name="T75" fmla="*/ 2147483647 h 328"/>
                <a:gd name="T76" fmla="*/ 2147483647 w 360"/>
                <a:gd name="T77" fmla="*/ 2147483647 h 328"/>
                <a:gd name="T78" fmla="*/ 2147483647 w 360"/>
                <a:gd name="T79" fmla="*/ 2147483647 h 328"/>
                <a:gd name="T80" fmla="*/ 2147483647 w 360"/>
                <a:gd name="T81" fmla="*/ 2147483647 h 328"/>
                <a:gd name="T82" fmla="*/ 2147483647 w 360"/>
                <a:gd name="T83" fmla="*/ 2147483647 h 328"/>
                <a:gd name="T84" fmla="*/ 2147483647 w 360"/>
                <a:gd name="T85" fmla="*/ 2147483647 h 328"/>
                <a:gd name="T86" fmla="*/ 2147483647 w 360"/>
                <a:gd name="T87" fmla="*/ 2147483647 h 328"/>
                <a:gd name="T88" fmla="*/ 2147483647 w 360"/>
                <a:gd name="T89" fmla="*/ 2147483647 h 328"/>
                <a:gd name="T90" fmla="*/ 2147483647 w 360"/>
                <a:gd name="T91" fmla="*/ 2147483647 h 328"/>
                <a:gd name="T92" fmla="*/ 2147483647 w 360"/>
                <a:gd name="T93" fmla="*/ 2147483647 h 328"/>
                <a:gd name="T94" fmla="*/ 2147483647 w 360"/>
                <a:gd name="T95" fmla="*/ 2147483647 h 328"/>
                <a:gd name="T96" fmla="*/ 2147483647 w 360"/>
                <a:gd name="T97" fmla="*/ 2147483647 h 328"/>
                <a:gd name="T98" fmla="*/ 2147483647 w 360"/>
                <a:gd name="T99" fmla="*/ 2147483647 h 328"/>
                <a:gd name="T100" fmla="*/ 2147483647 w 360"/>
                <a:gd name="T101" fmla="*/ 2147483647 h 328"/>
                <a:gd name="T102" fmla="*/ 2147483647 w 360"/>
                <a:gd name="T103" fmla="*/ 2147483647 h 328"/>
                <a:gd name="T104" fmla="*/ 2147483647 w 360"/>
                <a:gd name="T105" fmla="*/ 2147483647 h 328"/>
                <a:gd name="T106" fmla="*/ 2147483647 w 360"/>
                <a:gd name="T107" fmla="*/ 2147483647 h 32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60"/>
                <a:gd name="T163" fmla="*/ 0 h 328"/>
                <a:gd name="T164" fmla="*/ 360 w 360"/>
                <a:gd name="T165" fmla="*/ 328 h 32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60" h="328">
                  <a:moveTo>
                    <a:pt x="358" y="193"/>
                  </a:moveTo>
                  <a:cubicBezTo>
                    <a:pt x="352" y="153"/>
                    <a:pt x="352" y="153"/>
                    <a:pt x="352" y="153"/>
                  </a:cubicBezTo>
                  <a:cubicBezTo>
                    <a:pt x="353" y="153"/>
                    <a:pt x="353" y="153"/>
                    <a:pt x="353" y="153"/>
                  </a:cubicBezTo>
                  <a:cubicBezTo>
                    <a:pt x="353" y="153"/>
                    <a:pt x="353" y="153"/>
                    <a:pt x="353" y="153"/>
                  </a:cubicBezTo>
                  <a:cubicBezTo>
                    <a:pt x="356" y="148"/>
                    <a:pt x="357" y="145"/>
                    <a:pt x="357" y="142"/>
                  </a:cubicBezTo>
                  <a:cubicBezTo>
                    <a:pt x="355" y="139"/>
                    <a:pt x="355" y="139"/>
                    <a:pt x="355" y="139"/>
                  </a:cubicBezTo>
                  <a:cubicBezTo>
                    <a:pt x="351" y="137"/>
                    <a:pt x="349" y="130"/>
                    <a:pt x="350" y="119"/>
                  </a:cubicBezTo>
                  <a:cubicBezTo>
                    <a:pt x="346" y="119"/>
                    <a:pt x="346" y="119"/>
                    <a:pt x="346" y="119"/>
                  </a:cubicBezTo>
                  <a:cubicBezTo>
                    <a:pt x="343" y="119"/>
                    <a:pt x="340" y="120"/>
                    <a:pt x="337" y="122"/>
                  </a:cubicBezTo>
                  <a:cubicBezTo>
                    <a:pt x="334" y="125"/>
                    <a:pt x="332" y="127"/>
                    <a:pt x="331" y="129"/>
                  </a:cubicBezTo>
                  <a:cubicBezTo>
                    <a:pt x="330" y="134"/>
                    <a:pt x="325" y="137"/>
                    <a:pt x="316" y="140"/>
                  </a:cubicBezTo>
                  <a:cubicBezTo>
                    <a:pt x="314" y="153"/>
                    <a:pt x="314" y="153"/>
                    <a:pt x="314" y="153"/>
                  </a:cubicBezTo>
                  <a:cubicBezTo>
                    <a:pt x="314" y="153"/>
                    <a:pt x="314" y="153"/>
                    <a:pt x="314" y="153"/>
                  </a:cubicBezTo>
                  <a:cubicBezTo>
                    <a:pt x="313" y="153"/>
                    <a:pt x="313" y="153"/>
                    <a:pt x="313" y="153"/>
                  </a:cubicBezTo>
                  <a:cubicBezTo>
                    <a:pt x="309" y="161"/>
                    <a:pt x="309" y="161"/>
                    <a:pt x="309" y="161"/>
                  </a:cubicBezTo>
                  <a:cubicBezTo>
                    <a:pt x="309" y="162"/>
                    <a:pt x="309" y="162"/>
                    <a:pt x="309" y="162"/>
                  </a:cubicBezTo>
                  <a:cubicBezTo>
                    <a:pt x="308" y="162"/>
                    <a:pt x="308" y="162"/>
                    <a:pt x="308" y="162"/>
                  </a:cubicBezTo>
                  <a:cubicBezTo>
                    <a:pt x="308" y="162"/>
                    <a:pt x="308" y="162"/>
                    <a:pt x="308" y="162"/>
                  </a:cubicBezTo>
                  <a:cubicBezTo>
                    <a:pt x="268" y="169"/>
                    <a:pt x="268" y="169"/>
                    <a:pt x="268" y="169"/>
                  </a:cubicBezTo>
                  <a:cubicBezTo>
                    <a:pt x="268" y="169"/>
                    <a:pt x="268" y="169"/>
                    <a:pt x="268" y="169"/>
                  </a:cubicBezTo>
                  <a:cubicBezTo>
                    <a:pt x="267" y="169"/>
                    <a:pt x="267" y="169"/>
                    <a:pt x="267" y="169"/>
                  </a:cubicBezTo>
                  <a:cubicBezTo>
                    <a:pt x="267" y="169"/>
                    <a:pt x="267" y="169"/>
                    <a:pt x="267" y="169"/>
                  </a:cubicBezTo>
                  <a:cubicBezTo>
                    <a:pt x="255" y="156"/>
                    <a:pt x="255" y="156"/>
                    <a:pt x="255" y="156"/>
                  </a:cubicBezTo>
                  <a:cubicBezTo>
                    <a:pt x="259" y="153"/>
                    <a:pt x="259" y="153"/>
                    <a:pt x="259" y="153"/>
                  </a:cubicBezTo>
                  <a:cubicBezTo>
                    <a:pt x="254" y="147"/>
                    <a:pt x="254" y="147"/>
                    <a:pt x="254" y="147"/>
                  </a:cubicBezTo>
                  <a:cubicBezTo>
                    <a:pt x="249" y="143"/>
                    <a:pt x="249" y="143"/>
                    <a:pt x="249" y="143"/>
                  </a:cubicBezTo>
                  <a:cubicBezTo>
                    <a:pt x="248" y="142"/>
                    <a:pt x="248" y="142"/>
                    <a:pt x="248" y="142"/>
                  </a:cubicBezTo>
                  <a:cubicBezTo>
                    <a:pt x="248" y="142"/>
                    <a:pt x="248" y="142"/>
                    <a:pt x="248" y="142"/>
                  </a:cubicBezTo>
                  <a:cubicBezTo>
                    <a:pt x="248" y="142"/>
                    <a:pt x="248" y="142"/>
                    <a:pt x="248" y="142"/>
                  </a:cubicBezTo>
                  <a:cubicBezTo>
                    <a:pt x="248" y="141"/>
                    <a:pt x="248" y="141"/>
                    <a:pt x="248" y="141"/>
                  </a:cubicBezTo>
                  <a:cubicBezTo>
                    <a:pt x="246" y="131"/>
                    <a:pt x="246" y="131"/>
                    <a:pt x="246" y="131"/>
                  </a:cubicBezTo>
                  <a:cubicBezTo>
                    <a:pt x="235" y="131"/>
                    <a:pt x="235" y="131"/>
                    <a:pt x="235" y="131"/>
                  </a:cubicBezTo>
                  <a:cubicBezTo>
                    <a:pt x="235" y="131"/>
                    <a:pt x="235" y="131"/>
                    <a:pt x="235" y="131"/>
                  </a:cubicBezTo>
                  <a:cubicBezTo>
                    <a:pt x="226" y="125"/>
                    <a:pt x="226" y="125"/>
                    <a:pt x="226" y="125"/>
                  </a:cubicBezTo>
                  <a:cubicBezTo>
                    <a:pt x="194" y="120"/>
                    <a:pt x="194" y="120"/>
                    <a:pt x="194" y="120"/>
                  </a:cubicBezTo>
                  <a:cubicBezTo>
                    <a:pt x="168" y="119"/>
                    <a:pt x="168" y="119"/>
                    <a:pt x="168" y="119"/>
                  </a:cubicBezTo>
                  <a:cubicBezTo>
                    <a:pt x="167" y="119"/>
                    <a:pt x="167" y="119"/>
                    <a:pt x="167" y="119"/>
                  </a:cubicBezTo>
                  <a:cubicBezTo>
                    <a:pt x="166" y="119"/>
                    <a:pt x="165" y="119"/>
                    <a:pt x="165" y="118"/>
                  </a:cubicBezTo>
                  <a:cubicBezTo>
                    <a:pt x="149" y="84"/>
                    <a:pt x="149" y="84"/>
                    <a:pt x="149" y="84"/>
                  </a:cubicBezTo>
                  <a:cubicBezTo>
                    <a:pt x="148" y="81"/>
                    <a:pt x="141" y="72"/>
                    <a:pt x="129" y="57"/>
                  </a:cubicBezTo>
                  <a:cubicBezTo>
                    <a:pt x="117" y="42"/>
                    <a:pt x="110" y="34"/>
                    <a:pt x="108" y="33"/>
                  </a:cubicBezTo>
                  <a:cubicBezTo>
                    <a:pt x="85" y="11"/>
                    <a:pt x="85" y="11"/>
                    <a:pt x="85" y="11"/>
                  </a:cubicBezTo>
                  <a:cubicBezTo>
                    <a:pt x="82" y="9"/>
                    <a:pt x="82" y="9"/>
                    <a:pt x="82" y="9"/>
                  </a:cubicBezTo>
                  <a:cubicBezTo>
                    <a:pt x="54" y="8"/>
                    <a:pt x="54" y="8"/>
                    <a:pt x="54" y="8"/>
                  </a:cubicBezTo>
                  <a:cubicBezTo>
                    <a:pt x="53" y="8"/>
                    <a:pt x="53" y="8"/>
                    <a:pt x="53" y="8"/>
                  </a:cubicBezTo>
                  <a:cubicBezTo>
                    <a:pt x="53" y="7"/>
                    <a:pt x="53" y="7"/>
                    <a:pt x="53" y="7"/>
                  </a:cubicBezTo>
                  <a:cubicBezTo>
                    <a:pt x="50" y="5"/>
                    <a:pt x="46" y="3"/>
                    <a:pt x="40" y="2"/>
                  </a:cubicBezTo>
                  <a:cubicBezTo>
                    <a:pt x="35" y="0"/>
                    <a:pt x="23" y="4"/>
                    <a:pt x="4" y="14"/>
                  </a:cubicBezTo>
                  <a:cubicBezTo>
                    <a:pt x="3" y="15"/>
                    <a:pt x="3" y="15"/>
                    <a:pt x="3" y="15"/>
                  </a:cubicBezTo>
                  <a:cubicBezTo>
                    <a:pt x="4" y="20"/>
                    <a:pt x="4" y="20"/>
                    <a:pt x="4" y="20"/>
                  </a:cubicBezTo>
                  <a:cubicBezTo>
                    <a:pt x="4" y="20"/>
                    <a:pt x="4" y="20"/>
                    <a:pt x="4" y="20"/>
                  </a:cubicBezTo>
                  <a:cubicBezTo>
                    <a:pt x="4" y="21"/>
                    <a:pt x="4" y="21"/>
                    <a:pt x="4" y="21"/>
                  </a:cubicBezTo>
                  <a:cubicBezTo>
                    <a:pt x="4" y="21"/>
                    <a:pt x="4" y="21"/>
                    <a:pt x="4" y="21"/>
                  </a:cubicBezTo>
                  <a:cubicBezTo>
                    <a:pt x="4" y="21"/>
                    <a:pt x="4" y="21"/>
                    <a:pt x="4" y="21"/>
                  </a:cubicBezTo>
                  <a:cubicBezTo>
                    <a:pt x="1" y="28"/>
                    <a:pt x="1" y="28"/>
                    <a:pt x="1" y="28"/>
                  </a:cubicBezTo>
                  <a:cubicBezTo>
                    <a:pt x="1" y="28"/>
                    <a:pt x="1" y="28"/>
                    <a:pt x="1" y="28"/>
                  </a:cubicBezTo>
                  <a:cubicBezTo>
                    <a:pt x="0" y="28"/>
                    <a:pt x="0" y="28"/>
                    <a:pt x="0" y="28"/>
                  </a:cubicBezTo>
                  <a:cubicBezTo>
                    <a:pt x="0" y="33"/>
                    <a:pt x="0" y="33"/>
                    <a:pt x="0" y="33"/>
                  </a:cubicBezTo>
                  <a:cubicBezTo>
                    <a:pt x="0" y="36"/>
                    <a:pt x="1" y="40"/>
                    <a:pt x="2" y="43"/>
                  </a:cubicBezTo>
                  <a:cubicBezTo>
                    <a:pt x="5" y="45"/>
                    <a:pt x="5" y="45"/>
                    <a:pt x="5" y="45"/>
                  </a:cubicBezTo>
                  <a:cubicBezTo>
                    <a:pt x="11" y="45"/>
                    <a:pt x="11" y="45"/>
                    <a:pt x="11" y="45"/>
                  </a:cubicBezTo>
                  <a:cubicBezTo>
                    <a:pt x="16" y="46"/>
                    <a:pt x="16" y="46"/>
                    <a:pt x="16" y="46"/>
                  </a:cubicBezTo>
                  <a:cubicBezTo>
                    <a:pt x="18" y="45"/>
                    <a:pt x="18" y="45"/>
                    <a:pt x="18" y="45"/>
                  </a:cubicBezTo>
                  <a:cubicBezTo>
                    <a:pt x="18" y="41"/>
                    <a:pt x="19" y="38"/>
                    <a:pt x="21" y="37"/>
                  </a:cubicBezTo>
                  <a:cubicBezTo>
                    <a:pt x="25" y="37"/>
                    <a:pt x="25" y="37"/>
                    <a:pt x="25" y="37"/>
                  </a:cubicBezTo>
                  <a:cubicBezTo>
                    <a:pt x="39" y="41"/>
                    <a:pt x="39" y="41"/>
                    <a:pt x="39" y="41"/>
                  </a:cubicBezTo>
                  <a:cubicBezTo>
                    <a:pt x="42" y="42"/>
                    <a:pt x="42" y="42"/>
                    <a:pt x="42" y="42"/>
                  </a:cubicBezTo>
                  <a:cubicBezTo>
                    <a:pt x="37" y="49"/>
                    <a:pt x="37" y="49"/>
                    <a:pt x="37" y="49"/>
                  </a:cubicBezTo>
                  <a:cubicBezTo>
                    <a:pt x="37" y="59"/>
                    <a:pt x="37" y="59"/>
                    <a:pt x="37" y="59"/>
                  </a:cubicBezTo>
                  <a:cubicBezTo>
                    <a:pt x="37" y="61"/>
                    <a:pt x="41" y="65"/>
                    <a:pt x="48" y="72"/>
                  </a:cubicBezTo>
                  <a:cubicBezTo>
                    <a:pt x="53" y="75"/>
                    <a:pt x="55" y="77"/>
                    <a:pt x="58" y="77"/>
                  </a:cubicBezTo>
                  <a:cubicBezTo>
                    <a:pt x="60" y="77"/>
                    <a:pt x="60" y="77"/>
                    <a:pt x="60" y="77"/>
                  </a:cubicBezTo>
                  <a:cubicBezTo>
                    <a:pt x="62" y="76"/>
                    <a:pt x="62" y="76"/>
                    <a:pt x="62" y="76"/>
                  </a:cubicBezTo>
                  <a:cubicBezTo>
                    <a:pt x="69" y="69"/>
                    <a:pt x="69" y="69"/>
                    <a:pt x="69" y="69"/>
                  </a:cubicBezTo>
                  <a:cubicBezTo>
                    <a:pt x="74" y="66"/>
                    <a:pt x="74" y="66"/>
                    <a:pt x="74" y="66"/>
                  </a:cubicBezTo>
                  <a:cubicBezTo>
                    <a:pt x="74" y="66"/>
                    <a:pt x="74" y="66"/>
                    <a:pt x="74" y="66"/>
                  </a:cubicBezTo>
                  <a:cubicBezTo>
                    <a:pt x="74" y="66"/>
                    <a:pt x="74" y="66"/>
                    <a:pt x="74" y="66"/>
                  </a:cubicBezTo>
                  <a:cubicBezTo>
                    <a:pt x="85" y="64"/>
                    <a:pt x="85" y="64"/>
                    <a:pt x="85" y="64"/>
                  </a:cubicBezTo>
                  <a:cubicBezTo>
                    <a:pt x="88" y="57"/>
                    <a:pt x="88" y="57"/>
                    <a:pt x="88" y="57"/>
                  </a:cubicBezTo>
                  <a:cubicBezTo>
                    <a:pt x="97" y="52"/>
                    <a:pt x="97" y="52"/>
                    <a:pt x="97" y="52"/>
                  </a:cubicBezTo>
                  <a:cubicBezTo>
                    <a:pt x="106" y="57"/>
                    <a:pt x="106" y="57"/>
                    <a:pt x="106" y="57"/>
                  </a:cubicBezTo>
                  <a:cubicBezTo>
                    <a:pt x="106" y="57"/>
                    <a:pt x="106" y="57"/>
                    <a:pt x="106" y="57"/>
                  </a:cubicBezTo>
                  <a:cubicBezTo>
                    <a:pt x="107" y="57"/>
                    <a:pt x="107" y="57"/>
                    <a:pt x="107" y="57"/>
                  </a:cubicBezTo>
                  <a:cubicBezTo>
                    <a:pt x="115" y="71"/>
                    <a:pt x="115" y="71"/>
                    <a:pt x="115" y="71"/>
                  </a:cubicBezTo>
                  <a:cubicBezTo>
                    <a:pt x="118" y="80"/>
                    <a:pt x="118" y="80"/>
                    <a:pt x="118" y="80"/>
                  </a:cubicBezTo>
                  <a:cubicBezTo>
                    <a:pt x="118" y="81"/>
                    <a:pt x="118" y="81"/>
                    <a:pt x="118" y="81"/>
                  </a:cubicBezTo>
                  <a:cubicBezTo>
                    <a:pt x="116" y="93"/>
                    <a:pt x="116" y="93"/>
                    <a:pt x="116" y="93"/>
                  </a:cubicBezTo>
                  <a:cubicBezTo>
                    <a:pt x="119" y="100"/>
                    <a:pt x="119" y="100"/>
                    <a:pt x="119" y="100"/>
                  </a:cubicBezTo>
                  <a:cubicBezTo>
                    <a:pt x="119" y="101"/>
                    <a:pt x="119" y="101"/>
                    <a:pt x="119" y="101"/>
                  </a:cubicBezTo>
                  <a:cubicBezTo>
                    <a:pt x="117" y="110"/>
                    <a:pt x="117" y="110"/>
                    <a:pt x="117" y="110"/>
                  </a:cubicBezTo>
                  <a:cubicBezTo>
                    <a:pt x="117" y="118"/>
                    <a:pt x="117" y="118"/>
                    <a:pt x="117" y="118"/>
                  </a:cubicBezTo>
                  <a:cubicBezTo>
                    <a:pt x="119" y="125"/>
                    <a:pt x="121" y="130"/>
                    <a:pt x="121" y="131"/>
                  </a:cubicBezTo>
                  <a:cubicBezTo>
                    <a:pt x="120" y="138"/>
                    <a:pt x="120" y="138"/>
                    <a:pt x="120" y="138"/>
                  </a:cubicBezTo>
                  <a:cubicBezTo>
                    <a:pt x="120" y="138"/>
                    <a:pt x="120" y="138"/>
                    <a:pt x="120" y="138"/>
                  </a:cubicBezTo>
                  <a:cubicBezTo>
                    <a:pt x="120" y="139"/>
                    <a:pt x="120" y="139"/>
                    <a:pt x="120" y="139"/>
                  </a:cubicBezTo>
                  <a:cubicBezTo>
                    <a:pt x="116" y="144"/>
                    <a:pt x="116" y="144"/>
                    <a:pt x="116" y="144"/>
                  </a:cubicBezTo>
                  <a:cubicBezTo>
                    <a:pt x="116" y="145"/>
                    <a:pt x="116" y="145"/>
                    <a:pt x="116" y="145"/>
                  </a:cubicBezTo>
                  <a:cubicBezTo>
                    <a:pt x="116" y="145"/>
                    <a:pt x="116" y="145"/>
                    <a:pt x="116" y="145"/>
                  </a:cubicBezTo>
                  <a:cubicBezTo>
                    <a:pt x="116" y="145"/>
                    <a:pt x="116" y="145"/>
                    <a:pt x="116" y="145"/>
                  </a:cubicBezTo>
                  <a:cubicBezTo>
                    <a:pt x="112" y="149"/>
                    <a:pt x="112" y="149"/>
                    <a:pt x="112" y="149"/>
                  </a:cubicBezTo>
                  <a:cubicBezTo>
                    <a:pt x="111" y="158"/>
                    <a:pt x="111" y="158"/>
                    <a:pt x="111" y="158"/>
                  </a:cubicBezTo>
                  <a:cubicBezTo>
                    <a:pt x="114" y="167"/>
                    <a:pt x="114" y="167"/>
                    <a:pt x="114" y="167"/>
                  </a:cubicBezTo>
                  <a:cubicBezTo>
                    <a:pt x="114" y="167"/>
                    <a:pt x="114" y="167"/>
                    <a:pt x="114" y="167"/>
                  </a:cubicBezTo>
                  <a:cubicBezTo>
                    <a:pt x="114" y="168"/>
                    <a:pt x="114" y="168"/>
                    <a:pt x="114" y="168"/>
                  </a:cubicBezTo>
                  <a:cubicBezTo>
                    <a:pt x="114" y="168"/>
                    <a:pt x="114" y="168"/>
                    <a:pt x="114" y="168"/>
                  </a:cubicBezTo>
                  <a:cubicBezTo>
                    <a:pt x="114" y="168"/>
                    <a:pt x="114" y="168"/>
                    <a:pt x="114" y="168"/>
                  </a:cubicBezTo>
                  <a:cubicBezTo>
                    <a:pt x="111" y="182"/>
                    <a:pt x="111" y="182"/>
                    <a:pt x="111" y="182"/>
                  </a:cubicBezTo>
                  <a:cubicBezTo>
                    <a:pt x="109" y="184"/>
                    <a:pt x="109" y="184"/>
                    <a:pt x="109" y="184"/>
                  </a:cubicBezTo>
                  <a:cubicBezTo>
                    <a:pt x="108" y="185"/>
                    <a:pt x="106" y="185"/>
                    <a:pt x="103" y="184"/>
                  </a:cubicBezTo>
                  <a:cubicBezTo>
                    <a:pt x="103" y="184"/>
                    <a:pt x="103" y="184"/>
                    <a:pt x="103" y="184"/>
                  </a:cubicBezTo>
                  <a:cubicBezTo>
                    <a:pt x="99" y="180"/>
                    <a:pt x="99" y="180"/>
                    <a:pt x="99" y="180"/>
                  </a:cubicBezTo>
                  <a:cubicBezTo>
                    <a:pt x="95" y="181"/>
                    <a:pt x="95" y="181"/>
                    <a:pt x="95" y="181"/>
                  </a:cubicBezTo>
                  <a:cubicBezTo>
                    <a:pt x="90" y="187"/>
                    <a:pt x="90" y="187"/>
                    <a:pt x="90" y="187"/>
                  </a:cubicBezTo>
                  <a:cubicBezTo>
                    <a:pt x="84" y="203"/>
                    <a:pt x="84" y="203"/>
                    <a:pt x="84" y="203"/>
                  </a:cubicBezTo>
                  <a:cubicBezTo>
                    <a:pt x="84" y="204"/>
                    <a:pt x="84" y="204"/>
                    <a:pt x="84" y="204"/>
                  </a:cubicBezTo>
                  <a:cubicBezTo>
                    <a:pt x="84" y="204"/>
                    <a:pt x="84" y="204"/>
                    <a:pt x="84" y="204"/>
                  </a:cubicBezTo>
                  <a:cubicBezTo>
                    <a:pt x="78" y="209"/>
                    <a:pt x="78" y="209"/>
                    <a:pt x="78" y="209"/>
                  </a:cubicBezTo>
                  <a:cubicBezTo>
                    <a:pt x="77" y="209"/>
                    <a:pt x="77" y="209"/>
                    <a:pt x="77" y="209"/>
                  </a:cubicBezTo>
                  <a:cubicBezTo>
                    <a:pt x="74" y="209"/>
                    <a:pt x="74" y="209"/>
                    <a:pt x="74" y="209"/>
                  </a:cubicBezTo>
                  <a:cubicBezTo>
                    <a:pt x="68" y="219"/>
                    <a:pt x="68" y="219"/>
                    <a:pt x="68" y="219"/>
                  </a:cubicBezTo>
                  <a:cubicBezTo>
                    <a:pt x="71" y="225"/>
                    <a:pt x="71" y="225"/>
                    <a:pt x="71" y="225"/>
                  </a:cubicBezTo>
                  <a:cubicBezTo>
                    <a:pt x="72" y="225"/>
                    <a:pt x="72" y="225"/>
                    <a:pt x="72" y="225"/>
                  </a:cubicBezTo>
                  <a:cubicBezTo>
                    <a:pt x="80" y="235"/>
                    <a:pt x="80" y="235"/>
                    <a:pt x="80" y="235"/>
                  </a:cubicBezTo>
                  <a:cubicBezTo>
                    <a:pt x="80" y="236"/>
                    <a:pt x="80" y="236"/>
                    <a:pt x="80" y="236"/>
                  </a:cubicBezTo>
                  <a:cubicBezTo>
                    <a:pt x="80" y="239"/>
                    <a:pt x="80" y="239"/>
                    <a:pt x="80" y="239"/>
                  </a:cubicBezTo>
                  <a:cubicBezTo>
                    <a:pt x="89" y="240"/>
                    <a:pt x="89" y="240"/>
                    <a:pt x="89" y="240"/>
                  </a:cubicBezTo>
                  <a:cubicBezTo>
                    <a:pt x="90" y="248"/>
                    <a:pt x="90" y="248"/>
                    <a:pt x="90" y="248"/>
                  </a:cubicBezTo>
                  <a:cubicBezTo>
                    <a:pt x="90" y="249"/>
                    <a:pt x="90" y="249"/>
                    <a:pt x="90" y="249"/>
                  </a:cubicBezTo>
                  <a:cubicBezTo>
                    <a:pt x="91" y="258"/>
                    <a:pt x="91" y="258"/>
                    <a:pt x="91" y="258"/>
                  </a:cubicBezTo>
                  <a:cubicBezTo>
                    <a:pt x="94" y="260"/>
                    <a:pt x="94" y="260"/>
                    <a:pt x="94" y="260"/>
                  </a:cubicBezTo>
                  <a:cubicBezTo>
                    <a:pt x="102" y="258"/>
                    <a:pt x="102" y="258"/>
                    <a:pt x="102" y="258"/>
                  </a:cubicBezTo>
                  <a:cubicBezTo>
                    <a:pt x="109" y="253"/>
                    <a:pt x="109" y="253"/>
                    <a:pt x="109" y="253"/>
                  </a:cubicBezTo>
                  <a:cubicBezTo>
                    <a:pt x="111" y="253"/>
                    <a:pt x="111" y="253"/>
                    <a:pt x="111" y="253"/>
                  </a:cubicBezTo>
                  <a:cubicBezTo>
                    <a:pt x="113" y="266"/>
                    <a:pt x="113" y="266"/>
                    <a:pt x="113" y="266"/>
                  </a:cubicBezTo>
                  <a:cubicBezTo>
                    <a:pt x="117" y="271"/>
                    <a:pt x="117" y="271"/>
                    <a:pt x="117" y="271"/>
                  </a:cubicBezTo>
                  <a:cubicBezTo>
                    <a:pt x="118" y="272"/>
                    <a:pt x="118" y="272"/>
                    <a:pt x="118" y="272"/>
                  </a:cubicBezTo>
                  <a:cubicBezTo>
                    <a:pt x="121" y="277"/>
                    <a:pt x="121" y="277"/>
                    <a:pt x="121" y="277"/>
                  </a:cubicBezTo>
                  <a:cubicBezTo>
                    <a:pt x="127" y="282"/>
                    <a:pt x="127" y="282"/>
                    <a:pt x="127" y="282"/>
                  </a:cubicBezTo>
                  <a:cubicBezTo>
                    <a:pt x="127" y="283"/>
                    <a:pt x="129" y="283"/>
                    <a:pt x="131" y="283"/>
                  </a:cubicBezTo>
                  <a:cubicBezTo>
                    <a:pt x="133" y="284"/>
                    <a:pt x="133" y="284"/>
                    <a:pt x="133" y="284"/>
                  </a:cubicBezTo>
                  <a:cubicBezTo>
                    <a:pt x="137" y="282"/>
                    <a:pt x="137" y="282"/>
                    <a:pt x="137" y="282"/>
                  </a:cubicBezTo>
                  <a:cubicBezTo>
                    <a:pt x="140" y="281"/>
                    <a:pt x="143" y="280"/>
                    <a:pt x="146" y="279"/>
                  </a:cubicBezTo>
                  <a:cubicBezTo>
                    <a:pt x="148" y="278"/>
                    <a:pt x="148" y="278"/>
                    <a:pt x="148" y="278"/>
                  </a:cubicBezTo>
                  <a:cubicBezTo>
                    <a:pt x="154" y="278"/>
                    <a:pt x="154" y="278"/>
                    <a:pt x="154" y="278"/>
                  </a:cubicBezTo>
                  <a:cubicBezTo>
                    <a:pt x="156" y="278"/>
                    <a:pt x="157" y="278"/>
                    <a:pt x="158" y="279"/>
                  </a:cubicBezTo>
                  <a:cubicBezTo>
                    <a:pt x="166" y="274"/>
                    <a:pt x="166" y="274"/>
                    <a:pt x="166" y="274"/>
                  </a:cubicBezTo>
                  <a:cubicBezTo>
                    <a:pt x="167" y="274"/>
                    <a:pt x="167" y="274"/>
                    <a:pt x="167" y="274"/>
                  </a:cubicBezTo>
                  <a:cubicBezTo>
                    <a:pt x="167" y="275"/>
                    <a:pt x="167" y="275"/>
                    <a:pt x="167" y="275"/>
                  </a:cubicBezTo>
                  <a:cubicBezTo>
                    <a:pt x="168" y="274"/>
                    <a:pt x="168" y="274"/>
                    <a:pt x="168" y="274"/>
                  </a:cubicBezTo>
                  <a:cubicBezTo>
                    <a:pt x="169" y="275"/>
                    <a:pt x="169" y="275"/>
                    <a:pt x="169" y="275"/>
                  </a:cubicBezTo>
                  <a:cubicBezTo>
                    <a:pt x="172" y="279"/>
                    <a:pt x="173" y="282"/>
                    <a:pt x="173" y="283"/>
                  </a:cubicBezTo>
                  <a:cubicBezTo>
                    <a:pt x="177" y="289"/>
                    <a:pt x="177" y="289"/>
                    <a:pt x="177" y="289"/>
                  </a:cubicBezTo>
                  <a:cubicBezTo>
                    <a:pt x="180" y="290"/>
                    <a:pt x="180" y="290"/>
                    <a:pt x="180" y="290"/>
                  </a:cubicBezTo>
                  <a:cubicBezTo>
                    <a:pt x="180" y="290"/>
                    <a:pt x="180" y="290"/>
                    <a:pt x="180" y="290"/>
                  </a:cubicBezTo>
                  <a:cubicBezTo>
                    <a:pt x="181" y="290"/>
                    <a:pt x="181" y="290"/>
                    <a:pt x="181" y="290"/>
                  </a:cubicBezTo>
                  <a:cubicBezTo>
                    <a:pt x="180" y="289"/>
                    <a:pt x="180" y="289"/>
                    <a:pt x="180" y="289"/>
                  </a:cubicBezTo>
                  <a:cubicBezTo>
                    <a:pt x="179" y="287"/>
                    <a:pt x="179" y="286"/>
                    <a:pt x="180" y="285"/>
                  </a:cubicBezTo>
                  <a:cubicBezTo>
                    <a:pt x="181" y="284"/>
                    <a:pt x="182" y="283"/>
                    <a:pt x="185" y="283"/>
                  </a:cubicBezTo>
                  <a:cubicBezTo>
                    <a:pt x="199" y="283"/>
                    <a:pt x="199" y="283"/>
                    <a:pt x="199" y="283"/>
                  </a:cubicBezTo>
                  <a:cubicBezTo>
                    <a:pt x="200" y="283"/>
                    <a:pt x="200" y="283"/>
                    <a:pt x="200" y="283"/>
                  </a:cubicBezTo>
                  <a:cubicBezTo>
                    <a:pt x="201" y="283"/>
                    <a:pt x="201" y="283"/>
                    <a:pt x="201" y="283"/>
                  </a:cubicBezTo>
                  <a:cubicBezTo>
                    <a:pt x="201" y="283"/>
                    <a:pt x="201" y="283"/>
                    <a:pt x="201" y="283"/>
                  </a:cubicBezTo>
                  <a:cubicBezTo>
                    <a:pt x="201" y="283"/>
                    <a:pt x="201" y="283"/>
                    <a:pt x="201" y="283"/>
                  </a:cubicBezTo>
                  <a:cubicBezTo>
                    <a:pt x="206" y="292"/>
                    <a:pt x="206" y="292"/>
                    <a:pt x="206" y="292"/>
                  </a:cubicBezTo>
                  <a:cubicBezTo>
                    <a:pt x="205" y="296"/>
                    <a:pt x="205" y="296"/>
                    <a:pt x="205" y="296"/>
                  </a:cubicBezTo>
                  <a:cubicBezTo>
                    <a:pt x="205" y="296"/>
                    <a:pt x="205" y="296"/>
                    <a:pt x="205" y="296"/>
                  </a:cubicBezTo>
                  <a:cubicBezTo>
                    <a:pt x="211" y="297"/>
                    <a:pt x="211" y="297"/>
                    <a:pt x="211" y="297"/>
                  </a:cubicBezTo>
                  <a:cubicBezTo>
                    <a:pt x="211" y="297"/>
                    <a:pt x="211" y="297"/>
                    <a:pt x="211" y="297"/>
                  </a:cubicBezTo>
                  <a:cubicBezTo>
                    <a:pt x="211" y="296"/>
                    <a:pt x="211" y="295"/>
                    <a:pt x="211" y="295"/>
                  </a:cubicBezTo>
                  <a:cubicBezTo>
                    <a:pt x="213" y="294"/>
                    <a:pt x="213" y="294"/>
                    <a:pt x="213" y="294"/>
                  </a:cubicBezTo>
                  <a:cubicBezTo>
                    <a:pt x="227" y="303"/>
                    <a:pt x="227" y="303"/>
                    <a:pt x="227" y="303"/>
                  </a:cubicBezTo>
                  <a:cubicBezTo>
                    <a:pt x="228" y="305"/>
                    <a:pt x="229" y="306"/>
                    <a:pt x="229" y="308"/>
                  </a:cubicBezTo>
                  <a:cubicBezTo>
                    <a:pt x="229" y="314"/>
                    <a:pt x="229" y="314"/>
                    <a:pt x="229" y="314"/>
                  </a:cubicBezTo>
                  <a:cubicBezTo>
                    <a:pt x="234" y="315"/>
                    <a:pt x="234" y="315"/>
                    <a:pt x="234" y="315"/>
                  </a:cubicBezTo>
                  <a:cubicBezTo>
                    <a:pt x="237" y="310"/>
                    <a:pt x="237" y="310"/>
                    <a:pt x="237" y="310"/>
                  </a:cubicBezTo>
                  <a:cubicBezTo>
                    <a:pt x="235" y="307"/>
                    <a:pt x="235" y="305"/>
                    <a:pt x="235" y="303"/>
                  </a:cubicBezTo>
                  <a:cubicBezTo>
                    <a:pt x="235" y="302"/>
                    <a:pt x="236" y="301"/>
                    <a:pt x="237" y="300"/>
                  </a:cubicBezTo>
                  <a:cubicBezTo>
                    <a:pt x="239" y="299"/>
                    <a:pt x="239" y="299"/>
                    <a:pt x="239" y="299"/>
                  </a:cubicBezTo>
                  <a:cubicBezTo>
                    <a:pt x="239" y="298"/>
                    <a:pt x="239" y="297"/>
                    <a:pt x="240" y="297"/>
                  </a:cubicBezTo>
                  <a:cubicBezTo>
                    <a:pt x="243" y="297"/>
                    <a:pt x="243" y="297"/>
                    <a:pt x="243" y="297"/>
                  </a:cubicBezTo>
                  <a:cubicBezTo>
                    <a:pt x="245" y="299"/>
                    <a:pt x="247" y="303"/>
                    <a:pt x="248" y="309"/>
                  </a:cubicBezTo>
                  <a:cubicBezTo>
                    <a:pt x="248" y="310"/>
                    <a:pt x="248" y="310"/>
                    <a:pt x="248" y="310"/>
                  </a:cubicBezTo>
                  <a:cubicBezTo>
                    <a:pt x="249" y="311"/>
                    <a:pt x="249" y="311"/>
                    <a:pt x="249" y="311"/>
                  </a:cubicBezTo>
                  <a:cubicBezTo>
                    <a:pt x="249" y="312"/>
                    <a:pt x="251" y="313"/>
                    <a:pt x="255" y="315"/>
                  </a:cubicBezTo>
                  <a:cubicBezTo>
                    <a:pt x="255" y="315"/>
                    <a:pt x="255" y="315"/>
                    <a:pt x="255" y="315"/>
                  </a:cubicBezTo>
                  <a:cubicBezTo>
                    <a:pt x="256" y="315"/>
                    <a:pt x="256" y="315"/>
                    <a:pt x="256" y="315"/>
                  </a:cubicBezTo>
                  <a:cubicBezTo>
                    <a:pt x="269" y="328"/>
                    <a:pt x="269" y="328"/>
                    <a:pt x="269" y="328"/>
                  </a:cubicBezTo>
                  <a:cubicBezTo>
                    <a:pt x="269" y="328"/>
                    <a:pt x="269" y="328"/>
                    <a:pt x="269" y="328"/>
                  </a:cubicBezTo>
                  <a:cubicBezTo>
                    <a:pt x="275" y="326"/>
                    <a:pt x="275" y="326"/>
                    <a:pt x="275" y="326"/>
                  </a:cubicBezTo>
                  <a:cubicBezTo>
                    <a:pt x="274" y="324"/>
                    <a:pt x="274" y="324"/>
                    <a:pt x="274" y="324"/>
                  </a:cubicBezTo>
                  <a:cubicBezTo>
                    <a:pt x="272" y="322"/>
                    <a:pt x="272" y="320"/>
                    <a:pt x="272" y="319"/>
                  </a:cubicBezTo>
                  <a:cubicBezTo>
                    <a:pt x="272" y="316"/>
                    <a:pt x="274" y="313"/>
                    <a:pt x="278" y="311"/>
                  </a:cubicBezTo>
                  <a:cubicBezTo>
                    <a:pt x="285" y="305"/>
                    <a:pt x="285" y="305"/>
                    <a:pt x="285" y="305"/>
                  </a:cubicBezTo>
                  <a:cubicBezTo>
                    <a:pt x="293" y="310"/>
                    <a:pt x="293" y="310"/>
                    <a:pt x="293" y="310"/>
                  </a:cubicBezTo>
                  <a:cubicBezTo>
                    <a:pt x="294" y="310"/>
                    <a:pt x="294" y="310"/>
                    <a:pt x="294" y="310"/>
                  </a:cubicBezTo>
                  <a:cubicBezTo>
                    <a:pt x="296" y="301"/>
                    <a:pt x="296" y="301"/>
                    <a:pt x="296" y="301"/>
                  </a:cubicBezTo>
                  <a:cubicBezTo>
                    <a:pt x="296" y="300"/>
                    <a:pt x="296" y="300"/>
                    <a:pt x="296" y="300"/>
                  </a:cubicBezTo>
                  <a:cubicBezTo>
                    <a:pt x="297" y="299"/>
                    <a:pt x="297" y="299"/>
                    <a:pt x="297" y="299"/>
                  </a:cubicBezTo>
                  <a:cubicBezTo>
                    <a:pt x="304" y="300"/>
                    <a:pt x="304" y="300"/>
                    <a:pt x="304" y="300"/>
                  </a:cubicBezTo>
                  <a:cubicBezTo>
                    <a:pt x="305" y="301"/>
                    <a:pt x="306" y="303"/>
                    <a:pt x="306" y="305"/>
                  </a:cubicBezTo>
                  <a:cubicBezTo>
                    <a:pt x="306" y="306"/>
                    <a:pt x="305" y="308"/>
                    <a:pt x="303" y="310"/>
                  </a:cubicBezTo>
                  <a:cubicBezTo>
                    <a:pt x="305" y="311"/>
                    <a:pt x="305" y="311"/>
                    <a:pt x="305" y="311"/>
                  </a:cubicBezTo>
                  <a:cubicBezTo>
                    <a:pt x="309" y="313"/>
                    <a:pt x="312" y="314"/>
                    <a:pt x="314" y="315"/>
                  </a:cubicBezTo>
                  <a:cubicBezTo>
                    <a:pt x="315" y="315"/>
                    <a:pt x="315" y="315"/>
                    <a:pt x="315" y="315"/>
                  </a:cubicBezTo>
                  <a:cubicBezTo>
                    <a:pt x="315" y="315"/>
                    <a:pt x="315" y="315"/>
                    <a:pt x="315" y="315"/>
                  </a:cubicBezTo>
                  <a:cubicBezTo>
                    <a:pt x="320" y="317"/>
                    <a:pt x="320" y="317"/>
                    <a:pt x="320" y="317"/>
                  </a:cubicBezTo>
                  <a:cubicBezTo>
                    <a:pt x="324" y="317"/>
                    <a:pt x="324" y="317"/>
                    <a:pt x="324" y="317"/>
                  </a:cubicBezTo>
                  <a:cubicBezTo>
                    <a:pt x="318" y="288"/>
                    <a:pt x="318" y="288"/>
                    <a:pt x="318" y="288"/>
                  </a:cubicBezTo>
                  <a:cubicBezTo>
                    <a:pt x="314" y="285"/>
                    <a:pt x="310" y="281"/>
                    <a:pt x="307" y="275"/>
                  </a:cubicBezTo>
                  <a:cubicBezTo>
                    <a:pt x="304" y="270"/>
                    <a:pt x="305" y="263"/>
                    <a:pt x="312" y="255"/>
                  </a:cubicBezTo>
                  <a:cubicBezTo>
                    <a:pt x="315" y="251"/>
                    <a:pt x="320" y="247"/>
                    <a:pt x="325" y="243"/>
                  </a:cubicBezTo>
                  <a:cubicBezTo>
                    <a:pt x="325" y="243"/>
                    <a:pt x="325" y="243"/>
                    <a:pt x="325" y="243"/>
                  </a:cubicBezTo>
                  <a:cubicBezTo>
                    <a:pt x="325" y="243"/>
                    <a:pt x="325" y="243"/>
                    <a:pt x="325" y="243"/>
                  </a:cubicBezTo>
                  <a:cubicBezTo>
                    <a:pt x="331" y="243"/>
                    <a:pt x="331" y="243"/>
                    <a:pt x="331" y="243"/>
                  </a:cubicBezTo>
                  <a:cubicBezTo>
                    <a:pt x="331" y="243"/>
                    <a:pt x="331" y="243"/>
                    <a:pt x="331" y="243"/>
                  </a:cubicBezTo>
                  <a:cubicBezTo>
                    <a:pt x="336" y="245"/>
                    <a:pt x="336" y="245"/>
                    <a:pt x="336" y="245"/>
                  </a:cubicBezTo>
                  <a:cubicBezTo>
                    <a:pt x="346" y="245"/>
                    <a:pt x="346" y="245"/>
                    <a:pt x="346" y="245"/>
                  </a:cubicBezTo>
                  <a:cubicBezTo>
                    <a:pt x="350" y="243"/>
                    <a:pt x="353" y="237"/>
                    <a:pt x="357" y="228"/>
                  </a:cubicBezTo>
                  <a:cubicBezTo>
                    <a:pt x="360" y="222"/>
                    <a:pt x="360" y="211"/>
                    <a:pt x="358" y="193"/>
                  </a:cubicBezTo>
                  <a:close/>
                </a:path>
              </a:pathLst>
            </a:custGeom>
            <a:grpFill/>
            <a:ln>
              <a:noFill/>
            </a:ln>
          </p:spPr>
          <p:txBody>
            <a:bodyPr/>
            <a:lstStyle/>
            <a:p>
              <a:endParaRPr lang="zh-CN" altLang="en-US"/>
            </a:p>
          </p:txBody>
        </p:sp>
        <p:sp>
          <p:nvSpPr>
            <p:cNvPr id="519" name="Freeform 30"/>
            <p:cNvSpPr>
              <a:spLocks noChangeArrowheads="1"/>
            </p:cNvSpPr>
            <p:nvPr/>
          </p:nvSpPr>
          <p:spPr bwMode="auto">
            <a:xfrm>
              <a:off x="4334557" y="2922818"/>
              <a:ext cx="696912" cy="436563"/>
            </a:xfrm>
            <a:custGeom>
              <a:avLst/>
              <a:gdLst>
                <a:gd name="T0" fmla="*/ 2147483647 w 217"/>
                <a:gd name="T1" fmla="*/ 2147483647 h 136"/>
                <a:gd name="T2" fmla="*/ 2147483647 w 217"/>
                <a:gd name="T3" fmla="*/ 2147483647 h 136"/>
                <a:gd name="T4" fmla="*/ 2147483647 w 217"/>
                <a:gd name="T5" fmla="*/ 2147483647 h 136"/>
                <a:gd name="T6" fmla="*/ 2147483647 w 217"/>
                <a:gd name="T7" fmla="*/ 2147483647 h 136"/>
                <a:gd name="T8" fmla="*/ 2147483647 w 217"/>
                <a:gd name="T9" fmla="*/ 2147483647 h 136"/>
                <a:gd name="T10" fmla="*/ 2147483647 w 217"/>
                <a:gd name="T11" fmla="*/ 0 h 136"/>
                <a:gd name="T12" fmla="*/ 2147483647 w 217"/>
                <a:gd name="T13" fmla="*/ 2147483647 h 136"/>
                <a:gd name="T14" fmla="*/ 2147483647 w 217"/>
                <a:gd name="T15" fmla="*/ 2147483647 h 136"/>
                <a:gd name="T16" fmla="*/ 2147483647 w 217"/>
                <a:gd name="T17" fmla="*/ 2147483647 h 136"/>
                <a:gd name="T18" fmla="*/ 2147483647 w 217"/>
                <a:gd name="T19" fmla="*/ 2147483647 h 136"/>
                <a:gd name="T20" fmla="*/ 2147483647 w 217"/>
                <a:gd name="T21" fmla="*/ 2147483647 h 136"/>
                <a:gd name="T22" fmla="*/ 2147483647 w 217"/>
                <a:gd name="T23" fmla="*/ 2147483647 h 136"/>
                <a:gd name="T24" fmla="*/ 2147483647 w 217"/>
                <a:gd name="T25" fmla="*/ 2147483647 h 136"/>
                <a:gd name="T26" fmla="*/ 2147483647 w 217"/>
                <a:gd name="T27" fmla="*/ 2147483647 h 136"/>
                <a:gd name="T28" fmla="*/ 0 w 217"/>
                <a:gd name="T29" fmla="*/ 2147483647 h 136"/>
                <a:gd name="T30" fmla="*/ 2147483647 w 217"/>
                <a:gd name="T31" fmla="*/ 2147483647 h 136"/>
                <a:gd name="T32" fmla="*/ 2147483647 w 217"/>
                <a:gd name="T33" fmla="*/ 2147483647 h 136"/>
                <a:gd name="T34" fmla="*/ 2147483647 w 217"/>
                <a:gd name="T35" fmla="*/ 2147483647 h 136"/>
                <a:gd name="T36" fmla="*/ 2147483647 w 217"/>
                <a:gd name="T37" fmla="*/ 2147483647 h 136"/>
                <a:gd name="T38" fmla="*/ 2147483647 w 217"/>
                <a:gd name="T39" fmla="*/ 2147483647 h 136"/>
                <a:gd name="T40" fmla="*/ 2147483647 w 217"/>
                <a:gd name="T41" fmla="*/ 2147483647 h 136"/>
                <a:gd name="T42" fmla="*/ 2147483647 w 217"/>
                <a:gd name="T43" fmla="*/ 2147483647 h 136"/>
                <a:gd name="T44" fmla="*/ 2147483647 w 217"/>
                <a:gd name="T45" fmla="*/ 2147483647 h 136"/>
                <a:gd name="T46" fmla="*/ 2147483647 w 217"/>
                <a:gd name="T47" fmla="*/ 2147483647 h 136"/>
                <a:gd name="T48" fmla="*/ 2147483647 w 217"/>
                <a:gd name="T49" fmla="*/ 2147483647 h 136"/>
                <a:gd name="T50" fmla="*/ 2147483647 w 217"/>
                <a:gd name="T51" fmla="*/ 2147483647 h 136"/>
                <a:gd name="T52" fmla="*/ 2147483647 w 217"/>
                <a:gd name="T53" fmla="*/ 2147483647 h 136"/>
                <a:gd name="T54" fmla="*/ 2147483647 w 217"/>
                <a:gd name="T55" fmla="*/ 2147483647 h 136"/>
                <a:gd name="T56" fmla="*/ 2147483647 w 217"/>
                <a:gd name="T57" fmla="*/ 2147483647 h 136"/>
                <a:gd name="T58" fmla="*/ 2147483647 w 217"/>
                <a:gd name="T59" fmla="*/ 2147483647 h 136"/>
                <a:gd name="T60" fmla="*/ 2147483647 w 217"/>
                <a:gd name="T61" fmla="*/ 2147483647 h 136"/>
                <a:gd name="T62" fmla="*/ 2147483647 w 217"/>
                <a:gd name="T63" fmla="*/ 2147483647 h 136"/>
                <a:gd name="T64" fmla="*/ 2147483647 w 217"/>
                <a:gd name="T65" fmla="*/ 2147483647 h 136"/>
                <a:gd name="T66" fmla="*/ 2147483647 w 217"/>
                <a:gd name="T67" fmla="*/ 2147483647 h 136"/>
                <a:gd name="T68" fmla="*/ 2147483647 w 217"/>
                <a:gd name="T69" fmla="*/ 2147483647 h 136"/>
                <a:gd name="T70" fmla="*/ 2147483647 w 217"/>
                <a:gd name="T71" fmla="*/ 2147483647 h 136"/>
                <a:gd name="T72" fmla="*/ 2147483647 w 217"/>
                <a:gd name="T73" fmla="*/ 2147483647 h 136"/>
                <a:gd name="T74" fmla="*/ 2147483647 w 217"/>
                <a:gd name="T75" fmla="*/ 2147483647 h 136"/>
                <a:gd name="T76" fmla="*/ 2147483647 w 217"/>
                <a:gd name="T77" fmla="*/ 2147483647 h 136"/>
                <a:gd name="T78" fmla="*/ 2147483647 w 217"/>
                <a:gd name="T79" fmla="*/ 2147483647 h 136"/>
                <a:gd name="T80" fmla="*/ 2147483647 w 217"/>
                <a:gd name="T81" fmla="*/ 2147483647 h 136"/>
                <a:gd name="T82" fmla="*/ 2147483647 w 217"/>
                <a:gd name="T83" fmla="*/ 2147483647 h 136"/>
                <a:gd name="T84" fmla="*/ 2147483647 w 217"/>
                <a:gd name="T85" fmla="*/ 2147483647 h 136"/>
                <a:gd name="T86" fmla="*/ 2147483647 w 217"/>
                <a:gd name="T87" fmla="*/ 2147483647 h 136"/>
                <a:gd name="T88" fmla="*/ 2147483647 w 217"/>
                <a:gd name="T89" fmla="*/ 2147483647 h 136"/>
                <a:gd name="T90" fmla="*/ 2147483647 w 217"/>
                <a:gd name="T91" fmla="*/ 2147483647 h 136"/>
                <a:gd name="T92" fmla="*/ 2147483647 w 217"/>
                <a:gd name="T93" fmla="*/ 2147483647 h 136"/>
                <a:gd name="T94" fmla="*/ 2147483647 w 217"/>
                <a:gd name="T95" fmla="*/ 2147483647 h 136"/>
                <a:gd name="T96" fmla="*/ 2147483647 w 217"/>
                <a:gd name="T97" fmla="*/ 2147483647 h 136"/>
                <a:gd name="T98" fmla="*/ 2147483647 w 217"/>
                <a:gd name="T99" fmla="*/ 2147483647 h 136"/>
                <a:gd name="T100" fmla="*/ 2147483647 w 217"/>
                <a:gd name="T101" fmla="*/ 2147483647 h 1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17"/>
                <a:gd name="T154" fmla="*/ 0 h 136"/>
                <a:gd name="T155" fmla="*/ 217 w 217"/>
                <a:gd name="T156" fmla="*/ 136 h 1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17" h="136">
                  <a:moveTo>
                    <a:pt x="198" y="4"/>
                  </a:moveTo>
                  <a:cubicBezTo>
                    <a:pt x="198" y="4"/>
                    <a:pt x="198" y="4"/>
                    <a:pt x="198" y="4"/>
                  </a:cubicBezTo>
                  <a:cubicBezTo>
                    <a:pt x="198" y="6"/>
                    <a:pt x="196" y="7"/>
                    <a:pt x="194" y="7"/>
                  </a:cubicBezTo>
                  <a:cubicBezTo>
                    <a:pt x="179" y="6"/>
                    <a:pt x="179" y="6"/>
                    <a:pt x="179" y="6"/>
                  </a:cubicBezTo>
                  <a:cubicBezTo>
                    <a:pt x="168" y="4"/>
                    <a:pt x="161" y="2"/>
                    <a:pt x="157" y="0"/>
                  </a:cubicBezTo>
                  <a:cubicBezTo>
                    <a:pt x="135" y="21"/>
                    <a:pt x="135" y="21"/>
                    <a:pt x="135" y="21"/>
                  </a:cubicBezTo>
                  <a:cubicBezTo>
                    <a:pt x="136" y="30"/>
                    <a:pt x="136" y="30"/>
                    <a:pt x="136" y="30"/>
                  </a:cubicBezTo>
                  <a:cubicBezTo>
                    <a:pt x="136" y="30"/>
                    <a:pt x="136" y="30"/>
                    <a:pt x="136" y="30"/>
                  </a:cubicBezTo>
                  <a:cubicBezTo>
                    <a:pt x="134" y="31"/>
                    <a:pt x="134" y="31"/>
                    <a:pt x="134" y="31"/>
                  </a:cubicBezTo>
                  <a:cubicBezTo>
                    <a:pt x="117" y="33"/>
                    <a:pt x="108" y="32"/>
                    <a:pt x="106" y="26"/>
                  </a:cubicBezTo>
                  <a:cubicBezTo>
                    <a:pt x="104" y="1"/>
                    <a:pt x="104" y="1"/>
                    <a:pt x="104" y="1"/>
                  </a:cubicBezTo>
                  <a:cubicBezTo>
                    <a:pt x="84" y="0"/>
                    <a:pt x="84" y="0"/>
                    <a:pt x="84" y="0"/>
                  </a:cubicBezTo>
                  <a:cubicBezTo>
                    <a:pt x="76" y="18"/>
                    <a:pt x="76" y="18"/>
                    <a:pt x="76" y="18"/>
                  </a:cubicBezTo>
                  <a:cubicBezTo>
                    <a:pt x="75" y="10"/>
                    <a:pt x="75" y="10"/>
                    <a:pt x="75" y="10"/>
                  </a:cubicBezTo>
                  <a:cubicBezTo>
                    <a:pt x="75" y="4"/>
                    <a:pt x="74" y="0"/>
                    <a:pt x="72" y="0"/>
                  </a:cubicBezTo>
                  <a:cubicBezTo>
                    <a:pt x="64" y="4"/>
                    <a:pt x="64" y="4"/>
                    <a:pt x="64" y="4"/>
                  </a:cubicBezTo>
                  <a:cubicBezTo>
                    <a:pt x="60" y="9"/>
                    <a:pt x="60" y="9"/>
                    <a:pt x="60" y="9"/>
                  </a:cubicBezTo>
                  <a:cubicBezTo>
                    <a:pt x="59" y="10"/>
                    <a:pt x="59" y="10"/>
                    <a:pt x="59" y="10"/>
                  </a:cubicBezTo>
                  <a:cubicBezTo>
                    <a:pt x="59" y="10"/>
                    <a:pt x="59" y="10"/>
                    <a:pt x="59" y="10"/>
                  </a:cubicBezTo>
                  <a:cubicBezTo>
                    <a:pt x="51" y="12"/>
                    <a:pt x="51" y="12"/>
                    <a:pt x="51" y="12"/>
                  </a:cubicBezTo>
                  <a:cubicBezTo>
                    <a:pt x="42" y="20"/>
                    <a:pt x="34" y="27"/>
                    <a:pt x="28" y="35"/>
                  </a:cubicBezTo>
                  <a:cubicBezTo>
                    <a:pt x="6" y="64"/>
                    <a:pt x="6" y="64"/>
                    <a:pt x="6" y="64"/>
                  </a:cubicBezTo>
                  <a:cubicBezTo>
                    <a:pt x="11" y="74"/>
                    <a:pt x="11" y="74"/>
                    <a:pt x="11" y="74"/>
                  </a:cubicBezTo>
                  <a:cubicBezTo>
                    <a:pt x="11" y="76"/>
                    <a:pt x="11" y="76"/>
                    <a:pt x="11" y="76"/>
                  </a:cubicBezTo>
                  <a:cubicBezTo>
                    <a:pt x="11" y="76"/>
                    <a:pt x="11" y="76"/>
                    <a:pt x="11" y="76"/>
                  </a:cubicBezTo>
                  <a:cubicBezTo>
                    <a:pt x="10" y="76"/>
                    <a:pt x="10" y="76"/>
                    <a:pt x="10" y="76"/>
                  </a:cubicBezTo>
                  <a:cubicBezTo>
                    <a:pt x="9" y="78"/>
                    <a:pt x="10" y="82"/>
                    <a:pt x="12" y="86"/>
                  </a:cubicBezTo>
                  <a:cubicBezTo>
                    <a:pt x="15" y="91"/>
                    <a:pt x="17" y="97"/>
                    <a:pt x="17" y="103"/>
                  </a:cubicBezTo>
                  <a:cubicBezTo>
                    <a:pt x="17" y="104"/>
                    <a:pt x="17" y="104"/>
                    <a:pt x="17" y="104"/>
                  </a:cubicBezTo>
                  <a:cubicBezTo>
                    <a:pt x="0" y="114"/>
                    <a:pt x="0" y="114"/>
                    <a:pt x="0" y="114"/>
                  </a:cubicBezTo>
                  <a:cubicBezTo>
                    <a:pt x="0" y="118"/>
                    <a:pt x="0" y="118"/>
                    <a:pt x="0" y="118"/>
                  </a:cubicBezTo>
                  <a:cubicBezTo>
                    <a:pt x="8" y="122"/>
                    <a:pt x="8" y="122"/>
                    <a:pt x="8" y="122"/>
                  </a:cubicBezTo>
                  <a:cubicBezTo>
                    <a:pt x="8" y="122"/>
                    <a:pt x="9" y="123"/>
                    <a:pt x="9" y="124"/>
                  </a:cubicBezTo>
                  <a:cubicBezTo>
                    <a:pt x="9" y="124"/>
                    <a:pt x="9" y="124"/>
                    <a:pt x="9" y="124"/>
                  </a:cubicBezTo>
                  <a:cubicBezTo>
                    <a:pt x="8" y="126"/>
                    <a:pt x="12" y="129"/>
                    <a:pt x="18" y="132"/>
                  </a:cubicBezTo>
                  <a:cubicBezTo>
                    <a:pt x="32" y="136"/>
                    <a:pt x="32" y="136"/>
                    <a:pt x="32" y="136"/>
                  </a:cubicBezTo>
                  <a:cubicBezTo>
                    <a:pt x="37" y="133"/>
                    <a:pt x="37" y="133"/>
                    <a:pt x="37" y="133"/>
                  </a:cubicBezTo>
                  <a:cubicBezTo>
                    <a:pt x="42" y="126"/>
                    <a:pt x="42" y="126"/>
                    <a:pt x="42" y="126"/>
                  </a:cubicBezTo>
                  <a:cubicBezTo>
                    <a:pt x="46" y="115"/>
                    <a:pt x="46" y="115"/>
                    <a:pt x="46" y="115"/>
                  </a:cubicBezTo>
                  <a:cubicBezTo>
                    <a:pt x="57" y="119"/>
                    <a:pt x="57" y="119"/>
                    <a:pt x="57" y="119"/>
                  </a:cubicBezTo>
                  <a:cubicBezTo>
                    <a:pt x="59" y="120"/>
                    <a:pt x="59" y="120"/>
                    <a:pt x="59" y="120"/>
                  </a:cubicBezTo>
                  <a:cubicBezTo>
                    <a:pt x="59" y="121"/>
                    <a:pt x="59" y="121"/>
                    <a:pt x="59" y="121"/>
                  </a:cubicBezTo>
                  <a:cubicBezTo>
                    <a:pt x="59" y="121"/>
                    <a:pt x="59" y="121"/>
                    <a:pt x="59" y="121"/>
                  </a:cubicBezTo>
                  <a:cubicBezTo>
                    <a:pt x="59" y="122"/>
                    <a:pt x="59" y="122"/>
                    <a:pt x="59" y="122"/>
                  </a:cubicBezTo>
                  <a:cubicBezTo>
                    <a:pt x="57" y="126"/>
                    <a:pt x="58" y="130"/>
                    <a:pt x="62" y="132"/>
                  </a:cubicBezTo>
                  <a:cubicBezTo>
                    <a:pt x="74" y="132"/>
                    <a:pt x="74" y="132"/>
                    <a:pt x="74" y="132"/>
                  </a:cubicBezTo>
                  <a:cubicBezTo>
                    <a:pt x="79" y="131"/>
                    <a:pt x="82" y="130"/>
                    <a:pt x="85" y="128"/>
                  </a:cubicBezTo>
                  <a:cubicBezTo>
                    <a:pt x="86" y="126"/>
                    <a:pt x="89" y="125"/>
                    <a:pt x="92" y="126"/>
                  </a:cubicBezTo>
                  <a:cubicBezTo>
                    <a:pt x="97" y="126"/>
                    <a:pt x="101" y="128"/>
                    <a:pt x="104" y="132"/>
                  </a:cubicBezTo>
                  <a:cubicBezTo>
                    <a:pt x="106" y="125"/>
                    <a:pt x="106" y="125"/>
                    <a:pt x="106" y="125"/>
                  </a:cubicBezTo>
                  <a:cubicBezTo>
                    <a:pt x="107" y="124"/>
                    <a:pt x="107" y="124"/>
                    <a:pt x="107" y="124"/>
                  </a:cubicBezTo>
                  <a:cubicBezTo>
                    <a:pt x="108" y="124"/>
                    <a:pt x="108" y="124"/>
                    <a:pt x="108" y="124"/>
                  </a:cubicBezTo>
                  <a:cubicBezTo>
                    <a:pt x="110" y="122"/>
                    <a:pt x="111" y="120"/>
                    <a:pt x="112" y="118"/>
                  </a:cubicBezTo>
                  <a:cubicBezTo>
                    <a:pt x="114" y="115"/>
                    <a:pt x="116" y="112"/>
                    <a:pt x="119" y="110"/>
                  </a:cubicBezTo>
                  <a:cubicBezTo>
                    <a:pt x="124" y="107"/>
                    <a:pt x="124" y="107"/>
                    <a:pt x="124" y="107"/>
                  </a:cubicBezTo>
                  <a:cubicBezTo>
                    <a:pt x="125" y="106"/>
                    <a:pt x="125" y="106"/>
                    <a:pt x="125" y="106"/>
                  </a:cubicBezTo>
                  <a:cubicBezTo>
                    <a:pt x="125" y="107"/>
                    <a:pt x="125" y="107"/>
                    <a:pt x="125" y="107"/>
                  </a:cubicBezTo>
                  <a:cubicBezTo>
                    <a:pt x="126" y="107"/>
                    <a:pt x="126" y="107"/>
                    <a:pt x="126" y="107"/>
                  </a:cubicBezTo>
                  <a:cubicBezTo>
                    <a:pt x="129" y="108"/>
                    <a:pt x="129" y="108"/>
                    <a:pt x="129" y="108"/>
                  </a:cubicBezTo>
                  <a:cubicBezTo>
                    <a:pt x="129" y="108"/>
                    <a:pt x="129" y="108"/>
                    <a:pt x="129" y="108"/>
                  </a:cubicBezTo>
                  <a:cubicBezTo>
                    <a:pt x="130" y="108"/>
                    <a:pt x="130" y="108"/>
                    <a:pt x="130" y="108"/>
                  </a:cubicBezTo>
                  <a:cubicBezTo>
                    <a:pt x="134" y="88"/>
                    <a:pt x="134" y="88"/>
                    <a:pt x="134" y="88"/>
                  </a:cubicBezTo>
                  <a:cubicBezTo>
                    <a:pt x="134" y="88"/>
                    <a:pt x="134" y="88"/>
                    <a:pt x="134" y="88"/>
                  </a:cubicBezTo>
                  <a:cubicBezTo>
                    <a:pt x="140" y="86"/>
                    <a:pt x="140" y="86"/>
                    <a:pt x="140" y="86"/>
                  </a:cubicBezTo>
                  <a:cubicBezTo>
                    <a:pt x="147" y="82"/>
                    <a:pt x="150" y="78"/>
                    <a:pt x="150" y="75"/>
                  </a:cubicBezTo>
                  <a:cubicBezTo>
                    <a:pt x="148" y="69"/>
                    <a:pt x="148" y="69"/>
                    <a:pt x="148" y="69"/>
                  </a:cubicBezTo>
                  <a:cubicBezTo>
                    <a:pt x="147" y="65"/>
                    <a:pt x="147" y="62"/>
                    <a:pt x="148" y="61"/>
                  </a:cubicBezTo>
                  <a:cubicBezTo>
                    <a:pt x="149" y="60"/>
                    <a:pt x="150" y="60"/>
                    <a:pt x="151" y="60"/>
                  </a:cubicBezTo>
                  <a:cubicBezTo>
                    <a:pt x="154" y="60"/>
                    <a:pt x="157" y="60"/>
                    <a:pt x="160" y="62"/>
                  </a:cubicBezTo>
                  <a:cubicBezTo>
                    <a:pt x="161" y="56"/>
                    <a:pt x="161" y="56"/>
                    <a:pt x="161" y="56"/>
                  </a:cubicBezTo>
                  <a:cubicBezTo>
                    <a:pt x="161" y="55"/>
                    <a:pt x="161" y="55"/>
                    <a:pt x="161" y="55"/>
                  </a:cubicBezTo>
                  <a:cubicBezTo>
                    <a:pt x="161" y="54"/>
                    <a:pt x="161" y="54"/>
                    <a:pt x="161" y="54"/>
                  </a:cubicBezTo>
                  <a:cubicBezTo>
                    <a:pt x="168" y="51"/>
                    <a:pt x="168" y="51"/>
                    <a:pt x="168" y="51"/>
                  </a:cubicBezTo>
                  <a:cubicBezTo>
                    <a:pt x="169" y="48"/>
                    <a:pt x="169" y="48"/>
                    <a:pt x="169" y="48"/>
                  </a:cubicBezTo>
                  <a:cubicBezTo>
                    <a:pt x="165" y="48"/>
                    <a:pt x="165" y="48"/>
                    <a:pt x="165" y="48"/>
                  </a:cubicBezTo>
                  <a:cubicBezTo>
                    <a:pt x="164" y="47"/>
                    <a:pt x="164" y="47"/>
                    <a:pt x="164" y="47"/>
                  </a:cubicBezTo>
                  <a:cubicBezTo>
                    <a:pt x="164" y="45"/>
                    <a:pt x="164" y="45"/>
                    <a:pt x="164" y="45"/>
                  </a:cubicBezTo>
                  <a:cubicBezTo>
                    <a:pt x="164" y="44"/>
                    <a:pt x="164" y="44"/>
                    <a:pt x="164" y="44"/>
                  </a:cubicBezTo>
                  <a:cubicBezTo>
                    <a:pt x="165" y="43"/>
                    <a:pt x="165" y="43"/>
                    <a:pt x="165" y="43"/>
                  </a:cubicBezTo>
                  <a:cubicBezTo>
                    <a:pt x="166" y="43"/>
                    <a:pt x="166" y="43"/>
                    <a:pt x="166" y="43"/>
                  </a:cubicBezTo>
                  <a:cubicBezTo>
                    <a:pt x="167" y="43"/>
                    <a:pt x="167" y="43"/>
                    <a:pt x="167" y="43"/>
                  </a:cubicBezTo>
                  <a:cubicBezTo>
                    <a:pt x="170" y="43"/>
                    <a:pt x="173" y="42"/>
                    <a:pt x="176" y="38"/>
                  </a:cubicBezTo>
                  <a:cubicBezTo>
                    <a:pt x="202" y="20"/>
                    <a:pt x="202" y="20"/>
                    <a:pt x="202" y="20"/>
                  </a:cubicBezTo>
                  <a:cubicBezTo>
                    <a:pt x="202" y="20"/>
                    <a:pt x="202" y="20"/>
                    <a:pt x="202" y="20"/>
                  </a:cubicBezTo>
                  <a:cubicBezTo>
                    <a:pt x="210" y="24"/>
                    <a:pt x="210" y="24"/>
                    <a:pt x="210" y="24"/>
                  </a:cubicBezTo>
                  <a:cubicBezTo>
                    <a:pt x="214" y="24"/>
                    <a:pt x="214" y="24"/>
                    <a:pt x="214" y="24"/>
                  </a:cubicBezTo>
                  <a:cubicBezTo>
                    <a:pt x="212" y="15"/>
                    <a:pt x="212" y="15"/>
                    <a:pt x="212" y="15"/>
                  </a:cubicBezTo>
                  <a:cubicBezTo>
                    <a:pt x="212" y="14"/>
                    <a:pt x="212" y="14"/>
                    <a:pt x="212" y="14"/>
                  </a:cubicBezTo>
                  <a:cubicBezTo>
                    <a:pt x="212" y="14"/>
                    <a:pt x="212" y="14"/>
                    <a:pt x="212" y="14"/>
                  </a:cubicBezTo>
                  <a:cubicBezTo>
                    <a:pt x="212" y="14"/>
                    <a:pt x="212" y="14"/>
                    <a:pt x="212" y="14"/>
                  </a:cubicBezTo>
                  <a:cubicBezTo>
                    <a:pt x="217" y="6"/>
                    <a:pt x="217" y="6"/>
                    <a:pt x="217" y="6"/>
                  </a:cubicBezTo>
                  <a:cubicBezTo>
                    <a:pt x="216" y="6"/>
                    <a:pt x="216" y="6"/>
                    <a:pt x="216" y="6"/>
                  </a:cubicBezTo>
                  <a:cubicBezTo>
                    <a:pt x="213" y="6"/>
                    <a:pt x="213" y="6"/>
                    <a:pt x="213" y="6"/>
                  </a:cubicBezTo>
                  <a:cubicBezTo>
                    <a:pt x="213" y="7"/>
                    <a:pt x="213" y="7"/>
                    <a:pt x="213" y="7"/>
                  </a:cubicBezTo>
                  <a:cubicBezTo>
                    <a:pt x="212" y="7"/>
                    <a:pt x="212" y="7"/>
                    <a:pt x="212" y="7"/>
                  </a:cubicBezTo>
                  <a:cubicBezTo>
                    <a:pt x="204" y="8"/>
                    <a:pt x="204" y="8"/>
                    <a:pt x="204" y="8"/>
                  </a:cubicBezTo>
                  <a:cubicBezTo>
                    <a:pt x="202" y="8"/>
                    <a:pt x="202" y="8"/>
                    <a:pt x="202" y="8"/>
                  </a:cubicBezTo>
                  <a:cubicBezTo>
                    <a:pt x="202" y="8"/>
                    <a:pt x="202" y="8"/>
                    <a:pt x="202" y="8"/>
                  </a:cubicBezTo>
                  <a:cubicBezTo>
                    <a:pt x="202" y="8"/>
                    <a:pt x="202" y="8"/>
                    <a:pt x="202" y="8"/>
                  </a:cubicBezTo>
                  <a:cubicBezTo>
                    <a:pt x="202" y="6"/>
                    <a:pt x="202" y="6"/>
                    <a:pt x="202" y="6"/>
                  </a:cubicBezTo>
                  <a:cubicBezTo>
                    <a:pt x="200" y="4"/>
                    <a:pt x="200" y="4"/>
                    <a:pt x="200" y="4"/>
                  </a:cubicBezTo>
                  <a:lnTo>
                    <a:pt x="198" y="4"/>
                  </a:lnTo>
                  <a:close/>
                </a:path>
              </a:pathLst>
            </a:custGeom>
            <a:grpFill/>
            <a:ln>
              <a:noFill/>
            </a:ln>
          </p:spPr>
          <p:txBody>
            <a:bodyPr/>
            <a:lstStyle/>
            <a:p>
              <a:endParaRPr lang="zh-CN" altLang="en-US"/>
            </a:p>
          </p:txBody>
        </p:sp>
        <p:sp>
          <p:nvSpPr>
            <p:cNvPr id="520" name="Freeform 31"/>
            <p:cNvSpPr>
              <a:spLocks noChangeArrowheads="1"/>
            </p:cNvSpPr>
            <p:nvPr/>
          </p:nvSpPr>
          <p:spPr bwMode="auto">
            <a:xfrm>
              <a:off x="4987019" y="3646718"/>
              <a:ext cx="111125" cy="98425"/>
            </a:xfrm>
            <a:custGeom>
              <a:avLst/>
              <a:gdLst>
                <a:gd name="T0" fmla="*/ 2147483647 w 34"/>
                <a:gd name="T1" fmla="*/ 2147483647 h 31"/>
                <a:gd name="T2" fmla="*/ 2147483647 w 34"/>
                <a:gd name="T3" fmla="*/ 2147483647 h 31"/>
                <a:gd name="T4" fmla="*/ 2147483647 w 34"/>
                <a:gd name="T5" fmla="*/ 2147483647 h 31"/>
                <a:gd name="T6" fmla="*/ 2147483647 w 34"/>
                <a:gd name="T7" fmla="*/ 2147483647 h 31"/>
                <a:gd name="T8" fmla="*/ 2147483647 w 34"/>
                <a:gd name="T9" fmla="*/ 2147483647 h 31"/>
                <a:gd name="T10" fmla="*/ 2147483647 w 34"/>
                <a:gd name="T11" fmla="*/ 2147483647 h 31"/>
                <a:gd name="T12" fmla="*/ 2147483647 w 34"/>
                <a:gd name="T13" fmla="*/ 2147483647 h 31"/>
                <a:gd name="T14" fmla="*/ 2147483647 w 34"/>
                <a:gd name="T15" fmla="*/ 2147483647 h 31"/>
                <a:gd name="T16" fmla="*/ 2147483647 w 34"/>
                <a:gd name="T17" fmla="*/ 2147483647 h 31"/>
                <a:gd name="T18" fmla="*/ 2147483647 w 34"/>
                <a:gd name="T19" fmla="*/ 2147483647 h 31"/>
                <a:gd name="T20" fmla="*/ 0 w 34"/>
                <a:gd name="T21" fmla="*/ 2147483647 h 31"/>
                <a:gd name="T22" fmla="*/ 2147483647 w 34"/>
                <a:gd name="T23" fmla="*/ 2147483647 h 31"/>
                <a:gd name="T24" fmla="*/ 2147483647 w 34"/>
                <a:gd name="T25" fmla="*/ 2147483647 h 31"/>
                <a:gd name="T26" fmla="*/ 2147483647 w 34"/>
                <a:gd name="T27" fmla="*/ 2147483647 h 31"/>
                <a:gd name="T28" fmla="*/ 2147483647 w 34"/>
                <a:gd name="T29" fmla="*/ 2147483647 h 31"/>
                <a:gd name="T30" fmla="*/ 2147483647 w 34"/>
                <a:gd name="T31" fmla="*/ 2147483647 h 31"/>
                <a:gd name="T32" fmla="*/ 2147483647 w 34"/>
                <a:gd name="T33" fmla="*/ 2147483647 h 31"/>
                <a:gd name="T34" fmla="*/ 2147483647 w 34"/>
                <a:gd name="T35" fmla="*/ 2147483647 h 31"/>
                <a:gd name="T36" fmla="*/ 2147483647 w 34"/>
                <a:gd name="T37" fmla="*/ 2147483647 h 3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4"/>
                <a:gd name="T58" fmla="*/ 0 h 31"/>
                <a:gd name="T59" fmla="*/ 34 w 34"/>
                <a:gd name="T60" fmla="*/ 31 h 31"/>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4" h="31">
                  <a:moveTo>
                    <a:pt x="31" y="17"/>
                  </a:moveTo>
                  <a:cubicBezTo>
                    <a:pt x="34" y="13"/>
                    <a:pt x="34" y="13"/>
                    <a:pt x="34" y="13"/>
                  </a:cubicBezTo>
                  <a:cubicBezTo>
                    <a:pt x="34" y="13"/>
                    <a:pt x="34" y="13"/>
                    <a:pt x="34" y="13"/>
                  </a:cubicBezTo>
                  <a:cubicBezTo>
                    <a:pt x="34" y="13"/>
                    <a:pt x="34" y="13"/>
                    <a:pt x="34" y="13"/>
                  </a:cubicBezTo>
                  <a:cubicBezTo>
                    <a:pt x="34" y="13"/>
                    <a:pt x="34" y="13"/>
                    <a:pt x="34" y="13"/>
                  </a:cubicBezTo>
                  <a:cubicBezTo>
                    <a:pt x="24" y="5"/>
                    <a:pt x="24" y="5"/>
                    <a:pt x="24" y="5"/>
                  </a:cubicBezTo>
                  <a:cubicBezTo>
                    <a:pt x="19" y="1"/>
                    <a:pt x="14" y="0"/>
                    <a:pt x="11" y="1"/>
                  </a:cubicBezTo>
                  <a:cubicBezTo>
                    <a:pt x="7" y="2"/>
                    <a:pt x="7" y="2"/>
                    <a:pt x="7" y="2"/>
                  </a:cubicBezTo>
                  <a:cubicBezTo>
                    <a:pt x="7" y="11"/>
                    <a:pt x="7" y="11"/>
                    <a:pt x="7" y="11"/>
                  </a:cubicBezTo>
                  <a:cubicBezTo>
                    <a:pt x="6" y="13"/>
                    <a:pt x="5" y="17"/>
                    <a:pt x="2" y="19"/>
                  </a:cubicBezTo>
                  <a:cubicBezTo>
                    <a:pt x="0" y="21"/>
                    <a:pt x="0" y="21"/>
                    <a:pt x="0" y="21"/>
                  </a:cubicBezTo>
                  <a:cubicBezTo>
                    <a:pt x="4" y="25"/>
                    <a:pt x="4" y="25"/>
                    <a:pt x="4" y="25"/>
                  </a:cubicBezTo>
                  <a:cubicBezTo>
                    <a:pt x="5" y="25"/>
                    <a:pt x="5" y="25"/>
                    <a:pt x="5" y="25"/>
                  </a:cubicBezTo>
                  <a:cubicBezTo>
                    <a:pt x="6" y="29"/>
                    <a:pt x="6" y="29"/>
                    <a:pt x="6" y="29"/>
                  </a:cubicBezTo>
                  <a:cubicBezTo>
                    <a:pt x="11" y="31"/>
                    <a:pt x="11" y="31"/>
                    <a:pt x="11" y="31"/>
                  </a:cubicBezTo>
                  <a:cubicBezTo>
                    <a:pt x="13" y="29"/>
                    <a:pt x="15" y="28"/>
                    <a:pt x="17" y="28"/>
                  </a:cubicBezTo>
                  <a:cubicBezTo>
                    <a:pt x="26" y="30"/>
                    <a:pt x="26" y="30"/>
                    <a:pt x="26" y="30"/>
                  </a:cubicBezTo>
                  <a:cubicBezTo>
                    <a:pt x="26" y="27"/>
                    <a:pt x="26" y="27"/>
                    <a:pt x="26" y="27"/>
                  </a:cubicBezTo>
                  <a:cubicBezTo>
                    <a:pt x="27" y="21"/>
                    <a:pt x="29" y="18"/>
                    <a:pt x="31" y="17"/>
                  </a:cubicBezTo>
                  <a:close/>
                </a:path>
              </a:pathLst>
            </a:custGeom>
            <a:grpFill/>
            <a:ln>
              <a:noFill/>
            </a:ln>
          </p:spPr>
          <p:txBody>
            <a:bodyPr/>
            <a:lstStyle/>
            <a:p>
              <a:endParaRPr lang="zh-CN" altLang="en-US"/>
            </a:p>
          </p:txBody>
        </p:sp>
        <p:sp>
          <p:nvSpPr>
            <p:cNvPr id="550" name="Freeform 32"/>
            <p:cNvSpPr>
              <a:spLocks noChangeArrowheads="1"/>
            </p:cNvSpPr>
            <p:nvPr/>
          </p:nvSpPr>
          <p:spPr bwMode="auto">
            <a:xfrm>
              <a:off x="4475844" y="3280006"/>
              <a:ext cx="606425" cy="469900"/>
            </a:xfrm>
            <a:custGeom>
              <a:avLst/>
              <a:gdLst>
                <a:gd name="T0" fmla="*/ 2147483647 w 189"/>
                <a:gd name="T1" fmla="*/ 2147483647 h 146"/>
                <a:gd name="T2" fmla="*/ 2147483647 w 189"/>
                <a:gd name="T3" fmla="*/ 2147483647 h 146"/>
                <a:gd name="T4" fmla="*/ 2147483647 w 189"/>
                <a:gd name="T5" fmla="*/ 2147483647 h 146"/>
                <a:gd name="T6" fmla="*/ 2147483647 w 189"/>
                <a:gd name="T7" fmla="*/ 0 h 146"/>
                <a:gd name="T8" fmla="*/ 2147483647 w 189"/>
                <a:gd name="T9" fmla="*/ 2147483647 h 146"/>
                <a:gd name="T10" fmla="*/ 2147483647 w 189"/>
                <a:gd name="T11" fmla="*/ 2147483647 h 146"/>
                <a:gd name="T12" fmla="*/ 2147483647 w 189"/>
                <a:gd name="T13" fmla="*/ 2147483647 h 146"/>
                <a:gd name="T14" fmla="*/ 2147483647 w 189"/>
                <a:gd name="T15" fmla="*/ 2147483647 h 146"/>
                <a:gd name="T16" fmla="*/ 2147483647 w 189"/>
                <a:gd name="T17" fmla="*/ 2147483647 h 146"/>
                <a:gd name="T18" fmla="*/ 2147483647 w 189"/>
                <a:gd name="T19" fmla="*/ 2147483647 h 146"/>
                <a:gd name="T20" fmla="*/ 2147483647 w 189"/>
                <a:gd name="T21" fmla="*/ 2147483647 h 146"/>
                <a:gd name="T22" fmla="*/ 0 w 189"/>
                <a:gd name="T23" fmla="*/ 2147483647 h 146"/>
                <a:gd name="T24" fmla="*/ 2147483647 w 189"/>
                <a:gd name="T25" fmla="*/ 2147483647 h 146"/>
                <a:gd name="T26" fmla="*/ 2147483647 w 189"/>
                <a:gd name="T27" fmla="*/ 2147483647 h 146"/>
                <a:gd name="T28" fmla="*/ 2147483647 w 189"/>
                <a:gd name="T29" fmla="*/ 2147483647 h 146"/>
                <a:gd name="T30" fmla="*/ 2147483647 w 189"/>
                <a:gd name="T31" fmla="*/ 2147483647 h 146"/>
                <a:gd name="T32" fmla="*/ 2147483647 w 189"/>
                <a:gd name="T33" fmla="*/ 2147483647 h 146"/>
                <a:gd name="T34" fmla="*/ 2147483647 w 189"/>
                <a:gd name="T35" fmla="*/ 2147483647 h 146"/>
                <a:gd name="T36" fmla="*/ 2147483647 w 189"/>
                <a:gd name="T37" fmla="*/ 2147483647 h 146"/>
                <a:gd name="T38" fmla="*/ 2147483647 w 189"/>
                <a:gd name="T39" fmla="*/ 2147483647 h 146"/>
                <a:gd name="T40" fmla="*/ 2147483647 w 189"/>
                <a:gd name="T41" fmla="*/ 2147483647 h 146"/>
                <a:gd name="T42" fmla="*/ 2147483647 w 189"/>
                <a:gd name="T43" fmla="*/ 2147483647 h 146"/>
                <a:gd name="T44" fmla="*/ 2147483647 w 189"/>
                <a:gd name="T45" fmla="*/ 2147483647 h 146"/>
                <a:gd name="T46" fmla="*/ 2147483647 w 189"/>
                <a:gd name="T47" fmla="*/ 2147483647 h 146"/>
                <a:gd name="T48" fmla="*/ 2147483647 w 189"/>
                <a:gd name="T49" fmla="*/ 2147483647 h 146"/>
                <a:gd name="T50" fmla="*/ 2147483647 w 189"/>
                <a:gd name="T51" fmla="*/ 2147483647 h 146"/>
                <a:gd name="T52" fmla="*/ 2147483647 w 189"/>
                <a:gd name="T53" fmla="*/ 2147483647 h 146"/>
                <a:gd name="T54" fmla="*/ 2147483647 w 189"/>
                <a:gd name="T55" fmla="*/ 2147483647 h 146"/>
                <a:gd name="T56" fmla="*/ 2147483647 w 189"/>
                <a:gd name="T57" fmla="*/ 2147483647 h 146"/>
                <a:gd name="T58" fmla="*/ 2147483647 w 189"/>
                <a:gd name="T59" fmla="*/ 2147483647 h 146"/>
                <a:gd name="T60" fmla="*/ 2147483647 w 189"/>
                <a:gd name="T61" fmla="*/ 2147483647 h 146"/>
                <a:gd name="T62" fmla="*/ 2147483647 w 189"/>
                <a:gd name="T63" fmla="*/ 2147483647 h 146"/>
                <a:gd name="T64" fmla="*/ 2147483647 w 189"/>
                <a:gd name="T65" fmla="*/ 2147483647 h 146"/>
                <a:gd name="T66" fmla="*/ 2147483647 w 189"/>
                <a:gd name="T67" fmla="*/ 2147483647 h 146"/>
                <a:gd name="T68" fmla="*/ 2147483647 w 189"/>
                <a:gd name="T69" fmla="*/ 2147483647 h 146"/>
                <a:gd name="T70" fmla="*/ 2147483647 w 189"/>
                <a:gd name="T71" fmla="*/ 2147483647 h 146"/>
                <a:gd name="T72" fmla="*/ 2147483647 w 189"/>
                <a:gd name="T73" fmla="*/ 2147483647 h 146"/>
                <a:gd name="T74" fmla="*/ 2147483647 w 189"/>
                <a:gd name="T75" fmla="*/ 2147483647 h 146"/>
                <a:gd name="T76" fmla="*/ 2147483647 w 189"/>
                <a:gd name="T77" fmla="*/ 2147483647 h 146"/>
                <a:gd name="T78" fmla="*/ 2147483647 w 189"/>
                <a:gd name="T79" fmla="*/ 2147483647 h 146"/>
                <a:gd name="T80" fmla="*/ 2147483647 w 189"/>
                <a:gd name="T81" fmla="*/ 2147483647 h 14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89"/>
                <a:gd name="T124" fmla="*/ 0 h 146"/>
                <a:gd name="T125" fmla="*/ 189 w 189"/>
                <a:gd name="T126" fmla="*/ 146 h 14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89" h="146">
                  <a:moveTo>
                    <a:pt x="132" y="43"/>
                  </a:moveTo>
                  <a:cubicBezTo>
                    <a:pt x="128" y="39"/>
                    <a:pt x="124" y="33"/>
                    <a:pt x="120" y="23"/>
                  </a:cubicBezTo>
                  <a:cubicBezTo>
                    <a:pt x="109" y="23"/>
                    <a:pt x="102" y="21"/>
                    <a:pt x="99" y="17"/>
                  </a:cubicBezTo>
                  <a:cubicBezTo>
                    <a:pt x="96" y="13"/>
                    <a:pt x="92" y="11"/>
                    <a:pt x="85" y="9"/>
                  </a:cubicBezTo>
                  <a:cubicBezTo>
                    <a:pt x="83" y="8"/>
                    <a:pt x="83" y="8"/>
                    <a:pt x="83" y="8"/>
                  </a:cubicBezTo>
                  <a:cubicBezTo>
                    <a:pt x="85" y="1"/>
                    <a:pt x="85" y="1"/>
                    <a:pt x="85" y="1"/>
                  </a:cubicBezTo>
                  <a:cubicBezTo>
                    <a:pt x="84" y="1"/>
                    <a:pt x="84" y="1"/>
                    <a:pt x="84" y="1"/>
                  </a:cubicBezTo>
                  <a:cubicBezTo>
                    <a:pt x="82" y="0"/>
                    <a:pt x="82" y="0"/>
                    <a:pt x="82" y="0"/>
                  </a:cubicBezTo>
                  <a:cubicBezTo>
                    <a:pt x="77" y="3"/>
                    <a:pt x="74" y="5"/>
                    <a:pt x="72" y="8"/>
                  </a:cubicBezTo>
                  <a:cubicBezTo>
                    <a:pt x="71" y="11"/>
                    <a:pt x="69" y="14"/>
                    <a:pt x="66" y="16"/>
                  </a:cubicBezTo>
                  <a:cubicBezTo>
                    <a:pt x="64" y="23"/>
                    <a:pt x="62" y="26"/>
                    <a:pt x="60" y="26"/>
                  </a:cubicBezTo>
                  <a:cubicBezTo>
                    <a:pt x="59" y="26"/>
                    <a:pt x="58" y="25"/>
                    <a:pt x="58" y="24"/>
                  </a:cubicBezTo>
                  <a:cubicBezTo>
                    <a:pt x="54" y="21"/>
                    <a:pt x="54" y="21"/>
                    <a:pt x="54" y="21"/>
                  </a:cubicBezTo>
                  <a:cubicBezTo>
                    <a:pt x="52" y="20"/>
                    <a:pt x="50" y="19"/>
                    <a:pt x="48" y="19"/>
                  </a:cubicBezTo>
                  <a:cubicBezTo>
                    <a:pt x="44" y="20"/>
                    <a:pt x="44" y="20"/>
                    <a:pt x="44" y="20"/>
                  </a:cubicBezTo>
                  <a:cubicBezTo>
                    <a:pt x="41" y="23"/>
                    <a:pt x="37" y="25"/>
                    <a:pt x="31" y="25"/>
                  </a:cubicBezTo>
                  <a:cubicBezTo>
                    <a:pt x="16" y="25"/>
                    <a:pt x="16" y="25"/>
                    <a:pt x="16" y="25"/>
                  </a:cubicBezTo>
                  <a:cubicBezTo>
                    <a:pt x="11" y="22"/>
                    <a:pt x="9" y="17"/>
                    <a:pt x="10" y="11"/>
                  </a:cubicBezTo>
                  <a:cubicBezTo>
                    <a:pt x="4" y="9"/>
                    <a:pt x="4" y="9"/>
                    <a:pt x="4" y="9"/>
                  </a:cubicBezTo>
                  <a:cubicBezTo>
                    <a:pt x="2" y="17"/>
                    <a:pt x="2" y="17"/>
                    <a:pt x="2" y="17"/>
                  </a:cubicBezTo>
                  <a:cubicBezTo>
                    <a:pt x="2" y="17"/>
                    <a:pt x="2" y="17"/>
                    <a:pt x="2" y="17"/>
                  </a:cubicBezTo>
                  <a:cubicBezTo>
                    <a:pt x="2" y="18"/>
                    <a:pt x="2" y="18"/>
                    <a:pt x="2" y="18"/>
                  </a:cubicBezTo>
                  <a:cubicBezTo>
                    <a:pt x="1" y="18"/>
                    <a:pt x="1" y="18"/>
                    <a:pt x="1" y="18"/>
                  </a:cubicBezTo>
                  <a:cubicBezTo>
                    <a:pt x="0" y="20"/>
                    <a:pt x="0" y="20"/>
                    <a:pt x="0" y="20"/>
                  </a:cubicBezTo>
                  <a:cubicBezTo>
                    <a:pt x="4" y="21"/>
                    <a:pt x="4" y="21"/>
                    <a:pt x="4" y="21"/>
                  </a:cubicBezTo>
                  <a:cubicBezTo>
                    <a:pt x="4" y="21"/>
                    <a:pt x="4" y="21"/>
                    <a:pt x="4" y="21"/>
                  </a:cubicBezTo>
                  <a:cubicBezTo>
                    <a:pt x="5" y="21"/>
                    <a:pt x="5" y="21"/>
                    <a:pt x="5" y="21"/>
                  </a:cubicBezTo>
                  <a:cubicBezTo>
                    <a:pt x="5" y="21"/>
                    <a:pt x="5" y="21"/>
                    <a:pt x="5" y="21"/>
                  </a:cubicBezTo>
                  <a:cubicBezTo>
                    <a:pt x="12" y="31"/>
                    <a:pt x="17" y="37"/>
                    <a:pt x="20" y="38"/>
                  </a:cubicBezTo>
                  <a:cubicBezTo>
                    <a:pt x="21" y="39"/>
                    <a:pt x="26" y="41"/>
                    <a:pt x="34" y="43"/>
                  </a:cubicBezTo>
                  <a:cubicBezTo>
                    <a:pt x="49" y="48"/>
                    <a:pt x="49" y="48"/>
                    <a:pt x="49" y="48"/>
                  </a:cubicBezTo>
                  <a:cubicBezTo>
                    <a:pt x="53" y="50"/>
                    <a:pt x="58" y="59"/>
                    <a:pt x="62" y="75"/>
                  </a:cubicBezTo>
                  <a:cubicBezTo>
                    <a:pt x="69" y="79"/>
                    <a:pt x="73" y="81"/>
                    <a:pt x="76" y="81"/>
                  </a:cubicBezTo>
                  <a:cubicBezTo>
                    <a:pt x="78" y="79"/>
                    <a:pt x="83" y="77"/>
                    <a:pt x="90" y="72"/>
                  </a:cubicBezTo>
                  <a:cubicBezTo>
                    <a:pt x="90" y="72"/>
                    <a:pt x="90" y="72"/>
                    <a:pt x="90" y="72"/>
                  </a:cubicBezTo>
                  <a:cubicBezTo>
                    <a:pt x="91" y="71"/>
                    <a:pt x="91" y="71"/>
                    <a:pt x="91" y="71"/>
                  </a:cubicBezTo>
                  <a:cubicBezTo>
                    <a:pt x="92" y="72"/>
                    <a:pt x="92" y="72"/>
                    <a:pt x="92" y="72"/>
                  </a:cubicBezTo>
                  <a:cubicBezTo>
                    <a:pt x="99" y="73"/>
                    <a:pt x="99" y="73"/>
                    <a:pt x="99" y="73"/>
                  </a:cubicBezTo>
                  <a:cubicBezTo>
                    <a:pt x="100" y="73"/>
                    <a:pt x="100" y="73"/>
                    <a:pt x="100" y="73"/>
                  </a:cubicBezTo>
                  <a:cubicBezTo>
                    <a:pt x="100" y="75"/>
                    <a:pt x="100" y="75"/>
                    <a:pt x="100" y="75"/>
                  </a:cubicBezTo>
                  <a:cubicBezTo>
                    <a:pt x="99" y="76"/>
                    <a:pt x="99" y="76"/>
                    <a:pt x="99" y="76"/>
                  </a:cubicBezTo>
                  <a:cubicBezTo>
                    <a:pt x="97" y="85"/>
                    <a:pt x="95" y="91"/>
                    <a:pt x="93" y="93"/>
                  </a:cubicBezTo>
                  <a:cubicBezTo>
                    <a:pt x="84" y="93"/>
                    <a:pt x="84" y="93"/>
                    <a:pt x="84" y="93"/>
                  </a:cubicBezTo>
                  <a:cubicBezTo>
                    <a:pt x="84" y="93"/>
                    <a:pt x="84" y="93"/>
                    <a:pt x="84" y="93"/>
                  </a:cubicBezTo>
                  <a:cubicBezTo>
                    <a:pt x="84" y="97"/>
                    <a:pt x="81" y="103"/>
                    <a:pt x="76" y="111"/>
                  </a:cubicBezTo>
                  <a:cubicBezTo>
                    <a:pt x="74" y="113"/>
                    <a:pt x="74" y="115"/>
                    <a:pt x="74" y="117"/>
                  </a:cubicBezTo>
                  <a:cubicBezTo>
                    <a:pt x="83" y="123"/>
                    <a:pt x="83" y="123"/>
                    <a:pt x="83" y="123"/>
                  </a:cubicBezTo>
                  <a:cubicBezTo>
                    <a:pt x="85" y="126"/>
                    <a:pt x="87" y="127"/>
                    <a:pt x="89" y="127"/>
                  </a:cubicBezTo>
                  <a:cubicBezTo>
                    <a:pt x="91" y="127"/>
                    <a:pt x="91" y="127"/>
                    <a:pt x="91" y="127"/>
                  </a:cubicBezTo>
                  <a:cubicBezTo>
                    <a:pt x="93" y="133"/>
                    <a:pt x="93" y="133"/>
                    <a:pt x="93" y="133"/>
                  </a:cubicBezTo>
                  <a:cubicBezTo>
                    <a:pt x="97" y="135"/>
                    <a:pt x="97" y="135"/>
                    <a:pt x="97" y="135"/>
                  </a:cubicBezTo>
                  <a:cubicBezTo>
                    <a:pt x="100" y="133"/>
                    <a:pt x="100" y="133"/>
                    <a:pt x="100" y="133"/>
                  </a:cubicBezTo>
                  <a:cubicBezTo>
                    <a:pt x="101" y="131"/>
                    <a:pt x="102" y="131"/>
                    <a:pt x="104" y="131"/>
                  </a:cubicBezTo>
                  <a:cubicBezTo>
                    <a:pt x="108" y="131"/>
                    <a:pt x="111" y="133"/>
                    <a:pt x="115" y="139"/>
                  </a:cubicBezTo>
                  <a:cubicBezTo>
                    <a:pt x="115" y="139"/>
                    <a:pt x="115" y="139"/>
                    <a:pt x="115" y="139"/>
                  </a:cubicBezTo>
                  <a:cubicBezTo>
                    <a:pt x="118" y="143"/>
                    <a:pt x="118" y="143"/>
                    <a:pt x="118" y="143"/>
                  </a:cubicBezTo>
                  <a:cubicBezTo>
                    <a:pt x="119" y="143"/>
                    <a:pt x="119" y="143"/>
                    <a:pt x="119" y="143"/>
                  </a:cubicBezTo>
                  <a:cubicBezTo>
                    <a:pt x="121" y="141"/>
                    <a:pt x="126" y="142"/>
                    <a:pt x="132" y="144"/>
                  </a:cubicBezTo>
                  <a:cubicBezTo>
                    <a:pt x="142" y="146"/>
                    <a:pt x="142" y="146"/>
                    <a:pt x="142" y="146"/>
                  </a:cubicBezTo>
                  <a:cubicBezTo>
                    <a:pt x="152" y="143"/>
                    <a:pt x="152" y="143"/>
                    <a:pt x="152" y="143"/>
                  </a:cubicBezTo>
                  <a:cubicBezTo>
                    <a:pt x="156" y="141"/>
                    <a:pt x="156" y="141"/>
                    <a:pt x="156" y="141"/>
                  </a:cubicBezTo>
                  <a:cubicBezTo>
                    <a:pt x="159" y="139"/>
                    <a:pt x="159" y="139"/>
                    <a:pt x="159" y="139"/>
                  </a:cubicBezTo>
                  <a:cubicBezTo>
                    <a:pt x="156" y="136"/>
                    <a:pt x="156" y="136"/>
                    <a:pt x="156" y="136"/>
                  </a:cubicBezTo>
                  <a:cubicBezTo>
                    <a:pt x="156" y="135"/>
                    <a:pt x="156" y="133"/>
                    <a:pt x="158" y="131"/>
                  </a:cubicBezTo>
                  <a:cubicBezTo>
                    <a:pt x="161" y="129"/>
                    <a:pt x="162" y="127"/>
                    <a:pt x="162" y="124"/>
                  </a:cubicBezTo>
                  <a:cubicBezTo>
                    <a:pt x="162" y="119"/>
                    <a:pt x="162" y="119"/>
                    <a:pt x="162" y="119"/>
                  </a:cubicBezTo>
                  <a:cubicBezTo>
                    <a:pt x="162" y="117"/>
                    <a:pt x="162" y="115"/>
                    <a:pt x="163" y="115"/>
                  </a:cubicBezTo>
                  <a:cubicBezTo>
                    <a:pt x="164" y="113"/>
                    <a:pt x="166" y="112"/>
                    <a:pt x="170" y="111"/>
                  </a:cubicBezTo>
                  <a:cubicBezTo>
                    <a:pt x="175" y="111"/>
                    <a:pt x="181" y="113"/>
                    <a:pt x="189" y="119"/>
                  </a:cubicBezTo>
                  <a:cubicBezTo>
                    <a:pt x="186" y="111"/>
                    <a:pt x="186" y="111"/>
                    <a:pt x="186" y="111"/>
                  </a:cubicBezTo>
                  <a:cubicBezTo>
                    <a:pt x="182" y="105"/>
                    <a:pt x="182" y="105"/>
                    <a:pt x="182" y="105"/>
                  </a:cubicBezTo>
                  <a:cubicBezTo>
                    <a:pt x="181" y="98"/>
                    <a:pt x="181" y="98"/>
                    <a:pt x="181" y="98"/>
                  </a:cubicBezTo>
                  <a:cubicBezTo>
                    <a:pt x="174" y="97"/>
                    <a:pt x="174" y="97"/>
                    <a:pt x="174" y="97"/>
                  </a:cubicBezTo>
                  <a:cubicBezTo>
                    <a:pt x="174" y="97"/>
                    <a:pt x="174" y="97"/>
                    <a:pt x="174" y="97"/>
                  </a:cubicBezTo>
                  <a:cubicBezTo>
                    <a:pt x="174" y="97"/>
                    <a:pt x="174" y="97"/>
                    <a:pt x="174" y="97"/>
                  </a:cubicBezTo>
                  <a:cubicBezTo>
                    <a:pt x="174" y="97"/>
                    <a:pt x="174" y="97"/>
                    <a:pt x="174" y="97"/>
                  </a:cubicBezTo>
                  <a:cubicBezTo>
                    <a:pt x="174" y="97"/>
                    <a:pt x="174" y="97"/>
                    <a:pt x="174" y="97"/>
                  </a:cubicBezTo>
                  <a:cubicBezTo>
                    <a:pt x="156" y="86"/>
                    <a:pt x="156" y="86"/>
                    <a:pt x="156" y="86"/>
                  </a:cubicBezTo>
                  <a:cubicBezTo>
                    <a:pt x="147" y="85"/>
                    <a:pt x="147" y="85"/>
                    <a:pt x="147" y="85"/>
                  </a:cubicBezTo>
                  <a:cubicBezTo>
                    <a:pt x="147" y="83"/>
                    <a:pt x="147" y="83"/>
                    <a:pt x="147" y="83"/>
                  </a:cubicBezTo>
                  <a:cubicBezTo>
                    <a:pt x="146" y="73"/>
                    <a:pt x="146" y="73"/>
                    <a:pt x="146" y="73"/>
                  </a:cubicBezTo>
                  <a:cubicBezTo>
                    <a:pt x="140" y="57"/>
                    <a:pt x="136" y="46"/>
                    <a:pt x="132" y="43"/>
                  </a:cubicBezTo>
                  <a:close/>
                </a:path>
              </a:pathLst>
            </a:custGeom>
            <a:grpFill/>
            <a:ln>
              <a:noFill/>
            </a:ln>
          </p:spPr>
          <p:txBody>
            <a:bodyPr/>
            <a:lstStyle/>
            <a:p>
              <a:endParaRPr lang="zh-CN" altLang="en-US"/>
            </a:p>
          </p:txBody>
        </p:sp>
        <p:sp>
          <p:nvSpPr>
            <p:cNvPr id="551" name="Freeform 33"/>
            <p:cNvSpPr>
              <a:spLocks noChangeArrowheads="1"/>
            </p:cNvSpPr>
            <p:nvPr/>
          </p:nvSpPr>
          <p:spPr bwMode="auto">
            <a:xfrm>
              <a:off x="4158344" y="2383068"/>
              <a:ext cx="565150" cy="808038"/>
            </a:xfrm>
            <a:custGeom>
              <a:avLst/>
              <a:gdLst>
                <a:gd name="T0" fmla="*/ 2147483647 w 176"/>
                <a:gd name="T1" fmla="*/ 2147483647 h 251"/>
                <a:gd name="T2" fmla="*/ 2147483647 w 176"/>
                <a:gd name="T3" fmla="*/ 2147483647 h 251"/>
                <a:gd name="T4" fmla="*/ 2147483647 w 176"/>
                <a:gd name="T5" fmla="*/ 2147483647 h 251"/>
                <a:gd name="T6" fmla="*/ 2147483647 w 176"/>
                <a:gd name="T7" fmla="*/ 2147483647 h 251"/>
                <a:gd name="T8" fmla="*/ 2147483647 w 176"/>
                <a:gd name="T9" fmla="*/ 2147483647 h 251"/>
                <a:gd name="T10" fmla="*/ 2147483647 w 176"/>
                <a:gd name="T11" fmla="*/ 2147483647 h 251"/>
                <a:gd name="T12" fmla="*/ 2147483647 w 176"/>
                <a:gd name="T13" fmla="*/ 2147483647 h 251"/>
                <a:gd name="T14" fmla="*/ 2147483647 w 176"/>
                <a:gd name="T15" fmla="*/ 2147483647 h 251"/>
                <a:gd name="T16" fmla="*/ 2147483647 w 176"/>
                <a:gd name="T17" fmla="*/ 0 h 251"/>
                <a:gd name="T18" fmla="*/ 2147483647 w 176"/>
                <a:gd name="T19" fmla="*/ 2147483647 h 251"/>
                <a:gd name="T20" fmla="*/ 2147483647 w 176"/>
                <a:gd name="T21" fmla="*/ 2147483647 h 251"/>
                <a:gd name="T22" fmla="*/ 2147483647 w 176"/>
                <a:gd name="T23" fmla="*/ 2147483647 h 251"/>
                <a:gd name="T24" fmla="*/ 2147483647 w 176"/>
                <a:gd name="T25" fmla="*/ 2147483647 h 251"/>
                <a:gd name="T26" fmla="*/ 2147483647 w 176"/>
                <a:gd name="T27" fmla="*/ 2147483647 h 251"/>
                <a:gd name="T28" fmla="*/ 2147483647 w 176"/>
                <a:gd name="T29" fmla="*/ 2147483647 h 251"/>
                <a:gd name="T30" fmla="*/ 2147483647 w 176"/>
                <a:gd name="T31" fmla="*/ 2147483647 h 251"/>
                <a:gd name="T32" fmla="*/ 2147483647 w 176"/>
                <a:gd name="T33" fmla="*/ 2147483647 h 251"/>
                <a:gd name="T34" fmla="*/ 2147483647 w 176"/>
                <a:gd name="T35" fmla="*/ 2147483647 h 251"/>
                <a:gd name="T36" fmla="*/ 2147483647 w 176"/>
                <a:gd name="T37" fmla="*/ 2147483647 h 251"/>
                <a:gd name="T38" fmla="*/ 2147483647 w 176"/>
                <a:gd name="T39" fmla="*/ 2147483647 h 251"/>
                <a:gd name="T40" fmla="*/ 2147483647 w 176"/>
                <a:gd name="T41" fmla="*/ 2147483647 h 251"/>
                <a:gd name="T42" fmla="*/ 2147483647 w 176"/>
                <a:gd name="T43" fmla="*/ 2147483647 h 251"/>
                <a:gd name="T44" fmla="*/ 2147483647 w 176"/>
                <a:gd name="T45" fmla="*/ 2147483647 h 251"/>
                <a:gd name="T46" fmla="*/ 2147483647 w 176"/>
                <a:gd name="T47" fmla="*/ 2147483647 h 251"/>
                <a:gd name="T48" fmla="*/ 2147483647 w 176"/>
                <a:gd name="T49" fmla="*/ 2147483647 h 251"/>
                <a:gd name="T50" fmla="*/ 2147483647 w 176"/>
                <a:gd name="T51" fmla="*/ 2147483647 h 251"/>
                <a:gd name="T52" fmla="*/ 2147483647 w 176"/>
                <a:gd name="T53" fmla="*/ 2147483647 h 251"/>
                <a:gd name="T54" fmla="*/ 2147483647 w 176"/>
                <a:gd name="T55" fmla="*/ 2147483647 h 251"/>
                <a:gd name="T56" fmla="*/ 2147483647 w 176"/>
                <a:gd name="T57" fmla="*/ 2147483647 h 251"/>
                <a:gd name="T58" fmla="*/ 2147483647 w 176"/>
                <a:gd name="T59" fmla="*/ 2147483647 h 251"/>
                <a:gd name="T60" fmla="*/ 2147483647 w 176"/>
                <a:gd name="T61" fmla="*/ 2147483647 h 251"/>
                <a:gd name="T62" fmla="*/ 2147483647 w 176"/>
                <a:gd name="T63" fmla="*/ 2147483647 h 251"/>
                <a:gd name="T64" fmla="*/ 2147483647 w 176"/>
                <a:gd name="T65" fmla="*/ 2147483647 h 251"/>
                <a:gd name="T66" fmla="*/ 2147483647 w 176"/>
                <a:gd name="T67" fmla="*/ 2147483647 h 251"/>
                <a:gd name="T68" fmla="*/ 2147483647 w 176"/>
                <a:gd name="T69" fmla="*/ 2147483647 h 251"/>
                <a:gd name="T70" fmla="*/ 2147483647 w 176"/>
                <a:gd name="T71" fmla="*/ 2147483647 h 251"/>
                <a:gd name="T72" fmla="*/ 2147483647 w 176"/>
                <a:gd name="T73" fmla="*/ 2147483647 h 251"/>
                <a:gd name="T74" fmla="*/ 2147483647 w 176"/>
                <a:gd name="T75" fmla="*/ 2147483647 h 251"/>
                <a:gd name="T76" fmla="*/ 2147483647 w 176"/>
                <a:gd name="T77" fmla="*/ 2147483647 h 251"/>
                <a:gd name="T78" fmla="*/ 2147483647 w 176"/>
                <a:gd name="T79" fmla="*/ 2147483647 h 251"/>
                <a:gd name="T80" fmla="*/ 2147483647 w 176"/>
                <a:gd name="T81" fmla="*/ 2147483647 h 251"/>
                <a:gd name="T82" fmla="*/ 2147483647 w 176"/>
                <a:gd name="T83" fmla="*/ 2147483647 h 251"/>
                <a:gd name="T84" fmla="*/ 2147483647 w 176"/>
                <a:gd name="T85" fmla="*/ 2147483647 h 251"/>
                <a:gd name="T86" fmla="*/ 2147483647 w 176"/>
                <a:gd name="T87" fmla="*/ 2147483647 h 251"/>
                <a:gd name="T88" fmla="*/ 2147483647 w 176"/>
                <a:gd name="T89" fmla="*/ 2147483647 h 251"/>
                <a:gd name="T90" fmla="*/ 2147483647 w 176"/>
                <a:gd name="T91" fmla="*/ 2147483647 h 251"/>
                <a:gd name="T92" fmla="*/ 2147483647 w 176"/>
                <a:gd name="T93" fmla="*/ 2147483647 h 251"/>
                <a:gd name="T94" fmla="*/ 2147483647 w 176"/>
                <a:gd name="T95" fmla="*/ 2147483647 h 251"/>
                <a:gd name="T96" fmla="*/ 2147483647 w 176"/>
                <a:gd name="T97" fmla="*/ 2147483647 h 251"/>
                <a:gd name="T98" fmla="*/ 2147483647 w 176"/>
                <a:gd name="T99" fmla="*/ 2147483647 h 251"/>
                <a:gd name="T100" fmla="*/ 2147483647 w 176"/>
                <a:gd name="T101" fmla="*/ 2147483647 h 251"/>
                <a:gd name="T102" fmla="*/ 2147483647 w 176"/>
                <a:gd name="T103" fmla="*/ 2147483647 h 251"/>
                <a:gd name="T104" fmla="*/ 2147483647 w 176"/>
                <a:gd name="T105" fmla="*/ 2147483647 h 251"/>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76"/>
                <a:gd name="T160" fmla="*/ 0 h 251"/>
                <a:gd name="T161" fmla="*/ 176 w 176"/>
                <a:gd name="T162" fmla="*/ 251 h 251"/>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76" h="251">
                  <a:moveTo>
                    <a:pt x="162" y="76"/>
                  </a:moveTo>
                  <a:cubicBezTo>
                    <a:pt x="159" y="74"/>
                    <a:pt x="159" y="74"/>
                    <a:pt x="159" y="74"/>
                  </a:cubicBezTo>
                  <a:cubicBezTo>
                    <a:pt x="159" y="74"/>
                    <a:pt x="159" y="74"/>
                    <a:pt x="159" y="74"/>
                  </a:cubicBezTo>
                  <a:cubicBezTo>
                    <a:pt x="158" y="74"/>
                    <a:pt x="158" y="74"/>
                    <a:pt x="158" y="74"/>
                  </a:cubicBezTo>
                  <a:cubicBezTo>
                    <a:pt x="156" y="72"/>
                    <a:pt x="156" y="72"/>
                    <a:pt x="156" y="72"/>
                  </a:cubicBezTo>
                  <a:cubicBezTo>
                    <a:pt x="145" y="68"/>
                    <a:pt x="145" y="68"/>
                    <a:pt x="145" y="68"/>
                  </a:cubicBezTo>
                  <a:cubicBezTo>
                    <a:pt x="142" y="68"/>
                    <a:pt x="142" y="68"/>
                    <a:pt x="142" y="68"/>
                  </a:cubicBezTo>
                  <a:cubicBezTo>
                    <a:pt x="140" y="69"/>
                    <a:pt x="140" y="69"/>
                    <a:pt x="140" y="69"/>
                  </a:cubicBezTo>
                  <a:cubicBezTo>
                    <a:pt x="135" y="61"/>
                    <a:pt x="135" y="61"/>
                    <a:pt x="135" y="61"/>
                  </a:cubicBezTo>
                  <a:cubicBezTo>
                    <a:pt x="136" y="60"/>
                    <a:pt x="136" y="60"/>
                    <a:pt x="136" y="60"/>
                  </a:cubicBezTo>
                  <a:cubicBezTo>
                    <a:pt x="139" y="56"/>
                    <a:pt x="139" y="56"/>
                    <a:pt x="139" y="56"/>
                  </a:cubicBezTo>
                  <a:cubicBezTo>
                    <a:pt x="139" y="52"/>
                    <a:pt x="139" y="52"/>
                    <a:pt x="139" y="52"/>
                  </a:cubicBezTo>
                  <a:cubicBezTo>
                    <a:pt x="139" y="51"/>
                    <a:pt x="139" y="51"/>
                    <a:pt x="139" y="51"/>
                  </a:cubicBezTo>
                  <a:cubicBezTo>
                    <a:pt x="141" y="48"/>
                    <a:pt x="141" y="48"/>
                    <a:pt x="141" y="48"/>
                  </a:cubicBezTo>
                  <a:cubicBezTo>
                    <a:pt x="140" y="47"/>
                    <a:pt x="140" y="47"/>
                    <a:pt x="140" y="47"/>
                  </a:cubicBezTo>
                  <a:cubicBezTo>
                    <a:pt x="134" y="46"/>
                    <a:pt x="134" y="46"/>
                    <a:pt x="134" y="46"/>
                  </a:cubicBezTo>
                  <a:cubicBezTo>
                    <a:pt x="134" y="46"/>
                    <a:pt x="134" y="46"/>
                    <a:pt x="134" y="46"/>
                  </a:cubicBezTo>
                  <a:cubicBezTo>
                    <a:pt x="123" y="44"/>
                    <a:pt x="123" y="44"/>
                    <a:pt x="123" y="44"/>
                  </a:cubicBezTo>
                  <a:cubicBezTo>
                    <a:pt x="123" y="44"/>
                    <a:pt x="123" y="44"/>
                    <a:pt x="123" y="44"/>
                  </a:cubicBezTo>
                  <a:cubicBezTo>
                    <a:pt x="117" y="38"/>
                    <a:pt x="117" y="38"/>
                    <a:pt x="117" y="38"/>
                  </a:cubicBezTo>
                  <a:cubicBezTo>
                    <a:pt x="117" y="38"/>
                    <a:pt x="117" y="38"/>
                    <a:pt x="117" y="38"/>
                  </a:cubicBezTo>
                  <a:cubicBezTo>
                    <a:pt x="115" y="34"/>
                    <a:pt x="115" y="34"/>
                    <a:pt x="115" y="34"/>
                  </a:cubicBezTo>
                  <a:cubicBezTo>
                    <a:pt x="114" y="32"/>
                    <a:pt x="114" y="32"/>
                    <a:pt x="114" y="32"/>
                  </a:cubicBezTo>
                  <a:cubicBezTo>
                    <a:pt x="117" y="24"/>
                    <a:pt x="117" y="24"/>
                    <a:pt x="117" y="24"/>
                  </a:cubicBezTo>
                  <a:cubicBezTo>
                    <a:pt x="117" y="18"/>
                    <a:pt x="117" y="18"/>
                    <a:pt x="117" y="18"/>
                  </a:cubicBezTo>
                  <a:cubicBezTo>
                    <a:pt x="117" y="16"/>
                    <a:pt x="117" y="16"/>
                    <a:pt x="117" y="16"/>
                  </a:cubicBezTo>
                  <a:cubicBezTo>
                    <a:pt x="114" y="20"/>
                    <a:pt x="114" y="20"/>
                    <a:pt x="114" y="20"/>
                  </a:cubicBezTo>
                  <a:cubicBezTo>
                    <a:pt x="113" y="20"/>
                    <a:pt x="113" y="20"/>
                    <a:pt x="113" y="20"/>
                  </a:cubicBezTo>
                  <a:cubicBezTo>
                    <a:pt x="113" y="21"/>
                    <a:pt x="113" y="21"/>
                    <a:pt x="113" y="21"/>
                  </a:cubicBezTo>
                  <a:cubicBezTo>
                    <a:pt x="112" y="20"/>
                    <a:pt x="112" y="20"/>
                    <a:pt x="112" y="20"/>
                  </a:cubicBezTo>
                  <a:cubicBezTo>
                    <a:pt x="111" y="20"/>
                    <a:pt x="111" y="20"/>
                    <a:pt x="111" y="20"/>
                  </a:cubicBezTo>
                  <a:cubicBezTo>
                    <a:pt x="105" y="15"/>
                    <a:pt x="105" y="15"/>
                    <a:pt x="105" y="15"/>
                  </a:cubicBezTo>
                  <a:cubicBezTo>
                    <a:pt x="104" y="14"/>
                    <a:pt x="104" y="14"/>
                    <a:pt x="104" y="14"/>
                  </a:cubicBezTo>
                  <a:cubicBezTo>
                    <a:pt x="104" y="13"/>
                    <a:pt x="104" y="13"/>
                    <a:pt x="104" y="13"/>
                  </a:cubicBezTo>
                  <a:cubicBezTo>
                    <a:pt x="103" y="4"/>
                    <a:pt x="103" y="4"/>
                    <a:pt x="103" y="4"/>
                  </a:cubicBezTo>
                  <a:cubicBezTo>
                    <a:pt x="100" y="0"/>
                    <a:pt x="100" y="0"/>
                    <a:pt x="100" y="0"/>
                  </a:cubicBezTo>
                  <a:cubicBezTo>
                    <a:pt x="94" y="0"/>
                    <a:pt x="94" y="0"/>
                    <a:pt x="94" y="0"/>
                  </a:cubicBezTo>
                  <a:cubicBezTo>
                    <a:pt x="90" y="7"/>
                    <a:pt x="90" y="7"/>
                    <a:pt x="90" y="7"/>
                  </a:cubicBezTo>
                  <a:cubicBezTo>
                    <a:pt x="90" y="8"/>
                    <a:pt x="90" y="8"/>
                    <a:pt x="90" y="8"/>
                  </a:cubicBezTo>
                  <a:cubicBezTo>
                    <a:pt x="89" y="8"/>
                    <a:pt x="89" y="8"/>
                    <a:pt x="89" y="8"/>
                  </a:cubicBezTo>
                  <a:cubicBezTo>
                    <a:pt x="80" y="6"/>
                    <a:pt x="80" y="6"/>
                    <a:pt x="80" y="6"/>
                  </a:cubicBezTo>
                  <a:cubicBezTo>
                    <a:pt x="78" y="15"/>
                    <a:pt x="78" y="15"/>
                    <a:pt x="78" y="15"/>
                  </a:cubicBezTo>
                  <a:cubicBezTo>
                    <a:pt x="78" y="24"/>
                    <a:pt x="78" y="24"/>
                    <a:pt x="78" y="24"/>
                  </a:cubicBezTo>
                  <a:cubicBezTo>
                    <a:pt x="78" y="24"/>
                    <a:pt x="78" y="24"/>
                    <a:pt x="78" y="24"/>
                  </a:cubicBezTo>
                  <a:cubicBezTo>
                    <a:pt x="73" y="32"/>
                    <a:pt x="73" y="32"/>
                    <a:pt x="73" y="32"/>
                  </a:cubicBezTo>
                  <a:cubicBezTo>
                    <a:pt x="73" y="33"/>
                    <a:pt x="73" y="33"/>
                    <a:pt x="73" y="33"/>
                  </a:cubicBezTo>
                  <a:cubicBezTo>
                    <a:pt x="72" y="33"/>
                    <a:pt x="72" y="33"/>
                    <a:pt x="72" y="33"/>
                  </a:cubicBezTo>
                  <a:cubicBezTo>
                    <a:pt x="71" y="33"/>
                    <a:pt x="71" y="33"/>
                    <a:pt x="71" y="33"/>
                  </a:cubicBezTo>
                  <a:cubicBezTo>
                    <a:pt x="65" y="34"/>
                    <a:pt x="65" y="34"/>
                    <a:pt x="65" y="34"/>
                  </a:cubicBezTo>
                  <a:cubicBezTo>
                    <a:pt x="59" y="38"/>
                    <a:pt x="59" y="38"/>
                    <a:pt x="59" y="38"/>
                  </a:cubicBezTo>
                  <a:cubicBezTo>
                    <a:pt x="59" y="39"/>
                    <a:pt x="59" y="39"/>
                    <a:pt x="59" y="39"/>
                  </a:cubicBezTo>
                  <a:cubicBezTo>
                    <a:pt x="59" y="39"/>
                    <a:pt x="59" y="39"/>
                    <a:pt x="59" y="39"/>
                  </a:cubicBezTo>
                  <a:cubicBezTo>
                    <a:pt x="58" y="39"/>
                    <a:pt x="58" y="39"/>
                    <a:pt x="58" y="39"/>
                  </a:cubicBezTo>
                  <a:cubicBezTo>
                    <a:pt x="57" y="39"/>
                    <a:pt x="57" y="39"/>
                    <a:pt x="57" y="39"/>
                  </a:cubicBezTo>
                  <a:cubicBezTo>
                    <a:pt x="46" y="35"/>
                    <a:pt x="46" y="35"/>
                    <a:pt x="46" y="35"/>
                  </a:cubicBezTo>
                  <a:cubicBezTo>
                    <a:pt x="45" y="39"/>
                    <a:pt x="45" y="39"/>
                    <a:pt x="45" y="39"/>
                  </a:cubicBezTo>
                  <a:cubicBezTo>
                    <a:pt x="45" y="40"/>
                    <a:pt x="45" y="40"/>
                    <a:pt x="45" y="40"/>
                  </a:cubicBezTo>
                  <a:cubicBezTo>
                    <a:pt x="40" y="48"/>
                    <a:pt x="40" y="48"/>
                    <a:pt x="40" y="48"/>
                  </a:cubicBezTo>
                  <a:cubicBezTo>
                    <a:pt x="39" y="49"/>
                    <a:pt x="38" y="50"/>
                    <a:pt x="37" y="50"/>
                  </a:cubicBezTo>
                  <a:cubicBezTo>
                    <a:pt x="32" y="50"/>
                    <a:pt x="32" y="50"/>
                    <a:pt x="32" y="50"/>
                  </a:cubicBezTo>
                  <a:cubicBezTo>
                    <a:pt x="25" y="47"/>
                    <a:pt x="25" y="47"/>
                    <a:pt x="25" y="47"/>
                  </a:cubicBezTo>
                  <a:cubicBezTo>
                    <a:pt x="24" y="46"/>
                    <a:pt x="24" y="46"/>
                    <a:pt x="24" y="46"/>
                  </a:cubicBezTo>
                  <a:cubicBezTo>
                    <a:pt x="24" y="46"/>
                    <a:pt x="24" y="46"/>
                    <a:pt x="24" y="46"/>
                  </a:cubicBezTo>
                  <a:cubicBezTo>
                    <a:pt x="24" y="45"/>
                    <a:pt x="24" y="45"/>
                    <a:pt x="24" y="45"/>
                  </a:cubicBezTo>
                  <a:cubicBezTo>
                    <a:pt x="23" y="36"/>
                    <a:pt x="23" y="36"/>
                    <a:pt x="23" y="36"/>
                  </a:cubicBezTo>
                  <a:cubicBezTo>
                    <a:pt x="21" y="28"/>
                    <a:pt x="21" y="28"/>
                    <a:pt x="21" y="28"/>
                  </a:cubicBezTo>
                  <a:cubicBezTo>
                    <a:pt x="19" y="26"/>
                    <a:pt x="19" y="26"/>
                    <a:pt x="19" y="26"/>
                  </a:cubicBezTo>
                  <a:cubicBezTo>
                    <a:pt x="17" y="32"/>
                    <a:pt x="17" y="32"/>
                    <a:pt x="17" y="32"/>
                  </a:cubicBezTo>
                  <a:cubicBezTo>
                    <a:pt x="17" y="32"/>
                    <a:pt x="17" y="32"/>
                    <a:pt x="17" y="32"/>
                  </a:cubicBezTo>
                  <a:cubicBezTo>
                    <a:pt x="17" y="32"/>
                    <a:pt x="17" y="32"/>
                    <a:pt x="17" y="32"/>
                  </a:cubicBezTo>
                  <a:cubicBezTo>
                    <a:pt x="12" y="38"/>
                    <a:pt x="12" y="38"/>
                    <a:pt x="12" y="38"/>
                  </a:cubicBezTo>
                  <a:cubicBezTo>
                    <a:pt x="8" y="48"/>
                    <a:pt x="8" y="48"/>
                    <a:pt x="8" y="48"/>
                  </a:cubicBezTo>
                  <a:cubicBezTo>
                    <a:pt x="8" y="48"/>
                    <a:pt x="8" y="48"/>
                    <a:pt x="8" y="48"/>
                  </a:cubicBezTo>
                  <a:cubicBezTo>
                    <a:pt x="8" y="48"/>
                    <a:pt x="8" y="48"/>
                    <a:pt x="8" y="48"/>
                  </a:cubicBezTo>
                  <a:cubicBezTo>
                    <a:pt x="8" y="48"/>
                    <a:pt x="8" y="48"/>
                    <a:pt x="8" y="48"/>
                  </a:cubicBezTo>
                  <a:cubicBezTo>
                    <a:pt x="7" y="48"/>
                    <a:pt x="7" y="48"/>
                    <a:pt x="7" y="48"/>
                  </a:cubicBezTo>
                  <a:cubicBezTo>
                    <a:pt x="4" y="54"/>
                    <a:pt x="4" y="54"/>
                    <a:pt x="4" y="54"/>
                  </a:cubicBezTo>
                  <a:cubicBezTo>
                    <a:pt x="4" y="55"/>
                    <a:pt x="3" y="58"/>
                    <a:pt x="0" y="61"/>
                  </a:cubicBezTo>
                  <a:cubicBezTo>
                    <a:pt x="3" y="70"/>
                    <a:pt x="3" y="70"/>
                    <a:pt x="3" y="70"/>
                  </a:cubicBezTo>
                  <a:cubicBezTo>
                    <a:pt x="15" y="84"/>
                    <a:pt x="15" y="84"/>
                    <a:pt x="15" y="84"/>
                  </a:cubicBezTo>
                  <a:cubicBezTo>
                    <a:pt x="15" y="84"/>
                    <a:pt x="15" y="84"/>
                    <a:pt x="15" y="84"/>
                  </a:cubicBezTo>
                  <a:cubicBezTo>
                    <a:pt x="19" y="92"/>
                    <a:pt x="19" y="92"/>
                    <a:pt x="19" y="92"/>
                  </a:cubicBezTo>
                  <a:cubicBezTo>
                    <a:pt x="19" y="93"/>
                    <a:pt x="19" y="93"/>
                    <a:pt x="19" y="93"/>
                  </a:cubicBezTo>
                  <a:cubicBezTo>
                    <a:pt x="18" y="94"/>
                    <a:pt x="18" y="94"/>
                    <a:pt x="18" y="94"/>
                  </a:cubicBezTo>
                  <a:cubicBezTo>
                    <a:pt x="18" y="94"/>
                    <a:pt x="18" y="94"/>
                    <a:pt x="18" y="94"/>
                  </a:cubicBezTo>
                  <a:cubicBezTo>
                    <a:pt x="15" y="98"/>
                    <a:pt x="15" y="98"/>
                    <a:pt x="15" y="98"/>
                  </a:cubicBezTo>
                  <a:cubicBezTo>
                    <a:pt x="14" y="98"/>
                    <a:pt x="14" y="98"/>
                    <a:pt x="14" y="98"/>
                  </a:cubicBezTo>
                  <a:cubicBezTo>
                    <a:pt x="6" y="100"/>
                    <a:pt x="6" y="100"/>
                    <a:pt x="6" y="100"/>
                  </a:cubicBezTo>
                  <a:cubicBezTo>
                    <a:pt x="7" y="106"/>
                    <a:pt x="7" y="106"/>
                    <a:pt x="7" y="106"/>
                  </a:cubicBezTo>
                  <a:cubicBezTo>
                    <a:pt x="13" y="110"/>
                    <a:pt x="13" y="110"/>
                    <a:pt x="13" y="110"/>
                  </a:cubicBezTo>
                  <a:cubicBezTo>
                    <a:pt x="21" y="112"/>
                    <a:pt x="21" y="112"/>
                    <a:pt x="21" y="112"/>
                  </a:cubicBezTo>
                  <a:cubicBezTo>
                    <a:pt x="24" y="120"/>
                    <a:pt x="24" y="120"/>
                    <a:pt x="24" y="120"/>
                  </a:cubicBezTo>
                  <a:cubicBezTo>
                    <a:pt x="24" y="120"/>
                    <a:pt x="24" y="120"/>
                    <a:pt x="24" y="120"/>
                  </a:cubicBezTo>
                  <a:cubicBezTo>
                    <a:pt x="24" y="120"/>
                    <a:pt x="24" y="120"/>
                    <a:pt x="24" y="120"/>
                  </a:cubicBezTo>
                  <a:cubicBezTo>
                    <a:pt x="24" y="120"/>
                    <a:pt x="24" y="120"/>
                    <a:pt x="24" y="120"/>
                  </a:cubicBezTo>
                  <a:cubicBezTo>
                    <a:pt x="24" y="120"/>
                    <a:pt x="24" y="120"/>
                    <a:pt x="24" y="120"/>
                  </a:cubicBezTo>
                  <a:cubicBezTo>
                    <a:pt x="22" y="134"/>
                    <a:pt x="22" y="134"/>
                    <a:pt x="22" y="134"/>
                  </a:cubicBezTo>
                  <a:cubicBezTo>
                    <a:pt x="22" y="134"/>
                    <a:pt x="22" y="134"/>
                    <a:pt x="22" y="134"/>
                  </a:cubicBezTo>
                  <a:cubicBezTo>
                    <a:pt x="22" y="134"/>
                    <a:pt x="22" y="134"/>
                    <a:pt x="22" y="134"/>
                  </a:cubicBezTo>
                  <a:cubicBezTo>
                    <a:pt x="19" y="140"/>
                    <a:pt x="19" y="140"/>
                    <a:pt x="19" y="140"/>
                  </a:cubicBezTo>
                  <a:cubicBezTo>
                    <a:pt x="19" y="142"/>
                    <a:pt x="19" y="142"/>
                    <a:pt x="19" y="142"/>
                  </a:cubicBezTo>
                  <a:cubicBezTo>
                    <a:pt x="18" y="142"/>
                    <a:pt x="18" y="142"/>
                    <a:pt x="18" y="142"/>
                  </a:cubicBezTo>
                  <a:cubicBezTo>
                    <a:pt x="8" y="143"/>
                    <a:pt x="8" y="143"/>
                    <a:pt x="8" y="143"/>
                  </a:cubicBezTo>
                  <a:cubicBezTo>
                    <a:pt x="8" y="147"/>
                    <a:pt x="8" y="147"/>
                    <a:pt x="8" y="147"/>
                  </a:cubicBezTo>
                  <a:cubicBezTo>
                    <a:pt x="5" y="156"/>
                    <a:pt x="5" y="156"/>
                    <a:pt x="5" y="156"/>
                  </a:cubicBezTo>
                  <a:cubicBezTo>
                    <a:pt x="4" y="166"/>
                    <a:pt x="4" y="166"/>
                    <a:pt x="4" y="166"/>
                  </a:cubicBezTo>
                  <a:cubicBezTo>
                    <a:pt x="6" y="172"/>
                    <a:pt x="6" y="172"/>
                    <a:pt x="6" y="172"/>
                  </a:cubicBezTo>
                  <a:cubicBezTo>
                    <a:pt x="18" y="179"/>
                    <a:pt x="18" y="179"/>
                    <a:pt x="18" y="179"/>
                  </a:cubicBezTo>
                  <a:cubicBezTo>
                    <a:pt x="19" y="180"/>
                    <a:pt x="19" y="180"/>
                    <a:pt x="19" y="180"/>
                  </a:cubicBezTo>
                  <a:cubicBezTo>
                    <a:pt x="24" y="188"/>
                    <a:pt x="24" y="188"/>
                    <a:pt x="24" y="188"/>
                  </a:cubicBezTo>
                  <a:cubicBezTo>
                    <a:pt x="24" y="189"/>
                    <a:pt x="24" y="189"/>
                    <a:pt x="24" y="189"/>
                  </a:cubicBezTo>
                  <a:cubicBezTo>
                    <a:pt x="24" y="189"/>
                    <a:pt x="24" y="189"/>
                    <a:pt x="24" y="189"/>
                  </a:cubicBezTo>
                  <a:cubicBezTo>
                    <a:pt x="24" y="190"/>
                    <a:pt x="24" y="190"/>
                    <a:pt x="24" y="190"/>
                  </a:cubicBezTo>
                  <a:cubicBezTo>
                    <a:pt x="17" y="204"/>
                    <a:pt x="17" y="204"/>
                    <a:pt x="17" y="204"/>
                  </a:cubicBezTo>
                  <a:cubicBezTo>
                    <a:pt x="16" y="208"/>
                    <a:pt x="16" y="208"/>
                    <a:pt x="16" y="208"/>
                  </a:cubicBezTo>
                  <a:cubicBezTo>
                    <a:pt x="16" y="208"/>
                    <a:pt x="16" y="208"/>
                    <a:pt x="16" y="208"/>
                  </a:cubicBezTo>
                  <a:cubicBezTo>
                    <a:pt x="12" y="217"/>
                    <a:pt x="12" y="217"/>
                    <a:pt x="12" y="217"/>
                  </a:cubicBezTo>
                  <a:cubicBezTo>
                    <a:pt x="10" y="224"/>
                    <a:pt x="10" y="224"/>
                    <a:pt x="10" y="224"/>
                  </a:cubicBezTo>
                  <a:cubicBezTo>
                    <a:pt x="10" y="225"/>
                    <a:pt x="10" y="225"/>
                    <a:pt x="10" y="225"/>
                  </a:cubicBezTo>
                  <a:cubicBezTo>
                    <a:pt x="10" y="225"/>
                    <a:pt x="10" y="225"/>
                    <a:pt x="10" y="225"/>
                  </a:cubicBezTo>
                  <a:cubicBezTo>
                    <a:pt x="8" y="227"/>
                    <a:pt x="7" y="228"/>
                    <a:pt x="6" y="231"/>
                  </a:cubicBezTo>
                  <a:cubicBezTo>
                    <a:pt x="5" y="232"/>
                    <a:pt x="5" y="232"/>
                    <a:pt x="6" y="233"/>
                  </a:cubicBezTo>
                  <a:cubicBezTo>
                    <a:pt x="7" y="234"/>
                    <a:pt x="7" y="234"/>
                    <a:pt x="7" y="234"/>
                  </a:cubicBezTo>
                  <a:cubicBezTo>
                    <a:pt x="11" y="238"/>
                    <a:pt x="11" y="238"/>
                    <a:pt x="11" y="238"/>
                  </a:cubicBezTo>
                  <a:cubicBezTo>
                    <a:pt x="11" y="238"/>
                    <a:pt x="11" y="238"/>
                    <a:pt x="11" y="238"/>
                  </a:cubicBezTo>
                  <a:cubicBezTo>
                    <a:pt x="11" y="238"/>
                    <a:pt x="11" y="238"/>
                    <a:pt x="11" y="238"/>
                  </a:cubicBezTo>
                  <a:cubicBezTo>
                    <a:pt x="13" y="241"/>
                    <a:pt x="13" y="241"/>
                    <a:pt x="13" y="241"/>
                  </a:cubicBezTo>
                  <a:cubicBezTo>
                    <a:pt x="13" y="241"/>
                    <a:pt x="13" y="241"/>
                    <a:pt x="13" y="241"/>
                  </a:cubicBezTo>
                  <a:cubicBezTo>
                    <a:pt x="13" y="241"/>
                    <a:pt x="13" y="241"/>
                    <a:pt x="13" y="241"/>
                  </a:cubicBezTo>
                  <a:cubicBezTo>
                    <a:pt x="14" y="242"/>
                    <a:pt x="14" y="242"/>
                    <a:pt x="14" y="242"/>
                  </a:cubicBezTo>
                  <a:cubicBezTo>
                    <a:pt x="14" y="242"/>
                    <a:pt x="14" y="242"/>
                    <a:pt x="14" y="242"/>
                  </a:cubicBezTo>
                  <a:cubicBezTo>
                    <a:pt x="14" y="244"/>
                    <a:pt x="14" y="244"/>
                    <a:pt x="14" y="244"/>
                  </a:cubicBezTo>
                  <a:cubicBezTo>
                    <a:pt x="14" y="244"/>
                    <a:pt x="14" y="244"/>
                    <a:pt x="14" y="244"/>
                  </a:cubicBezTo>
                  <a:cubicBezTo>
                    <a:pt x="14" y="244"/>
                    <a:pt x="14" y="244"/>
                    <a:pt x="14" y="244"/>
                  </a:cubicBezTo>
                  <a:cubicBezTo>
                    <a:pt x="14" y="244"/>
                    <a:pt x="14" y="244"/>
                    <a:pt x="14" y="244"/>
                  </a:cubicBezTo>
                  <a:cubicBezTo>
                    <a:pt x="14" y="244"/>
                    <a:pt x="14" y="244"/>
                    <a:pt x="14" y="244"/>
                  </a:cubicBezTo>
                  <a:cubicBezTo>
                    <a:pt x="15" y="246"/>
                    <a:pt x="15" y="246"/>
                    <a:pt x="15" y="246"/>
                  </a:cubicBezTo>
                  <a:cubicBezTo>
                    <a:pt x="18" y="248"/>
                    <a:pt x="18" y="248"/>
                    <a:pt x="18" y="248"/>
                  </a:cubicBezTo>
                  <a:cubicBezTo>
                    <a:pt x="33" y="251"/>
                    <a:pt x="33" y="251"/>
                    <a:pt x="33" y="251"/>
                  </a:cubicBezTo>
                  <a:cubicBezTo>
                    <a:pt x="37" y="251"/>
                    <a:pt x="42" y="250"/>
                    <a:pt x="47" y="248"/>
                  </a:cubicBezTo>
                  <a:cubicBezTo>
                    <a:pt x="51" y="246"/>
                    <a:pt x="56" y="245"/>
                    <a:pt x="61" y="246"/>
                  </a:cubicBezTo>
                  <a:cubicBezTo>
                    <a:pt x="61" y="243"/>
                    <a:pt x="61" y="243"/>
                    <a:pt x="61" y="243"/>
                  </a:cubicBezTo>
                  <a:cubicBezTo>
                    <a:pt x="57" y="232"/>
                    <a:pt x="57" y="232"/>
                    <a:pt x="57" y="232"/>
                  </a:cubicBezTo>
                  <a:cubicBezTo>
                    <a:pt x="56" y="232"/>
                    <a:pt x="56" y="232"/>
                    <a:pt x="56" y="232"/>
                  </a:cubicBezTo>
                  <a:cubicBezTo>
                    <a:pt x="57" y="232"/>
                    <a:pt x="57" y="232"/>
                    <a:pt x="57" y="232"/>
                  </a:cubicBezTo>
                  <a:cubicBezTo>
                    <a:pt x="79" y="200"/>
                    <a:pt x="79" y="200"/>
                    <a:pt x="79" y="200"/>
                  </a:cubicBezTo>
                  <a:cubicBezTo>
                    <a:pt x="104" y="176"/>
                    <a:pt x="104" y="176"/>
                    <a:pt x="104" y="176"/>
                  </a:cubicBezTo>
                  <a:cubicBezTo>
                    <a:pt x="104" y="176"/>
                    <a:pt x="104" y="176"/>
                    <a:pt x="104" y="176"/>
                  </a:cubicBezTo>
                  <a:cubicBezTo>
                    <a:pt x="112" y="174"/>
                    <a:pt x="112" y="174"/>
                    <a:pt x="112" y="174"/>
                  </a:cubicBezTo>
                  <a:cubicBezTo>
                    <a:pt x="116" y="169"/>
                    <a:pt x="116" y="169"/>
                    <a:pt x="116" y="169"/>
                  </a:cubicBezTo>
                  <a:cubicBezTo>
                    <a:pt x="116" y="169"/>
                    <a:pt x="116" y="169"/>
                    <a:pt x="116" y="169"/>
                  </a:cubicBezTo>
                  <a:cubicBezTo>
                    <a:pt x="119" y="166"/>
                    <a:pt x="122" y="165"/>
                    <a:pt x="125" y="164"/>
                  </a:cubicBezTo>
                  <a:cubicBezTo>
                    <a:pt x="123" y="162"/>
                    <a:pt x="123" y="162"/>
                    <a:pt x="123" y="162"/>
                  </a:cubicBezTo>
                  <a:cubicBezTo>
                    <a:pt x="117" y="156"/>
                    <a:pt x="117" y="156"/>
                    <a:pt x="117" y="156"/>
                  </a:cubicBezTo>
                  <a:cubicBezTo>
                    <a:pt x="117" y="156"/>
                    <a:pt x="117" y="156"/>
                    <a:pt x="117" y="156"/>
                  </a:cubicBezTo>
                  <a:cubicBezTo>
                    <a:pt x="117" y="156"/>
                    <a:pt x="117" y="156"/>
                    <a:pt x="117" y="156"/>
                  </a:cubicBezTo>
                  <a:cubicBezTo>
                    <a:pt x="113" y="151"/>
                    <a:pt x="113" y="151"/>
                    <a:pt x="113" y="151"/>
                  </a:cubicBezTo>
                  <a:cubicBezTo>
                    <a:pt x="113" y="150"/>
                    <a:pt x="113" y="150"/>
                    <a:pt x="113" y="150"/>
                  </a:cubicBezTo>
                  <a:cubicBezTo>
                    <a:pt x="113" y="150"/>
                    <a:pt x="113" y="150"/>
                    <a:pt x="113" y="150"/>
                  </a:cubicBezTo>
                  <a:cubicBezTo>
                    <a:pt x="115" y="147"/>
                    <a:pt x="115" y="147"/>
                    <a:pt x="115" y="147"/>
                  </a:cubicBezTo>
                  <a:cubicBezTo>
                    <a:pt x="109" y="148"/>
                    <a:pt x="109" y="148"/>
                    <a:pt x="109" y="148"/>
                  </a:cubicBezTo>
                  <a:cubicBezTo>
                    <a:pt x="98" y="146"/>
                    <a:pt x="98" y="146"/>
                    <a:pt x="98" y="146"/>
                  </a:cubicBezTo>
                  <a:cubicBezTo>
                    <a:pt x="94" y="144"/>
                    <a:pt x="91" y="141"/>
                    <a:pt x="90" y="138"/>
                  </a:cubicBezTo>
                  <a:cubicBezTo>
                    <a:pt x="88" y="131"/>
                    <a:pt x="87" y="125"/>
                    <a:pt x="87" y="119"/>
                  </a:cubicBezTo>
                  <a:cubicBezTo>
                    <a:pt x="86" y="121"/>
                    <a:pt x="84" y="122"/>
                    <a:pt x="82" y="122"/>
                  </a:cubicBezTo>
                  <a:cubicBezTo>
                    <a:pt x="73" y="120"/>
                    <a:pt x="73" y="120"/>
                    <a:pt x="73" y="120"/>
                  </a:cubicBezTo>
                  <a:cubicBezTo>
                    <a:pt x="68" y="116"/>
                    <a:pt x="68" y="116"/>
                    <a:pt x="68" y="116"/>
                  </a:cubicBezTo>
                  <a:cubicBezTo>
                    <a:pt x="61" y="114"/>
                    <a:pt x="61" y="114"/>
                    <a:pt x="61" y="114"/>
                  </a:cubicBezTo>
                  <a:cubicBezTo>
                    <a:pt x="58" y="114"/>
                    <a:pt x="58" y="114"/>
                    <a:pt x="58" y="114"/>
                  </a:cubicBezTo>
                  <a:cubicBezTo>
                    <a:pt x="56" y="114"/>
                    <a:pt x="53" y="113"/>
                    <a:pt x="52" y="112"/>
                  </a:cubicBezTo>
                  <a:cubicBezTo>
                    <a:pt x="49" y="110"/>
                    <a:pt x="48" y="108"/>
                    <a:pt x="48" y="107"/>
                  </a:cubicBezTo>
                  <a:cubicBezTo>
                    <a:pt x="47" y="104"/>
                    <a:pt x="48" y="102"/>
                    <a:pt x="51" y="100"/>
                  </a:cubicBezTo>
                  <a:cubicBezTo>
                    <a:pt x="53" y="98"/>
                    <a:pt x="57" y="94"/>
                    <a:pt x="59" y="90"/>
                  </a:cubicBezTo>
                  <a:cubicBezTo>
                    <a:pt x="57" y="87"/>
                    <a:pt x="55" y="83"/>
                    <a:pt x="57" y="80"/>
                  </a:cubicBezTo>
                  <a:cubicBezTo>
                    <a:pt x="57" y="79"/>
                    <a:pt x="57" y="79"/>
                    <a:pt x="57" y="79"/>
                  </a:cubicBezTo>
                  <a:cubicBezTo>
                    <a:pt x="57" y="77"/>
                    <a:pt x="61" y="76"/>
                    <a:pt x="67" y="74"/>
                  </a:cubicBezTo>
                  <a:cubicBezTo>
                    <a:pt x="67" y="72"/>
                    <a:pt x="68" y="70"/>
                    <a:pt x="69" y="70"/>
                  </a:cubicBezTo>
                  <a:cubicBezTo>
                    <a:pt x="75" y="70"/>
                    <a:pt x="75" y="70"/>
                    <a:pt x="75" y="70"/>
                  </a:cubicBezTo>
                  <a:cubicBezTo>
                    <a:pt x="74" y="70"/>
                    <a:pt x="74" y="70"/>
                    <a:pt x="74" y="70"/>
                  </a:cubicBezTo>
                  <a:cubicBezTo>
                    <a:pt x="70" y="67"/>
                    <a:pt x="69" y="64"/>
                    <a:pt x="71" y="61"/>
                  </a:cubicBezTo>
                  <a:cubicBezTo>
                    <a:pt x="74" y="59"/>
                    <a:pt x="74" y="59"/>
                    <a:pt x="74" y="59"/>
                  </a:cubicBezTo>
                  <a:cubicBezTo>
                    <a:pt x="77" y="58"/>
                    <a:pt x="82" y="58"/>
                    <a:pt x="86" y="60"/>
                  </a:cubicBezTo>
                  <a:cubicBezTo>
                    <a:pt x="95" y="67"/>
                    <a:pt x="95" y="67"/>
                    <a:pt x="95" y="67"/>
                  </a:cubicBezTo>
                  <a:cubicBezTo>
                    <a:pt x="104" y="67"/>
                    <a:pt x="104" y="67"/>
                    <a:pt x="104" y="67"/>
                  </a:cubicBezTo>
                  <a:cubicBezTo>
                    <a:pt x="107" y="69"/>
                    <a:pt x="107" y="69"/>
                    <a:pt x="107" y="69"/>
                  </a:cubicBezTo>
                  <a:cubicBezTo>
                    <a:pt x="107" y="72"/>
                    <a:pt x="107" y="72"/>
                    <a:pt x="107" y="72"/>
                  </a:cubicBezTo>
                  <a:cubicBezTo>
                    <a:pt x="107" y="74"/>
                    <a:pt x="106" y="76"/>
                    <a:pt x="105" y="76"/>
                  </a:cubicBezTo>
                  <a:cubicBezTo>
                    <a:pt x="103" y="76"/>
                    <a:pt x="102" y="78"/>
                    <a:pt x="101" y="80"/>
                  </a:cubicBezTo>
                  <a:cubicBezTo>
                    <a:pt x="105" y="90"/>
                    <a:pt x="105" y="90"/>
                    <a:pt x="105" y="90"/>
                  </a:cubicBezTo>
                  <a:cubicBezTo>
                    <a:pt x="108" y="86"/>
                    <a:pt x="110" y="84"/>
                    <a:pt x="113" y="84"/>
                  </a:cubicBezTo>
                  <a:cubicBezTo>
                    <a:pt x="114" y="84"/>
                    <a:pt x="115" y="84"/>
                    <a:pt x="117" y="86"/>
                  </a:cubicBezTo>
                  <a:cubicBezTo>
                    <a:pt x="118" y="88"/>
                    <a:pt x="119" y="92"/>
                    <a:pt x="120" y="95"/>
                  </a:cubicBezTo>
                  <a:cubicBezTo>
                    <a:pt x="120" y="100"/>
                    <a:pt x="121" y="103"/>
                    <a:pt x="123" y="105"/>
                  </a:cubicBezTo>
                  <a:cubicBezTo>
                    <a:pt x="126" y="110"/>
                    <a:pt x="126" y="110"/>
                    <a:pt x="126" y="110"/>
                  </a:cubicBezTo>
                  <a:cubicBezTo>
                    <a:pt x="131" y="116"/>
                    <a:pt x="133" y="120"/>
                    <a:pt x="134" y="124"/>
                  </a:cubicBezTo>
                  <a:cubicBezTo>
                    <a:pt x="150" y="122"/>
                    <a:pt x="150" y="122"/>
                    <a:pt x="150" y="122"/>
                  </a:cubicBezTo>
                  <a:cubicBezTo>
                    <a:pt x="157" y="118"/>
                    <a:pt x="157" y="118"/>
                    <a:pt x="157" y="118"/>
                  </a:cubicBezTo>
                  <a:cubicBezTo>
                    <a:pt x="163" y="110"/>
                    <a:pt x="163" y="110"/>
                    <a:pt x="163" y="110"/>
                  </a:cubicBezTo>
                  <a:cubicBezTo>
                    <a:pt x="166" y="102"/>
                    <a:pt x="166" y="102"/>
                    <a:pt x="166" y="102"/>
                  </a:cubicBezTo>
                  <a:cubicBezTo>
                    <a:pt x="166" y="102"/>
                    <a:pt x="166" y="102"/>
                    <a:pt x="166" y="102"/>
                  </a:cubicBezTo>
                  <a:cubicBezTo>
                    <a:pt x="166" y="102"/>
                    <a:pt x="166" y="102"/>
                    <a:pt x="166" y="102"/>
                  </a:cubicBezTo>
                  <a:cubicBezTo>
                    <a:pt x="168" y="94"/>
                    <a:pt x="168" y="94"/>
                    <a:pt x="168" y="94"/>
                  </a:cubicBezTo>
                  <a:cubicBezTo>
                    <a:pt x="168" y="93"/>
                    <a:pt x="168" y="93"/>
                    <a:pt x="168" y="93"/>
                  </a:cubicBezTo>
                  <a:cubicBezTo>
                    <a:pt x="168" y="92"/>
                    <a:pt x="168" y="92"/>
                    <a:pt x="168" y="92"/>
                  </a:cubicBezTo>
                  <a:cubicBezTo>
                    <a:pt x="169" y="92"/>
                    <a:pt x="169" y="92"/>
                    <a:pt x="169" y="92"/>
                  </a:cubicBezTo>
                  <a:cubicBezTo>
                    <a:pt x="175" y="88"/>
                    <a:pt x="175" y="88"/>
                    <a:pt x="175" y="88"/>
                  </a:cubicBezTo>
                  <a:cubicBezTo>
                    <a:pt x="176" y="88"/>
                    <a:pt x="176" y="88"/>
                    <a:pt x="176" y="88"/>
                  </a:cubicBezTo>
                  <a:cubicBezTo>
                    <a:pt x="175" y="87"/>
                    <a:pt x="175" y="87"/>
                    <a:pt x="175" y="87"/>
                  </a:cubicBezTo>
                  <a:cubicBezTo>
                    <a:pt x="165" y="84"/>
                    <a:pt x="165" y="84"/>
                    <a:pt x="165" y="84"/>
                  </a:cubicBezTo>
                  <a:cubicBezTo>
                    <a:pt x="165" y="84"/>
                    <a:pt x="165" y="84"/>
                    <a:pt x="165" y="84"/>
                  </a:cubicBezTo>
                  <a:cubicBezTo>
                    <a:pt x="165" y="84"/>
                    <a:pt x="165" y="84"/>
                    <a:pt x="165" y="84"/>
                  </a:cubicBezTo>
                  <a:cubicBezTo>
                    <a:pt x="163" y="78"/>
                    <a:pt x="163" y="78"/>
                    <a:pt x="163" y="78"/>
                  </a:cubicBezTo>
                  <a:lnTo>
                    <a:pt x="162" y="76"/>
                  </a:lnTo>
                  <a:close/>
                </a:path>
              </a:pathLst>
            </a:custGeom>
            <a:grpFill/>
            <a:ln>
              <a:noFill/>
            </a:ln>
          </p:spPr>
          <p:txBody>
            <a:bodyPr/>
            <a:lstStyle/>
            <a:p>
              <a:endParaRPr lang="zh-CN" altLang="en-US"/>
            </a:p>
          </p:txBody>
        </p:sp>
        <p:sp>
          <p:nvSpPr>
            <p:cNvPr id="552" name="Freeform 34"/>
            <p:cNvSpPr>
              <a:spLocks noChangeArrowheads="1"/>
            </p:cNvSpPr>
            <p:nvPr/>
          </p:nvSpPr>
          <p:spPr bwMode="auto">
            <a:xfrm>
              <a:off x="3897994" y="3157768"/>
              <a:ext cx="596900" cy="587375"/>
            </a:xfrm>
            <a:custGeom>
              <a:avLst/>
              <a:gdLst>
                <a:gd name="T0" fmla="*/ 2147483647 w 186"/>
                <a:gd name="T1" fmla="*/ 2147483647 h 183"/>
                <a:gd name="T2" fmla="*/ 2147483647 w 186"/>
                <a:gd name="T3" fmla="*/ 2147483647 h 183"/>
                <a:gd name="T4" fmla="*/ 2147483647 w 186"/>
                <a:gd name="T5" fmla="*/ 2147483647 h 183"/>
                <a:gd name="T6" fmla="*/ 2147483647 w 186"/>
                <a:gd name="T7" fmla="*/ 2147483647 h 183"/>
                <a:gd name="T8" fmla="*/ 2147483647 w 186"/>
                <a:gd name="T9" fmla="*/ 2147483647 h 183"/>
                <a:gd name="T10" fmla="*/ 2147483647 w 186"/>
                <a:gd name="T11" fmla="*/ 2147483647 h 183"/>
                <a:gd name="T12" fmla="*/ 2147483647 w 186"/>
                <a:gd name="T13" fmla="*/ 2147483647 h 183"/>
                <a:gd name="T14" fmla="*/ 2147483647 w 186"/>
                <a:gd name="T15" fmla="*/ 2147483647 h 183"/>
                <a:gd name="T16" fmla="*/ 2147483647 w 186"/>
                <a:gd name="T17" fmla="*/ 2147483647 h 183"/>
                <a:gd name="T18" fmla="*/ 2147483647 w 186"/>
                <a:gd name="T19" fmla="*/ 2147483647 h 183"/>
                <a:gd name="T20" fmla="*/ 2147483647 w 186"/>
                <a:gd name="T21" fmla="*/ 2147483647 h 183"/>
                <a:gd name="T22" fmla="*/ 2147483647 w 186"/>
                <a:gd name="T23" fmla="*/ 2147483647 h 183"/>
                <a:gd name="T24" fmla="*/ 2147483647 w 186"/>
                <a:gd name="T25" fmla="*/ 2147483647 h 183"/>
                <a:gd name="T26" fmla="*/ 2147483647 w 186"/>
                <a:gd name="T27" fmla="*/ 2147483647 h 183"/>
                <a:gd name="T28" fmla="*/ 2147483647 w 186"/>
                <a:gd name="T29" fmla="*/ 2147483647 h 183"/>
                <a:gd name="T30" fmla="*/ 2147483647 w 186"/>
                <a:gd name="T31" fmla="*/ 2147483647 h 183"/>
                <a:gd name="T32" fmla="*/ 2147483647 w 186"/>
                <a:gd name="T33" fmla="*/ 2147483647 h 183"/>
                <a:gd name="T34" fmla="*/ 2147483647 w 186"/>
                <a:gd name="T35" fmla="*/ 2147483647 h 183"/>
                <a:gd name="T36" fmla="*/ 2147483647 w 186"/>
                <a:gd name="T37" fmla="*/ 2147483647 h 183"/>
                <a:gd name="T38" fmla="*/ 2147483647 w 186"/>
                <a:gd name="T39" fmla="*/ 2147483647 h 183"/>
                <a:gd name="T40" fmla="*/ 2147483647 w 186"/>
                <a:gd name="T41" fmla="*/ 2147483647 h 183"/>
                <a:gd name="T42" fmla="*/ 2147483647 w 186"/>
                <a:gd name="T43" fmla="*/ 2147483647 h 183"/>
                <a:gd name="T44" fmla="*/ 2147483647 w 186"/>
                <a:gd name="T45" fmla="*/ 2147483647 h 183"/>
                <a:gd name="T46" fmla="*/ 2147483647 w 186"/>
                <a:gd name="T47" fmla="*/ 2147483647 h 183"/>
                <a:gd name="T48" fmla="*/ 2147483647 w 186"/>
                <a:gd name="T49" fmla="*/ 2147483647 h 183"/>
                <a:gd name="T50" fmla="*/ 2147483647 w 186"/>
                <a:gd name="T51" fmla="*/ 2147483647 h 183"/>
                <a:gd name="T52" fmla="*/ 2147483647 w 186"/>
                <a:gd name="T53" fmla="*/ 2147483647 h 183"/>
                <a:gd name="T54" fmla="*/ 2147483647 w 186"/>
                <a:gd name="T55" fmla="*/ 2147483647 h 183"/>
                <a:gd name="T56" fmla="*/ 2147483647 w 186"/>
                <a:gd name="T57" fmla="*/ 2147483647 h 183"/>
                <a:gd name="T58" fmla="*/ 2147483647 w 186"/>
                <a:gd name="T59" fmla="*/ 2147483647 h 183"/>
                <a:gd name="T60" fmla="*/ 2147483647 w 186"/>
                <a:gd name="T61" fmla="*/ 2147483647 h 183"/>
                <a:gd name="T62" fmla="*/ 2147483647 w 186"/>
                <a:gd name="T63" fmla="*/ 2147483647 h 183"/>
                <a:gd name="T64" fmla="*/ 2147483647 w 186"/>
                <a:gd name="T65" fmla="*/ 2147483647 h 183"/>
                <a:gd name="T66" fmla="*/ 2147483647 w 186"/>
                <a:gd name="T67" fmla="*/ 2147483647 h 183"/>
                <a:gd name="T68" fmla="*/ 2147483647 w 186"/>
                <a:gd name="T69" fmla="*/ 2147483647 h 183"/>
                <a:gd name="T70" fmla="*/ 2147483647 w 186"/>
                <a:gd name="T71" fmla="*/ 2147483647 h 183"/>
                <a:gd name="T72" fmla="*/ 2147483647 w 186"/>
                <a:gd name="T73" fmla="*/ 2147483647 h 183"/>
                <a:gd name="T74" fmla="*/ 2147483647 w 186"/>
                <a:gd name="T75" fmla="*/ 2147483647 h 183"/>
                <a:gd name="T76" fmla="*/ 2147483647 w 186"/>
                <a:gd name="T77" fmla="*/ 0 h 183"/>
                <a:gd name="T78" fmla="*/ 2147483647 w 186"/>
                <a:gd name="T79" fmla="*/ 2147483647 h 183"/>
                <a:gd name="T80" fmla="*/ 2147483647 w 186"/>
                <a:gd name="T81" fmla="*/ 2147483647 h 183"/>
                <a:gd name="T82" fmla="*/ 2147483647 w 186"/>
                <a:gd name="T83" fmla="*/ 2147483647 h 183"/>
                <a:gd name="T84" fmla="*/ 2147483647 w 186"/>
                <a:gd name="T85" fmla="*/ 2147483647 h 183"/>
                <a:gd name="T86" fmla="*/ 2147483647 w 186"/>
                <a:gd name="T87" fmla="*/ 2147483647 h 183"/>
                <a:gd name="T88" fmla="*/ 2147483647 w 186"/>
                <a:gd name="T89" fmla="*/ 2147483647 h 183"/>
                <a:gd name="T90" fmla="*/ 2147483647 w 186"/>
                <a:gd name="T91" fmla="*/ 2147483647 h 18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6"/>
                <a:gd name="T139" fmla="*/ 0 h 183"/>
                <a:gd name="T140" fmla="*/ 186 w 186"/>
                <a:gd name="T141" fmla="*/ 183 h 18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6" h="183">
                  <a:moveTo>
                    <a:pt x="42" y="60"/>
                  </a:moveTo>
                  <a:cubicBezTo>
                    <a:pt x="41" y="60"/>
                    <a:pt x="41" y="60"/>
                    <a:pt x="41" y="60"/>
                  </a:cubicBezTo>
                  <a:cubicBezTo>
                    <a:pt x="11" y="73"/>
                    <a:pt x="11" y="73"/>
                    <a:pt x="11" y="73"/>
                  </a:cubicBezTo>
                  <a:cubicBezTo>
                    <a:pt x="2" y="81"/>
                    <a:pt x="2" y="81"/>
                    <a:pt x="2" y="81"/>
                  </a:cubicBezTo>
                  <a:cubicBezTo>
                    <a:pt x="0" y="95"/>
                    <a:pt x="2" y="103"/>
                    <a:pt x="6" y="105"/>
                  </a:cubicBezTo>
                  <a:cubicBezTo>
                    <a:pt x="15" y="111"/>
                    <a:pt x="15" y="111"/>
                    <a:pt x="15" y="111"/>
                  </a:cubicBezTo>
                  <a:cubicBezTo>
                    <a:pt x="16" y="111"/>
                    <a:pt x="16" y="111"/>
                    <a:pt x="16" y="111"/>
                  </a:cubicBezTo>
                  <a:cubicBezTo>
                    <a:pt x="16" y="111"/>
                    <a:pt x="16" y="111"/>
                    <a:pt x="16" y="111"/>
                  </a:cubicBezTo>
                  <a:cubicBezTo>
                    <a:pt x="18" y="126"/>
                    <a:pt x="18" y="126"/>
                    <a:pt x="18" y="126"/>
                  </a:cubicBezTo>
                  <a:cubicBezTo>
                    <a:pt x="26" y="136"/>
                    <a:pt x="31" y="141"/>
                    <a:pt x="34" y="143"/>
                  </a:cubicBezTo>
                  <a:cubicBezTo>
                    <a:pt x="42" y="145"/>
                    <a:pt x="42" y="145"/>
                    <a:pt x="42" y="145"/>
                  </a:cubicBezTo>
                  <a:cubicBezTo>
                    <a:pt x="44" y="145"/>
                    <a:pt x="44" y="145"/>
                    <a:pt x="44" y="145"/>
                  </a:cubicBezTo>
                  <a:cubicBezTo>
                    <a:pt x="44" y="145"/>
                    <a:pt x="44" y="145"/>
                    <a:pt x="44" y="145"/>
                  </a:cubicBezTo>
                  <a:cubicBezTo>
                    <a:pt x="45" y="147"/>
                    <a:pt x="48" y="149"/>
                    <a:pt x="53" y="150"/>
                  </a:cubicBezTo>
                  <a:cubicBezTo>
                    <a:pt x="77" y="151"/>
                    <a:pt x="77" y="151"/>
                    <a:pt x="77" y="151"/>
                  </a:cubicBezTo>
                  <a:cubicBezTo>
                    <a:pt x="94" y="151"/>
                    <a:pt x="104" y="153"/>
                    <a:pt x="106" y="155"/>
                  </a:cubicBezTo>
                  <a:cubicBezTo>
                    <a:pt x="108" y="156"/>
                    <a:pt x="109" y="160"/>
                    <a:pt x="108" y="166"/>
                  </a:cubicBezTo>
                  <a:cubicBezTo>
                    <a:pt x="108" y="170"/>
                    <a:pt x="108" y="173"/>
                    <a:pt x="109" y="173"/>
                  </a:cubicBezTo>
                  <a:cubicBezTo>
                    <a:pt x="118" y="171"/>
                    <a:pt x="118" y="171"/>
                    <a:pt x="118" y="171"/>
                  </a:cubicBezTo>
                  <a:cubicBezTo>
                    <a:pt x="124" y="169"/>
                    <a:pt x="128" y="169"/>
                    <a:pt x="130" y="171"/>
                  </a:cubicBezTo>
                  <a:cubicBezTo>
                    <a:pt x="134" y="175"/>
                    <a:pt x="134" y="175"/>
                    <a:pt x="134" y="175"/>
                  </a:cubicBezTo>
                  <a:cubicBezTo>
                    <a:pt x="138" y="181"/>
                    <a:pt x="142" y="183"/>
                    <a:pt x="142" y="183"/>
                  </a:cubicBezTo>
                  <a:cubicBezTo>
                    <a:pt x="145" y="182"/>
                    <a:pt x="148" y="179"/>
                    <a:pt x="150" y="175"/>
                  </a:cubicBezTo>
                  <a:cubicBezTo>
                    <a:pt x="151" y="174"/>
                    <a:pt x="151" y="174"/>
                    <a:pt x="151" y="174"/>
                  </a:cubicBezTo>
                  <a:cubicBezTo>
                    <a:pt x="158" y="179"/>
                    <a:pt x="158" y="179"/>
                    <a:pt x="158" y="179"/>
                  </a:cubicBezTo>
                  <a:cubicBezTo>
                    <a:pt x="163" y="175"/>
                    <a:pt x="163" y="175"/>
                    <a:pt x="163" y="175"/>
                  </a:cubicBezTo>
                  <a:cubicBezTo>
                    <a:pt x="164" y="169"/>
                    <a:pt x="167" y="167"/>
                    <a:pt x="172" y="166"/>
                  </a:cubicBezTo>
                  <a:cubicBezTo>
                    <a:pt x="174" y="165"/>
                    <a:pt x="174" y="165"/>
                    <a:pt x="174" y="165"/>
                  </a:cubicBezTo>
                  <a:cubicBezTo>
                    <a:pt x="173" y="164"/>
                    <a:pt x="173" y="164"/>
                    <a:pt x="173" y="164"/>
                  </a:cubicBezTo>
                  <a:cubicBezTo>
                    <a:pt x="172" y="163"/>
                    <a:pt x="172" y="163"/>
                    <a:pt x="172" y="163"/>
                  </a:cubicBezTo>
                  <a:cubicBezTo>
                    <a:pt x="172" y="163"/>
                    <a:pt x="172" y="163"/>
                    <a:pt x="172" y="163"/>
                  </a:cubicBezTo>
                  <a:cubicBezTo>
                    <a:pt x="173" y="153"/>
                    <a:pt x="173" y="153"/>
                    <a:pt x="173" y="153"/>
                  </a:cubicBezTo>
                  <a:cubicBezTo>
                    <a:pt x="170" y="148"/>
                    <a:pt x="166" y="146"/>
                    <a:pt x="161" y="147"/>
                  </a:cubicBezTo>
                  <a:cubicBezTo>
                    <a:pt x="157" y="148"/>
                    <a:pt x="154" y="148"/>
                    <a:pt x="152" y="147"/>
                  </a:cubicBezTo>
                  <a:cubicBezTo>
                    <a:pt x="152" y="145"/>
                    <a:pt x="152" y="145"/>
                    <a:pt x="152" y="143"/>
                  </a:cubicBezTo>
                  <a:cubicBezTo>
                    <a:pt x="149" y="138"/>
                    <a:pt x="146" y="134"/>
                    <a:pt x="142" y="131"/>
                  </a:cubicBezTo>
                  <a:cubicBezTo>
                    <a:pt x="138" y="127"/>
                    <a:pt x="136" y="123"/>
                    <a:pt x="138" y="119"/>
                  </a:cubicBezTo>
                  <a:cubicBezTo>
                    <a:pt x="138" y="118"/>
                    <a:pt x="138" y="118"/>
                    <a:pt x="138" y="118"/>
                  </a:cubicBezTo>
                  <a:cubicBezTo>
                    <a:pt x="150" y="120"/>
                    <a:pt x="150" y="120"/>
                    <a:pt x="150" y="120"/>
                  </a:cubicBezTo>
                  <a:cubicBezTo>
                    <a:pt x="149" y="113"/>
                    <a:pt x="149" y="113"/>
                    <a:pt x="149" y="113"/>
                  </a:cubicBezTo>
                  <a:cubicBezTo>
                    <a:pt x="148" y="109"/>
                    <a:pt x="149" y="107"/>
                    <a:pt x="151" y="105"/>
                  </a:cubicBezTo>
                  <a:cubicBezTo>
                    <a:pt x="152" y="103"/>
                    <a:pt x="154" y="102"/>
                    <a:pt x="156" y="102"/>
                  </a:cubicBezTo>
                  <a:cubicBezTo>
                    <a:pt x="160" y="100"/>
                    <a:pt x="160" y="100"/>
                    <a:pt x="160" y="100"/>
                  </a:cubicBezTo>
                  <a:cubicBezTo>
                    <a:pt x="160" y="98"/>
                    <a:pt x="160" y="98"/>
                    <a:pt x="160" y="98"/>
                  </a:cubicBezTo>
                  <a:cubicBezTo>
                    <a:pt x="157" y="91"/>
                    <a:pt x="156" y="85"/>
                    <a:pt x="157" y="83"/>
                  </a:cubicBezTo>
                  <a:cubicBezTo>
                    <a:pt x="160" y="81"/>
                    <a:pt x="160" y="81"/>
                    <a:pt x="160" y="81"/>
                  </a:cubicBezTo>
                  <a:cubicBezTo>
                    <a:pt x="161" y="80"/>
                    <a:pt x="165" y="81"/>
                    <a:pt x="170" y="83"/>
                  </a:cubicBezTo>
                  <a:cubicBezTo>
                    <a:pt x="170" y="83"/>
                    <a:pt x="170" y="83"/>
                    <a:pt x="170" y="83"/>
                  </a:cubicBezTo>
                  <a:cubicBezTo>
                    <a:pt x="171" y="83"/>
                    <a:pt x="171" y="83"/>
                    <a:pt x="171" y="83"/>
                  </a:cubicBezTo>
                  <a:cubicBezTo>
                    <a:pt x="171" y="84"/>
                    <a:pt x="171" y="84"/>
                    <a:pt x="171" y="84"/>
                  </a:cubicBezTo>
                  <a:cubicBezTo>
                    <a:pt x="175" y="89"/>
                    <a:pt x="178" y="93"/>
                    <a:pt x="179" y="93"/>
                  </a:cubicBezTo>
                  <a:cubicBezTo>
                    <a:pt x="186" y="81"/>
                    <a:pt x="186" y="81"/>
                    <a:pt x="186" y="81"/>
                  </a:cubicBezTo>
                  <a:cubicBezTo>
                    <a:pt x="180" y="73"/>
                    <a:pt x="176" y="67"/>
                    <a:pt x="175" y="64"/>
                  </a:cubicBezTo>
                  <a:cubicBezTo>
                    <a:pt x="169" y="68"/>
                    <a:pt x="169" y="68"/>
                    <a:pt x="169" y="68"/>
                  </a:cubicBezTo>
                  <a:cubicBezTo>
                    <a:pt x="168" y="67"/>
                    <a:pt x="168" y="67"/>
                    <a:pt x="168" y="67"/>
                  </a:cubicBezTo>
                  <a:cubicBezTo>
                    <a:pt x="152" y="63"/>
                    <a:pt x="152" y="63"/>
                    <a:pt x="152" y="63"/>
                  </a:cubicBezTo>
                  <a:cubicBezTo>
                    <a:pt x="152" y="63"/>
                    <a:pt x="152" y="63"/>
                    <a:pt x="152" y="63"/>
                  </a:cubicBezTo>
                  <a:cubicBezTo>
                    <a:pt x="152" y="63"/>
                    <a:pt x="152" y="63"/>
                    <a:pt x="152" y="63"/>
                  </a:cubicBezTo>
                  <a:cubicBezTo>
                    <a:pt x="145" y="60"/>
                    <a:pt x="141" y="56"/>
                    <a:pt x="140" y="53"/>
                  </a:cubicBezTo>
                  <a:cubicBezTo>
                    <a:pt x="131" y="48"/>
                    <a:pt x="131" y="48"/>
                    <a:pt x="131" y="48"/>
                  </a:cubicBezTo>
                  <a:cubicBezTo>
                    <a:pt x="131" y="39"/>
                    <a:pt x="131" y="39"/>
                    <a:pt x="131" y="39"/>
                  </a:cubicBezTo>
                  <a:cubicBezTo>
                    <a:pt x="148" y="29"/>
                    <a:pt x="148" y="29"/>
                    <a:pt x="148" y="29"/>
                  </a:cubicBezTo>
                  <a:cubicBezTo>
                    <a:pt x="148" y="24"/>
                    <a:pt x="146" y="19"/>
                    <a:pt x="144" y="15"/>
                  </a:cubicBezTo>
                  <a:cubicBezTo>
                    <a:pt x="142" y="9"/>
                    <a:pt x="142" y="9"/>
                    <a:pt x="142" y="9"/>
                  </a:cubicBezTo>
                  <a:cubicBezTo>
                    <a:pt x="130" y="11"/>
                    <a:pt x="130" y="11"/>
                    <a:pt x="130" y="11"/>
                  </a:cubicBezTo>
                  <a:cubicBezTo>
                    <a:pt x="124" y="13"/>
                    <a:pt x="119" y="14"/>
                    <a:pt x="114" y="14"/>
                  </a:cubicBezTo>
                  <a:cubicBezTo>
                    <a:pt x="101" y="11"/>
                    <a:pt x="101" y="11"/>
                    <a:pt x="101" y="11"/>
                  </a:cubicBezTo>
                  <a:cubicBezTo>
                    <a:pt x="101" y="7"/>
                    <a:pt x="101" y="7"/>
                    <a:pt x="101" y="7"/>
                  </a:cubicBezTo>
                  <a:cubicBezTo>
                    <a:pt x="99" y="7"/>
                    <a:pt x="99" y="7"/>
                    <a:pt x="99" y="7"/>
                  </a:cubicBezTo>
                  <a:cubicBezTo>
                    <a:pt x="96" y="5"/>
                    <a:pt x="96" y="5"/>
                    <a:pt x="96" y="5"/>
                  </a:cubicBezTo>
                  <a:cubicBezTo>
                    <a:pt x="95" y="3"/>
                    <a:pt x="95" y="3"/>
                    <a:pt x="95" y="3"/>
                  </a:cubicBezTo>
                  <a:cubicBezTo>
                    <a:pt x="95" y="3"/>
                    <a:pt x="95" y="3"/>
                    <a:pt x="95" y="3"/>
                  </a:cubicBezTo>
                  <a:cubicBezTo>
                    <a:pt x="95" y="3"/>
                    <a:pt x="95" y="3"/>
                    <a:pt x="95" y="3"/>
                  </a:cubicBezTo>
                  <a:cubicBezTo>
                    <a:pt x="95" y="3"/>
                    <a:pt x="95" y="3"/>
                    <a:pt x="95" y="3"/>
                  </a:cubicBezTo>
                  <a:cubicBezTo>
                    <a:pt x="95" y="3"/>
                    <a:pt x="95" y="3"/>
                    <a:pt x="95" y="3"/>
                  </a:cubicBezTo>
                  <a:cubicBezTo>
                    <a:pt x="94" y="1"/>
                    <a:pt x="94" y="1"/>
                    <a:pt x="94" y="1"/>
                  </a:cubicBezTo>
                  <a:cubicBezTo>
                    <a:pt x="94" y="1"/>
                    <a:pt x="94" y="1"/>
                    <a:pt x="94" y="1"/>
                  </a:cubicBezTo>
                  <a:cubicBezTo>
                    <a:pt x="94" y="0"/>
                    <a:pt x="94" y="0"/>
                    <a:pt x="94" y="0"/>
                  </a:cubicBezTo>
                  <a:cubicBezTo>
                    <a:pt x="94" y="0"/>
                    <a:pt x="94" y="0"/>
                    <a:pt x="94" y="0"/>
                  </a:cubicBezTo>
                  <a:cubicBezTo>
                    <a:pt x="93" y="11"/>
                    <a:pt x="93" y="11"/>
                    <a:pt x="93" y="11"/>
                  </a:cubicBezTo>
                  <a:cubicBezTo>
                    <a:pt x="92" y="14"/>
                    <a:pt x="92" y="14"/>
                    <a:pt x="92" y="14"/>
                  </a:cubicBezTo>
                  <a:cubicBezTo>
                    <a:pt x="92" y="16"/>
                    <a:pt x="91" y="17"/>
                    <a:pt x="92" y="18"/>
                  </a:cubicBezTo>
                  <a:cubicBezTo>
                    <a:pt x="94" y="21"/>
                    <a:pt x="93" y="24"/>
                    <a:pt x="91" y="27"/>
                  </a:cubicBezTo>
                  <a:cubicBezTo>
                    <a:pt x="93" y="34"/>
                    <a:pt x="93" y="34"/>
                    <a:pt x="93" y="34"/>
                  </a:cubicBezTo>
                  <a:cubicBezTo>
                    <a:pt x="92" y="34"/>
                    <a:pt x="92" y="34"/>
                    <a:pt x="92" y="34"/>
                  </a:cubicBezTo>
                  <a:cubicBezTo>
                    <a:pt x="92" y="35"/>
                    <a:pt x="92" y="35"/>
                    <a:pt x="92" y="35"/>
                  </a:cubicBezTo>
                  <a:cubicBezTo>
                    <a:pt x="87" y="39"/>
                    <a:pt x="87" y="39"/>
                    <a:pt x="87" y="39"/>
                  </a:cubicBezTo>
                  <a:cubicBezTo>
                    <a:pt x="87" y="48"/>
                    <a:pt x="87" y="48"/>
                    <a:pt x="87" y="48"/>
                  </a:cubicBezTo>
                  <a:cubicBezTo>
                    <a:pt x="86" y="49"/>
                    <a:pt x="86" y="49"/>
                    <a:pt x="86" y="49"/>
                  </a:cubicBezTo>
                  <a:cubicBezTo>
                    <a:pt x="77" y="53"/>
                    <a:pt x="71" y="55"/>
                    <a:pt x="67" y="55"/>
                  </a:cubicBezTo>
                  <a:cubicBezTo>
                    <a:pt x="50" y="53"/>
                    <a:pt x="50" y="53"/>
                    <a:pt x="50" y="53"/>
                  </a:cubicBezTo>
                  <a:cubicBezTo>
                    <a:pt x="42" y="60"/>
                    <a:pt x="42" y="60"/>
                    <a:pt x="42" y="60"/>
                  </a:cubicBezTo>
                  <a:close/>
                </a:path>
              </a:pathLst>
            </a:custGeom>
            <a:grpFill/>
            <a:ln>
              <a:noFill/>
            </a:ln>
          </p:spPr>
          <p:txBody>
            <a:bodyPr/>
            <a:lstStyle/>
            <a:p>
              <a:endParaRPr lang="zh-CN" altLang="en-US"/>
            </a:p>
          </p:txBody>
        </p:sp>
        <p:sp>
          <p:nvSpPr>
            <p:cNvPr id="562" name="Freeform 35"/>
            <p:cNvSpPr>
              <a:spLocks noChangeArrowheads="1"/>
            </p:cNvSpPr>
            <p:nvPr/>
          </p:nvSpPr>
          <p:spPr bwMode="auto">
            <a:xfrm>
              <a:off x="5018769" y="4413481"/>
              <a:ext cx="171450" cy="411162"/>
            </a:xfrm>
            <a:custGeom>
              <a:avLst/>
              <a:gdLst>
                <a:gd name="T0" fmla="*/ 2147483647 w 53"/>
                <a:gd name="T1" fmla="*/ 0 h 128"/>
                <a:gd name="T2" fmla="*/ 2147483647 w 53"/>
                <a:gd name="T3" fmla="*/ 2147483647 h 128"/>
                <a:gd name="T4" fmla="*/ 0 w 53"/>
                <a:gd name="T5" fmla="*/ 2147483647 h 128"/>
                <a:gd name="T6" fmla="*/ 2147483647 w 53"/>
                <a:gd name="T7" fmla="*/ 2147483647 h 128"/>
                <a:gd name="T8" fmla="*/ 2147483647 w 53"/>
                <a:gd name="T9" fmla="*/ 2147483647 h 128"/>
                <a:gd name="T10" fmla="*/ 2147483647 w 53"/>
                <a:gd name="T11" fmla="*/ 2147483647 h 128"/>
                <a:gd name="T12" fmla="*/ 2147483647 w 53"/>
                <a:gd name="T13" fmla="*/ 2147483647 h 128"/>
                <a:gd name="T14" fmla="*/ 2147483647 w 53"/>
                <a:gd name="T15" fmla="*/ 2147483647 h 128"/>
                <a:gd name="T16" fmla="*/ 2147483647 w 53"/>
                <a:gd name="T17" fmla="*/ 2147483647 h 128"/>
                <a:gd name="T18" fmla="*/ 2147483647 w 53"/>
                <a:gd name="T19" fmla="*/ 2147483647 h 128"/>
                <a:gd name="T20" fmla="*/ 2147483647 w 53"/>
                <a:gd name="T21" fmla="*/ 2147483647 h 128"/>
                <a:gd name="T22" fmla="*/ 2147483647 w 53"/>
                <a:gd name="T23" fmla="*/ 2147483647 h 128"/>
                <a:gd name="T24" fmla="*/ 2147483647 w 53"/>
                <a:gd name="T25" fmla="*/ 2147483647 h 128"/>
                <a:gd name="T26" fmla="*/ 2147483647 w 53"/>
                <a:gd name="T27" fmla="*/ 2147483647 h 128"/>
                <a:gd name="T28" fmla="*/ 2147483647 w 53"/>
                <a:gd name="T29" fmla="*/ 2147483647 h 128"/>
                <a:gd name="T30" fmla="*/ 2147483647 w 53"/>
                <a:gd name="T31" fmla="*/ 2147483647 h 128"/>
                <a:gd name="T32" fmla="*/ 2147483647 w 53"/>
                <a:gd name="T33" fmla="*/ 2147483647 h 128"/>
                <a:gd name="T34" fmla="*/ 2147483647 w 53"/>
                <a:gd name="T35" fmla="*/ 2147483647 h 128"/>
                <a:gd name="T36" fmla="*/ 2147483647 w 53"/>
                <a:gd name="T37" fmla="*/ 2147483647 h 128"/>
                <a:gd name="T38" fmla="*/ 2147483647 w 53"/>
                <a:gd name="T39" fmla="*/ 2147483647 h 128"/>
                <a:gd name="T40" fmla="*/ 2147483647 w 53"/>
                <a:gd name="T41" fmla="*/ 2147483647 h 128"/>
                <a:gd name="T42" fmla="*/ 2147483647 w 53"/>
                <a:gd name="T43" fmla="*/ 2147483647 h 128"/>
                <a:gd name="T44" fmla="*/ 2147483647 w 53"/>
                <a:gd name="T45" fmla="*/ 2147483647 h 128"/>
                <a:gd name="T46" fmla="*/ 2147483647 w 53"/>
                <a:gd name="T47" fmla="*/ 2147483647 h 128"/>
                <a:gd name="T48" fmla="*/ 2147483647 w 53"/>
                <a:gd name="T49" fmla="*/ 2147483647 h 128"/>
                <a:gd name="T50" fmla="*/ 2147483647 w 53"/>
                <a:gd name="T51" fmla="*/ 2147483647 h 128"/>
                <a:gd name="T52" fmla="*/ 2147483647 w 53"/>
                <a:gd name="T53" fmla="*/ 2147483647 h 128"/>
                <a:gd name="T54" fmla="*/ 2147483647 w 53"/>
                <a:gd name="T55" fmla="*/ 2147483647 h 128"/>
                <a:gd name="T56" fmla="*/ 2147483647 w 53"/>
                <a:gd name="T57" fmla="*/ 2147483647 h 128"/>
                <a:gd name="T58" fmla="*/ 2147483647 w 53"/>
                <a:gd name="T59" fmla="*/ 2147483647 h 128"/>
                <a:gd name="T60" fmla="*/ 2147483647 w 53"/>
                <a:gd name="T61" fmla="*/ 0 h 12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3"/>
                <a:gd name="T94" fmla="*/ 0 h 128"/>
                <a:gd name="T95" fmla="*/ 53 w 53"/>
                <a:gd name="T96" fmla="*/ 128 h 12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3" h="128">
                  <a:moveTo>
                    <a:pt x="40" y="0"/>
                  </a:moveTo>
                  <a:cubicBezTo>
                    <a:pt x="27" y="9"/>
                    <a:pt x="18" y="21"/>
                    <a:pt x="12" y="35"/>
                  </a:cubicBezTo>
                  <a:cubicBezTo>
                    <a:pt x="7" y="47"/>
                    <a:pt x="3" y="53"/>
                    <a:pt x="0" y="54"/>
                  </a:cubicBezTo>
                  <a:cubicBezTo>
                    <a:pt x="3" y="76"/>
                    <a:pt x="3" y="76"/>
                    <a:pt x="3" y="76"/>
                  </a:cubicBezTo>
                  <a:cubicBezTo>
                    <a:pt x="3" y="77"/>
                    <a:pt x="3" y="77"/>
                    <a:pt x="3" y="77"/>
                  </a:cubicBezTo>
                  <a:cubicBezTo>
                    <a:pt x="3" y="77"/>
                    <a:pt x="3" y="77"/>
                    <a:pt x="3" y="77"/>
                  </a:cubicBezTo>
                  <a:cubicBezTo>
                    <a:pt x="1" y="92"/>
                    <a:pt x="1" y="92"/>
                    <a:pt x="1" y="92"/>
                  </a:cubicBezTo>
                  <a:cubicBezTo>
                    <a:pt x="0" y="97"/>
                    <a:pt x="1" y="100"/>
                    <a:pt x="2" y="101"/>
                  </a:cubicBezTo>
                  <a:cubicBezTo>
                    <a:pt x="18" y="112"/>
                    <a:pt x="18" y="112"/>
                    <a:pt x="18" y="112"/>
                  </a:cubicBezTo>
                  <a:cubicBezTo>
                    <a:pt x="18" y="112"/>
                    <a:pt x="18" y="112"/>
                    <a:pt x="18" y="112"/>
                  </a:cubicBezTo>
                  <a:cubicBezTo>
                    <a:pt x="19" y="112"/>
                    <a:pt x="19" y="112"/>
                    <a:pt x="19" y="112"/>
                  </a:cubicBezTo>
                  <a:cubicBezTo>
                    <a:pt x="19" y="113"/>
                    <a:pt x="19" y="113"/>
                    <a:pt x="19" y="113"/>
                  </a:cubicBezTo>
                  <a:cubicBezTo>
                    <a:pt x="19" y="113"/>
                    <a:pt x="19" y="113"/>
                    <a:pt x="19" y="113"/>
                  </a:cubicBezTo>
                  <a:cubicBezTo>
                    <a:pt x="20" y="116"/>
                    <a:pt x="22" y="120"/>
                    <a:pt x="25" y="124"/>
                  </a:cubicBezTo>
                  <a:cubicBezTo>
                    <a:pt x="27" y="126"/>
                    <a:pt x="29" y="127"/>
                    <a:pt x="31" y="128"/>
                  </a:cubicBezTo>
                  <a:cubicBezTo>
                    <a:pt x="33" y="102"/>
                    <a:pt x="33" y="102"/>
                    <a:pt x="33" y="102"/>
                  </a:cubicBezTo>
                  <a:cubicBezTo>
                    <a:pt x="33" y="101"/>
                    <a:pt x="33" y="101"/>
                    <a:pt x="33" y="101"/>
                  </a:cubicBezTo>
                  <a:cubicBezTo>
                    <a:pt x="45" y="73"/>
                    <a:pt x="45" y="73"/>
                    <a:pt x="45" y="73"/>
                  </a:cubicBezTo>
                  <a:cubicBezTo>
                    <a:pt x="49" y="40"/>
                    <a:pt x="49" y="40"/>
                    <a:pt x="49" y="40"/>
                  </a:cubicBezTo>
                  <a:cubicBezTo>
                    <a:pt x="49" y="39"/>
                    <a:pt x="49" y="39"/>
                    <a:pt x="49" y="39"/>
                  </a:cubicBezTo>
                  <a:cubicBezTo>
                    <a:pt x="49" y="39"/>
                    <a:pt x="49" y="39"/>
                    <a:pt x="49" y="39"/>
                  </a:cubicBezTo>
                  <a:cubicBezTo>
                    <a:pt x="53" y="30"/>
                    <a:pt x="53" y="30"/>
                    <a:pt x="53" y="30"/>
                  </a:cubicBezTo>
                  <a:cubicBezTo>
                    <a:pt x="50" y="22"/>
                    <a:pt x="50" y="22"/>
                    <a:pt x="50" y="22"/>
                  </a:cubicBezTo>
                  <a:cubicBezTo>
                    <a:pt x="50" y="22"/>
                    <a:pt x="50" y="22"/>
                    <a:pt x="50" y="22"/>
                  </a:cubicBezTo>
                  <a:cubicBezTo>
                    <a:pt x="49" y="22"/>
                    <a:pt x="49" y="22"/>
                    <a:pt x="49" y="22"/>
                  </a:cubicBezTo>
                  <a:cubicBezTo>
                    <a:pt x="49" y="12"/>
                    <a:pt x="49" y="12"/>
                    <a:pt x="49" y="12"/>
                  </a:cubicBezTo>
                  <a:cubicBezTo>
                    <a:pt x="49" y="11"/>
                    <a:pt x="49" y="11"/>
                    <a:pt x="49" y="11"/>
                  </a:cubicBezTo>
                  <a:cubicBezTo>
                    <a:pt x="49" y="11"/>
                    <a:pt x="49" y="11"/>
                    <a:pt x="49" y="11"/>
                  </a:cubicBezTo>
                  <a:cubicBezTo>
                    <a:pt x="51" y="8"/>
                    <a:pt x="51" y="8"/>
                    <a:pt x="51" y="8"/>
                  </a:cubicBezTo>
                  <a:cubicBezTo>
                    <a:pt x="53" y="6"/>
                    <a:pt x="53" y="6"/>
                    <a:pt x="53" y="6"/>
                  </a:cubicBezTo>
                  <a:lnTo>
                    <a:pt x="40" y="0"/>
                  </a:lnTo>
                  <a:close/>
                </a:path>
              </a:pathLst>
            </a:custGeom>
            <a:grpFill/>
            <a:ln>
              <a:noFill/>
            </a:ln>
          </p:spPr>
          <p:txBody>
            <a:bodyPr/>
            <a:lstStyle/>
            <a:p>
              <a:endParaRPr lang="zh-CN" altLang="en-US"/>
            </a:p>
          </p:txBody>
        </p:sp>
        <p:sp>
          <p:nvSpPr>
            <p:cNvPr id="564" name="Freeform 36"/>
            <p:cNvSpPr>
              <a:spLocks noChangeArrowheads="1"/>
            </p:cNvSpPr>
            <p:nvPr/>
          </p:nvSpPr>
          <p:spPr bwMode="auto">
            <a:xfrm>
              <a:off x="3763057" y="5142143"/>
              <a:ext cx="263525" cy="225425"/>
            </a:xfrm>
            <a:custGeom>
              <a:avLst/>
              <a:gdLst>
                <a:gd name="T0" fmla="*/ 2147483647 w 82"/>
                <a:gd name="T1" fmla="*/ 2147483647 h 70"/>
                <a:gd name="T2" fmla="*/ 2147483647 w 82"/>
                <a:gd name="T3" fmla="*/ 2147483647 h 70"/>
                <a:gd name="T4" fmla="*/ 2147483647 w 82"/>
                <a:gd name="T5" fmla="*/ 2147483647 h 70"/>
                <a:gd name="T6" fmla="*/ 2147483647 w 82"/>
                <a:gd name="T7" fmla="*/ 2147483647 h 70"/>
                <a:gd name="T8" fmla="*/ 2147483647 w 82"/>
                <a:gd name="T9" fmla="*/ 2147483647 h 70"/>
                <a:gd name="T10" fmla="*/ 2147483647 w 82"/>
                <a:gd name="T11" fmla="*/ 2147483647 h 70"/>
                <a:gd name="T12" fmla="*/ 2147483647 w 82"/>
                <a:gd name="T13" fmla="*/ 2147483647 h 70"/>
                <a:gd name="T14" fmla="*/ 2147483647 w 82"/>
                <a:gd name="T15" fmla="*/ 2147483647 h 70"/>
                <a:gd name="T16" fmla="*/ 2147483647 w 82"/>
                <a:gd name="T17" fmla="*/ 2147483647 h 70"/>
                <a:gd name="T18" fmla="*/ 2147483647 w 82"/>
                <a:gd name="T19" fmla="*/ 2147483647 h 70"/>
                <a:gd name="T20" fmla="*/ 2147483647 w 82"/>
                <a:gd name="T21" fmla="*/ 2147483647 h 70"/>
                <a:gd name="T22" fmla="*/ 2147483647 w 82"/>
                <a:gd name="T23" fmla="*/ 2147483647 h 70"/>
                <a:gd name="T24" fmla="*/ 2147483647 w 82"/>
                <a:gd name="T25" fmla="*/ 2147483647 h 70"/>
                <a:gd name="T26" fmla="*/ 2147483647 w 82"/>
                <a:gd name="T27" fmla="*/ 2147483647 h 70"/>
                <a:gd name="T28" fmla="*/ 2147483647 w 82"/>
                <a:gd name="T29" fmla="*/ 2147483647 h 70"/>
                <a:gd name="T30" fmla="*/ 2147483647 w 82"/>
                <a:gd name="T31" fmla="*/ 2147483647 h 70"/>
                <a:gd name="T32" fmla="*/ 2147483647 w 82"/>
                <a:gd name="T33" fmla="*/ 2147483647 h 70"/>
                <a:gd name="T34" fmla="*/ 2147483647 w 82"/>
                <a:gd name="T35" fmla="*/ 2147483647 h 70"/>
                <a:gd name="T36" fmla="*/ 2147483647 w 82"/>
                <a:gd name="T37" fmla="*/ 2147483647 h 70"/>
                <a:gd name="T38" fmla="*/ 2147483647 w 82"/>
                <a:gd name="T39" fmla="*/ 2147483647 h 70"/>
                <a:gd name="T40" fmla="*/ 2147483647 w 82"/>
                <a:gd name="T41" fmla="*/ 2147483647 h 70"/>
                <a:gd name="T42" fmla="*/ 2147483647 w 82"/>
                <a:gd name="T43" fmla="*/ 2147483647 h 70"/>
                <a:gd name="T44" fmla="*/ 2147483647 w 82"/>
                <a:gd name="T45" fmla="*/ 2147483647 h 70"/>
                <a:gd name="T46" fmla="*/ 2147483647 w 82"/>
                <a:gd name="T47" fmla="*/ 2147483647 h 70"/>
                <a:gd name="T48" fmla="*/ 2147483647 w 82"/>
                <a:gd name="T49" fmla="*/ 2147483647 h 70"/>
                <a:gd name="T50" fmla="*/ 2147483647 w 82"/>
                <a:gd name="T51" fmla="*/ 2147483647 h 70"/>
                <a:gd name="T52" fmla="*/ 2147483647 w 82"/>
                <a:gd name="T53" fmla="*/ 2147483647 h 70"/>
                <a:gd name="T54" fmla="*/ 2147483647 w 82"/>
                <a:gd name="T55" fmla="*/ 0 h 70"/>
                <a:gd name="T56" fmla="*/ 2147483647 w 82"/>
                <a:gd name="T57" fmla="*/ 2147483647 h 70"/>
                <a:gd name="T58" fmla="*/ 2147483647 w 82"/>
                <a:gd name="T59" fmla="*/ 2147483647 h 70"/>
                <a:gd name="T60" fmla="*/ 2147483647 w 82"/>
                <a:gd name="T61" fmla="*/ 2147483647 h 70"/>
                <a:gd name="T62" fmla="*/ 2147483647 w 82"/>
                <a:gd name="T63" fmla="*/ 2147483647 h 70"/>
                <a:gd name="T64" fmla="*/ 2147483647 w 82"/>
                <a:gd name="T65" fmla="*/ 2147483647 h 70"/>
                <a:gd name="T66" fmla="*/ 2147483647 w 82"/>
                <a:gd name="T67" fmla="*/ 2147483647 h 7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82"/>
                <a:gd name="T103" fmla="*/ 0 h 70"/>
                <a:gd name="T104" fmla="*/ 82 w 82"/>
                <a:gd name="T105" fmla="*/ 70 h 7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82" h="70">
                  <a:moveTo>
                    <a:pt x="37" y="7"/>
                  </a:moveTo>
                  <a:cubicBezTo>
                    <a:pt x="36" y="9"/>
                    <a:pt x="36" y="9"/>
                    <a:pt x="36" y="9"/>
                  </a:cubicBezTo>
                  <a:cubicBezTo>
                    <a:pt x="36" y="9"/>
                    <a:pt x="36" y="9"/>
                    <a:pt x="36" y="9"/>
                  </a:cubicBezTo>
                  <a:cubicBezTo>
                    <a:pt x="35" y="10"/>
                    <a:pt x="35" y="10"/>
                    <a:pt x="35" y="10"/>
                  </a:cubicBezTo>
                  <a:cubicBezTo>
                    <a:pt x="19" y="14"/>
                    <a:pt x="19" y="14"/>
                    <a:pt x="19" y="14"/>
                  </a:cubicBezTo>
                  <a:cubicBezTo>
                    <a:pt x="20" y="16"/>
                    <a:pt x="20" y="16"/>
                    <a:pt x="20" y="16"/>
                  </a:cubicBezTo>
                  <a:cubicBezTo>
                    <a:pt x="25" y="22"/>
                    <a:pt x="25" y="22"/>
                    <a:pt x="25" y="22"/>
                  </a:cubicBezTo>
                  <a:cubicBezTo>
                    <a:pt x="24" y="22"/>
                    <a:pt x="24" y="23"/>
                    <a:pt x="23" y="23"/>
                  </a:cubicBezTo>
                  <a:cubicBezTo>
                    <a:pt x="16" y="27"/>
                    <a:pt x="16" y="27"/>
                    <a:pt x="16" y="27"/>
                  </a:cubicBezTo>
                  <a:cubicBezTo>
                    <a:pt x="4" y="36"/>
                    <a:pt x="4" y="36"/>
                    <a:pt x="4" y="36"/>
                  </a:cubicBezTo>
                  <a:cubicBezTo>
                    <a:pt x="0" y="41"/>
                    <a:pt x="0" y="49"/>
                    <a:pt x="6" y="63"/>
                  </a:cubicBezTo>
                  <a:cubicBezTo>
                    <a:pt x="18" y="64"/>
                    <a:pt x="18" y="64"/>
                    <a:pt x="18" y="64"/>
                  </a:cubicBezTo>
                  <a:cubicBezTo>
                    <a:pt x="19" y="64"/>
                    <a:pt x="19" y="64"/>
                    <a:pt x="19" y="64"/>
                  </a:cubicBezTo>
                  <a:cubicBezTo>
                    <a:pt x="19" y="64"/>
                    <a:pt x="19" y="64"/>
                    <a:pt x="19" y="64"/>
                  </a:cubicBezTo>
                  <a:cubicBezTo>
                    <a:pt x="31" y="70"/>
                    <a:pt x="31" y="70"/>
                    <a:pt x="31" y="70"/>
                  </a:cubicBezTo>
                  <a:cubicBezTo>
                    <a:pt x="44" y="68"/>
                    <a:pt x="44" y="68"/>
                    <a:pt x="44" y="68"/>
                  </a:cubicBezTo>
                  <a:cubicBezTo>
                    <a:pt x="49" y="67"/>
                    <a:pt x="55" y="62"/>
                    <a:pt x="62" y="53"/>
                  </a:cubicBezTo>
                  <a:cubicBezTo>
                    <a:pt x="63" y="53"/>
                    <a:pt x="63" y="53"/>
                    <a:pt x="63" y="53"/>
                  </a:cubicBezTo>
                  <a:cubicBezTo>
                    <a:pt x="64" y="52"/>
                    <a:pt x="64" y="52"/>
                    <a:pt x="64" y="52"/>
                  </a:cubicBezTo>
                  <a:cubicBezTo>
                    <a:pt x="69" y="50"/>
                    <a:pt x="69" y="50"/>
                    <a:pt x="69" y="50"/>
                  </a:cubicBezTo>
                  <a:cubicBezTo>
                    <a:pt x="68" y="33"/>
                    <a:pt x="68" y="33"/>
                    <a:pt x="68" y="33"/>
                  </a:cubicBezTo>
                  <a:cubicBezTo>
                    <a:pt x="68" y="33"/>
                    <a:pt x="68" y="33"/>
                    <a:pt x="68" y="33"/>
                  </a:cubicBezTo>
                  <a:cubicBezTo>
                    <a:pt x="75" y="22"/>
                    <a:pt x="75" y="22"/>
                    <a:pt x="75" y="22"/>
                  </a:cubicBezTo>
                  <a:cubicBezTo>
                    <a:pt x="75" y="22"/>
                    <a:pt x="75" y="22"/>
                    <a:pt x="75" y="22"/>
                  </a:cubicBezTo>
                  <a:cubicBezTo>
                    <a:pt x="75" y="22"/>
                    <a:pt x="75" y="22"/>
                    <a:pt x="75" y="22"/>
                  </a:cubicBezTo>
                  <a:cubicBezTo>
                    <a:pt x="81" y="17"/>
                    <a:pt x="81" y="17"/>
                    <a:pt x="81" y="17"/>
                  </a:cubicBezTo>
                  <a:cubicBezTo>
                    <a:pt x="82" y="13"/>
                    <a:pt x="81" y="8"/>
                    <a:pt x="79" y="5"/>
                  </a:cubicBezTo>
                  <a:cubicBezTo>
                    <a:pt x="78" y="1"/>
                    <a:pt x="76" y="0"/>
                    <a:pt x="74" y="0"/>
                  </a:cubicBezTo>
                  <a:cubicBezTo>
                    <a:pt x="74" y="6"/>
                    <a:pt x="74" y="6"/>
                    <a:pt x="74" y="6"/>
                  </a:cubicBezTo>
                  <a:cubicBezTo>
                    <a:pt x="64" y="4"/>
                    <a:pt x="64" y="4"/>
                    <a:pt x="64" y="4"/>
                  </a:cubicBezTo>
                  <a:cubicBezTo>
                    <a:pt x="59" y="7"/>
                    <a:pt x="59" y="7"/>
                    <a:pt x="59" y="7"/>
                  </a:cubicBezTo>
                  <a:cubicBezTo>
                    <a:pt x="58" y="7"/>
                    <a:pt x="58" y="7"/>
                    <a:pt x="58" y="7"/>
                  </a:cubicBezTo>
                  <a:cubicBezTo>
                    <a:pt x="58" y="7"/>
                    <a:pt x="58" y="7"/>
                    <a:pt x="58" y="7"/>
                  </a:cubicBezTo>
                  <a:lnTo>
                    <a:pt x="37" y="7"/>
                  </a:lnTo>
                  <a:close/>
                </a:path>
              </a:pathLst>
            </a:custGeom>
            <a:grpFill/>
            <a:ln>
              <a:noFill/>
            </a:ln>
          </p:spPr>
          <p:txBody>
            <a:bodyPr/>
            <a:lstStyle/>
            <a:p>
              <a:endParaRPr lang="zh-CN" altLang="en-US"/>
            </a:p>
          </p:txBody>
        </p:sp>
        <p:sp>
          <p:nvSpPr>
            <p:cNvPr id="493" name="Freeform 9"/>
            <p:cNvSpPr>
              <a:spLocks noChangeArrowheads="1"/>
            </p:cNvSpPr>
            <p:nvPr/>
          </p:nvSpPr>
          <p:spPr bwMode="auto">
            <a:xfrm>
              <a:off x="1843769" y="2803756"/>
              <a:ext cx="1304925" cy="935037"/>
            </a:xfrm>
            <a:custGeom>
              <a:avLst/>
              <a:gdLst>
                <a:gd name="T0" fmla="*/ 2147483647 w 406"/>
                <a:gd name="T1" fmla="*/ 2147483647 h 291"/>
                <a:gd name="T2" fmla="*/ 2147483647 w 406"/>
                <a:gd name="T3" fmla="*/ 2147483647 h 291"/>
                <a:gd name="T4" fmla="*/ 2147483647 w 406"/>
                <a:gd name="T5" fmla="*/ 2147483647 h 291"/>
                <a:gd name="T6" fmla="*/ 2147483647 w 406"/>
                <a:gd name="T7" fmla="*/ 2147483647 h 291"/>
                <a:gd name="T8" fmla="*/ 2147483647 w 406"/>
                <a:gd name="T9" fmla="*/ 2147483647 h 291"/>
                <a:gd name="T10" fmla="*/ 2147483647 w 406"/>
                <a:gd name="T11" fmla="*/ 2147483647 h 291"/>
                <a:gd name="T12" fmla="*/ 2147483647 w 406"/>
                <a:gd name="T13" fmla="*/ 2147483647 h 291"/>
                <a:gd name="T14" fmla="*/ 2147483647 w 406"/>
                <a:gd name="T15" fmla="*/ 2147483647 h 291"/>
                <a:gd name="T16" fmla="*/ 2147483647 w 406"/>
                <a:gd name="T17" fmla="*/ 2147483647 h 291"/>
                <a:gd name="T18" fmla="*/ 2147483647 w 406"/>
                <a:gd name="T19" fmla="*/ 2147483647 h 291"/>
                <a:gd name="T20" fmla="*/ 2147483647 w 406"/>
                <a:gd name="T21" fmla="*/ 2147483647 h 291"/>
                <a:gd name="T22" fmla="*/ 2147483647 w 406"/>
                <a:gd name="T23" fmla="*/ 2147483647 h 291"/>
                <a:gd name="T24" fmla="*/ 2147483647 w 406"/>
                <a:gd name="T25" fmla="*/ 2147483647 h 291"/>
                <a:gd name="T26" fmla="*/ 2147483647 w 406"/>
                <a:gd name="T27" fmla="*/ 2147483647 h 291"/>
                <a:gd name="T28" fmla="*/ 2147483647 w 406"/>
                <a:gd name="T29" fmla="*/ 2147483647 h 291"/>
                <a:gd name="T30" fmla="*/ 2147483647 w 406"/>
                <a:gd name="T31" fmla="*/ 2147483647 h 291"/>
                <a:gd name="T32" fmla="*/ 2147483647 w 406"/>
                <a:gd name="T33" fmla="*/ 2147483647 h 291"/>
                <a:gd name="T34" fmla="*/ 2147483647 w 406"/>
                <a:gd name="T35" fmla="*/ 2147483647 h 291"/>
                <a:gd name="T36" fmla="*/ 2147483647 w 406"/>
                <a:gd name="T37" fmla="*/ 2147483647 h 291"/>
                <a:gd name="T38" fmla="*/ 2147483647 w 406"/>
                <a:gd name="T39" fmla="*/ 2147483647 h 291"/>
                <a:gd name="T40" fmla="*/ 2147483647 w 406"/>
                <a:gd name="T41" fmla="*/ 2147483647 h 291"/>
                <a:gd name="T42" fmla="*/ 2147483647 w 406"/>
                <a:gd name="T43" fmla="*/ 2147483647 h 291"/>
                <a:gd name="T44" fmla="*/ 2147483647 w 406"/>
                <a:gd name="T45" fmla="*/ 2147483647 h 291"/>
                <a:gd name="T46" fmla="*/ 2147483647 w 406"/>
                <a:gd name="T47" fmla="*/ 2147483647 h 291"/>
                <a:gd name="T48" fmla="*/ 2147483647 w 406"/>
                <a:gd name="T49" fmla="*/ 2147483647 h 291"/>
                <a:gd name="T50" fmla="*/ 2147483647 w 406"/>
                <a:gd name="T51" fmla="*/ 2147483647 h 291"/>
                <a:gd name="T52" fmla="*/ 2147483647 w 406"/>
                <a:gd name="T53" fmla="*/ 2147483647 h 291"/>
                <a:gd name="T54" fmla="*/ 2147483647 w 406"/>
                <a:gd name="T55" fmla="*/ 2147483647 h 291"/>
                <a:gd name="T56" fmla="*/ 2147483647 w 406"/>
                <a:gd name="T57" fmla="*/ 2147483647 h 291"/>
                <a:gd name="T58" fmla="*/ 2147483647 w 406"/>
                <a:gd name="T59" fmla="*/ 2147483647 h 291"/>
                <a:gd name="T60" fmla="*/ 2147483647 w 406"/>
                <a:gd name="T61" fmla="*/ 2147483647 h 291"/>
                <a:gd name="T62" fmla="*/ 2147483647 w 406"/>
                <a:gd name="T63" fmla="*/ 2147483647 h 291"/>
                <a:gd name="T64" fmla="*/ 2147483647 w 406"/>
                <a:gd name="T65" fmla="*/ 2147483647 h 291"/>
                <a:gd name="T66" fmla="*/ 2147483647 w 406"/>
                <a:gd name="T67" fmla="*/ 2147483647 h 291"/>
                <a:gd name="T68" fmla="*/ 2147483647 w 406"/>
                <a:gd name="T69" fmla="*/ 2147483647 h 291"/>
                <a:gd name="T70" fmla="*/ 2147483647 w 406"/>
                <a:gd name="T71" fmla="*/ 2147483647 h 291"/>
                <a:gd name="T72" fmla="*/ 2147483647 w 406"/>
                <a:gd name="T73" fmla="*/ 2147483647 h 291"/>
                <a:gd name="T74" fmla="*/ 2147483647 w 406"/>
                <a:gd name="T75" fmla="*/ 2147483647 h 291"/>
                <a:gd name="T76" fmla="*/ 2147483647 w 406"/>
                <a:gd name="T77" fmla="*/ 2147483647 h 291"/>
                <a:gd name="T78" fmla="*/ 2147483647 w 406"/>
                <a:gd name="T79" fmla="*/ 2147483647 h 291"/>
                <a:gd name="T80" fmla="*/ 2147483647 w 406"/>
                <a:gd name="T81" fmla="*/ 2147483647 h 291"/>
                <a:gd name="T82" fmla="*/ 2147483647 w 406"/>
                <a:gd name="T83" fmla="*/ 2147483647 h 291"/>
                <a:gd name="T84" fmla="*/ 2147483647 w 406"/>
                <a:gd name="T85" fmla="*/ 2147483647 h 291"/>
                <a:gd name="T86" fmla="*/ 2147483647 w 406"/>
                <a:gd name="T87" fmla="*/ 2147483647 h 291"/>
                <a:gd name="T88" fmla="*/ 2147483647 w 406"/>
                <a:gd name="T89" fmla="*/ 2147483647 h 291"/>
                <a:gd name="T90" fmla="*/ 2147483647 w 406"/>
                <a:gd name="T91" fmla="*/ 2147483647 h 291"/>
                <a:gd name="T92" fmla="*/ 2147483647 w 406"/>
                <a:gd name="T93" fmla="*/ 2147483647 h 291"/>
                <a:gd name="T94" fmla="*/ 2147483647 w 406"/>
                <a:gd name="T95" fmla="*/ 2147483647 h 291"/>
                <a:gd name="T96" fmla="*/ 2147483647 w 406"/>
                <a:gd name="T97" fmla="*/ 2147483647 h 291"/>
                <a:gd name="T98" fmla="*/ 2147483647 w 406"/>
                <a:gd name="T99" fmla="*/ 2147483647 h 291"/>
                <a:gd name="T100" fmla="*/ 2147483647 w 406"/>
                <a:gd name="T101" fmla="*/ 2147483647 h 291"/>
                <a:gd name="T102" fmla="*/ 2147483647 w 406"/>
                <a:gd name="T103" fmla="*/ 2147483647 h 291"/>
                <a:gd name="T104" fmla="*/ 2147483647 w 406"/>
                <a:gd name="T105" fmla="*/ 2147483647 h 291"/>
                <a:gd name="T106" fmla="*/ 2147483647 w 406"/>
                <a:gd name="T107" fmla="*/ 2147483647 h 29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406"/>
                <a:gd name="T163" fmla="*/ 0 h 291"/>
                <a:gd name="T164" fmla="*/ 406 w 406"/>
                <a:gd name="T165" fmla="*/ 291 h 29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406" h="291">
                  <a:moveTo>
                    <a:pt x="242" y="15"/>
                  </a:moveTo>
                  <a:cubicBezTo>
                    <a:pt x="238" y="18"/>
                    <a:pt x="238" y="18"/>
                    <a:pt x="238" y="18"/>
                  </a:cubicBezTo>
                  <a:cubicBezTo>
                    <a:pt x="238" y="19"/>
                    <a:pt x="239" y="23"/>
                    <a:pt x="240" y="28"/>
                  </a:cubicBezTo>
                  <a:cubicBezTo>
                    <a:pt x="240" y="29"/>
                    <a:pt x="240" y="29"/>
                    <a:pt x="240" y="29"/>
                  </a:cubicBezTo>
                  <a:cubicBezTo>
                    <a:pt x="241" y="29"/>
                    <a:pt x="241" y="29"/>
                    <a:pt x="241" y="29"/>
                  </a:cubicBezTo>
                  <a:cubicBezTo>
                    <a:pt x="240" y="29"/>
                    <a:pt x="240" y="29"/>
                    <a:pt x="240" y="29"/>
                  </a:cubicBezTo>
                  <a:cubicBezTo>
                    <a:pt x="236" y="39"/>
                    <a:pt x="236" y="39"/>
                    <a:pt x="236" y="39"/>
                  </a:cubicBezTo>
                  <a:cubicBezTo>
                    <a:pt x="230" y="41"/>
                    <a:pt x="230" y="41"/>
                    <a:pt x="230" y="41"/>
                  </a:cubicBezTo>
                  <a:cubicBezTo>
                    <a:pt x="229" y="42"/>
                    <a:pt x="229" y="42"/>
                    <a:pt x="229" y="42"/>
                  </a:cubicBezTo>
                  <a:cubicBezTo>
                    <a:pt x="228" y="42"/>
                    <a:pt x="228" y="42"/>
                    <a:pt x="228" y="42"/>
                  </a:cubicBezTo>
                  <a:cubicBezTo>
                    <a:pt x="218" y="37"/>
                    <a:pt x="218" y="37"/>
                    <a:pt x="218" y="37"/>
                  </a:cubicBezTo>
                  <a:cubicBezTo>
                    <a:pt x="218" y="37"/>
                    <a:pt x="218" y="37"/>
                    <a:pt x="218" y="37"/>
                  </a:cubicBezTo>
                  <a:cubicBezTo>
                    <a:pt x="218" y="37"/>
                    <a:pt x="218" y="37"/>
                    <a:pt x="218" y="37"/>
                  </a:cubicBezTo>
                  <a:cubicBezTo>
                    <a:pt x="198" y="19"/>
                    <a:pt x="198" y="19"/>
                    <a:pt x="198" y="19"/>
                  </a:cubicBezTo>
                  <a:cubicBezTo>
                    <a:pt x="190" y="14"/>
                    <a:pt x="190" y="14"/>
                    <a:pt x="190" y="14"/>
                  </a:cubicBezTo>
                  <a:cubicBezTo>
                    <a:pt x="178" y="10"/>
                    <a:pt x="178" y="10"/>
                    <a:pt x="178" y="10"/>
                  </a:cubicBezTo>
                  <a:cubicBezTo>
                    <a:pt x="178" y="9"/>
                    <a:pt x="178" y="9"/>
                    <a:pt x="178" y="9"/>
                  </a:cubicBezTo>
                  <a:cubicBezTo>
                    <a:pt x="178" y="9"/>
                    <a:pt x="178" y="9"/>
                    <a:pt x="178" y="9"/>
                  </a:cubicBezTo>
                  <a:cubicBezTo>
                    <a:pt x="178" y="9"/>
                    <a:pt x="178" y="9"/>
                    <a:pt x="178" y="9"/>
                  </a:cubicBezTo>
                  <a:cubicBezTo>
                    <a:pt x="178" y="9"/>
                    <a:pt x="178" y="9"/>
                    <a:pt x="178" y="9"/>
                  </a:cubicBezTo>
                  <a:cubicBezTo>
                    <a:pt x="172" y="5"/>
                    <a:pt x="172" y="5"/>
                    <a:pt x="172" y="5"/>
                  </a:cubicBezTo>
                  <a:cubicBezTo>
                    <a:pt x="162" y="2"/>
                    <a:pt x="162" y="2"/>
                    <a:pt x="162" y="2"/>
                  </a:cubicBezTo>
                  <a:cubicBezTo>
                    <a:pt x="157" y="3"/>
                    <a:pt x="157" y="3"/>
                    <a:pt x="157" y="3"/>
                  </a:cubicBezTo>
                  <a:cubicBezTo>
                    <a:pt x="156" y="3"/>
                    <a:pt x="156" y="3"/>
                    <a:pt x="156" y="3"/>
                  </a:cubicBezTo>
                  <a:cubicBezTo>
                    <a:pt x="144" y="2"/>
                    <a:pt x="144" y="2"/>
                    <a:pt x="144" y="2"/>
                  </a:cubicBezTo>
                  <a:cubicBezTo>
                    <a:pt x="143" y="2"/>
                    <a:pt x="143" y="2"/>
                    <a:pt x="143" y="2"/>
                  </a:cubicBezTo>
                  <a:cubicBezTo>
                    <a:pt x="134" y="0"/>
                    <a:pt x="134" y="0"/>
                    <a:pt x="134" y="0"/>
                  </a:cubicBezTo>
                  <a:cubicBezTo>
                    <a:pt x="128" y="0"/>
                    <a:pt x="128" y="0"/>
                    <a:pt x="128" y="0"/>
                  </a:cubicBezTo>
                  <a:cubicBezTo>
                    <a:pt x="124" y="3"/>
                    <a:pt x="124" y="3"/>
                    <a:pt x="124" y="3"/>
                  </a:cubicBezTo>
                  <a:cubicBezTo>
                    <a:pt x="122" y="4"/>
                    <a:pt x="118" y="5"/>
                    <a:pt x="114" y="5"/>
                  </a:cubicBezTo>
                  <a:cubicBezTo>
                    <a:pt x="106" y="7"/>
                    <a:pt x="106" y="7"/>
                    <a:pt x="106" y="7"/>
                  </a:cubicBezTo>
                  <a:cubicBezTo>
                    <a:pt x="99" y="9"/>
                    <a:pt x="99" y="9"/>
                    <a:pt x="99" y="9"/>
                  </a:cubicBezTo>
                  <a:cubicBezTo>
                    <a:pt x="98" y="10"/>
                    <a:pt x="98" y="10"/>
                    <a:pt x="98" y="10"/>
                  </a:cubicBezTo>
                  <a:cubicBezTo>
                    <a:pt x="98" y="10"/>
                    <a:pt x="98" y="10"/>
                    <a:pt x="98" y="10"/>
                  </a:cubicBezTo>
                  <a:cubicBezTo>
                    <a:pt x="98" y="10"/>
                    <a:pt x="98" y="10"/>
                    <a:pt x="98" y="10"/>
                  </a:cubicBezTo>
                  <a:cubicBezTo>
                    <a:pt x="90" y="11"/>
                    <a:pt x="90" y="11"/>
                    <a:pt x="90" y="11"/>
                  </a:cubicBezTo>
                  <a:cubicBezTo>
                    <a:pt x="80" y="14"/>
                    <a:pt x="80" y="14"/>
                    <a:pt x="80" y="14"/>
                  </a:cubicBezTo>
                  <a:cubicBezTo>
                    <a:pt x="80" y="14"/>
                    <a:pt x="80" y="14"/>
                    <a:pt x="80" y="14"/>
                  </a:cubicBezTo>
                  <a:cubicBezTo>
                    <a:pt x="79" y="14"/>
                    <a:pt x="79" y="14"/>
                    <a:pt x="79" y="14"/>
                  </a:cubicBezTo>
                  <a:cubicBezTo>
                    <a:pt x="72" y="13"/>
                    <a:pt x="72" y="13"/>
                    <a:pt x="72" y="13"/>
                  </a:cubicBezTo>
                  <a:cubicBezTo>
                    <a:pt x="60" y="15"/>
                    <a:pt x="60" y="15"/>
                    <a:pt x="60" y="15"/>
                  </a:cubicBezTo>
                  <a:cubicBezTo>
                    <a:pt x="50" y="15"/>
                    <a:pt x="50" y="15"/>
                    <a:pt x="50" y="15"/>
                  </a:cubicBezTo>
                  <a:cubicBezTo>
                    <a:pt x="46" y="19"/>
                    <a:pt x="46" y="19"/>
                    <a:pt x="46" y="19"/>
                  </a:cubicBezTo>
                  <a:cubicBezTo>
                    <a:pt x="46" y="19"/>
                    <a:pt x="46" y="19"/>
                    <a:pt x="46" y="19"/>
                  </a:cubicBezTo>
                  <a:cubicBezTo>
                    <a:pt x="41" y="20"/>
                    <a:pt x="41" y="20"/>
                    <a:pt x="41" y="20"/>
                  </a:cubicBezTo>
                  <a:cubicBezTo>
                    <a:pt x="43" y="25"/>
                    <a:pt x="43" y="25"/>
                    <a:pt x="43" y="25"/>
                  </a:cubicBezTo>
                  <a:cubicBezTo>
                    <a:pt x="43" y="33"/>
                    <a:pt x="43" y="33"/>
                    <a:pt x="43" y="33"/>
                  </a:cubicBezTo>
                  <a:cubicBezTo>
                    <a:pt x="42" y="39"/>
                    <a:pt x="42" y="39"/>
                    <a:pt x="42" y="39"/>
                  </a:cubicBezTo>
                  <a:cubicBezTo>
                    <a:pt x="49" y="45"/>
                    <a:pt x="49" y="45"/>
                    <a:pt x="49" y="45"/>
                  </a:cubicBezTo>
                  <a:cubicBezTo>
                    <a:pt x="49" y="45"/>
                    <a:pt x="49" y="45"/>
                    <a:pt x="49" y="45"/>
                  </a:cubicBezTo>
                  <a:cubicBezTo>
                    <a:pt x="49" y="45"/>
                    <a:pt x="49" y="45"/>
                    <a:pt x="49" y="45"/>
                  </a:cubicBezTo>
                  <a:cubicBezTo>
                    <a:pt x="49" y="45"/>
                    <a:pt x="49" y="45"/>
                    <a:pt x="49" y="45"/>
                  </a:cubicBezTo>
                  <a:cubicBezTo>
                    <a:pt x="55" y="51"/>
                    <a:pt x="55" y="51"/>
                    <a:pt x="55" y="51"/>
                  </a:cubicBezTo>
                  <a:cubicBezTo>
                    <a:pt x="58" y="54"/>
                    <a:pt x="60" y="56"/>
                    <a:pt x="60" y="59"/>
                  </a:cubicBezTo>
                  <a:cubicBezTo>
                    <a:pt x="62" y="65"/>
                    <a:pt x="62" y="65"/>
                    <a:pt x="62" y="65"/>
                  </a:cubicBezTo>
                  <a:cubicBezTo>
                    <a:pt x="65" y="71"/>
                    <a:pt x="65" y="71"/>
                    <a:pt x="65" y="71"/>
                  </a:cubicBezTo>
                  <a:cubicBezTo>
                    <a:pt x="64" y="71"/>
                    <a:pt x="64" y="71"/>
                    <a:pt x="64" y="71"/>
                  </a:cubicBezTo>
                  <a:cubicBezTo>
                    <a:pt x="56" y="77"/>
                    <a:pt x="56" y="77"/>
                    <a:pt x="56" y="77"/>
                  </a:cubicBezTo>
                  <a:cubicBezTo>
                    <a:pt x="51" y="83"/>
                    <a:pt x="51" y="83"/>
                    <a:pt x="51" y="83"/>
                  </a:cubicBezTo>
                  <a:cubicBezTo>
                    <a:pt x="52" y="89"/>
                    <a:pt x="52" y="89"/>
                    <a:pt x="52" y="89"/>
                  </a:cubicBezTo>
                  <a:cubicBezTo>
                    <a:pt x="56" y="98"/>
                    <a:pt x="56" y="98"/>
                    <a:pt x="56" y="98"/>
                  </a:cubicBezTo>
                  <a:cubicBezTo>
                    <a:pt x="56" y="99"/>
                    <a:pt x="56" y="99"/>
                    <a:pt x="56" y="99"/>
                  </a:cubicBezTo>
                  <a:cubicBezTo>
                    <a:pt x="56" y="99"/>
                    <a:pt x="56" y="99"/>
                    <a:pt x="56" y="99"/>
                  </a:cubicBezTo>
                  <a:cubicBezTo>
                    <a:pt x="56" y="99"/>
                    <a:pt x="56" y="99"/>
                    <a:pt x="56" y="99"/>
                  </a:cubicBezTo>
                  <a:cubicBezTo>
                    <a:pt x="56" y="102"/>
                    <a:pt x="56" y="102"/>
                    <a:pt x="56" y="102"/>
                  </a:cubicBezTo>
                  <a:cubicBezTo>
                    <a:pt x="55" y="104"/>
                    <a:pt x="54" y="106"/>
                    <a:pt x="53" y="107"/>
                  </a:cubicBezTo>
                  <a:cubicBezTo>
                    <a:pt x="50" y="109"/>
                    <a:pt x="46" y="109"/>
                    <a:pt x="40" y="107"/>
                  </a:cubicBezTo>
                  <a:cubicBezTo>
                    <a:pt x="30" y="105"/>
                    <a:pt x="30" y="105"/>
                    <a:pt x="30" y="105"/>
                  </a:cubicBezTo>
                  <a:cubicBezTo>
                    <a:pt x="30" y="105"/>
                    <a:pt x="30" y="105"/>
                    <a:pt x="30" y="105"/>
                  </a:cubicBezTo>
                  <a:cubicBezTo>
                    <a:pt x="30" y="105"/>
                    <a:pt x="30" y="105"/>
                    <a:pt x="30" y="105"/>
                  </a:cubicBezTo>
                  <a:cubicBezTo>
                    <a:pt x="29" y="105"/>
                    <a:pt x="29" y="105"/>
                    <a:pt x="29" y="105"/>
                  </a:cubicBezTo>
                  <a:cubicBezTo>
                    <a:pt x="22" y="101"/>
                    <a:pt x="22" y="101"/>
                    <a:pt x="22" y="101"/>
                  </a:cubicBezTo>
                  <a:cubicBezTo>
                    <a:pt x="10" y="101"/>
                    <a:pt x="10" y="101"/>
                    <a:pt x="10" y="101"/>
                  </a:cubicBezTo>
                  <a:cubicBezTo>
                    <a:pt x="11" y="101"/>
                    <a:pt x="11" y="101"/>
                    <a:pt x="11" y="101"/>
                  </a:cubicBezTo>
                  <a:cubicBezTo>
                    <a:pt x="10" y="121"/>
                    <a:pt x="10" y="121"/>
                    <a:pt x="10" y="121"/>
                  </a:cubicBezTo>
                  <a:cubicBezTo>
                    <a:pt x="9" y="124"/>
                    <a:pt x="7" y="125"/>
                    <a:pt x="4" y="125"/>
                  </a:cubicBezTo>
                  <a:cubicBezTo>
                    <a:pt x="3" y="126"/>
                    <a:pt x="2" y="127"/>
                    <a:pt x="3" y="131"/>
                  </a:cubicBezTo>
                  <a:cubicBezTo>
                    <a:pt x="3" y="131"/>
                    <a:pt x="3" y="131"/>
                    <a:pt x="3" y="131"/>
                  </a:cubicBezTo>
                  <a:cubicBezTo>
                    <a:pt x="2" y="131"/>
                    <a:pt x="2" y="131"/>
                    <a:pt x="2" y="131"/>
                  </a:cubicBezTo>
                  <a:cubicBezTo>
                    <a:pt x="2" y="136"/>
                    <a:pt x="2" y="136"/>
                    <a:pt x="2" y="136"/>
                  </a:cubicBezTo>
                  <a:cubicBezTo>
                    <a:pt x="4" y="139"/>
                    <a:pt x="6" y="141"/>
                    <a:pt x="7" y="142"/>
                  </a:cubicBezTo>
                  <a:cubicBezTo>
                    <a:pt x="9" y="152"/>
                    <a:pt x="9" y="152"/>
                    <a:pt x="9" y="152"/>
                  </a:cubicBezTo>
                  <a:cubicBezTo>
                    <a:pt x="9" y="155"/>
                    <a:pt x="9" y="155"/>
                    <a:pt x="9" y="155"/>
                  </a:cubicBezTo>
                  <a:cubicBezTo>
                    <a:pt x="9" y="157"/>
                    <a:pt x="8" y="159"/>
                    <a:pt x="8" y="161"/>
                  </a:cubicBezTo>
                  <a:cubicBezTo>
                    <a:pt x="5" y="169"/>
                    <a:pt x="5" y="169"/>
                    <a:pt x="5" y="169"/>
                  </a:cubicBezTo>
                  <a:cubicBezTo>
                    <a:pt x="0" y="179"/>
                    <a:pt x="0" y="179"/>
                    <a:pt x="0" y="179"/>
                  </a:cubicBezTo>
                  <a:cubicBezTo>
                    <a:pt x="0" y="181"/>
                    <a:pt x="0" y="181"/>
                    <a:pt x="0" y="181"/>
                  </a:cubicBezTo>
                  <a:cubicBezTo>
                    <a:pt x="0" y="185"/>
                    <a:pt x="0" y="185"/>
                    <a:pt x="0" y="185"/>
                  </a:cubicBezTo>
                  <a:cubicBezTo>
                    <a:pt x="6" y="192"/>
                    <a:pt x="6" y="192"/>
                    <a:pt x="6" y="192"/>
                  </a:cubicBezTo>
                  <a:cubicBezTo>
                    <a:pt x="7" y="194"/>
                    <a:pt x="8" y="195"/>
                    <a:pt x="8" y="197"/>
                  </a:cubicBezTo>
                  <a:cubicBezTo>
                    <a:pt x="13" y="203"/>
                    <a:pt x="13" y="203"/>
                    <a:pt x="13" y="203"/>
                  </a:cubicBezTo>
                  <a:cubicBezTo>
                    <a:pt x="20" y="211"/>
                    <a:pt x="20" y="211"/>
                    <a:pt x="20" y="211"/>
                  </a:cubicBezTo>
                  <a:cubicBezTo>
                    <a:pt x="23" y="214"/>
                    <a:pt x="25" y="215"/>
                    <a:pt x="26" y="215"/>
                  </a:cubicBezTo>
                  <a:cubicBezTo>
                    <a:pt x="34" y="211"/>
                    <a:pt x="34" y="211"/>
                    <a:pt x="34" y="211"/>
                  </a:cubicBezTo>
                  <a:cubicBezTo>
                    <a:pt x="35" y="209"/>
                    <a:pt x="36" y="209"/>
                    <a:pt x="38" y="209"/>
                  </a:cubicBezTo>
                  <a:cubicBezTo>
                    <a:pt x="40" y="209"/>
                    <a:pt x="42" y="210"/>
                    <a:pt x="46" y="212"/>
                  </a:cubicBezTo>
                  <a:cubicBezTo>
                    <a:pt x="46" y="212"/>
                    <a:pt x="46" y="212"/>
                    <a:pt x="46" y="212"/>
                  </a:cubicBezTo>
                  <a:cubicBezTo>
                    <a:pt x="46" y="212"/>
                    <a:pt x="46" y="212"/>
                    <a:pt x="46" y="212"/>
                  </a:cubicBezTo>
                  <a:cubicBezTo>
                    <a:pt x="46" y="213"/>
                    <a:pt x="46" y="213"/>
                    <a:pt x="46" y="213"/>
                  </a:cubicBezTo>
                  <a:cubicBezTo>
                    <a:pt x="50" y="217"/>
                    <a:pt x="50" y="217"/>
                    <a:pt x="50" y="217"/>
                  </a:cubicBezTo>
                  <a:cubicBezTo>
                    <a:pt x="52" y="222"/>
                    <a:pt x="52" y="222"/>
                    <a:pt x="52" y="222"/>
                  </a:cubicBezTo>
                  <a:cubicBezTo>
                    <a:pt x="54" y="224"/>
                    <a:pt x="54" y="224"/>
                    <a:pt x="54" y="224"/>
                  </a:cubicBezTo>
                  <a:cubicBezTo>
                    <a:pt x="55" y="225"/>
                    <a:pt x="55" y="225"/>
                    <a:pt x="55" y="225"/>
                  </a:cubicBezTo>
                  <a:cubicBezTo>
                    <a:pt x="60" y="229"/>
                    <a:pt x="60" y="229"/>
                    <a:pt x="60" y="229"/>
                  </a:cubicBezTo>
                  <a:cubicBezTo>
                    <a:pt x="63" y="229"/>
                    <a:pt x="63" y="229"/>
                    <a:pt x="63" y="229"/>
                  </a:cubicBezTo>
                  <a:cubicBezTo>
                    <a:pt x="65" y="229"/>
                    <a:pt x="66" y="231"/>
                    <a:pt x="68" y="232"/>
                  </a:cubicBezTo>
                  <a:cubicBezTo>
                    <a:pt x="68" y="233"/>
                    <a:pt x="73" y="235"/>
                    <a:pt x="80" y="237"/>
                  </a:cubicBezTo>
                  <a:cubicBezTo>
                    <a:pt x="81" y="237"/>
                    <a:pt x="81" y="237"/>
                    <a:pt x="81" y="237"/>
                  </a:cubicBezTo>
                  <a:cubicBezTo>
                    <a:pt x="93" y="241"/>
                    <a:pt x="93" y="241"/>
                    <a:pt x="93" y="241"/>
                  </a:cubicBezTo>
                  <a:cubicBezTo>
                    <a:pt x="93" y="241"/>
                    <a:pt x="93" y="241"/>
                    <a:pt x="93" y="241"/>
                  </a:cubicBezTo>
                  <a:cubicBezTo>
                    <a:pt x="94" y="241"/>
                    <a:pt x="94" y="241"/>
                    <a:pt x="94" y="241"/>
                  </a:cubicBezTo>
                  <a:cubicBezTo>
                    <a:pt x="102" y="245"/>
                    <a:pt x="102" y="245"/>
                    <a:pt x="102" y="245"/>
                  </a:cubicBezTo>
                  <a:cubicBezTo>
                    <a:pt x="116" y="249"/>
                    <a:pt x="116" y="249"/>
                    <a:pt x="116" y="249"/>
                  </a:cubicBezTo>
                  <a:cubicBezTo>
                    <a:pt x="117" y="249"/>
                    <a:pt x="117" y="249"/>
                    <a:pt x="117" y="249"/>
                  </a:cubicBezTo>
                  <a:cubicBezTo>
                    <a:pt x="136" y="250"/>
                    <a:pt x="136" y="250"/>
                    <a:pt x="136" y="250"/>
                  </a:cubicBezTo>
                  <a:cubicBezTo>
                    <a:pt x="144" y="247"/>
                    <a:pt x="144" y="247"/>
                    <a:pt x="144" y="247"/>
                  </a:cubicBezTo>
                  <a:cubicBezTo>
                    <a:pt x="152" y="247"/>
                    <a:pt x="152" y="247"/>
                    <a:pt x="152" y="247"/>
                  </a:cubicBezTo>
                  <a:cubicBezTo>
                    <a:pt x="152" y="247"/>
                    <a:pt x="152" y="247"/>
                    <a:pt x="152" y="247"/>
                  </a:cubicBezTo>
                  <a:cubicBezTo>
                    <a:pt x="152" y="248"/>
                    <a:pt x="152" y="248"/>
                    <a:pt x="152" y="248"/>
                  </a:cubicBezTo>
                  <a:cubicBezTo>
                    <a:pt x="158" y="256"/>
                    <a:pt x="158" y="256"/>
                    <a:pt x="158" y="256"/>
                  </a:cubicBezTo>
                  <a:cubicBezTo>
                    <a:pt x="158" y="256"/>
                    <a:pt x="158" y="256"/>
                    <a:pt x="158" y="256"/>
                  </a:cubicBezTo>
                  <a:cubicBezTo>
                    <a:pt x="158" y="256"/>
                    <a:pt x="158" y="256"/>
                    <a:pt x="158" y="256"/>
                  </a:cubicBezTo>
                  <a:cubicBezTo>
                    <a:pt x="162" y="263"/>
                    <a:pt x="162" y="263"/>
                    <a:pt x="162" y="263"/>
                  </a:cubicBezTo>
                  <a:cubicBezTo>
                    <a:pt x="166" y="266"/>
                    <a:pt x="166" y="266"/>
                    <a:pt x="166" y="266"/>
                  </a:cubicBezTo>
                  <a:cubicBezTo>
                    <a:pt x="170" y="268"/>
                    <a:pt x="170" y="268"/>
                    <a:pt x="170" y="268"/>
                  </a:cubicBezTo>
                  <a:cubicBezTo>
                    <a:pt x="170" y="269"/>
                    <a:pt x="170" y="269"/>
                    <a:pt x="170" y="269"/>
                  </a:cubicBezTo>
                  <a:cubicBezTo>
                    <a:pt x="170" y="269"/>
                    <a:pt x="170" y="269"/>
                    <a:pt x="170" y="269"/>
                  </a:cubicBezTo>
                  <a:cubicBezTo>
                    <a:pt x="171" y="269"/>
                    <a:pt x="171" y="269"/>
                    <a:pt x="171" y="269"/>
                  </a:cubicBezTo>
                  <a:cubicBezTo>
                    <a:pt x="174" y="277"/>
                    <a:pt x="174" y="277"/>
                    <a:pt x="174" y="277"/>
                  </a:cubicBezTo>
                  <a:cubicBezTo>
                    <a:pt x="174" y="277"/>
                    <a:pt x="174" y="277"/>
                    <a:pt x="174" y="277"/>
                  </a:cubicBezTo>
                  <a:cubicBezTo>
                    <a:pt x="175" y="277"/>
                    <a:pt x="175" y="277"/>
                    <a:pt x="175" y="277"/>
                  </a:cubicBezTo>
                  <a:cubicBezTo>
                    <a:pt x="175" y="278"/>
                    <a:pt x="175" y="278"/>
                    <a:pt x="175" y="278"/>
                  </a:cubicBezTo>
                  <a:cubicBezTo>
                    <a:pt x="177" y="287"/>
                    <a:pt x="177" y="287"/>
                    <a:pt x="177" y="287"/>
                  </a:cubicBezTo>
                  <a:cubicBezTo>
                    <a:pt x="182" y="289"/>
                    <a:pt x="182" y="289"/>
                    <a:pt x="182" y="289"/>
                  </a:cubicBezTo>
                  <a:cubicBezTo>
                    <a:pt x="183" y="289"/>
                    <a:pt x="183" y="289"/>
                    <a:pt x="183" y="289"/>
                  </a:cubicBezTo>
                  <a:cubicBezTo>
                    <a:pt x="183" y="289"/>
                    <a:pt x="183" y="289"/>
                    <a:pt x="183" y="289"/>
                  </a:cubicBezTo>
                  <a:cubicBezTo>
                    <a:pt x="183" y="289"/>
                    <a:pt x="183" y="289"/>
                    <a:pt x="183" y="289"/>
                  </a:cubicBezTo>
                  <a:cubicBezTo>
                    <a:pt x="188" y="291"/>
                    <a:pt x="188" y="291"/>
                    <a:pt x="188" y="291"/>
                  </a:cubicBezTo>
                  <a:cubicBezTo>
                    <a:pt x="194" y="290"/>
                    <a:pt x="194" y="290"/>
                    <a:pt x="194" y="290"/>
                  </a:cubicBezTo>
                  <a:cubicBezTo>
                    <a:pt x="195" y="284"/>
                    <a:pt x="195" y="284"/>
                    <a:pt x="195" y="284"/>
                  </a:cubicBezTo>
                  <a:cubicBezTo>
                    <a:pt x="195" y="284"/>
                    <a:pt x="195" y="284"/>
                    <a:pt x="195" y="284"/>
                  </a:cubicBezTo>
                  <a:cubicBezTo>
                    <a:pt x="196" y="283"/>
                    <a:pt x="196" y="283"/>
                    <a:pt x="196" y="283"/>
                  </a:cubicBezTo>
                  <a:cubicBezTo>
                    <a:pt x="202" y="277"/>
                    <a:pt x="202" y="277"/>
                    <a:pt x="202" y="277"/>
                  </a:cubicBezTo>
                  <a:cubicBezTo>
                    <a:pt x="210" y="279"/>
                    <a:pt x="210" y="279"/>
                    <a:pt x="210" y="279"/>
                  </a:cubicBezTo>
                  <a:cubicBezTo>
                    <a:pt x="210" y="279"/>
                    <a:pt x="210" y="279"/>
                    <a:pt x="210" y="279"/>
                  </a:cubicBezTo>
                  <a:cubicBezTo>
                    <a:pt x="214" y="287"/>
                    <a:pt x="214" y="287"/>
                    <a:pt x="214" y="287"/>
                  </a:cubicBezTo>
                  <a:cubicBezTo>
                    <a:pt x="221" y="285"/>
                    <a:pt x="221" y="285"/>
                    <a:pt x="221" y="285"/>
                  </a:cubicBezTo>
                  <a:cubicBezTo>
                    <a:pt x="222" y="277"/>
                    <a:pt x="222" y="277"/>
                    <a:pt x="222" y="277"/>
                  </a:cubicBezTo>
                  <a:cubicBezTo>
                    <a:pt x="222" y="277"/>
                    <a:pt x="222" y="277"/>
                    <a:pt x="222" y="277"/>
                  </a:cubicBezTo>
                  <a:cubicBezTo>
                    <a:pt x="222" y="276"/>
                    <a:pt x="222" y="276"/>
                    <a:pt x="222" y="276"/>
                  </a:cubicBezTo>
                  <a:cubicBezTo>
                    <a:pt x="222" y="276"/>
                    <a:pt x="222" y="276"/>
                    <a:pt x="222" y="276"/>
                  </a:cubicBezTo>
                  <a:cubicBezTo>
                    <a:pt x="228" y="273"/>
                    <a:pt x="228" y="273"/>
                    <a:pt x="228" y="273"/>
                  </a:cubicBezTo>
                  <a:cubicBezTo>
                    <a:pt x="226" y="262"/>
                    <a:pt x="226" y="262"/>
                    <a:pt x="226" y="262"/>
                  </a:cubicBezTo>
                  <a:cubicBezTo>
                    <a:pt x="226" y="261"/>
                    <a:pt x="226" y="261"/>
                    <a:pt x="226" y="261"/>
                  </a:cubicBezTo>
                  <a:cubicBezTo>
                    <a:pt x="226" y="261"/>
                    <a:pt x="226" y="261"/>
                    <a:pt x="226" y="261"/>
                  </a:cubicBezTo>
                  <a:cubicBezTo>
                    <a:pt x="226" y="261"/>
                    <a:pt x="226" y="261"/>
                    <a:pt x="226" y="261"/>
                  </a:cubicBezTo>
                  <a:cubicBezTo>
                    <a:pt x="232" y="248"/>
                    <a:pt x="232" y="248"/>
                    <a:pt x="232" y="248"/>
                  </a:cubicBezTo>
                  <a:cubicBezTo>
                    <a:pt x="238" y="246"/>
                    <a:pt x="238" y="246"/>
                    <a:pt x="238" y="246"/>
                  </a:cubicBezTo>
                  <a:cubicBezTo>
                    <a:pt x="236" y="235"/>
                    <a:pt x="236" y="235"/>
                    <a:pt x="236" y="235"/>
                  </a:cubicBezTo>
                  <a:cubicBezTo>
                    <a:pt x="242" y="235"/>
                    <a:pt x="242" y="235"/>
                    <a:pt x="242" y="235"/>
                  </a:cubicBezTo>
                  <a:cubicBezTo>
                    <a:pt x="242" y="229"/>
                    <a:pt x="242" y="229"/>
                    <a:pt x="242" y="229"/>
                  </a:cubicBezTo>
                  <a:cubicBezTo>
                    <a:pt x="238" y="219"/>
                    <a:pt x="238" y="219"/>
                    <a:pt x="238" y="219"/>
                  </a:cubicBezTo>
                  <a:cubicBezTo>
                    <a:pt x="238" y="219"/>
                    <a:pt x="238" y="219"/>
                    <a:pt x="238" y="219"/>
                  </a:cubicBezTo>
                  <a:cubicBezTo>
                    <a:pt x="238" y="218"/>
                    <a:pt x="238" y="218"/>
                    <a:pt x="238" y="218"/>
                  </a:cubicBezTo>
                  <a:cubicBezTo>
                    <a:pt x="239" y="210"/>
                    <a:pt x="239" y="210"/>
                    <a:pt x="239" y="210"/>
                  </a:cubicBezTo>
                  <a:cubicBezTo>
                    <a:pt x="239" y="209"/>
                    <a:pt x="239" y="209"/>
                    <a:pt x="239" y="209"/>
                  </a:cubicBezTo>
                  <a:cubicBezTo>
                    <a:pt x="240" y="209"/>
                    <a:pt x="240" y="209"/>
                    <a:pt x="240" y="209"/>
                  </a:cubicBezTo>
                  <a:cubicBezTo>
                    <a:pt x="244" y="203"/>
                    <a:pt x="244" y="203"/>
                    <a:pt x="244" y="203"/>
                  </a:cubicBezTo>
                  <a:cubicBezTo>
                    <a:pt x="245" y="203"/>
                    <a:pt x="245" y="203"/>
                    <a:pt x="245" y="203"/>
                  </a:cubicBezTo>
                  <a:cubicBezTo>
                    <a:pt x="246" y="203"/>
                    <a:pt x="246" y="203"/>
                    <a:pt x="246" y="203"/>
                  </a:cubicBezTo>
                  <a:cubicBezTo>
                    <a:pt x="257" y="205"/>
                    <a:pt x="257" y="205"/>
                    <a:pt x="257" y="205"/>
                  </a:cubicBezTo>
                  <a:cubicBezTo>
                    <a:pt x="257" y="205"/>
                    <a:pt x="257" y="205"/>
                    <a:pt x="257" y="205"/>
                  </a:cubicBezTo>
                  <a:cubicBezTo>
                    <a:pt x="266" y="207"/>
                    <a:pt x="266" y="207"/>
                    <a:pt x="266" y="207"/>
                  </a:cubicBezTo>
                  <a:cubicBezTo>
                    <a:pt x="274" y="205"/>
                    <a:pt x="274" y="205"/>
                    <a:pt x="274" y="205"/>
                  </a:cubicBezTo>
                  <a:cubicBezTo>
                    <a:pt x="278" y="213"/>
                    <a:pt x="278" y="213"/>
                    <a:pt x="278" y="213"/>
                  </a:cubicBezTo>
                  <a:cubicBezTo>
                    <a:pt x="278" y="214"/>
                    <a:pt x="278" y="214"/>
                    <a:pt x="278" y="214"/>
                  </a:cubicBezTo>
                  <a:cubicBezTo>
                    <a:pt x="278" y="220"/>
                    <a:pt x="278" y="220"/>
                    <a:pt x="278" y="220"/>
                  </a:cubicBezTo>
                  <a:cubicBezTo>
                    <a:pt x="280" y="226"/>
                    <a:pt x="280" y="226"/>
                    <a:pt x="280" y="226"/>
                  </a:cubicBezTo>
                  <a:cubicBezTo>
                    <a:pt x="280" y="229"/>
                    <a:pt x="282" y="230"/>
                    <a:pt x="284" y="231"/>
                  </a:cubicBezTo>
                  <a:cubicBezTo>
                    <a:pt x="284" y="231"/>
                    <a:pt x="284" y="231"/>
                    <a:pt x="284" y="231"/>
                  </a:cubicBezTo>
                  <a:cubicBezTo>
                    <a:pt x="288" y="231"/>
                    <a:pt x="290" y="233"/>
                    <a:pt x="290" y="235"/>
                  </a:cubicBezTo>
                  <a:cubicBezTo>
                    <a:pt x="291" y="237"/>
                    <a:pt x="292" y="240"/>
                    <a:pt x="295" y="243"/>
                  </a:cubicBezTo>
                  <a:cubicBezTo>
                    <a:pt x="299" y="249"/>
                    <a:pt x="299" y="249"/>
                    <a:pt x="299" y="249"/>
                  </a:cubicBezTo>
                  <a:cubicBezTo>
                    <a:pt x="299" y="249"/>
                    <a:pt x="299" y="249"/>
                    <a:pt x="299" y="249"/>
                  </a:cubicBezTo>
                  <a:cubicBezTo>
                    <a:pt x="299" y="249"/>
                    <a:pt x="299" y="249"/>
                    <a:pt x="299" y="249"/>
                  </a:cubicBezTo>
                  <a:cubicBezTo>
                    <a:pt x="301" y="253"/>
                    <a:pt x="301" y="253"/>
                    <a:pt x="301" y="253"/>
                  </a:cubicBezTo>
                  <a:cubicBezTo>
                    <a:pt x="305" y="253"/>
                    <a:pt x="305" y="253"/>
                    <a:pt x="305" y="253"/>
                  </a:cubicBezTo>
                  <a:cubicBezTo>
                    <a:pt x="312" y="247"/>
                    <a:pt x="312" y="247"/>
                    <a:pt x="312" y="247"/>
                  </a:cubicBezTo>
                  <a:cubicBezTo>
                    <a:pt x="316" y="256"/>
                    <a:pt x="316" y="256"/>
                    <a:pt x="316" y="256"/>
                  </a:cubicBezTo>
                  <a:cubicBezTo>
                    <a:pt x="325" y="259"/>
                    <a:pt x="325" y="259"/>
                    <a:pt x="325" y="259"/>
                  </a:cubicBezTo>
                  <a:cubicBezTo>
                    <a:pt x="325" y="259"/>
                    <a:pt x="325" y="259"/>
                    <a:pt x="325" y="259"/>
                  </a:cubicBezTo>
                  <a:cubicBezTo>
                    <a:pt x="326" y="259"/>
                    <a:pt x="326" y="259"/>
                    <a:pt x="326" y="259"/>
                  </a:cubicBezTo>
                  <a:cubicBezTo>
                    <a:pt x="330" y="267"/>
                    <a:pt x="330" y="267"/>
                    <a:pt x="330" y="267"/>
                  </a:cubicBezTo>
                  <a:cubicBezTo>
                    <a:pt x="332" y="269"/>
                    <a:pt x="332" y="269"/>
                    <a:pt x="332" y="269"/>
                  </a:cubicBezTo>
                  <a:cubicBezTo>
                    <a:pt x="332" y="261"/>
                    <a:pt x="332" y="261"/>
                    <a:pt x="332" y="261"/>
                  </a:cubicBezTo>
                  <a:cubicBezTo>
                    <a:pt x="332" y="261"/>
                    <a:pt x="332" y="261"/>
                    <a:pt x="332" y="261"/>
                  </a:cubicBezTo>
                  <a:cubicBezTo>
                    <a:pt x="332" y="259"/>
                    <a:pt x="332" y="259"/>
                    <a:pt x="332" y="259"/>
                  </a:cubicBezTo>
                  <a:cubicBezTo>
                    <a:pt x="350" y="259"/>
                    <a:pt x="350" y="259"/>
                    <a:pt x="350" y="259"/>
                  </a:cubicBezTo>
                  <a:cubicBezTo>
                    <a:pt x="350" y="257"/>
                    <a:pt x="350" y="257"/>
                    <a:pt x="350" y="257"/>
                  </a:cubicBezTo>
                  <a:cubicBezTo>
                    <a:pt x="351" y="257"/>
                    <a:pt x="351" y="255"/>
                    <a:pt x="350" y="254"/>
                  </a:cubicBezTo>
                  <a:cubicBezTo>
                    <a:pt x="349" y="251"/>
                    <a:pt x="348" y="249"/>
                    <a:pt x="348" y="247"/>
                  </a:cubicBezTo>
                  <a:cubicBezTo>
                    <a:pt x="348" y="243"/>
                    <a:pt x="348" y="241"/>
                    <a:pt x="349" y="240"/>
                  </a:cubicBezTo>
                  <a:cubicBezTo>
                    <a:pt x="350" y="239"/>
                    <a:pt x="351" y="239"/>
                    <a:pt x="353" y="239"/>
                  </a:cubicBezTo>
                  <a:cubicBezTo>
                    <a:pt x="360" y="241"/>
                    <a:pt x="360" y="241"/>
                    <a:pt x="360" y="241"/>
                  </a:cubicBezTo>
                  <a:cubicBezTo>
                    <a:pt x="361" y="236"/>
                    <a:pt x="361" y="236"/>
                    <a:pt x="361" y="236"/>
                  </a:cubicBezTo>
                  <a:cubicBezTo>
                    <a:pt x="348" y="230"/>
                    <a:pt x="348" y="230"/>
                    <a:pt x="348" y="230"/>
                  </a:cubicBezTo>
                  <a:cubicBezTo>
                    <a:pt x="347" y="230"/>
                    <a:pt x="347" y="230"/>
                    <a:pt x="347" y="230"/>
                  </a:cubicBezTo>
                  <a:cubicBezTo>
                    <a:pt x="346" y="229"/>
                    <a:pt x="346" y="229"/>
                    <a:pt x="346" y="229"/>
                  </a:cubicBezTo>
                  <a:cubicBezTo>
                    <a:pt x="346" y="229"/>
                    <a:pt x="346" y="229"/>
                    <a:pt x="346" y="229"/>
                  </a:cubicBezTo>
                  <a:cubicBezTo>
                    <a:pt x="346" y="229"/>
                    <a:pt x="346" y="229"/>
                    <a:pt x="346" y="229"/>
                  </a:cubicBezTo>
                  <a:cubicBezTo>
                    <a:pt x="344" y="213"/>
                    <a:pt x="344" y="213"/>
                    <a:pt x="344" y="213"/>
                  </a:cubicBezTo>
                  <a:cubicBezTo>
                    <a:pt x="345" y="203"/>
                    <a:pt x="345" y="203"/>
                    <a:pt x="345" y="203"/>
                  </a:cubicBezTo>
                  <a:cubicBezTo>
                    <a:pt x="345" y="201"/>
                    <a:pt x="345" y="201"/>
                    <a:pt x="345" y="201"/>
                  </a:cubicBezTo>
                  <a:cubicBezTo>
                    <a:pt x="345" y="201"/>
                    <a:pt x="345" y="201"/>
                    <a:pt x="345" y="201"/>
                  </a:cubicBezTo>
                  <a:cubicBezTo>
                    <a:pt x="367" y="203"/>
                    <a:pt x="367" y="203"/>
                    <a:pt x="367" y="203"/>
                  </a:cubicBezTo>
                  <a:cubicBezTo>
                    <a:pt x="372" y="198"/>
                    <a:pt x="372" y="198"/>
                    <a:pt x="372" y="198"/>
                  </a:cubicBezTo>
                  <a:cubicBezTo>
                    <a:pt x="374" y="196"/>
                    <a:pt x="373" y="195"/>
                    <a:pt x="372" y="194"/>
                  </a:cubicBezTo>
                  <a:cubicBezTo>
                    <a:pt x="367" y="192"/>
                    <a:pt x="364" y="190"/>
                    <a:pt x="364" y="187"/>
                  </a:cubicBezTo>
                  <a:cubicBezTo>
                    <a:pt x="364" y="186"/>
                    <a:pt x="364" y="185"/>
                    <a:pt x="366" y="184"/>
                  </a:cubicBezTo>
                  <a:cubicBezTo>
                    <a:pt x="376" y="175"/>
                    <a:pt x="376" y="175"/>
                    <a:pt x="376" y="175"/>
                  </a:cubicBezTo>
                  <a:cubicBezTo>
                    <a:pt x="386" y="174"/>
                    <a:pt x="386" y="174"/>
                    <a:pt x="386" y="174"/>
                  </a:cubicBezTo>
                  <a:cubicBezTo>
                    <a:pt x="391" y="165"/>
                    <a:pt x="391" y="165"/>
                    <a:pt x="391" y="165"/>
                  </a:cubicBezTo>
                  <a:cubicBezTo>
                    <a:pt x="391" y="157"/>
                    <a:pt x="391" y="157"/>
                    <a:pt x="391" y="157"/>
                  </a:cubicBezTo>
                  <a:cubicBezTo>
                    <a:pt x="398" y="155"/>
                    <a:pt x="398" y="155"/>
                    <a:pt x="398" y="155"/>
                  </a:cubicBezTo>
                  <a:cubicBezTo>
                    <a:pt x="400" y="149"/>
                    <a:pt x="402" y="146"/>
                    <a:pt x="402" y="145"/>
                  </a:cubicBezTo>
                  <a:cubicBezTo>
                    <a:pt x="406" y="138"/>
                    <a:pt x="406" y="138"/>
                    <a:pt x="406" y="138"/>
                  </a:cubicBezTo>
                  <a:cubicBezTo>
                    <a:pt x="400" y="128"/>
                    <a:pt x="400" y="128"/>
                    <a:pt x="400" y="128"/>
                  </a:cubicBezTo>
                  <a:cubicBezTo>
                    <a:pt x="400" y="128"/>
                    <a:pt x="400" y="128"/>
                    <a:pt x="400" y="128"/>
                  </a:cubicBezTo>
                  <a:cubicBezTo>
                    <a:pt x="400" y="128"/>
                    <a:pt x="400" y="128"/>
                    <a:pt x="400" y="128"/>
                  </a:cubicBezTo>
                  <a:cubicBezTo>
                    <a:pt x="400" y="127"/>
                    <a:pt x="400" y="127"/>
                    <a:pt x="400" y="127"/>
                  </a:cubicBezTo>
                  <a:cubicBezTo>
                    <a:pt x="396" y="114"/>
                    <a:pt x="396" y="114"/>
                    <a:pt x="396" y="114"/>
                  </a:cubicBezTo>
                  <a:cubicBezTo>
                    <a:pt x="396" y="113"/>
                    <a:pt x="396" y="113"/>
                    <a:pt x="396" y="113"/>
                  </a:cubicBezTo>
                  <a:cubicBezTo>
                    <a:pt x="394" y="99"/>
                    <a:pt x="394" y="99"/>
                    <a:pt x="394" y="99"/>
                  </a:cubicBezTo>
                  <a:cubicBezTo>
                    <a:pt x="389" y="91"/>
                    <a:pt x="389" y="91"/>
                    <a:pt x="389" y="91"/>
                  </a:cubicBezTo>
                  <a:cubicBezTo>
                    <a:pt x="382" y="84"/>
                    <a:pt x="382" y="84"/>
                    <a:pt x="382" y="84"/>
                  </a:cubicBezTo>
                  <a:cubicBezTo>
                    <a:pt x="382" y="84"/>
                    <a:pt x="382" y="84"/>
                    <a:pt x="382" y="84"/>
                  </a:cubicBezTo>
                  <a:cubicBezTo>
                    <a:pt x="382" y="83"/>
                    <a:pt x="382" y="83"/>
                    <a:pt x="382" y="83"/>
                  </a:cubicBezTo>
                  <a:cubicBezTo>
                    <a:pt x="382" y="83"/>
                    <a:pt x="382" y="83"/>
                    <a:pt x="382" y="83"/>
                  </a:cubicBezTo>
                  <a:cubicBezTo>
                    <a:pt x="381" y="75"/>
                    <a:pt x="381" y="75"/>
                    <a:pt x="381" y="75"/>
                  </a:cubicBezTo>
                  <a:cubicBezTo>
                    <a:pt x="368" y="79"/>
                    <a:pt x="368" y="79"/>
                    <a:pt x="368" y="79"/>
                  </a:cubicBezTo>
                  <a:cubicBezTo>
                    <a:pt x="368" y="79"/>
                    <a:pt x="368" y="79"/>
                    <a:pt x="368" y="79"/>
                  </a:cubicBezTo>
                  <a:cubicBezTo>
                    <a:pt x="362" y="72"/>
                    <a:pt x="362" y="72"/>
                    <a:pt x="362" y="72"/>
                  </a:cubicBezTo>
                  <a:cubicBezTo>
                    <a:pt x="344" y="59"/>
                    <a:pt x="344" y="59"/>
                    <a:pt x="344" y="59"/>
                  </a:cubicBezTo>
                  <a:cubicBezTo>
                    <a:pt x="343" y="59"/>
                    <a:pt x="343" y="59"/>
                    <a:pt x="343" y="59"/>
                  </a:cubicBezTo>
                  <a:cubicBezTo>
                    <a:pt x="336" y="50"/>
                    <a:pt x="336" y="50"/>
                    <a:pt x="336" y="50"/>
                  </a:cubicBezTo>
                  <a:cubicBezTo>
                    <a:pt x="332" y="47"/>
                    <a:pt x="332" y="47"/>
                    <a:pt x="332" y="47"/>
                  </a:cubicBezTo>
                  <a:cubicBezTo>
                    <a:pt x="329" y="51"/>
                    <a:pt x="329" y="51"/>
                    <a:pt x="329" y="51"/>
                  </a:cubicBezTo>
                  <a:cubicBezTo>
                    <a:pt x="329" y="52"/>
                    <a:pt x="329" y="52"/>
                    <a:pt x="329" y="52"/>
                  </a:cubicBezTo>
                  <a:cubicBezTo>
                    <a:pt x="329" y="53"/>
                    <a:pt x="329" y="53"/>
                    <a:pt x="329" y="53"/>
                  </a:cubicBezTo>
                  <a:cubicBezTo>
                    <a:pt x="328" y="53"/>
                    <a:pt x="328" y="53"/>
                    <a:pt x="328" y="53"/>
                  </a:cubicBezTo>
                  <a:cubicBezTo>
                    <a:pt x="328" y="53"/>
                    <a:pt x="328" y="53"/>
                    <a:pt x="328" y="53"/>
                  </a:cubicBezTo>
                  <a:cubicBezTo>
                    <a:pt x="322" y="53"/>
                    <a:pt x="322" y="53"/>
                    <a:pt x="322" y="53"/>
                  </a:cubicBezTo>
                  <a:cubicBezTo>
                    <a:pt x="321" y="53"/>
                    <a:pt x="321" y="53"/>
                    <a:pt x="321" y="53"/>
                  </a:cubicBezTo>
                  <a:cubicBezTo>
                    <a:pt x="321" y="53"/>
                    <a:pt x="321" y="53"/>
                    <a:pt x="321" y="53"/>
                  </a:cubicBezTo>
                  <a:cubicBezTo>
                    <a:pt x="308" y="39"/>
                    <a:pt x="308" y="39"/>
                    <a:pt x="308" y="39"/>
                  </a:cubicBezTo>
                  <a:cubicBezTo>
                    <a:pt x="305" y="38"/>
                    <a:pt x="302" y="35"/>
                    <a:pt x="298" y="31"/>
                  </a:cubicBezTo>
                  <a:cubicBezTo>
                    <a:pt x="292" y="27"/>
                    <a:pt x="292" y="27"/>
                    <a:pt x="292" y="27"/>
                  </a:cubicBezTo>
                  <a:cubicBezTo>
                    <a:pt x="292" y="26"/>
                    <a:pt x="292" y="26"/>
                    <a:pt x="292" y="26"/>
                  </a:cubicBezTo>
                  <a:cubicBezTo>
                    <a:pt x="285" y="22"/>
                    <a:pt x="285" y="22"/>
                    <a:pt x="285" y="22"/>
                  </a:cubicBezTo>
                  <a:cubicBezTo>
                    <a:pt x="281" y="25"/>
                    <a:pt x="281" y="25"/>
                    <a:pt x="281" y="25"/>
                  </a:cubicBezTo>
                  <a:cubicBezTo>
                    <a:pt x="280" y="26"/>
                    <a:pt x="280" y="26"/>
                    <a:pt x="280" y="26"/>
                  </a:cubicBezTo>
                  <a:cubicBezTo>
                    <a:pt x="280" y="26"/>
                    <a:pt x="280" y="26"/>
                    <a:pt x="280" y="26"/>
                  </a:cubicBezTo>
                  <a:cubicBezTo>
                    <a:pt x="280" y="26"/>
                    <a:pt x="280" y="26"/>
                    <a:pt x="280" y="26"/>
                  </a:cubicBezTo>
                  <a:cubicBezTo>
                    <a:pt x="276" y="25"/>
                    <a:pt x="276" y="25"/>
                    <a:pt x="276" y="25"/>
                  </a:cubicBezTo>
                  <a:cubicBezTo>
                    <a:pt x="272" y="27"/>
                    <a:pt x="272" y="27"/>
                    <a:pt x="272" y="27"/>
                  </a:cubicBezTo>
                  <a:cubicBezTo>
                    <a:pt x="272" y="27"/>
                    <a:pt x="272" y="27"/>
                    <a:pt x="272" y="27"/>
                  </a:cubicBezTo>
                  <a:cubicBezTo>
                    <a:pt x="271" y="28"/>
                    <a:pt x="271" y="28"/>
                    <a:pt x="271" y="28"/>
                  </a:cubicBezTo>
                  <a:cubicBezTo>
                    <a:pt x="271" y="28"/>
                    <a:pt x="271" y="28"/>
                    <a:pt x="271" y="28"/>
                  </a:cubicBezTo>
                  <a:cubicBezTo>
                    <a:pt x="265" y="29"/>
                    <a:pt x="265" y="29"/>
                    <a:pt x="265" y="29"/>
                  </a:cubicBezTo>
                  <a:cubicBezTo>
                    <a:pt x="258" y="24"/>
                    <a:pt x="250" y="20"/>
                    <a:pt x="242" y="15"/>
                  </a:cubicBezTo>
                  <a:close/>
                </a:path>
              </a:pathLst>
            </a:custGeom>
            <a:solidFill>
              <a:srgbClr val="C56D27"/>
            </a:solidFill>
            <a:ln>
              <a:noFill/>
            </a:ln>
            <a:effectLst>
              <a:outerShdw blurRad="139700" sx="111000" sy="111000" algn="ctr" rotWithShape="0">
                <a:prstClr val="black">
                  <a:alpha val="55000"/>
                </a:prstClr>
              </a:outerShdw>
            </a:effectLst>
          </p:spPr>
          <p:txBody>
            <a:bodyPr/>
            <a:lstStyle/>
            <a:p>
              <a:endParaRPr lang="zh-CN" altLang="en-US"/>
            </a:p>
          </p:txBody>
        </p:sp>
        <p:sp>
          <p:nvSpPr>
            <p:cNvPr id="501" name="Freeform 14"/>
            <p:cNvSpPr>
              <a:spLocks noChangeArrowheads="1"/>
            </p:cNvSpPr>
            <p:nvPr/>
          </p:nvSpPr>
          <p:spPr bwMode="auto">
            <a:xfrm>
              <a:off x="3310619" y="4394431"/>
              <a:ext cx="806450" cy="614362"/>
            </a:xfrm>
            <a:custGeom>
              <a:avLst/>
              <a:gdLst>
                <a:gd name="T0" fmla="*/ 2147483647 w 251"/>
                <a:gd name="T1" fmla="*/ 2147483647 h 191"/>
                <a:gd name="T2" fmla="*/ 2147483647 w 251"/>
                <a:gd name="T3" fmla="*/ 2147483647 h 191"/>
                <a:gd name="T4" fmla="*/ 2147483647 w 251"/>
                <a:gd name="T5" fmla="*/ 2147483647 h 191"/>
                <a:gd name="T6" fmla="*/ 2147483647 w 251"/>
                <a:gd name="T7" fmla="*/ 2147483647 h 191"/>
                <a:gd name="T8" fmla="*/ 2147483647 w 251"/>
                <a:gd name="T9" fmla="*/ 2147483647 h 191"/>
                <a:gd name="T10" fmla="*/ 2147483647 w 251"/>
                <a:gd name="T11" fmla="*/ 2147483647 h 191"/>
                <a:gd name="T12" fmla="*/ 2147483647 w 251"/>
                <a:gd name="T13" fmla="*/ 2147483647 h 191"/>
                <a:gd name="T14" fmla="*/ 2147483647 w 251"/>
                <a:gd name="T15" fmla="*/ 2147483647 h 191"/>
                <a:gd name="T16" fmla="*/ 2147483647 w 251"/>
                <a:gd name="T17" fmla="*/ 2147483647 h 191"/>
                <a:gd name="T18" fmla="*/ 2147483647 w 251"/>
                <a:gd name="T19" fmla="*/ 2147483647 h 191"/>
                <a:gd name="T20" fmla="*/ 2147483647 w 251"/>
                <a:gd name="T21" fmla="*/ 2147483647 h 191"/>
                <a:gd name="T22" fmla="*/ 2147483647 w 251"/>
                <a:gd name="T23" fmla="*/ 2147483647 h 191"/>
                <a:gd name="T24" fmla="*/ 2147483647 w 251"/>
                <a:gd name="T25" fmla="*/ 2147483647 h 191"/>
                <a:gd name="T26" fmla="*/ 2147483647 w 251"/>
                <a:gd name="T27" fmla="*/ 2147483647 h 191"/>
                <a:gd name="T28" fmla="*/ 2147483647 w 251"/>
                <a:gd name="T29" fmla="*/ 2147483647 h 191"/>
                <a:gd name="T30" fmla="*/ 2147483647 w 251"/>
                <a:gd name="T31" fmla="*/ 2147483647 h 191"/>
                <a:gd name="T32" fmla="*/ 2147483647 w 251"/>
                <a:gd name="T33" fmla="*/ 2147483647 h 191"/>
                <a:gd name="T34" fmla="*/ 2147483647 w 251"/>
                <a:gd name="T35" fmla="*/ 2147483647 h 191"/>
                <a:gd name="T36" fmla="*/ 2147483647 w 251"/>
                <a:gd name="T37" fmla="*/ 2147483647 h 191"/>
                <a:gd name="T38" fmla="*/ 2147483647 w 251"/>
                <a:gd name="T39" fmla="*/ 2147483647 h 191"/>
                <a:gd name="T40" fmla="*/ 2147483647 w 251"/>
                <a:gd name="T41" fmla="*/ 2147483647 h 191"/>
                <a:gd name="T42" fmla="*/ 2147483647 w 251"/>
                <a:gd name="T43" fmla="*/ 2147483647 h 191"/>
                <a:gd name="T44" fmla="*/ 2147483647 w 251"/>
                <a:gd name="T45" fmla="*/ 2147483647 h 191"/>
                <a:gd name="T46" fmla="*/ 2147483647 w 251"/>
                <a:gd name="T47" fmla="*/ 2147483647 h 191"/>
                <a:gd name="T48" fmla="*/ 2147483647 w 251"/>
                <a:gd name="T49" fmla="*/ 2147483647 h 191"/>
                <a:gd name="T50" fmla="*/ 2147483647 w 251"/>
                <a:gd name="T51" fmla="*/ 2147483647 h 191"/>
                <a:gd name="T52" fmla="*/ 2147483647 w 251"/>
                <a:gd name="T53" fmla="*/ 2147483647 h 191"/>
                <a:gd name="T54" fmla="*/ 2147483647 w 251"/>
                <a:gd name="T55" fmla="*/ 2147483647 h 191"/>
                <a:gd name="T56" fmla="*/ 2147483647 w 251"/>
                <a:gd name="T57" fmla="*/ 2147483647 h 191"/>
                <a:gd name="T58" fmla="*/ 2147483647 w 251"/>
                <a:gd name="T59" fmla="*/ 2147483647 h 191"/>
                <a:gd name="T60" fmla="*/ 2147483647 w 251"/>
                <a:gd name="T61" fmla="*/ 2147483647 h 191"/>
                <a:gd name="T62" fmla="*/ 2147483647 w 251"/>
                <a:gd name="T63" fmla="*/ 2147483647 h 191"/>
                <a:gd name="T64" fmla="*/ 2147483647 w 251"/>
                <a:gd name="T65" fmla="*/ 2147483647 h 191"/>
                <a:gd name="T66" fmla="*/ 2147483647 w 251"/>
                <a:gd name="T67" fmla="*/ 2147483647 h 191"/>
                <a:gd name="T68" fmla="*/ 2147483647 w 251"/>
                <a:gd name="T69" fmla="*/ 2147483647 h 191"/>
                <a:gd name="T70" fmla="*/ 2147483647 w 251"/>
                <a:gd name="T71" fmla="*/ 2147483647 h 191"/>
                <a:gd name="T72" fmla="*/ 2147483647 w 251"/>
                <a:gd name="T73" fmla="*/ 2147483647 h 191"/>
                <a:gd name="T74" fmla="*/ 2147483647 w 251"/>
                <a:gd name="T75" fmla="*/ 2147483647 h 191"/>
                <a:gd name="T76" fmla="*/ 2147483647 w 251"/>
                <a:gd name="T77" fmla="*/ 2147483647 h 191"/>
                <a:gd name="T78" fmla="*/ 2147483647 w 251"/>
                <a:gd name="T79" fmla="*/ 2147483647 h 191"/>
                <a:gd name="T80" fmla="*/ 2147483647 w 251"/>
                <a:gd name="T81" fmla="*/ 2147483647 h 191"/>
                <a:gd name="T82" fmla="*/ 2147483647 w 251"/>
                <a:gd name="T83" fmla="*/ 2147483647 h 191"/>
                <a:gd name="T84" fmla="*/ 2147483647 w 251"/>
                <a:gd name="T85" fmla="*/ 2147483647 h 191"/>
                <a:gd name="T86" fmla="*/ 2147483647 w 251"/>
                <a:gd name="T87" fmla="*/ 2147483647 h 191"/>
                <a:gd name="T88" fmla="*/ 2147483647 w 251"/>
                <a:gd name="T89" fmla="*/ 2147483647 h 191"/>
                <a:gd name="T90" fmla="*/ 2147483647 w 251"/>
                <a:gd name="T91" fmla="*/ 2147483647 h 191"/>
                <a:gd name="T92" fmla="*/ 2147483647 w 251"/>
                <a:gd name="T93" fmla="*/ 2147483647 h 191"/>
                <a:gd name="T94" fmla="*/ 2147483647 w 251"/>
                <a:gd name="T95" fmla="*/ 2147483647 h 191"/>
                <a:gd name="T96" fmla="*/ 2147483647 w 251"/>
                <a:gd name="T97" fmla="*/ 2147483647 h 191"/>
                <a:gd name="T98" fmla="*/ 2147483647 w 251"/>
                <a:gd name="T99" fmla="*/ 2147483647 h 191"/>
                <a:gd name="T100" fmla="*/ 2147483647 w 251"/>
                <a:gd name="T101" fmla="*/ 2147483647 h 191"/>
                <a:gd name="T102" fmla="*/ 2147483647 w 251"/>
                <a:gd name="T103" fmla="*/ 2147483647 h 191"/>
                <a:gd name="T104" fmla="*/ 2147483647 w 251"/>
                <a:gd name="T105" fmla="*/ 2147483647 h 191"/>
                <a:gd name="T106" fmla="*/ 2147483647 w 251"/>
                <a:gd name="T107" fmla="*/ 2147483647 h 191"/>
                <a:gd name="T108" fmla="*/ 2147483647 w 251"/>
                <a:gd name="T109" fmla="*/ 2147483647 h 191"/>
                <a:gd name="T110" fmla="*/ 2147483647 w 251"/>
                <a:gd name="T111" fmla="*/ 2147483647 h 191"/>
                <a:gd name="T112" fmla="*/ 2147483647 w 251"/>
                <a:gd name="T113" fmla="*/ 2147483647 h 191"/>
                <a:gd name="T114" fmla="*/ 2147483647 w 251"/>
                <a:gd name="T115" fmla="*/ 0 h 191"/>
                <a:gd name="T116" fmla="*/ 2147483647 w 251"/>
                <a:gd name="T117" fmla="*/ 2147483647 h 191"/>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51"/>
                <a:gd name="T178" fmla="*/ 0 h 191"/>
                <a:gd name="T179" fmla="*/ 251 w 251"/>
                <a:gd name="T180" fmla="*/ 191 h 191"/>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51" h="191">
                  <a:moveTo>
                    <a:pt x="201" y="4"/>
                  </a:moveTo>
                  <a:cubicBezTo>
                    <a:pt x="201" y="5"/>
                    <a:pt x="201" y="5"/>
                    <a:pt x="201" y="5"/>
                  </a:cubicBezTo>
                  <a:cubicBezTo>
                    <a:pt x="202" y="6"/>
                    <a:pt x="202" y="6"/>
                    <a:pt x="202" y="6"/>
                  </a:cubicBezTo>
                  <a:cubicBezTo>
                    <a:pt x="197" y="14"/>
                    <a:pt x="197" y="14"/>
                    <a:pt x="197" y="14"/>
                  </a:cubicBezTo>
                  <a:cubicBezTo>
                    <a:pt x="195" y="16"/>
                    <a:pt x="192" y="18"/>
                    <a:pt x="189" y="18"/>
                  </a:cubicBezTo>
                  <a:cubicBezTo>
                    <a:pt x="188" y="18"/>
                    <a:pt x="188" y="18"/>
                    <a:pt x="188" y="18"/>
                  </a:cubicBezTo>
                  <a:cubicBezTo>
                    <a:pt x="184" y="15"/>
                    <a:pt x="184" y="15"/>
                    <a:pt x="184" y="15"/>
                  </a:cubicBezTo>
                  <a:cubicBezTo>
                    <a:pt x="180" y="16"/>
                    <a:pt x="180" y="16"/>
                    <a:pt x="180" y="16"/>
                  </a:cubicBezTo>
                  <a:cubicBezTo>
                    <a:pt x="172" y="22"/>
                    <a:pt x="172" y="22"/>
                    <a:pt x="172" y="22"/>
                  </a:cubicBezTo>
                  <a:cubicBezTo>
                    <a:pt x="170" y="22"/>
                    <a:pt x="167" y="20"/>
                    <a:pt x="164" y="16"/>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61" y="21"/>
                    <a:pt x="161" y="21"/>
                    <a:pt x="161" y="21"/>
                  </a:cubicBezTo>
                  <a:cubicBezTo>
                    <a:pt x="158" y="24"/>
                    <a:pt x="158" y="24"/>
                    <a:pt x="158" y="24"/>
                  </a:cubicBezTo>
                  <a:cubicBezTo>
                    <a:pt x="153" y="24"/>
                    <a:pt x="153" y="24"/>
                    <a:pt x="153" y="24"/>
                  </a:cubicBezTo>
                  <a:cubicBezTo>
                    <a:pt x="147" y="26"/>
                    <a:pt x="147" y="26"/>
                    <a:pt x="147" y="26"/>
                  </a:cubicBezTo>
                  <a:cubicBezTo>
                    <a:pt x="141" y="30"/>
                    <a:pt x="141" y="30"/>
                    <a:pt x="141" y="30"/>
                  </a:cubicBezTo>
                  <a:cubicBezTo>
                    <a:pt x="139" y="30"/>
                    <a:pt x="139" y="30"/>
                    <a:pt x="139" y="30"/>
                  </a:cubicBezTo>
                  <a:cubicBezTo>
                    <a:pt x="137" y="32"/>
                    <a:pt x="137" y="32"/>
                    <a:pt x="137" y="32"/>
                  </a:cubicBezTo>
                  <a:cubicBezTo>
                    <a:pt x="135" y="34"/>
                    <a:pt x="134" y="36"/>
                    <a:pt x="135" y="37"/>
                  </a:cubicBezTo>
                  <a:cubicBezTo>
                    <a:pt x="138" y="41"/>
                    <a:pt x="138" y="41"/>
                    <a:pt x="138" y="41"/>
                  </a:cubicBezTo>
                  <a:cubicBezTo>
                    <a:pt x="127" y="40"/>
                    <a:pt x="127" y="40"/>
                    <a:pt x="127" y="40"/>
                  </a:cubicBezTo>
                  <a:cubicBezTo>
                    <a:pt x="121" y="45"/>
                    <a:pt x="121" y="45"/>
                    <a:pt x="121" y="45"/>
                  </a:cubicBezTo>
                  <a:cubicBezTo>
                    <a:pt x="120" y="47"/>
                    <a:pt x="120" y="47"/>
                    <a:pt x="120" y="47"/>
                  </a:cubicBezTo>
                  <a:cubicBezTo>
                    <a:pt x="120" y="47"/>
                    <a:pt x="120" y="47"/>
                    <a:pt x="120" y="47"/>
                  </a:cubicBezTo>
                  <a:cubicBezTo>
                    <a:pt x="119" y="50"/>
                    <a:pt x="119" y="50"/>
                    <a:pt x="119" y="50"/>
                  </a:cubicBezTo>
                  <a:cubicBezTo>
                    <a:pt x="118" y="51"/>
                    <a:pt x="118" y="51"/>
                    <a:pt x="118" y="51"/>
                  </a:cubicBezTo>
                  <a:cubicBezTo>
                    <a:pt x="118" y="51"/>
                    <a:pt x="118" y="51"/>
                    <a:pt x="118" y="51"/>
                  </a:cubicBezTo>
                  <a:cubicBezTo>
                    <a:pt x="112" y="51"/>
                    <a:pt x="112" y="51"/>
                    <a:pt x="112" y="51"/>
                  </a:cubicBezTo>
                  <a:cubicBezTo>
                    <a:pt x="105" y="48"/>
                    <a:pt x="105" y="48"/>
                    <a:pt x="105" y="48"/>
                  </a:cubicBezTo>
                  <a:cubicBezTo>
                    <a:pt x="103" y="48"/>
                    <a:pt x="103" y="48"/>
                    <a:pt x="103" y="48"/>
                  </a:cubicBezTo>
                  <a:cubicBezTo>
                    <a:pt x="97" y="49"/>
                    <a:pt x="97" y="49"/>
                    <a:pt x="97" y="49"/>
                  </a:cubicBezTo>
                  <a:cubicBezTo>
                    <a:pt x="95" y="49"/>
                    <a:pt x="92" y="46"/>
                    <a:pt x="89" y="42"/>
                  </a:cubicBezTo>
                  <a:cubicBezTo>
                    <a:pt x="85" y="40"/>
                    <a:pt x="85" y="40"/>
                    <a:pt x="85" y="40"/>
                  </a:cubicBezTo>
                  <a:cubicBezTo>
                    <a:pt x="81" y="46"/>
                    <a:pt x="81" y="46"/>
                    <a:pt x="81" y="46"/>
                  </a:cubicBezTo>
                  <a:cubicBezTo>
                    <a:pt x="81" y="46"/>
                    <a:pt x="81" y="46"/>
                    <a:pt x="81" y="46"/>
                  </a:cubicBezTo>
                  <a:cubicBezTo>
                    <a:pt x="80" y="46"/>
                    <a:pt x="80" y="46"/>
                    <a:pt x="80" y="46"/>
                  </a:cubicBezTo>
                  <a:cubicBezTo>
                    <a:pt x="75" y="50"/>
                    <a:pt x="75" y="50"/>
                    <a:pt x="75" y="50"/>
                  </a:cubicBezTo>
                  <a:cubicBezTo>
                    <a:pt x="74" y="50"/>
                    <a:pt x="74" y="50"/>
                    <a:pt x="74" y="50"/>
                  </a:cubicBezTo>
                  <a:cubicBezTo>
                    <a:pt x="74" y="51"/>
                    <a:pt x="74" y="51"/>
                    <a:pt x="74" y="51"/>
                  </a:cubicBezTo>
                  <a:cubicBezTo>
                    <a:pt x="73" y="51"/>
                    <a:pt x="73" y="51"/>
                    <a:pt x="73" y="51"/>
                  </a:cubicBezTo>
                  <a:cubicBezTo>
                    <a:pt x="69" y="52"/>
                    <a:pt x="69" y="52"/>
                    <a:pt x="69" y="52"/>
                  </a:cubicBezTo>
                  <a:cubicBezTo>
                    <a:pt x="63" y="58"/>
                    <a:pt x="63" y="58"/>
                    <a:pt x="63" y="58"/>
                  </a:cubicBezTo>
                  <a:cubicBezTo>
                    <a:pt x="63" y="58"/>
                    <a:pt x="63" y="58"/>
                    <a:pt x="63" y="58"/>
                  </a:cubicBezTo>
                  <a:cubicBezTo>
                    <a:pt x="56" y="61"/>
                    <a:pt x="56" y="61"/>
                    <a:pt x="56" y="61"/>
                  </a:cubicBezTo>
                  <a:cubicBezTo>
                    <a:pt x="51" y="67"/>
                    <a:pt x="51" y="67"/>
                    <a:pt x="51" y="67"/>
                  </a:cubicBezTo>
                  <a:cubicBezTo>
                    <a:pt x="35" y="67"/>
                    <a:pt x="35" y="67"/>
                    <a:pt x="35" y="67"/>
                  </a:cubicBezTo>
                  <a:cubicBezTo>
                    <a:pt x="35" y="67"/>
                    <a:pt x="35" y="67"/>
                    <a:pt x="35" y="67"/>
                  </a:cubicBezTo>
                  <a:cubicBezTo>
                    <a:pt x="23" y="62"/>
                    <a:pt x="23" y="62"/>
                    <a:pt x="23" y="62"/>
                  </a:cubicBezTo>
                  <a:cubicBezTo>
                    <a:pt x="16" y="62"/>
                    <a:pt x="16" y="62"/>
                    <a:pt x="16" y="62"/>
                  </a:cubicBezTo>
                  <a:cubicBezTo>
                    <a:pt x="10" y="65"/>
                    <a:pt x="10" y="65"/>
                    <a:pt x="10" y="65"/>
                  </a:cubicBezTo>
                  <a:cubicBezTo>
                    <a:pt x="9" y="65"/>
                    <a:pt x="9" y="65"/>
                    <a:pt x="9" y="65"/>
                  </a:cubicBezTo>
                  <a:cubicBezTo>
                    <a:pt x="9" y="65"/>
                    <a:pt x="9" y="65"/>
                    <a:pt x="9" y="65"/>
                  </a:cubicBezTo>
                  <a:cubicBezTo>
                    <a:pt x="5" y="66"/>
                    <a:pt x="5" y="66"/>
                    <a:pt x="5" y="66"/>
                  </a:cubicBezTo>
                  <a:cubicBezTo>
                    <a:pt x="3" y="67"/>
                    <a:pt x="2" y="68"/>
                    <a:pt x="1" y="69"/>
                  </a:cubicBezTo>
                  <a:cubicBezTo>
                    <a:pt x="0" y="71"/>
                    <a:pt x="0" y="71"/>
                    <a:pt x="0" y="71"/>
                  </a:cubicBezTo>
                  <a:cubicBezTo>
                    <a:pt x="0" y="76"/>
                    <a:pt x="0" y="76"/>
                    <a:pt x="0" y="76"/>
                  </a:cubicBezTo>
                  <a:cubicBezTo>
                    <a:pt x="2" y="79"/>
                    <a:pt x="2" y="79"/>
                    <a:pt x="2" y="79"/>
                  </a:cubicBezTo>
                  <a:cubicBezTo>
                    <a:pt x="11" y="76"/>
                    <a:pt x="11" y="76"/>
                    <a:pt x="11" y="76"/>
                  </a:cubicBezTo>
                  <a:cubicBezTo>
                    <a:pt x="13" y="76"/>
                    <a:pt x="16" y="77"/>
                    <a:pt x="20" y="79"/>
                  </a:cubicBezTo>
                  <a:cubicBezTo>
                    <a:pt x="21" y="79"/>
                    <a:pt x="21" y="79"/>
                    <a:pt x="21" y="79"/>
                  </a:cubicBezTo>
                  <a:cubicBezTo>
                    <a:pt x="21" y="80"/>
                    <a:pt x="21" y="80"/>
                    <a:pt x="21" y="80"/>
                  </a:cubicBezTo>
                  <a:cubicBezTo>
                    <a:pt x="21" y="93"/>
                    <a:pt x="21" y="93"/>
                    <a:pt x="21" y="93"/>
                  </a:cubicBezTo>
                  <a:cubicBezTo>
                    <a:pt x="23" y="94"/>
                    <a:pt x="23" y="94"/>
                    <a:pt x="23" y="94"/>
                  </a:cubicBezTo>
                  <a:cubicBezTo>
                    <a:pt x="32" y="94"/>
                    <a:pt x="32" y="94"/>
                    <a:pt x="32" y="94"/>
                  </a:cubicBezTo>
                  <a:cubicBezTo>
                    <a:pt x="37" y="92"/>
                    <a:pt x="37" y="92"/>
                    <a:pt x="37" y="92"/>
                  </a:cubicBezTo>
                  <a:cubicBezTo>
                    <a:pt x="38" y="92"/>
                    <a:pt x="38" y="92"/>
                    <a:pt x="38" y="92"/>
                  </a:cubicBezTo>
                  <a:cubicBezTo>
                    <a:pt x="41" y="90"/>
                    <a:pt x="44" y="89"/>
                    <a:pt x="47" y="88"/>
                  </a:cubicBezTo>
                  <a:cubicBezTo>
                    <a:pt x="49" y="88"/>
                    <a:pt x="49" y="88"/>
                    <a:pt x="49" y="88"/>
                  </a:cubicBezTo>
                  <a:cubicBezTo>
                    <a:pt x="50" y="89"/>
                    <a:pt x="50" y="89"/>
                    <a:pt x="50" y="89"/>
                  </a:cubicBezTo>
                  <a:cubicBezTo>
                    <a:pt x="52" y="94"/>
                    <a:pt x="52" y="94"/>
                    <a:pt x="52" y="94"/>
                  </a:cubicBezTo>
                  <a:cubicBezTo>
                    <a:pt x="52" y="94"/>
                    <a:pt x="52" y="94"/>
                    <a:pt x="52" y="94"/>
                  </a:cubicBezTo>
                  <a:cubicBezTo>
                    <a:pt x="53" y="108"/>
                    <a:pt x="53" y="108"/>
                    <a:pt x="53" y="108"/>
                  </a:cubicBezTo>
                  <a:cubicBezTo>
                    <a:pt x="53" y="109"/>
                    <a:pt x="53" y="109"/>
                    <a:pt x="53" y="109"/>
                  </a:cubicBezTo>
                  <a:cubicBezTo>
                    <a:pt x="46" y="116"/>
                    <a:pt x="46" y="116"/>
                    <a:pt x="46" y="116"/>
                  </a:cubicBezTo>
                  <a:cubicBezTo>
                    <a:pt x="46" y="116"/>
                    <a:pt x="46" y="116"/>
                    <a:pt x="46" y="116"/>
                  </a:cubicBezTo>
                  <a:cubicBezTo>
                    <a:pt x="46" y="117"/>
                    <a:pt x="46" y="117"/>
                    <a:pt x="46" y="117"/>
                  </a:cubicBezTo>
                  <a:cubicBezTo>
                    <a:pt x="37" y="121"/>
                    <a:pt x="37" y="121"/>
                    <a:pt x="37" y="121"/>
                  </a:cubicBezTo>
                  <a:cubicBezTo>
                    <a:pt x="35" y="124"/>
                    <a:pt x="35" y="124"/>
                    <a:pt x="35" y="124"/>
                  </a:cubicBezTo>
                  <a:cubicBezTo>
                    <a:pt x="36" y="126"/>
                    <a:pt x="36" y="126"/>
                    <a:pt x="36" y="126"/>
                  </a:cubicBezTo>
                  <a:cubicBezTo>
                    <a:pt x="53" y="128"/>
                    <a:pt x="53" y="128"/>
                    <a:pt x="53" y="128"/>
                  </a:cubicBezTo>
                  <a:cubicBezTo>
                    <a:pt x="53" y="128"/>
                    <a:pt x="53" y="128"/>
                    <a:pt x="53" y="128"/>
                  </a:cubicBezTo>
                  <a:cubicBezTo>
                    <a:pt x="53" y="128"/>
                    <a:pt x="53" y="128"/>
                    <a:pt x="53" y="128"/>
                  </a:cubicBezTo>
                  <a:cubicBezTo>
                    <a:pt x="54" y="129"/>
                    <a:pt x="54" y="129"/>
                    <a:pt x="54" y="129"/>
                  </a:cubicBezTo>
                  <a:cubicBezTo>
                    <a:pt x="61" y="133"/>
                    <a:pt x="61" y="133"/>
                    <a:pt x="61" y="133"/>
                  </a:cubicBezTo>
                  <a:cubicBezTo>
                    <a:pt x="76" y="132"/>
                    <a:pt x="76" y="132"/>
                    <a:pt x="76" y="132"/>
                  </a:cubicBezTo>
                  <a:cubicBezTo>
                    <a:pt x="76" y="134"/>
                    <a:pt x="76" y="134"/>
                    <a:pt x="76" y="134"/>
                  </a:cubicBezTo>
                  <a:cubicBezTo>
                    <a:pt x="77" y="142"/>
                    <a:pt x="77" y="142"/>
                    <a:pt x="77" y="142"/>
                  </a:cubicBezTo>
                  <a:cubicBezTo>
                    <a:pt x="77" y="143"/>
                    <a:pt x="77" y="143"/>
                    <a:pt x="77" y="143"/>
                  </a:cubicBezTo>
                  <a:cubicBezTo>
                    <a:pt x="77" y="143"/>
                    <a:pt x="77" y="143"/>
                    <a:pt x="77" y="143"/>
                  </a:cubicBezTo>
                  <a:cubicBezTo>
                    <a:pt x="70" y="150"/>
                    <a:pt x="70" y="150"/>
                    <a:pt x="70" y="150"/>
                  </a:cubicBezTo>
                  <a:cubicBezTo>
                    <a:pt x="69" y="158"/>
                    <a:pt x="71" y="164"/>
                    <a:pt x="75" y="165"/>
                  </a:cubicBezTo>
                  <a:cubicBezTo>
                    <a:pt x="87" y="172"/>
                    <a:pt x="87" y="172"/>
                    <a:pt x="87" y="172"/>
                  </a:cubicBezTo>
                  <a:cubicBezTo>
                    <a:pt x="97" y="178"/>
                    <a:pt x="97" y="178"/>
                    <a:pt x="97" y="178"/>
                  </a:cubicBezTo>
                  <a:cubicBezTo>
                    <a:pt x="106" y="174"/>
                    <a:pt x="106" y="174"/>
                    <a:pt x="106" y="174"/>
                  </a:cubicBezTo>
                  <a:cubicBezTo>
                    <a:pt x="107" y="174"/>
                    <a:pt x="107" y="174"/>
                    <a:pt x="107" y="174"/>
                  </a:cubicBezTo>
                  <a:cubicBezTo>
                    <a:pt x="107" y="174"/>
                    <a:pt x="107" y="174"/>
                    <a:pt x="107" y="174"/>
                  </a:cubicBezTo>
                  <a:cubicBezTo>
                    <a:pt x="108" y="174"/>
                    <a:pt x="108" y="174"/>
                    <a:pt x="108" y="174"/>
                  </a:cubicBezTo>
                  <a:cubicBezTo>
                    <a:pt x="121" y="184"/>
                    <a:pt x="121" y="184"/>
                    <a:pt x="121" y="184"/>
                  </a:cubicBezTo>
                  <a:cubicBezTo>
                    <a:pt x="123" y="184"/>
                    <a:pt x="123" y="184"/>
                    <a:pt x="123" y="184"/>
                  </a:cubicBezTo>
                  <a:cubicBezTo>
                    <a:pt x="126" y="180"/>
                    <a:pt x="126" y="180"/>
                    <a:pt x="126" y="180"/>
                  </a:cubicBezTo>
                  <a:cubicBezTo>
                    <a:pt x="127" y="180"/>
                    <a:pt x="127" y="180"/>
                    <a:pt x="127" y="180"/>
                  </a:cubicBezTo>
                  <a:cubicBezTo>
                    <a:pt x="127" y="179"/>
                    <a:pt x="127" y="179"/>
                    <a:pt x="127" y="179"/>
                  </a:cubicBezTo>
                  <a:cubicBezTo>
                    <a:pt x="127" y="179"/>
                    <a:pt x="127" y="179"/>
                    <a:pt x="127" y="179"/>
                  </a:cubicBezTo>
                  <a:cubicBezTo>
                    <a:pt x="128" y="179"/>
                    <a:pt x="128" y="179"/>
                    <a:pt x="128" y="179"/>
                  </a:cubicBezTo>
                  <a:cubicBezTo>
                    <a:pt x="135" y="180"/>
                    <a:pt x="135" y="180"/>
                    <a:pt x="135" y="180"/>
                  </a:cubicBezTo>
                  <a:cubicBezTo>
                    <a:pt x="137" y="167"/>
                    <a:pt x="137" y="167"/>
                    <a:pt x="137" y="167"/>
                  </a:cubicBezTo>
                  <a:cubicBezTo>
                    <a:pt x="147" y="184"/>
                    <a:pt x="147" y="184"/>
                    <a:pt x="147" y="184"/>
                  </a:cubicBezTo>
                  <a:cubicBezTo>
                    <a:pt x="155" y="185"/>
                    <a:pt x="155" y="185"/>
                    <a:pt x="155" y="185"/>
                  </a:cubicBezTo>
                  <a:cubicBezTo>
                    <a:pt x="156" y="185"/>
                    <a:pt x="156" y="185"/>
                    <a:pt x="156" y="185"/>
                  </a:cubicBezTo>
                  <a:cubicBezTo>
                    <a:pt x="157" y="185"/>
                    <a:pt x="157" y="185"/>
                    <a:pt x="157" y="185"/>
                  </a:cubicBezTo>
                  <a:cubicBezTo>
                    <a:pt x="157" y="186"/>
                    <a:pt x="157" y="186"/>
                    <a:pt x="157" y="186"/>
                  </a:cubicBezTo>
                  <a:cubicBezTo>
                    <a:pt x="157" y="191"/>
                    <a:pt x="157" y="191"/>
                    <a:pt x="157" y="191"/>
                  </a:cubicBezTo>
                  <a:cubicBezTo>
                    <a:pt x="160" y="190"/>
                    <a:pt x="160" y="190"/>
                    <a:pt x="160" y="190"/>
                  </a:cubicBezTo>
                  <a:cubicBezTo>
                    <a:pt x="173" y="173"/>
                    <a:pt x="173" y="173"/>
                    <a:pt x="173" y="173"/>
                  </a:cubicBezTo>
                  <a:cubicBezTo>
                    <a:pt x="179" y="181"/>
                    <a:pt x="179" y="181"/>
                    <a:pt x="179" y="181"/>
                  </a:cubicBezTo>
                  <a:cubicBezTo>
                    <a:pt x="179" y="178"/>
                    <a:pt x="179" y="178"/>
                    <a:pt x="179" y="178"/>
                  </a:cubicBezTo>
                  <a:cubicBezTo>
                    <a:pt x="179" y="178"/>
                    <a:pt x="179" y="178"/>
                    <a:pt x="179" y="178"/>
                  </a:cubicBezTo>
                  <a:cubicBezTo>
                    <a:pt x="179" y="178"/>
                    <a:pt x="179" y="178"/>
                    <a:pt x="179" y="178"/>
                  </a:cubicBezTo>
                  <a:cubicBezTo>
                    <a:pt x="179" y="178"/>
                    <a:pt x="179" y="178"/>
                    <a:pt x="179" y="178"/>
                  </a:cubicBezTo>
                  <a:cubicBezTo>
                    <a:pt x="183" y="170"/>
                    <a:pt x="183" y="170"/>
                    <a:pt x="183" y="170"/>
                  </a:cubicBezTo>
                  <a:cubicBezTo>
                    <a:pt x="186" y="164"/>
                    <a:pt x="186" y="164"/>
                    <a:pt x="186" y="164"/>
                  </a:cubicBezTo>
                  <a:cubicBezTo>
                    <a:pt x="196" y="164"/>
                    <a:pt x="196" y="164"/>
                    <a:pt x="196" y="164"/>
                  </a:cubicBezTo>
                  <a:cubicBezTo>
                    <a:pt x="198" y="152"/>
                    <a:pt x="198" y="152"/>
                    <a:pt x="198" y="152"/>
                  </a:cubicBezTo>
                  <a:cubicBezTo>
                    <a:pt x="199" y="152"/>
                    <a:pt x="199" y="152"/>
                    <a:pt x="199" y="152"/>
                  </a:cubicBezTo>
                  <a:cubicBezTo>
                    <a:pt x="200" y="153"/>
                    <a:pt x="200" y="153"/>
                    <a:pt x="200" y="153"/>
                  </a:cubicBezTo>
                  <a:cubicBezTo>
                    <a:pt x="207" y="154"/>
                    <a:pt x="207" y="154"/>
                    <a:pt x="207" y="154"/>
                  </a:cubicBezTo>
                  <a:cubicBezTo>
                    <a:pt x="208" y="150"/>
                    <a:pt x="208" y="150"/>
                    <a:pt x="208" y="150"/>
                  </a:cubicBezTo>
                  <a:cubicBezTo>
                    <a:pt x="205" y="144"/>
                    <a:pt x="205" y="144"/>
                    <a:pt x="205" y="144"/>
                  </a:cubicBezTo>
                  <a:cubicBezTo>
                    <a:pt x="205" y="143"/>
                    <a:pt x="205" y="143"/>
                    <a:pt x="205" y="143"/>
                  </a:cubicBezTo>
                  <a:cubicBezTo>
                    <a:pt x="207" y="138"/>
                    <a:pt x="207" y="138"/>
                    <a:pt x="207" y="138"/>
                  </a:cubicBezTo>
                  <a:cubicBezTo>
                    <a:pt x="207" y="138"/>
                    <a:pt x="207" y="138"/>
                    <a:pt x="207" y="138"/>
                  </a:cubicBezTo>
                  <a:cubicBezTo>
                    <a:pt x="207" y="137"/>
                    <a:pt x="207" y="137"/>
                    <a:pt x="207" y="137"/>
                  </a:cubicBezTo>
                  <a:cubicBezTo>
                    <a:pt x="208" y="137"/>
                    <a:pt x="208" y="137"/>
                    <a:pt x="208" y="137"/>
                  </a:cubicBezTo>
                  <a:cubicBezTo>
                    <a:pt x="208" y="137"/>
                    <a:pt x="208" y="137"/>
                    <a:pt x="208" y="137"/>
                  </a:cubicBezTo>
                  <a:cubicBezTo>
                    <a:pt x="229" y="126"/>
                    <a:pt x="229" y="126"/>
                    <a:pt x="229" y="126"/>
                  </a:cubicBezTo>
                  <a:cubicBezTo>
                    <a:pt x="228" y="115"/>
                    <a:pt x="228" y="115"/>
                    <a:pt x="228" y="115"/>
                  </a:cubicBezTo>
                  <a:cubicBezTo>
                    <a:pt x="228" y="115"/>
                    <a:pt x="228" y="115"/>
                    <a:pt x="228" y="115"/>
                  </a:cubicBezTo>
                  <a:cubicBezTo>
                    <a:pt x="228" y="114"/>
                    <a:pt x="228" y="114"/>
                    <a:pt x="228" y="114"/>
                  </a:cubicBezTo>
                  <a:cubicBezTo>
                    <a:pt x="232" y="106"/>
                    <a:pt x="232" y="106"/>
                    <a:pt x="232" y="106"/>
                  </a:cubicBezTo>
                  <a:cubicBezTo>
                    <a:pt x="233" y="105"/>
                    <a:pt x="233" y="105"/>
                    <a:pt x="233" y="105"/>
                  </a:cubicBezTo>
                  <a:cubicBezTo>
                    <a:pt x="233" y="105"/>
                    <a:pt x="233" y="105"/>
                    <a:pt x="233" y="105"/>
                  </a:cubicBezTo>
                  <a:cubicBezTo>
                    <a:pt x="239" y="90"/>
                    <a:pt x="239" y="90"/>
                    <a:pt x="239" y="90"/>
                  </a:cubicBezTo>
                  <a:cubicBezTo>
                    <a:pt x="239" y="90"/>
                    <a:pt x="239" y="90"/>
                    <a:pt x="239" y="90"/>
                  </a:cubicBezTo>
                  <a:cubicBezTo>
                    <a:pt x="239" y="90"/>
                    <a:pt x="239" y="90"/>
                    <a:pt x="239" y="90"/>
                  </a:cubicBezTo>
                  <a:cubicBezTo>
                    <a:pt x="245" y="84"/>
                    <a:pt x="245" y="84"/>
                    <a:pt x="245" y="84"/>
                  </a:cubicBezTo>
                  <a:cubicBezTo>
                    <a:pt x="248" y="78"/>
                    <a:pt x="248" y="78"/>
                    <a:pt x="248" y="78"/>
                  </a:cubicBezTo>
                  <a:cubicBezTo>
                    <a:pt x="248" y="78"/>
                    <a:pt x="248" y="78"/>
                    <a:pt x="248" y="78"/>
                  </a:cubicBezTo>
                  <a:cubicBezTo>
                    <a:pt x="248" y="78"/>
                    <a:pt x="248" y="78"/>
                    <a:pt x="248" y="78"/>
                  </a:cubicBezTo>
                  <a:cubicBezTo>
                    <a:pt x="251" y="73"/>
                    <a:pt x="251" y="73"/>
                    <a:pt x="251" y="73"/>
                  </a:cubicBezTo>
                  <a:cubicBezTo>
                    <a:pt x="248" y="67"/>
                    <a:pt x="248" y="67"/>
                    <a:pt x="248" y="67"/>
                  </a:cubicBezTo>
                  <a:cubicBezTo>
                    <a:pt x="248" y="66"/>
                    <a:pt x="248" y="66"/>
                    <a:pt x="248" y="66"/>
                  </a:cubicBezTo>
                  <a:cubicBezTo>
                    <a:pt x="248" y="66"/>
                    <a:pt x="248" y="66"/>
                    <a:pt x="248" y="66"/>
                  </a:cubicBezTo>
                  <a:cubicBezTo>
                    <a:pt x="248" y="60"/>
                    <a:pt x="248" y="60"/>
                    <a:pt x="248" y="60"/>
                  </a:cubicBezTo>
                  <a:cubicBezTo>
                    <a:pt x="245" y="60"/>
                    <a:pt x="245" y="60"/>
                    <a:pt x="245" y="60"/>
                  </a:cubicBezTo>
                  <a:cubicBezTo>
                    <a:pt x="239" y="63"/>
                    <a:pt x="239" y="63"/>
                    <a:pt x="239" y="63"/>
                  </a:cubicBezTo>
                  <a:cubicBezTo>
                    <a:pt x="236" y="65"/>
                    <a:pt x="232" y="64"/>
                    <a:pt x="227" y="61"/>
                  </a:cubicBezTo>
                  <a:cubicBezTo>
                    <a:pt x="225" y="59"/>
                    <a:pt x="225" y="55"/>
                    <a:pt x="226" y="49"/>
                  </a:cubicBezTo>
                  <a:cubicBezTo>
                    <a:pt x="223" y="49"/>
                    <a:pt x="223" y="49"/>
                    <a:pt x="223" y="49"/>
                  </a:cubicBezTo>
                  <a:cubicBezTo>
                    <a:pt x="221" y="51"/>
                    <a:pt x="221" y="51"/>
                    <a:pt x="221" y="51"/>
                  </a:cubicBezTo>
                  <a:cubicBezTo>
                    <a:pt x="217" y="55"/>
                    <a:pt x="215" y="57"/>
                    <a:pt x="214" y="57"/>
                  </a:cubicBezTo>
                  <a:cubicBezTo>
                    <a:pt x="213" y="57"/>
                    <a:pt x="213" y="57"/>
                    <a:pt x="212" y="57"/>
                  </a:cubicBezTo>
                  <a:cubicBezTo>
                    <a:pt x="211" y="56"/>
                    <a:pt x="211" y="54"/>
                    <a:pt x="211" y="50"/>
                  </a:cubicBezTo>
                  <a:cubicBezTo>
                    <a:pt x="211" y="47"/>
                    <a:pt x="211" y="44"/>
                    <a:pt x="212" y="44"/>
                  </a:cubicBezTo>
                  <a:cubicBezTo>
                    <a:pt x="213" y="42"/>
                    <a:pt x="213" y="42"/>
                    <a:pt x="214" y="43"/>
                  </a:cubicBezTo>
                  <a:cubicBezTo>
                    <a:pt x="222" y="29"/>
                    <a:pt x="222" y="29"/>
                    <a:pt x="222" y="29"/>
                  </a:cubicBezTo>
                  <a:cubicBezTo>
                    <a:pt x="224" y="24"/>
                    <a:pt x="224" y="24"/>
                    <a:pt x="224" y="24"/>
                  </a:cubicBezTo>
                  <a:cubicBezTo>
                    <a:pt x="225" y="18"/>
                    <a:pt x="225" y="18"/>
                    <a:pt x="225" y="18"/>
                  </a:cubicBezTo>
                  <a:cubicBezTo>
                    <a:pt x="221" y="14"/>
                    <a:pt x="221" y="14"/>
                    <a:pt x="221" y="14"/>
                  </a:cubicBezTo>
                  <a:cubicBezTo>
                    <a:pt x="219" y="13"/>
                    <a:pt x="219" y="10"/>
                    <a:pt x="220" y="6"/>
                  </a:cubicBezTo>
                  <a:cubicBezTo>
                    <a:pt x="220" y="4"/>
                    <a:pt x="220" y="4"/>
                    <a:pt x="220" y="4"/>
                  </a:cubicBezTo>
                  <a:cubicBezTo>
                    <a:pt x="220" y="2"/>
                    <a:pt x="219" y="1"/>
                    <a:pt x="217" y="0"/>
                  </a:cubicBezTo>
                  <a:cubicBezTo>
                    <a:pt x="217" y="0"/>
                    <a:pt x="217" y="0"/>
                    <a:pt x="217" y="0"/>
                  </a:cubicBezTo>
                  <a:cubicBezTo>
                    <a:pt x="216" y="1"/>
                    <a:pt x="216" y="1"/>
                    <a:pt x="216" y="1"/>
                  </a:cubicBezTo>
                  <a:cubicBezTo>
                    <a:pt x="215" y="4"/>
                    <a:pt x="212" y="6"/>
                    <a:pt x="208" y="4"/>
                  </a:cubicBezTo>
                  <a:cubicBezTo>
                    <a:pt x="206" y="4"/>
                    <a:pt x="203" y="4"/>
                    <a:pt x="201" y="4"/>
                  </a:cubicBezTo>
                  <a:close/>
                </a:path>
              </a:pathLst>
            </a:custGeom>
            <a:solidFill>
              <a:srgbClr val="F0587D"/>
            </a:solidFill>
            <a:ln>
              <a:noFill/>
            </a:ln>
            <a:effectLst>
              <a:outerShdw blurRad="139700" sx="111000" sy="111000" algn="ctr" rotWithShape="0">
                <a:prstClr val="black">
                  <a:alpha val="55000"/>
                </a:prstClr>
              </a:outerShdw>
            </a:effectLst>
          </p:spPr>
          <p:txBody>
            <a:bodyPr/>
            <a:lstStyle/>
            <a:p>
              <a:endParaRPr lang="zh-CN" altLang="en-US"/>
            </a:p>
          </p:txBody>
        </p:sp>
        <p:sp>
          <p:nvSpPr>
            <p:cNvPr id="506" name="Freeform 19"/>
            <p:cNvSpPr>
              <a:spLocks noChangeArrowheads="1"/>
            </p:cNvSpPr>
            <p:nvPr/>
          </p:nvSpPr>
          <p:spPr bwMode="auto">
            <a:xfrm>
              <a:off x="3718607" y="3575281"/>
              <a:ext cx="784225" cy="492125"/>
            </a:xfrm>
            <a:custGeom>
              <a:avLst/>
              <a:gdLst>
                <a:gd name="T0" fmla="*/ 2147483647 w 244"/>
                <a:gd name="T1" fmla="*/ 2147483647 h 153"/>
                <a:gd name="T2" fmla="*/ 2147483647 w 244"/>
                <a:gd name="T3" fmla="*/ 2147483647 h 153"/>
                <a:gd name="T4" fmla="*/ 2147483647 w 244"/>
                <a:gd name="T5" fmla="*/ 2147483647 h 153"/>
                <a:gd name="T6" fmla="*/ 2147483647 w 244"/>
                <a:gd name="T7" fmla="*/ 2147483647 h 153"/>
                <a:gd name="T8" fmla="*/ 2147483647 w 244"/>
                <a:gd name="T9" fmla="*/ 2147483647 h 153"/>
                <a:gd name="T10" fmla="*/ 2147483647 w 244"/>
                <a:gd name="T11" fmla="*/ 2147483647 h 153"/>
                <a:gd name="T12" fmla="*/ 2147483647 w 244"/>
                <a:gd name="T13" fmla="*/ 2147483647 h 153"/>
                <a:gd name="T14" fmla="*/ 2147483647 w 244"/>
                <a:gd name="T15" fmla="*/ 2147483647 h 153"/>
                <a:gd name="T16" fmla="*/ 2147483647 w 244"/>
                <a:gd name="T17" fmla="*/ 2147483647 h 153"/>
                <a:gd name="T18" fmla="*/ 2147483647 w 244"/>
                <a:gd name="T19" fmla="*/ 2147483647 h 153"/>
                <a:gd name="T20" fmla="*/ 2147483647 w 244"/>
                <a:gd name="T21" fmla="*/ 2147483647 h 153"/>
                <a:gd name="T22" fmla="*/ 2147483647 w 244"/>
                <a:gd name="T23" fmla="*/ 2147483647 h 153"/>
                <a:gd name="T24" fmla="*/ 2147483647 w 244"/>
                <a:gd name="T25" fmla="*/ 2147483647 h 153"/>
                <a:gd name="T26" fmla="*/ 2147483647 w 244"/>
                <a:gd name="T27" fmla="*/ 2147483647 h 153"/>
                <a:gd name="T28" fmla="*/ 2147483647 w 244"/>
                <a:gd name="T29" fmla="*/ 2147483647 h 153"/>
                <a:gd name="T30" fmla="*/ 2147483647 w 244"/>
                <a:gd name="T31" fmla="*/ 2147483647 h 153"/>
                <a:gd name="T32" fmla="*/ 2147483647 w 244"/>
                <a:gd name="T33" fmla="*/ 2147483647 h 153"/>
                <a:gd name="T34" fmla="*/ 2147483647 w 244"/>
                <a:gd name="T35" fmla="*/ 2147483647 h 153"/>
                <a:gd name="T36" fmla="*/ 2147483647 w 244"/>
                <a:gd name="T37" fmla="*/ 2147483647 h 153"/>
                <a:gd name="T38" fmla="*/ 2147483647 w 244"/>
                <a:gd name="T39" fmla="*/ 2147483647 h 153"/>
                <a:gd name="T40" fmla="*/ 2147483647 w 244"/>
                <a:gd name="T41" fmla="*/ 2147483647 h 153"/>
                <a:gd name="T42" fmla="*/ 2147483647 w 244"/>
                <a:gd name="T43" fmla="*/ 2147483647 h 153"/>
                <a:gd name="T44" fmla="*/ 2147483647 w 244"/>
                <a:gd name="T45" fmla="*/ 2147483647 h 153"/>
                <a:gd name="T46" fmla="*/ 2147483647 w 244"/>
                <a:gd name="T47" fmla="*/ 2147483647 h 153"/>
                <a:gd name="T48" fmla="*/ 2147483647 w 244"/>
                <a:gd name="T49" fmla="*/ 2147483647 h 153"/>
                <a:gd name="T50" fmla="*/ 2147483647 w 244"/>
                <a:gd name="T51" fmla="*/ 2147483647 h 153"/>
                <a:gd name="T52" fmla="*/ 2147483647 w 244"/>
                <a:gd name="T53" fmla="*/ 2147483647 h 153"/>
                <a:gd name="T54" fmla="*/ 2147483647 w 244"/>
                <a:gd name="T55" fmla="*/ 2147483647 h 153"/>
                <a:gd name="T56" fmla="*/ 2147483647 w 244"/>
                <a:gd name="T57" fmla="*/ 2147483647 h 153"/>
                <a:gd name="T58" fmla="*/ 2147483647 w 244"/>
                <a:gd name="T59" fmla="*/ 2147483647 h 153"/>
                <a:gd name="T60" fmla="*/ 2147483647 w 244"/>
                <a:gd name="T61" fmla="*/ 2147483647 h 153"/>
                <a:gd name="T62" fmla="*/ 2147483647 w 244"/>
                <a:gd name="T63" fmla="*/ 2147483647 h 153"/>
                <a:gd name="T64" fmla="*/ 2147483647 w 244"/>
                <a:gd name="T65" fmla="*/ 2147483647 h 153"/>
                <a:gd name="T66" fmla="*/ 2147483647 w 244"/>
                <a:gd name="T67" fmla="*/ 2147483647 h 153"/>
                <a:gd name="T68" fmla="*/ 2147483647 w 244"/>
                <a:gd name="T69" fmla="*/ 2147483647 h 153"/>
                <a:gd name="T70" fmla="*/ 2147483647 w 244"/>
                <a:gd name="T71" fmla="*/ 2147483647 h 153"/>
                <a:gd name="T72" fmla="*/ 2147483647 w 244"/>
                <a:gd name="T73" fmla="*/ 2147483647 h 153"/>
                <a:gd name="T74" fmla="*/ 2147483647 w 244"/>
                <a:gd name="T75" fmla="*/ 2147483647 h 153"/>
                <a:gd name="T76" fmla="*/ 2147483647 w 244"/>
                <a:gd name="T77" fmla="*/ 2147483647 h 153"/>
                <a:gd name="T78" fmla="*/ 2147483647 w 244"/>
                <a:gd name="T79" fmla="*/ 2147483647 h 153"/>
                <a:gd name="T80" fmla="*/ 2147483647 w 244"/>
                <a:gd name="T81" fmla="*/ 2147483647 h 153"/>
                <a:gd name="T82" fmla="*/ 2147483647 w 244"/>
                <a:gd name="T83" fmla="*/ 2147483647 h 153"/>
                <a:gd name="T84" fmla="*/ 2147483647 w 244"/>
                <a:gd name="T85" fmla="*/ 2147483647 h 153"/>
                <a:gd name="T86" fmla="*/ 2147483647 w 244"/>
                <a:gd name="T87" fmla="*/ 2147483647 h 153"/>
                <a:gd name="T88" fmla="*/ 2147483647 w 244"/>
                <a:gd name="T89" fmla="*/ 2147483647 h 153"/>
                <a:gd name="T90" fmla="*/ 2147483647 w 244"/>
                <a:gd name="T91" fmla="*/ 0 h 153"/>
                <a:gd name="T92" fmla="*/ 2147483647 w 244"/>
                <a:gd name="T93" fmla="*/ 2147483647 h 153"/>
                <a:gd name="T94" fmla="*/ 2147483647 w 244"/>
                <a:gd name="T95" fmla="*/ 2147483647 h 15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44"/>
                <a:gd name="T145" fmla="*/ 0 h 153"/>
                <a:gd name="T146" fmla="*/ 244 w 244"/>
                <a:gd name="T147" fmla="*/ 153 h 15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44" h="153">
                  <a:moveTo>
                    <a:pt x="31" y="1"/>
                  </a:moveTo>
                  <a:cubicBezTo>
                    <a:pt x="30" y="2"/>
                    <a:pt x="30" y="2"/>
                    <a:pt x="30" y="2"/>
                  </a:cubicBezTo>
                  <a:cubicBezTo>
                    <a:pt x="32" y="5"/>
                    <a:pt x="32" y="5"/>
                    <a:pt x="32" y="5"/>
                  </a:cubicBezTo>
                  <a:cubicBezTo>
                    <a:pt x="43" y="12"/>
                    <a:pt x="43" y="12"/>
                    <a:pt x="43" y="12"/>
                  </a:cubicBezTo>
                  <a:cubicBezTo>
                    <a:pt x="43" y="12"/>
                    <a:pt x="43" y="12"/>
                    <a:pt x="43" y="12"/>
                  </a:cubicBezTo>
                  <a:cubicBezTo>
                    <a:pt x="43" y="12"/>
                    <a:pt x="43" y="12"/>
                    <a:pt x="43" y="12"/>
                  </a:cubicBezTo>
                  <a:cubicBezTo>
                    <a:pt x="43" y="12"/>
                    <a:pt x="43" y="12"/>
                    <a:pt x="43" y="12"/>
                  </a:cubicBezTo>
                  <a:cubicBezTo>
                    <a:pt x="50" y="19"/>
                    <a:pt x="50" y="19"/>
                    <a:pt x="50" y="19"/>
                  </a:cubicBezTo>
                  <a:cubicBezTo>
                    <a:pt x="49" y="20"/>
                    <a:pt x="49" y="20"/>
                    <a:pt x="49" y="20"/>
                  </a:cubicBezTo>
                  <a:cubicBezTo>
                    <a:pt x="45" y="25"/>
                    <a:pt x="45" y="25"/>
                    <a:pt x="45" y="25"/>
                  </a:cubicBezTo>
                  <a:cubicBezTo>
                    <a:pt x="44" y="25"/>
                    <a:pt x="44" y="25"/>
                    <a:pt x="44" y="25"/>
                  </a:cubicBezTo>
                  <a:cubicBezTo>
                    <a:pt x="44" y="26"/>
                    <a:pt x="44" y="26"/>
                    <a:pt x="44" y="26"/>
                  </a:cubicBezTo>
                  <a:cubicBezTo>
                    <a:pt x="37" y="26"/>
                    <a:pt x="37" y="26"/>
                    <a:pt x="37" y="26"/>
                  </a:cubicBezTo>
                  <a:cubicBezTo>
                    <a:pt x="33" y="27"/>
                    <a:pt x="33" y="27"/>
                    <a:pt x="33" y="27"/>
                  </a:cubicBezTo>
                  <a:cubicBezTo>
                    <a:pt x="30" y="29"/>
                    <a:pt x="30" y="29"/>
                    <a:pt x="30" y="29"/>
                  </a:cubicBezTo>
                  <a:cubicBezTo>
                    <a:pt x="32" y="33"/>
                    <a:pt x="32" y="33"/>
                    <a:pt x="32" y="33"/>
                  </a:cubicBezTo>
                  <a:cubicBezTo>
                    <a:pt x="32" y="33"/>
                    <a:pt x="32" y="33"/>
                    <a:pt x="32" y="33"/>
                  </a:cubicBezTo>
                  <a:cubicBezTo>
                    <a:pt x="32" y="37"/>
                    <a:pt x="32" y="37"/>
                    <a:pt x="32" y="37"/>
                  </a:cubicBezTo>
                  <a:cubicBezTo>
                    <a:pt x="36" y="43"/>
                    <a:pt x="36" y="43"/>
                    <a:pt x="36" y="43"/>
                  </a:cubicBezTo>
                  <a:cubicBezTo>
                    <a:pt x="36" y="43"/>
                    <a:pt x="36" y="43"/>
                    <a:pt x="36" y="43"/>
                  </a:cubicBezTo>
                  <a:cubicBezTo>
                    <a:pt x="36" y="54"/>
                    <a:pt x="36" y="54"/>
                    <a:pt x="36" y="54"/>
                  </a:cubicBezTo>
                  <a:cubicBezTo>
                    <a:pt x="39" y="55"/>
                    <a:pt x="39" y="55"/>
                    <a:pt x="39" y="55"/>
                  </a:cubicBezTo>
                  <a:cubicBezTo>
                    <a:pt x="44" y="57"/>
                    <a:pt x="44" y="57"/>
                    <a:pt x="44" y="57"/>
                  </a:cubicBezTo>
                  <a:cubicBezTo>
                    <a:pt x="45" y="57"/>
                    <a:pt x="45" y="57"/>
                    <a:pt x="45" y="57"/>
                  </a:cubicBezTo>
                  <a:cubicBezTo>
                    <a:pt x="45" y="57"/>
                    <a:pt x="45" y="57"/>
                    <a:pt x="45" y="57"/>
                  </a:cubicBezTo>
                  <a:cubicBezTo>
                    <a:pt x="45" y="57"/>
                    <a:pt x="45" y="57"/>
                    <a:pt x="45" y="57"/>
                  </a:cubicBezTo>
                  <a:cubicBezTo>
                    <a:pt x="46" y="58"/>
                    <a:pt x="46" y="58"/>
                    <a:pt x="46" y="58"/>
                  </a:cubicBezTo>
                  <a:cubicBezTo>
                    <a:pt x="51" y="65"/>
                    <a:pt x="51" y="65"/>
                    <a:pt x="51" y="65"/>
                  </a:cubicBezTo>
                  <a:cubicBezTo>
                    <a:pt x="51" y="65"/>
                    <a:pt x="51" y="65"/>
                    <a:pt x="51" y="65"/>
                  </a:cubicBezTo>
                  <a:cubicBezTo>
                    <a:pt x="51" y="65"/>
                    <a:pt x="51" y="65"/>
                    <a:pt x="51" y="65"/>
                  </a:cubicBezTo>
                  <a:cubicBezTo>
                    <a:pt x="54" y="73"/>
                    <a:pt x="54" y="73"/>
                    <a:pt x="54" y="73"/>
                  </a:cubicBezTo>
                  <a:cubicBezTo>
                    <a:pt x="54" y="73"/>
                    <a:pt x="54" y="73"/>
                    <a:pt x="54" y="73"/>
                  </a:cubicBezTo>
                  <a:cubicBezTo>
                    <a:pt x="54" y="73"/>
                    <a:pt x="54" y="73"/>
                    <a:pt x="54" y="73"/>
                  </a:cubicBezTo>
                  <a:cubicBezTo>
                    <a:pt x="54" y="78"/>
                    <a:pt x="54" y="78"/>
                    <a:pt x="54" y="78"/>
                  </a:cubicBezTo>
                  <a:cubicBezTo>
                    <a:pt x="53" y="81"/>
                    <a:pt x="52" y="83"/>
                    <a:pt x="52" y="85"/>
                  </a:cubicBezTo>
                  <a:cubicBezTo>
                    <a:pt x="50" y="87"/>
                    <a:pt x="46" y="90"/>
                    <a:pt x="40" y="92"/>
                  </a:cubicBezTo>
                  <a:cubicBezTo>
                    <a:pt x="27" y="100"/>
                    <a:pt x="27" y="100"/>
                    <a:pt x="27" y="100"/>
                  </a:cubicBezTo>
                  <a:cubicBezTo>
                    <a:pt x="26" y="100"/>
                    <a:pt x="26" y="100"/>
                    <a:pt x="26" y="100"/>
                  </a:cubicBezTo>
                  <a:cubicBezTo>
                    <a:pt x="2" y="102"/>
                    <a:pt x="2" y="102"/>
                    <a:pt x="2" y="102"/>
                  </a:cubicBezTo>
                  <a:cubicBezTo>
                    <a:pt x="0" y="108"/>
                    <a:pt x="0" y="108"/>
                    <a:pt x="0" y="108"/>
                  </a:cubicBezTo>
                  <a:cubicBezTo>
                    <a:pt x="4" y="116"/>
                    <a:pt x="4" y="116"/>
                    <a:pt x="4" y="116"/>
                  </a:cubicBezTo>
                  <a:cubicBezTo>
                    <a:pt x="4" y="116"/>
                    <a:pt x="4" y="116"/>
                    <a:pt x="4" y="116"/>
                  </a:cubicBezTo>
                  <a:cubicBezTo>
                    <a:pt x="4" y="117"/>
                    <a:pt x="4" y="117"/>
                    <a:pt x="4" y="117"/>
                  </a:cubicBezTo>
                  <a:cubicBezTo>
                    <a:pt x="6" y="127"/>
                    <a:pt x="6" y="127"/>
                    <a:pt x="6" y="127"/>
                  </a:cubicBezTo>
                  <a:cubicBezTo>
                    <a:pt x="19" y="143"/>
                    <a:pt x="19" y="143"/>
                    <a:pt x="19" y="143"/>
                  </a:cubicBezTo>
                  <a:cubicBezTo>
                    <a:pt x="20" y="143"/>
                    <a:pt x="20" y="143"/>
                    <a:pt x="20" y="143"/>
                  </a:cubicBezTo>
                  <a:cubicBezTo>
                    <a:pt x="20" y="143"/>
                    <a:pt x="20" y="143"/>
                    <a:pt x="20" y="143"/>
                  </a:cubicBezTo>
                  <a:cubicBezTo>
                    <a:pt x="20" y="143"/>
                    <a:pt x="20" y="143"/>
                    <a:pt x="20" y="143"/>
                  </a:cubicBezTo>
                  <a:cubicBezTo>
                    <a:pt x="25" y="153"/>
                    <a:pt x="25" y="153"/>
                    <a:pt x="25" y="153"/>
                  </a:cubicBezTo>
                  <a:cubicBezTo>
                    <a:pt x="26" y="151"/>
                    <a:pt x="26" y="151"/>
                    <a:pt x="26" y="151"/>
                  </a:cubicBezTo>
                  <a:cubicBezTo>
                    <a:pt x="26" y="151"/>
                    <a:pt x="26" y="151"/>
                    <a:pt x="26" y="151"/>
                  </a:cubicBezTo>
                  <a:cubicBezTo>
                    <a:pt x="30" y="139"/>
                    <a:pt x="30" y="139"/>
                    <a:pt x="30" y="139"/>
                  </a:cubicBezTo>
                  <a:cubicBezTo>
                    <a:pt x="30" y="139"/>
                    <a:pt x="30" y="139"/>
                    <a:pt x="30" y="139"/>
                  </a:cubicBezTo>
                  <a:cubicBezTo>
                    <a:pt x="30" y="138"/>
                    <a:pt x="30" y="138"/>
                    <a:pt x="30" y="138"/>
                  </a:cubicBezTo>
                  <a:cubicBezTo>
                    <a:pt x="30" y="138"/>
                    <a:pt x="30" y="138"/>
                    <a:pt x="30" y="138"/>
                  </a:cubicBezTo>
                  <a:cubicBezTo>
                    <a:pt x="38" y="128"/>
                    <a:pt x="38" y="128"/>
                    <a:pt x="38" y="128"/>
                  </a:cubicBezTo>
                  <a:cubicBezTo>
                    <a:pt x="39" y="127"/>
                    <a:pt x="39" y="127"/>
                    <a:pt x="39" y="127"/>
                  </a:cubicBezTo>
                  <a:cubicBezTo>
                    <a:pt x="49" y="123"/>
                    <a:pt x="49" y="123"/>
                    <a:pt x="49" y="123"/>
                  </a:cubicBezTo>
                  <a:cubicBezTo>
                    <a:pt x="50" y="123"/>
                    <a:pt x="50" y="123"/>
                    <a:pt x="50" y="123"/>
                  </a:cubicBezTo>
                  <a:cubicBezTo>
                    <a:pt x="56" y="127"/>
                    <a:pt x="56" y="127"/>
                    <a:pt x="56" y="127"/>
                  </a:cubicBezTo>
                  <a:cubicBezTo>
                    <a:pt x="64" y="126"/>
                    <a:pt x="64" y="126"/>
                    <a:pt x="64" y="126"/>
                  </a:cubicBezTo>
                  <a:cubicBezTo>
                    <a:pt x="62" y="112"/>
                    <a:pt x="62" y="112"/>
                    <a:pt x="62" y="112"/>
                  </a:cubicBezTo>
                  <a:cubicBezTo>
                    <a:pt x="63" y="111"/>
                    <a:pt x="63" y="111"/>
                    <a:pt x="63" y="111"/>
                  </a:cubicBezTo>
                  <a:cubicBezTo>
                    <a:pt x="71" y="111"/>
                    <a:pt x="71" y="111"/>
                    <a:pt x="71" y="111"/>
                  </a:cubicBezTo>
                  <a:cubicBezTo>
                    <a:pt x="79" y="111"/>
                    <a:pt x="79" y="111"/>
                    <a:pt x="79" y="111"/>
                  </a:cubicBezTo>
                  <a:cubicBezTo>
                    <a:pt x="80" y="111"/>
                    <a:pt x="80" y="111"/>
                    <a:pt x="80" y="111"/>
                  </a:cubicBezTo>
                  <a:cubicBezTo>
                    <a:pt x="80" y="111"/>
                    <a:pt x="80" y="111"/>
                    <a:pt x="80" y="111"/>
                  </a:cubicBezTo>
                  <a:cubicBezTo>
                    <a:pt x="96" y="119"/>
                    <a:pt x="96" y="119"/>
                    <a:pt x="96" y="119"/>
                  </a:cubicBezTo>
                  <a:cubicBezTo>
                    <a:pt x="109" y="121"/>
                    <a:pt x="109" y="121"/>
                    <a:pt x="109" y="121"/>
                  </a:cubicBezTo>
                  <a:cubicBezTo>
                    <a:pt x="110" y="121"/>
                    <a:pt x="110" y="121"/>
                    <a:pt x="110" y="121"/>
                  </a:cubicBezTo>
                  <a:cubicBezTo>
                    <a:pt x="110" y="121"/>
                    <a:pt x="110" y="121"/>
                    <a:pt x="110" y="121"/>
                  </a:cubicBezTo>
                  <a:cubicBezTo>
                    <a:pt x="110" y="121"/>
                    <a:pt x="110" y="121"/>
                    <a:pt x="110" y="121"/>
                  </a:cubicBezTo>
                  <a:cubicBezTo>
                    <a:pt x="114" y="125"/>
                    <a:pt x="114" y="125"/>
                    <a:pt x="114" y="125"/>
                  </a:cubicBezTo>
                  <a:cubicBezTo>
                    <a:pt x="121" y="127"/>
                    <a:pt x="121" y="127"/>
                    <a:pt x="121" y="127"/>
                  </a:cubicBezTo>
                  <a:cubicBezTo>
                    <a:pt x="121" y="127"/>
                    <a:pt x="121" y="127"/>
                    <a:pt x="121" y="127"/>
                  </a:cubicBezTo>
                  <a:cubicBezTo>
                    <a:pt x="121" y="127"/>
                    <a:pt x="121" y="127"/>
                    <a:pt x="121" y="127"/>
                  </a:cubicBezTo>
                  <a:cubicBezTo>
                    <a:pt x="121" y="127"/>
                    <a:pt x="121" y="127"/>
                    <a:pt x="121" y="127"/>
                  </a:cubicBezTo>
                  <a:cubicBezTo>
                    <a:pt x="121" y="127"/>
                    <a:pt x="121" y="127"/>
                    <a:pt x="121" y="127"/>
                  </a:cubicBezTo>
                  <a:cubicBezTo>
                    <a:pt x="125" y="131"/>
                    <a:pt x="125" y="131"/>
                    <a:pt x="125" y="131"/>
                  </a:cubicBezTo>
                  <a:cubicBezTo>
                    <a:pt x="127" y="132"/>
                    <a:pt x="127" y="132"/>
                    <a:pt x="127" y="132"/>
                  </a:cubicBezTo>
                  <a:cubicBezTo>
                    <a:pt x="132" y="128"/>
                    <a:pt x="132" y="128"/>
                    <a:pt x="132" y="128"/>
                  </a:cubicBezTo>
                  <a:cubicBezTo>
                    <a:pt x="132" y="127"/>
                    <a:pt x="132" y="127"/>
                    <a:pt x="132" y="127"/>
                  </a:cubicBezTo>
                  <a:cubicBezTo>
                    <a:pt x="138" y="122"/>
                    <a:pt x="138" y="122"/>
                    <a:pt x="138" y="122"/>
                  </a:cubicBezTo>
                  <a:cubicBezTo>
                    <a:pt x="142" y="115"/>
                    <a:pt x="142" y="115"/>
                    <a:pt x="142" y="115"/>
                  </a:cubicBezTo>
                  <a:cubicBezTo>
                    <a:pt x="148" y="119"/>
                    <a:pt x="148" y="119"/>
                    <a:pt x="148" y="119"/>
                  </a:cubicBezTo>
                  <a:cubicBezTo>
                    <a:pt x="148" y="119"/>
                    <a:pt x="148" y="119"/>
                    <a:pt x="148" y="119"/>
                  </a:cubicBezTo>
                  <a:cubicBezTo>
                    <a:pt x="148" y="120"/>
                    <a:pt x="148" y="120"/>
                    <a:pt x="148" y="120"/>
                  </a:cubicBezTo>
                  <a:cubicBezTo>
                    <a:pt x="150" y="125"/>
                    <a:pt x="150" y="125"/>
                    <a:pt x="150" y="125"/>
                  </a:cubicBezTo>
                  <a:cubicBezTo>
                    <a:pt x="150" y="126"/>
                    <a:pt x="150" y="126"/>
                    <a:pt x="150" y="126"/>
                  </a:cubicBezTo>
                  <a:cubicBezTo>
                    <a:pt x="149" y="129"/>
                    <a:pt x="149" y="129"/>
                    <a:pt x="149" y="129"/>
                  </a:cubicBezTo>
                  <a:cubicBezTo>
                    <a:pt x="150" y="130"/>
                    <a:pt x="150" y="130"/>
                    <a:pt x="150" y="130"/>
                  </a:cubicBezTo>
                  <a:cubicBezTo>
                    <a:pt x="154" y="128"/>
                    <a:pt x="154" y="128"/>
                    <a:pt x="154" y="128"/>
                  </a:cubicBezTo>
                  <a:cubicBezTo>
                    <a:pt x="159" y="123"/>
                    <a:pt x="159" y="123"/>
                    <a:pt x="159" y="123"/>
                  </a:cubicBezTo>
                  <a:cubicBezTo>
                    <a:pt x="164" y="123"/>
                    <a:pt x="164" y="123"/>
                    <a:pt x="164" y="123"/>
                  </a:cubicBezTo>
                  <a:cubicBezTo>
                    <a:pt x="164" y="123"/>
                    <a:pt x="164" y="123"/>
                    <a:pt x="164" y="123"/>
                  </a:cubicBezTo>
                  <a:cubicBezTo>
                    <a:pt x="165" y="123"/>
                    <a:pt x="165" y="123"/>
                    <a:pt x="165" y="123"/>
                  </a:cubicBezTo>
                  <a:cubicBezTo>
                    <a:pt x="168" y="125"/>
                    <a:pt x="168" y="125"/>
                    <a:pt x="168" y="125"/>
                  </a:cubicBezTo>
                  <a:cubicBezTo>
                    <a:pt x="171" y="128"/>
                    <a:pt x="172" y="130"/>
                    <a:pt x="171" y="132"/>
                  </a:cubicBezTo>
                  <a:cubicBezTo>
                    <a:pt x="170" y="141"/>
                    <a:pt x="170" y="141"/>
                    <a:pt x="170" y="141"/>
                  </a:cubicBezTo>
                  <a:cubicBezTo>
                    <a:pt x="173" y="145"/>
                    <a:pt x="173" y="145"/>
                    <a:pt x="173" y="145"/>
                  </a:cubicBezTo>
                  <a:cubicBezTo>
                    <a:pt x="174" y="145"/>
                    <a:pt x="174" y="145"/>
                    <a:pt x="174" y="145"/>
                  </a:cubicBezTo>
                  <a:cubicBezTo>
                    <a:pt x="183" y="135"/>
                    <a:pt x="190" y="130"/>
                    <a:pt x="194" y="130"/>
                  </a:cubicBezTo>
                  <a:cubicBezTo>
                    <a:pt x="204" y="130"/>
                    <a:pt x="204" y="130"/>
                    <a:pt x="204" y="130"/>
                  </a:cubicBezTo>
                  <a:cubicBezTo>
                    <a:pt x="207" y="125"/>
                    <a:pt x="207" y="125"/>
                    <a:pt x="207" y="125"/>
                  </a:cubicBezTo>
                  <a:cubicBezTo>
                    <a:pt x="215" y="121"/>
                    <a:pt x="215" y="121"/>
                    <a:pt x="215" y="121"/>
                  </a:cubicBezTo>
                  <a:cubicBezTo>
                    <a:pt x="216" y="121"/>
                    <a:pt x="216" y="121"/>
                    <a:pt x="216" y="121"/>
                  </a:cubicBezTo>
                  <a:cubicBezTo>
                    <a:pt x="226" y="120"/>
                    <a:pt x="226" y="120"/>
                    <a:pt x="226" y="120"/>
                  </a:cubicBezTo>
                  <a:cubicBezTo>
                    <a:pt x="237" y="114"/>
                    <a:pt x="237" y="114"/>
                    <a:pt x="237" y="114"/>
                  </a:cubicBezTo>
                  <a:cubicBezTo>
                    <a:pt x="237" y="114"/>
                    <a:pt x="237" y="114"/>
                    <a:pt x="237" y="114"/>
                  </a:cubicBezTo>
                  <a:cubicBezTo>
                    <a:pt x="244" y="114"/>
                    <a:pt x="244" y="114"/>
                    <a:pt x="244" y="114"/>
                  </a:cubicBezTo>
                  <a:cubicBezTo>
                    <a:pt x="242" y="111"/>
                    <a:pt x="242" y="111"/>
                    <a:pt x="242" y="111"/>
                  </a:cubicBezTo>
                  <a:cubicBezTo>
                    <a:pt x="243" y="110"/>
                    <a:pt x="243" y="110"/>
                    <a:pt x="243" y="110"/>
                  </a:cubicBezTo>
                  <a:cubicBezTo>
                    <a:pt x="244" y="108"/>
                    <a:pt x="244" y="108"/>
                    <a:pt x="244" y="108"/>
                  </a:cubicBezTo>
                  <a:cubicBezTo>
                    <a:pt x="230" y="77"/>
                    <a:pt x="230" y="77"/>
                    <a:pt x="230" y="77"/>
                  </a:cubicBezTo>
                  <a:cubicBezTo>
                    <a:pt x="230" y="76"/>
                    <a:pt x="230" y="76"/>
                    <a:pt x="230" y="76"/>
                  </a:cubicBezTo>
                  <a:cubicBezTo>
                    <a:pt x="229" y="75"/>
                    <a:pt x="229" y="75"/>
                    <a:pt x="229" y="75"/>
                  </a:cubicBezTo>
                  <a:cubicBezTo>
                    <a:pt x="236" y="67"/>
                    <a:pt x="236" y="67"/>
                    <a:pt x="236" y="67"/>
                  </a:cubicBezTo>
                  <a:cubicBezTo>
                    <a:pt x="234" y="65"/>
                    <a:pt x="234" y="65"/>
                    <a:pt x="234" y="65"/>
                  </a:cubicBezTo>
                  <a:cubicBezTo>
                    <a:pt x="223" y="63"/>
                    <a:pt x="223" y="63"/>
                    <a:pt x="223" y="63"/>
                  </a:cubicBezTo>
                  <a:cubicBezTo>
                    <a:pt x="222" y="63"/>
                    <a:pt x="222" y="63"/>
                    <a:pt x="222" y="63"/>
                  </a:cubicBezTo>
                  <a:cubicBezTo>
                    <a:pt x="222" y="63"/>
                    <a:pt x="222" y="63"/>
                    <a:pt x="222" y="63"/>
                  </a:cubicBezTo>
                  <a:cubicBezTo>
                    <a:pt x="222" y="62"/>
                    <a:pt x="222" y="62"/>
                    <a:pt x="222" y="62"/>
                  </a:cubicBezTo>
                  <a:cubicBezTo>
                    <a:pt x="215" y="55"/>
                    <a:pt x="215" y="55"/>
                    <a:pt x="215" y="55"/>
                  </a:cubicBezTo>
                  <a:cubicBezTo>
                    <a:pt x="215" y="53"/>
                    <a:pt x="215" y="53"/>
                    <a:pt x="215" y="53"/>
                  </a:cubicBezTo>
                  <a:cubicBezTo>
                    <a:pt x="215" y="53"/>
                    <a:pt x="215" y="53"/>
                    <a:pt x="215" y="53"/>
                  </a:cubicBezTo>
                  <a:cubicBezTo>
                    <a:pt x="214" y="54"/>
                    <a:pt x="214" y="54"/>
                    <a:pt x="214" y="54"/>
                  </a:cubicBezTo>
                  <a:cubicBezTo>
                    <a:pt x="208" y="50"/>
                    <a:pt x="208" y="50"/>
                    <a:pt x="208" y="50"/>
                  </a:cubicBezTo>
                  <a:cubicBezTo>
                    <a:pt x="206" y="53"/>
                    <a:pt x="203" y="56"/>
                    <a:pt x="200" y="57"/>
                  </a:cubicBezTo>
                  <a:cubicBezTo>
                    <a:pt x="197" y="58"/>
                    <a:pt x="192" y="55"/>
                    <a:pt x="186" y="47"/>
                  </a:cubicBezTo>
                  <a:cubicBezTo>
                    <a:pt x="183" y="43"/>
                    <a:pt x="183" y="43"/>
                    <a:pt x="183" y="43"/>
                  </a:cubicBezTo>
                  <a:cubicBezTo>
                    <a:pt x="183" y="43"/>
                    <a:pt x="180" y="43"/>
                    <a:pt x="176" y="45"/>
                  </a:cubicBezTo>
                  <a:cubicBezTo>
                    <a:pt x="169" y="47"/>
                    <a:pt x="164" y="48"/>
                    <a:pt x="162" y="47"/>
                  </a:cubicBezTo>
                  <a:cubicBezTo>
                    <a:pt x="160" y="45"/>
                    <a:pt x="160" y="41"/>
                    <a:pt x="160" y="35"/>
                  </a:cubicBezTo>
                  <a:cubicBezTo>
                    <a:pt x="161" y="31"/>
                    <a:pt x="160" y="29"/>
                    <a:pt x="160" y="27"/>
                  </a:cubicBezTo>
                  <a:cubicBezTo>
                    <a:pt x="108" y="25"/>
                    <a:pt x="108" y="25"/>
                    <a:pt x="108" y="25"/>
                  </a:cubicBezTo>
                  <a:cubicBezTo>
                    <a:pt x="103" y="23"/>
                    <a:pt x="99" y="21"/>
                    <a:pt x="97" y="19"/>
                  </a:cubicBezTo>
                  <a:cubicBezTo>
                    <a:pt x="89" y="17"/>
                    <a:pt x="89" y="17"/>
                    <a:pt x="89" y="17"/>
                  </a:cubicBezTo>
                  <a:cubicBezTo>
                    <a:pt x="86" y="15"/>
                    <a:pt x="80" y="10"/>
                    <a:pt x="72" y="0"/>
                  </a:cubicBezTo>
                  <a:cubicBezTo>
                    <a:pt x="66" y="5"/>
                    <a:pt x="66" y="5"/>
                    <a:pt x="66" y="5"/>
                  </a:cubicBezTo>
                  <a:cubicBezTo>
                    <a:pt x="58" y="2"/>
                    <a:pt x="58" y="2"/>
                    <a:pt x="58" y="2"/>
                  </a:cubicBezTo>
                  <a:cubicBezTo>
                    <a:pt x="37" y="3"/>
                    <a:pt x="37" y="3"/>
                    <a:pt x="37" y="3"/>
                  </a:cubicBezTo>
                  <a:cubicBezTo>
                    <a:pt x="37" y="3"/>
                    <a:pt x="37" y="3"/>
                    <a:pt x="37" y="3"/>
                  </a:cubicBezTo>
                  <a:cubicBezTo>
                    <a:pt x="37" y="3"/>
                    <a:pt x="37" y="3"/>
                    <a:pt x="37" y="3"/>
                  </a:cubicBezTo>
                  <a:lnTo>
                    <a:pt x="31" y="1"/>
                  </a:lnTo>
                  <a:close/>
                </a:path>
              </a:pathLst>
            </a:custGeom>
            <a:solidFill>
              <a:srgbClr val="45BCBC"/>
            </a:solidFill>
            <a:ln>
              <a:noFill/>
            </a:ln>
            <a:effectLst>
              <a:outerShdw blurRad="139700" sx="111000" sy="111000" algn="ctr" rotWithShape="0">
                <a:prstClr val="black">
                  <a:alpha val="55000"/>
                </a:prstClr>
              </a:outerShdw>
            </a:effectLst>
          </p:spPr>
          <p:txBody>
            <a:bodyPr/>
            <a:lstStyle/>
            <a:p>
              <a:endParaRPr lang="zh-CN" altLang="en-US"/>
            </a:p>
          </p:txBody>
        </p:sp>
      </p:grpSp>
    </p:spTree>
    <p:extLst>
      <p:ext uri="{BB962C8B-B14F-4D97-AF65-F5344CB8AC3E}">
        <p14:creationId xmlns:p14="http://schemas.microsoft.com/office/powerpoint/2010/main" val="1823411522"/>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0" name="图表 489"/>
          <p:cNvGraphicFramePr/>
          <p:nvPr>
            <p:extLst>
              <p:ext uri="{D42A27DB-BD31-4B8C-83A1-F6EECF244321}">
                <p14:modId xmlns:p14="http://schemas.microsoft.com/office/powerpoint/2010/main" val="967894697"/>
              </p:ext>
            </p:extLst>
          </p:nvPr>
        </p:nvGraphicFramePr>
        <p:xfrm>
          <a:off x="2441027" y="1156400"/>
          <a:ext cx="7737230" cy="3728067"/>
        </p:xfrm>
        <a:graphic>
          <a:graphicData uri="http://schemas.openxmlformats.org/drawingml/2006/chart">
            <c:chart xmlns:c="http://schemas.openxmlformats.org/drawingml/2006/chart" xmlns:r="http://schemas.openxmlformats.org/officeDocument/2006/relationships" r:id="rId2"/>
          </a:graphicData>
        </a:graphic>
      </p:graphicFrame>
      <p:grpSp>
        <p:nvGrpSpPr>
          <p:cNvPr id="586" name="组合 585"/>
          <p:cNvGrpSpPr/>
          <p:nvPr/>
        </p:nvGrpSpPr>
        <p:grpSpPr>
          <a:xfrm>
            <a:off x="-58058" y="3035137"/>
            <a:ext cx="12310384" cy="3861900"/>
            <a:chOff x="-58058" y="5164139"/>
            <a:chExt cx="12310384" cy="3861900"/>
          </a:xfrm>
        </p:grpSpPr>
        <p:sp>
          <p:nvSpPr>
            <p:cNvPr id="366" name="Freeform 17"/>
            <p:cNvSpPr>
              <a:spLocks/>
            </p:cNvSpPr>
            <p:nvPr/>
          </p:nvSpPr>
          <p:spPr bwMode="auto">
            <a:xfrm>
              <a:off x="9906001" y="6311901"/>
              <a:ext cx="1020763" cy="409575"/>
            </a:xfrm>
            <a:custGeom>
              <a:avLst/>
              <a:gdLst>
                <a:gd name="T0" fmla="*/ 0 w 245"/>
                <a:gd name="T1" fmla="*/ 93 h 93"/>
                <a:gd name="T2" fmla="*/ 245 w 245"/>
                <a:gd name="T3" fmla="*/ 93 h 93"/>
                <a:gd name="T4" fmla="*/ 244 w 245"/>
                <a:gd name="T5" fmla="*/ 85 h 93"/>
                <a:gd name="T6" fmla="*/ 239 w 245"/>
                <a:gd name="T7" fmla="*/ 75 h 93"/>
                <a:gd name="T8" fmla="*/ 223 w 245"/>
                <a:gd name="T9" fmla="*/ 58 h 93"/>
                <a:gd name="T10" fmla="*/ 223 w 245"/>
                <a:gd name="T11" fmla="*/ 58 h 93"/>
                <a:gd name="T12" fmla="*/ 201 w 245"/>
                <a:gd name="T13" fmla="*/ 52 h 93"/>
                <a:gd name="T14" fmla="*/ 194 w 245"/>
                <a:gd name="T15" fmla="*/ 53 h 93"/>
                <a:gd name="T16" fmla="*/ 194 w 245"/>
                <a:gd name="T17" fmla="*/ 50 h 93"/>
                <a:gd name="T18" fmla="*/ 153 w 245"/>
                <a:gd name="T19" fmla="*/ 8 h 93"/>
                <a:gd name="T20" fmla="*/ 130 w 245"/>
                <a:gd name="T21" fmla="*/ 15 h 93"/>
                <a:gd name="T22" fmla="*/ 103 w 245"/>
                <a:gd name="T23" fmla="*/ 0 h 93"/>
                <a:gd name="T24" fmla="*/ 74 w 245"/>
                <a:gd name="T25" fmla="*/ 25 h 93"/>
                <a:gd name="T26" fmla="*/ 64 w 245"/>
                <a:gd name="T27" fmla="*/ 23 h 93"/>
                <a:gd name="T28" fmla="*/ 35 w 245"/>
                <a:gd name="T29" fmla="*/ 52 h 93"/>
                <a:gd name="T30" fmla="*/ 36 w 245"/>
                <a:gd name="T31" fmla="*/ 60 h 93"/>
                <a:gd name="T32" fmla="*/ 35 w 245"/>
                <a:gd name="T33" fmla="*/ 60 h 93"/>
                <a:gd name="T34" fmla="*/ 0 w 245"/>
                <a:gd name="T35" fmla="*/ 9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5" h="93">
                  <a:moveTo>
                    <a:pt x="0" y="93"/>
                  </a:moveTo>
                  <a:cubicBezTo>
                    <a:pt x="245" y="93"/>
                    <a:pt x="245" y="93"/>
                    <a:pt x="245" y="93"/>
                  </a:cubicBezTo>
                  <a:cubicBezTo>
                    <a:pt x="245" y="90"/>
                    <a:pt x="245" y="88"/>
                    <a:pt x="244" y="85"/>
                  </a:cubicBezTo>
                  <a:cubicBezTo>
                    <a:pt x="242" y="82"/>
                    <a:pt x="241" y="78"/>
                    <a:pt x="239" y="75"/>
                  </a:cubicBezTo>
                  <a:cubicBezTo>
                    <a:pt x="235" y="68"/>
                    <a:pt x="230" y="62"/>
                    <a:pt x="223" y="58"/>
                  </a:cubicBezTo>
                  <a:cubicBezTo>
                    <a:pt x="223" y="58"/>
                    <a:pt x="223" y="58"/>
                    <a:pt x="223" y="58"/>
                  </a:cubicBezTo>
                  <a:cubicBezTo>
                    <a:pt x="216" y="54"/>
                    <a:pt x="209" y="52"/>
                    <a:pt x="201" y="52"/>
                  </a:cubicBezTo>
                  <a:cubicBezTo>
                    <a:pt x="198" y="52"/>
                    <a:pt x="196" y="53"/>
                    <a:pt x="194" y="53"/>
                  </a:cubicBezTo>
                  <a:cubicBezTo>
                    <a:pt x="194" y="52"/>
                    <a:pt x="194" y="51"/>
                    <a:pt x="194" y="50"/>
                  </a:cubicBezTo>
                  <a:cubicBezTo>
                    <a:pt x="194" y="27"/>
                    <a:pt x="175" y="8"/>
                    <a:pt x="153" y="8"/>
                  </a:cubicBezTo>
                  <a:cubicBezTo>
                    <a:pt x="144" y="8"/>
                    <a:pt x="136" y="11"/>
                    <a:pt x="130" y="15"/>
                  </a:cubicBezTo>
                  <a:cubicBezTo>
                    <a:pt x="125" y="6"/>
                    <a:pt x="116" y="0"/>
                    <a:pt x="103" y="0"/>
                  </a:cubicBezTo>
                  <a:cubicBezTo>
                    <a:pt x="86" y="0"/>
                    <a:pt x="76" y="12"/>
                    <a:pt x="74" y="25"/>
                  </a:cubicBezTo>
                  <a:cubicBezTo>
                    <a:pt x="71" y="24"/>
                    <a:pt x="68" y="23"/>
                    <a:pt x="64" y="23"/>
                  </a:cubicBezTo>
                  <a:cubicBezTo>
                    <a:pt x="48" y="23"/>
                    <a:pt x="35" y="36"/>
                    <a:pt x="35" y="52"/>
                  </a:cubicBezTo>
                  <a:cubicBezTo>
                    <a:pt x="35" y="55"/>
                    <a:pt x="35" y="57"/>
                    <a:pt x="36" y="60"/>
                  </a:cubicBezTo>
                  <a:cubicBezTo>
                    <a:pt x="35" y="60"/>
                    <a:pt x="35" y="60"/>
                    <a:pt x="35" y="60"/>
                  </a:cubicBezTo>
                  <a:cubicBezTo>
                    <a:pt x="16" y="60"/>
                    <a:pt x="1" y="75"/>
                    <a:pt x="0" y="93"/>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18"/>
            <p:cNvSpPr>
              <a:spLocks/>
            </p:cNvSpPr>
            <p:nvPr/>
          </p:nvSpPr>
          <p:spPr bwMode="auto">
            <a:xfrm>
              <a:off x="10426701" y="6346826"/>
              <a:ext cx="500063" cy="374650"/>
            </a:xfrm>
            <a:custGeom>
              <a:avLst/>
              <a:gdLst>
                <a:gd name="T0" fmla="*/ 28 w 120"/>
                <a:gd name="T1" fmla="*/ 0 h 85"/>
                <a:gd name="T2" fmla="*/ 5 w 120"/>
                <a:gd name="T3" fmla="*/ 7 h 85"/>
                <a:gd name="T4" fmla="*/ 5 w 120"/>
                <a:gd name="T5" fmla="*/ 7 h 85"/>
                <a:gd name="T6" fmla="*/ 0 w 120"/>
                <a:gd name="T7" fmla="*/ 1 h 85"/>
                <a:gd name="T8" fmla="*/ 4 w 120"/>
                <a:gd name="T9" fmla="*/ 85 h 85"/>
                <a:gd name="T10" fmla="*/ 120 w 120"/>
                <a:gd name="T11" fmla="*/ 85 h 85"/>
                <a:gd name="T12" fmla="*/ 119 w 120"/>
                <a:gd name="T13" fmla="*/ 77 h 85"/>
                <a:gd name="T14" fmla="*/ 114 w 120"/>
                <a:gd name="T15" fmla="*/ 67 h 85"/>
                <a:gd name="T16" fmla="*/ 98 w 120"/>
                <a:gd name="T17" fmla="*/ 50 h 85"/>
                <a:gd name="T18" fmla="*/ 98 w 120"/>
                <a:gd name="T19" fmla="*/ 50 h 85"/>
                <a:gd name="T20" fmla="*/ 76 w 120"/>
                <a:gd name="T21" fmla="*/ 44 h 85"/>
                <a:gd name="T22" fmla="*/ 69 w 120"/>
                <a:gd name="T23" fmla="*/ 45 h 85"/>
                <a:gd name="T24" fmla="*/ 69 w 120"/>
                <a:gd name="T25" fmla="*/ 45 h 85"/>
                <a:gd name="T26" fmla="*/ 69 w 120"/>
                <a:gd name="T27" fmla="*/ 45 h 85"/>
                <a:gd name="T28" fmla="*/ 69 w 120"/>
                <a:gd name="T29" fmla="*/ 42 h 85"/>
                <a:gd name="T30" fmla="*/ 28 w 120"/>
                <a:gd name="T31"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0" h="85">
                  <a:moveTo>
                    <a:pt x="28" y="0"/>
                  </a:moveTo>
                  <a:cubicBezTo>
                    <a:pt x="19" y="0"/>
                    <a:pt x="11" y="3"/>
                    <a:pt x="5" y="7"/>
                  </a:cubicBezTo>
                  <a:cubicBezTo>
                    <a:pt x="5" y="7"/>
                    <a:pt x="5" y="7"/>
                    <a:pt x="5" y="7"/>
                  </a:cubicBezTo>
                  <a:cubicBezTo>
                    <a:pt x="3" y="5"/>
                    <a:pt x="2" y="3"/>
                    <a:pt x="0" y="1"/>
                  </a:cubicBezTo>
                  <a:cubicBezTo>
                    <a:pt x="4" y="85"/>
                    <a:pt x="4" y="85"/>
                    <a:pt x="4" y="85"/>
                  </a:cubicBezTo>
                  <a:cubicBezTo>
                    <a:pt x="120" y="85"/>
                    <a:pt x="120" y="85"/>
                    <a:pt x="120" y="85"/>
                  </a:cubicBezTo>
                  <a:cubicBezTo>
                    <a:pt x="120" y="82"/>
                    <a:pt x="120" y="80"/>
                    <a:pt x="119" y="77"/>
                  </a:cubicBezTo>
                  <a:cubicBezTo>
                    <a:pt x="117" y="74"/>
                    <a:pt x="116" y="70"/>
                    <a:pt x="114" y="67"/>
                  </a:cubicBezTo>
                  <a:cubicBezTo>
                    <a:pt x="110" y="60"/>
                    <a:pt x="105" y="54"/>
                    <a:pt x="98" y="50"/>
                  </a:cubicBezTo>
                  <a:cubicBezTo>
                    <a:pt x="98" y="50"/>
                    <a:pt x="98" y="50"/>
                    <a:pt x="98" y="50"/>
                  </a:cubicBezTo>
                  <a:cubicBezTo>
                    <a:pt x="91" y="46"/>
                    <a:pt x="84" y="44"/>
                    <a:pt x="76" y="44"/>
                  </a:cubicBezTo>
                  <a:cubicBezTo>
                    <a:pt x="73" y="44"/>
                    <a:pt x="71" y="45"/>
                    <a:pt x="69" y="45"/>
                  </a:cubicBezTo>
                  <a:cubicBezTo>
                    <a:pt x="69" y="45"/>
                    <a:pt x="69" y="45"/>
                    <a:pt x="69" y="45"/>
                  </a:cubicBezTo>
                  <a:cubicBezTo>
                    <a:pt x="69" y="45"/>
                    <a:pt x="69" y="45"/>
                    <a:pt x="69" y="45"/>
                  </a:cubicBezTo>
                  <a:cubicBezTo>
                    <a:pt x="69" y="44"/>
                    <a:pt x="69" y="43"/>
                    <a:pt x="69" y="42"/>
                  </a:cubicBezTo>
                  <a:cubicBezTo>
                    <a:pt x="69" y="19"/>
                    <a:pt x="50" y="0"/>
                    <a:pt x="28"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31"/>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32"/>
            <p:cNvSpPr>
              <a:spLocks/>
            </p:cNvSpPr>
            <p:nvPr/>
          </p:nvSpPr>
          <p:spPr bwMode="auto">
            <a:xfrm>
              <a:off x="8121651" y="6778626"/>
              <a:ext cx="92075" cy="26988"/>
            </a:xfrm>
            <a:custGeom>
              <a:avLst/>
              <a:gdLst>
                <a:gd name="T0" fmla="*/ 0 w 58"/>
                <a:gd name="T1" fmla="*/ 0 h 17"/>
                <a:gd name="T2" fmla="*/ 0 w 58"/>
                <a:gd name="T3" fmla="*/ 0 h 17"/>
                <a:gd name="T4" fmla="*/ 58 w 58"/>
                <a:gd name="T5" fmla="*/ 17 h 17"/>
                <a:gd name="T6" fmla="*/ 0 w 58"/>
                <a:gd name="T7" fmla="*/ 0 h 17"/>
              </a:gdLst>
              <a:ahLst/>
              <a:cxnLst>
                <a:cxn ang="0">
                  <a:pos x="T0" y="T1"/>
                </a:cxn>
                <a:cxn ang="0">
                  <a:pos x="T2" y="T3"/>
                </a:cxn>
                <a:cxn ang="0">
                  <a:pos x="T4" y="T5"/>
                </a:cxn>
                <a:cxn ang="0">
                  <a:pos x="T6" y="T7"/>
                </a:cxn>
              </a:cxnLst>
              <a:rect l="0" t="0" r="r" b="b"/>
              <a:pathLst>
                <a:path w="58" h="17">
                  <a:moveTo>
                    <a:pt x="0" y="0"/>
                  </a:moveTo>
                  <a:lnTo>
                    <a:pt x="0" y="0"/>
                  </a:lnTo>
                  <a:lnTo>
                    <a:pt x="58" y="17"/>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Freeform 44"/>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45"/>
            <p:cNvSpPr>
              <a:spLocks/>
            </p:cNvSpPr>
            <p:nvPr/>
          </p:nvSpPr>
          <p:spPr bwMode="auto">
            <a:xfrm>
              <a:off x="350838" y="5516564"/>
              <a:ext cx="482600" cy="1320800"/>
            </a:xfrm>
            <a:custGeom>
              <a:avLst/>
              <a:gdLst>
                <a:gd name="T0" fmla="*/ 304 w 304"/>
                <a:gd name="T1" fmla="*/ 237 h 832"/>
                <a:gd name="T2" fmla="*/ 186 w 304"/>
                <a:gd name="T3" fmla="*/ 275 h 832"/>
                <a:gd name="T4" fmla="*/ 147 w 304"/>
                <a:gd name="T5" fmla="*/ 0 h 832"/>
                <a:gd name="T6" fmla="*/ 120 w 304"/>
                <a:gd name="T7" fmla="*/ 362 h 832"/>
                <a:gd name="T8" fmla="*/ 0 w 304"/>
                <a:gd name="T9" fmla="*/ 328 h 832"/>
                <a:gd name="T10" fmla="*/ 110 w 304"/>
                <a:gd name="T11" fmla="*/ 423 h 832"/>
                <a:gd name="T12" fmla="*/ 99 w 304"/>
                <a:gd name="T13" fmla="*/ 832 h 832"/>
                <a:gd name="T14" fmla="*/ 194 w 304"/>
                <a:gd name="T15" fmla="*/ 832 h 832"/>
                <a:gd name="T16" fmla="*/ 191 w 304"/>
                <a:gd name="T17" fmla="*/ 337 h 832"/>
                <a:gd name="T18" fmla="*/ 304 w 304"/>
                <a:gd name="T19" fmla="*/ 2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4" h="832">
                  <a:moveTo>
                    <a:pt x="304" y="237"/>
                  </a:moveTo>
                  <a:lnTo>
                    <a:pt x="186" y="275"/>
                  </a:lnTo>
                  <a:lnTo>
                    <a:pt x="147" y="0"/>
                  </a:lnTo>
                  <a:lnTo>
                    <a:pt x="120" y="362"/>
                  </a:lnTo>
                  <a:lnTo>
                    <a:pt x="0" y="328"/>
                  </a:lnTo>
                  <a:lnTo>
                    <a:pt x="110" y="423"/>
                  </a:lnTo>
                  <a:lnTo>
                    <a:pt x="99" y="832"/>
                  </a:lnTo>
                  <a:lnTo>
                    <a:pt x="194" y="832"/>
                  </a:lnTo>
                  <a:lnTo>
                    <a:pt x="191" y="337"/>
                  </a:lnTo>
                  <a:lnTo>
                    <a:pt x="304" y="23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Oval 46"/>
            <p:cNvSpPr>
              <a:spLocks noChangeArrowheads="1"/>
            </p:cNvSpPr>
            <p:nvPr/>
          </p:nvSpPr>
          <p:spPr bwMode="auto">
            <a:xfrm>
              <a:off x="184150" y="5873751"/>
              <a:ext cx="290513" cy="309563"/>
            </a:xfrm>
            <a:prstGeom prst="ellipse">
              <a:avLst/>
            </a:pr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47"/>
            <p:cNvSpPr>
              <a:spLocks/>
            </p:cNvSpPr>
            <p:nvPr/>
          </p:nvSpPr>
          <p:spPr bwMode="auto">
            <a:xfrm>
              <a:off x="774700" y="5781676"/>
              <a:ext cx="250825" cy="265113"/>
            </a:xfrm>
            <a:custGeom>
              <a:avLst/>
              <a:gdLst>
                <a:gd name="T0" fmla="*/ 60 w 60"/>
                <a:gd name="T1" fmla="*/ 29 h 60"/>
                <a:gd name="T2" fmla="*/ 31 w 60"/>
                <a:gd name="T3" fmla="*/ 60 h 60"/>
                <a:gd name="T4" fmla="*/ 1 w 60"/>
                <a:gd name="T5" fmla="*/ 30 h 60"/>
                <a:gd name="T6" fmla="*/ 30 w 60"/>
                <a:gd name="T7" fmla="*/ 0 h 60"/>
                <a:gd name="T8" fmla="*/ 60 w 60"/>
                <a:gd name="T9" fmla="*/ 29 h 60"/>
              </a:gdLst>
              <a:ahLst/>
              <a:cxnLst>
                <a:cxn ang="0">
                  <a:pos x="T0" y="T1"/>
                </a:cxn>
                <a:cxn ang="0">
                  <a:pos x="T2" y="T3"/>
                </a:cxn>
                <a:cxn ang="0">
                  <a:pos x="T4" y="T5"/>
                </a:cxn>
                <a:cxn ang="0">
                  <a:pos x="T6" y="T7"/>
                </a:cxn>
                <a:cxn ang="0">
                  <a:pos x="T8" y="T9"/>
                </a:cxn>
              </a:cxnLst>
              <a:rect l="0" t="0" r="r" b="b"/>
              <a:pathLst>
                <a:path w="60" h="60">
                  <a:moveTo>
                    <a:pt x="60" y="29"/>
                  </a:moveTo>
                  <a:cubicBezTo>
                    <a:pt x="60" y="46"/>
                    <a:pt x="47" y="59"/>
                    <a:pt x="31" y="60"/>
                  </a:cubicBezTo>
                  <a:cubicBezTo>
                    <a:pt x="14" y="60"/>
                    <a:pt x="1" y="47"/>
                    <a:pt x="1" y="30"/>
                  </a:cubicBezTo>
                  <a:cubicBezTo>
                    <a:pt x="0" y="14"/>
                    <a:pt x="13" y="0"/>
                    <a:pt x="30" y="0"/>
                  </a:cubicBezTo>
                  <a:cubicBezTo>
                    <a:pt x="46" y="0"/>
                    <a:pt x="60" y="13"/>
                    <a:pt x="60" y="2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48"/>
            <p:cNvSpPr>
              <a:spLocks/>
            </p:cNvSpPr>
            <p:nvPr/>
          </p:nvSpPr>
          <p:spPr bwMode="auto">
            <a:xfrm>
              <a:off x="274638" y="5216526"/>
              <a:ext cx="584200" cy="639763"/>
            </a:xfrm>
            <a:custGeom>
              <a:avLst/>
              <a:gdLst>
                <a:gd name="T0" fmla="*/ 140 w 140"/>
                <a:gd name="T1" fmla="*/ 71 h 145"/>
                <a:gd name="T2" fmla="*/ 71 w 140"/>
                <a:gd name="T3" fmla="*/ 144 h 145"/>
                <a:gd name="T4" fmla="*/ 1 w 140"/>
                <a:gd name="T5" fmla="*/ 74 h 145"/>
                <a:gd name="T6" fmla="*/ 69 w 140"/>
                <a:gd name="T7" fmla="*/ 0 h 145"/>
                <a:gd name="T8" fmla="*/ 140 w 140"/>
                <a:gd name="T9" fmla="*/ 71 h 145"/>
              </a:gdLst>
              <a:ahLst/>
              <a:cxnLst>
                <a:cxn ang="0">
                  <a:pos x="T0" y="T1"/>
                </a:cxn>
                <a:cxn ang="0">
                  <a:pos x="T2" y="T3"/>
                </a:cxn>
                <a:cxn ang="0">
                  <a:pos x="T4" y="T5"/>
                </a:cxn>
                <a:cxn ang="0">
                  <a:pos x="T6" y="T7"/>
                </a:cxn>
                <a:cxn ang="0">
                  <a:pos x="T8" y="T9"/>
                </a:cxn>
              </a:cxnLst>
              <a:rect l="0" t="0" r="r" b="b"/>
              <a:pathLst>
                <a:path w="140" h="145">
                  <a:moveTo>
                    <a:pt x="140" y="71"/>
                  </a:moveTo>
                  <a:cubicBezTo>
                    <a:pt x="140" y="111"/>
                    <a:pt x="110" y="144"/>
                    <a:pt x="71" y="144"/>
                  </a:cubicBezTo>
                  <a:cubicBezTo>
                    <a:pt x="33" y="145"/>
                    <a:pt x="1" y="113"/>
                    <a:pt x="1" y="74"/>
                  </a:cubicBezTo>
                  <a:cubicBezTo>
                    <a:pt x="0" y="34"/>
                    <a:pt x="31" y="1"/>
                    <a:pt x="69" y="0"/>
                  </a:cubicBezTo>
                  <a:cubicBezTo>
                    <a:pt x="107" y="0"/>
                    <a:pt x="139" y="31"/>
                    <a:pt x="140" y="7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Oval 49"/>
            <p:cNvSpPr>
              <a:spLocks noChangeArrowheads="1"/>
            </p:cNvSpPr>
            <p:nvPr/>
          </p:nvSpPr>
          <p:spPr bwMode="auto">
            <a:xfrm>
              <a:off x="850900" y="5861051"/>
              <a:ext cx="136525" cy="1508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50"/>
            <p:cNvSpPr>
              <a:spLocks noEditPoints="1"/>
            </p:cNvSpPr>
            <p:nvPr/>
          </p:nvSpPr>
          <p:spPr bwMode="auto">
            <a:xfrm>
              <a:off x="646113" y="5481639"/>
              <a:ext cx="254000" cy="573088"/>
            </a:xfrm>
            <a:custGeom>
              <a:avLst/>
              <a:gdLst>
                <a:gd name="T0" fmla="*/ 2 w 61"/>
                <a:gd name="T1" fmla="*/ 130 h 130"/>
                <a:gd name="T2" fmla="*/ 61 w 61"/>
                <a:gd name="T3" fmla="*/ 128 h 130"/>
                <a:gd name="T4" fmla="*/ 32 w 61"/>
                <a:gd name="T5" fmla="*/ 97 h 130"/>
                <a:gd name="T6" fmla="*/ 32 w 61"/>
                <a:gd name="T7" fmla="*/ 97 h 130"/>
                <a:gd name="T8" fmla="*/ 58 w 61"/>
                <a:gd name="T9" fmla="*/ 68 h 130"/>
                <a:gd name="T10" fmla="*/ 58 w 61"/>
                <a:gd name="T11" fmla="*/ 68 h 130"/>
                <a:gd name="T12" fmla="*/ 59 w 61"/>
                <a:gd name="T13" fmla="*/ 68 h 130"/>
                <a:gd name="T14" fmla="*/ 59 w 61"/>
                <a:gd name="T15" fmla="*/ 68 h 130"/>
                <a:gd name="T16" fmla="*/ 59 w 61"/>
                <a:gd name="T17" fmla="*/ 68 h 130"/>
                <a:gd name="T18" fmla="*/ 59 w 61"/>
                <a:gd name="T19" fmla="*/ 68 h 130"/>
                <a:gd name="T20" fmla="*/ 59 w 61"/>
                <a:gd name="T21" fmla="*/ 68 h 130"/>
                <a:gd name="T22" fmla="*/ 59 w 61"/>
                <a:gd name="T23" fmla="*/ 68 h 130"/>
                <a:gd name="T24" fmla="*/ 59 w 61"/>
                <a:gd name="T25" fmla="*/ 68 h 130"/>
                <a:gd name="T26" fmla="*/ 59 w 61"/>
                <a:gd name="T27" fmla="*/ 68 h 130"/>
                <a:gd name="T28" fmla="*/ 59 w 61"/>
                <a:gd name="T29" fmla="*/ 68 h 130"/>
                <a:gd name="T30" fmla="*/ 59 w 61"/>
                <a:gd name="T31" fmla="*/ 68 h 130"/>
                <a:gd name="T32" fmla="*/ 60 w 61"/>
                <a:gd name="T33" fmla="*/ 68 h 130"/>
                <a:gd name="T34" fmla="*/ 60 w 61"/>
                <a:gd name="T35" fmla="*/ 68 h 130"/>
                <a:gd name="T36" fmla="*/ 60 w 61"/>
                <a:gd name="T37" fmla="*/ 68 h 130"/>
                <a:gd name="T38" fmla="*/ 60 w 61"/>
                <a:gd name="T39" fmla="*/ 68 h 130"/>
                <a:gd name="T40" fmla="*/ 60 w 61"/>
                <a:gd name="T41" fmla="*/ 68 h 130"/>
                <a:gd name="T42" fmla="*/ 60 w 61"/>
                <a:gd name="T43" fmla="*/ 68 h 130"/>
                <a:gd name="T44" fmla="*/ 60 w 61"/>
                <a:gd name="T45" fmla="*/ 68 h 130"/>
                <a:gd name="T46" fmla="*/ 60 w 61"/>
                <a:gd name="T47" fmla="*/ 68 h 130"/>
                <a:gd name="T48" fmla="*/ 60 w 61"/>
                <a:gd name="T49" fmla="*/ 68 h 130"/>
                <a:gd name="T50" fmla="*/ 61 w 61"/>
                <a:gd name="T51" fmla="*/ 68 h 130"/>
                <a:gd name="T52" fmla="*/ 61 w 61"/>
                <a:gd name="T53" fmla="*/ 68 h 130"/>
                <a:gd name="T54" fmla="*/ 61 w 61"/>
                <a:gd name="T55" fmla="*/ 68 h 130"/>
                <a:gd name="T56" fmla="*/ 61 w 61"/>
                <a:gd name="T57" fmla="*/ 68 h 130"/>
                <a:gd name="T58" fmla="*/ 61 w 61"/>
                <a:gd name="T59" fmla="*/ 68 h 130"/>
                <a:gd name="T60" fmla="*/ 61 w 61"/>
                <a:gd name="T61" fmla="*/ 68 h 130"/>
                <a:gd name="T62" fmla="*/ 61 w 61"/>
                <a:gd name="T63" fmla="*/ 68 h 130"/>
                <a:gd name="T64" fmla="*/ 61 w 61"/>
                <a:gd name="T65" fmla="*/ 68 h 130"/>
                <a:gd name="T66" fmla="*/ 51 w 61"/>
                <a:gd name="T67" fmla="*/ 14 h 130"/>
                <a:gd name="T68" fmla="*/ 51 w 61"/>
                <a:gd name="T69" fmla="*/ 14 h 130"/>
                <a:gd name="T70" fmla="*/ 51 w 61"/>
                <a:gd name="T71" fmla="*/ 13 h 130"/>
                <a:gd name="T72" fmla="*/ 51 w 61"/>
                <a:gd name="T73" fmla="*/ 13 h 130"/>
                <a:gd name="T74" fmla="*/ 51 w 61"/>
                <a:gd name="T75" fmla="*/ 13 h 130"/>
                <a:gd name="T76" fmla="*/ 51 w 61"/>
                <a:gd name="T77" fmla="*/ 12 h 130"/>
                <a:gd name="T78" fmla="*/ 51 w 61"/>
                <a:gd name="T79" fmla="*/ 12 h 130"/>
                <a:gd name="T80" fmla="*/ 51 w 61"/>
                <a:gd name="T81" fmla="*/ 12 h 130"/>
                <a:gd name="T82" fmla="*/ 51 w 61"/>
                <a:gd name="T83" fmla="*/ 12 h 130"/>
                <a:gd name="T84" fmla="*/ 51 w 61"/>
                <a:gd name="T85" fmla="*/ 11 h 130"/>
                <a:gd name="T86" fmla="*/ 51 w 61"/>
                <a:gd name="T87" fmla="*/ 11 h 130"/>
                <a:gd name="T88" fmla="*/ 51 w 61"/>
                <a:gd name="T89" fmla="*/ 10 h 130"/>
                <a:gd name="T90" fmla="*/ 51 w 61"/>
                <a:gd name="T91" fmla="*/ 10 h 130"/>
                <a:gd name="T92" fmla="*/ 51 w 61"/>
                <a:gd name="T93" fmla="*/ 10 h 130"/>
                <a:gd name="T94" fmla="*/ 51 w 61"/>
                <a:gd name="T95" fmla="*/ 10 h 130"/>
                <a:gd name="T96" fmla="*/ 50 w 61"/>
                <a:gd name="T97" fmla="*/ 9 h 130"/>
                <a:gd name="T98" fmla="*/ 50 w 61"/>
                <a:gd name="T99" fmla="*/ 3 h 130"/>
                <a:gd name="T100" fmla="*/ 50 w 61"/>
                <a:gd name="T101" fmla="*/ 2 h 130"/>
                <a:gd name="T102" fmla="*/ 50 w 61"/>
                <a:gd name="T103" fmla="*/ 2 h 130"/>
                <a:gd name="T104" fmla="*/ 50 w 61"/>
                <a:gd name="T105" fmla="*/ 2 h 130"/>
                <a:gd name="T106" fmla="*/ 50 w 61"/>
                <a:gd name="T107" fmla="*/ 2 h 130"/>
                <a:gd name="T108" fmla="*/ 50 w 61"/>
                <a:gd name="T109" fmla="*/ 1 h 130"/>
                <a:gd name="T110" fmla="*/ 50 w 61"/>
                <a:gd name="T111" fmla="*/ 1 h 130"/>
                <a:gd name="T112" fmla="*/ 50 w 61"/>
                <a:gd name="T113" fmla="*/ 1 h 130"/>
                <a:gd name="T114" fmla="*/ 50 w 61"/>
                <a:gd name="T115" fmla="*/ 1 h 130"/>
                <a:gd name="T116" fmla="*/ 50 w 61"/>
                <a:gd name="T117" fmla="*/ 1 h 130"/>
                <a:gd name="T118" fmla="*/ 50 w 61"/>
                <a:gd name="T119" fmla="*/ 0 h 130"/>
                <a:gd name="T120" fmla="*/ 50 w 61"/>
                <a:gd name="T121" fmla="*/ 0 h 130"/>
                <a:gd name="T122" fmla="*/ 50 w 61"/>
                <a:gd name="T12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 h="130">
                  <a:moveTo>
                    <a:pt x="32" y="104"/>
                  </a:moveTo>
                  <a:cubicBezTo>
                    <a:pt x="2" y="129"/>
                    <a:pt x="2" y="129"/>
                    <a:pt x="2" y="129"/>
                  </a:cubicBezTo>
                  <a:cubicBezTo>
                    <a:pt x="2" y="130"/>
                    <a:pt x="2" y="130"/>
                    <a:pt x="2" y="130"/>
                  </a:cubicBezTo>
                  <a:cubicBezTo>
                    <a:pt x="32" y="104"/>
                    <a:pt x="32" y="104"/>
                    <a:pt x="32" y="104"/>
                  </a:cubicBezTo>
                  <a:cubicBezTo>
                    <a:pt x="35" y="118"/>
                    <a:pt x="47" y="128"/>
                    <a:pt x="61" y="128"/>
                  </a:cubicBezTo>
                  <a:cubicBezTo>
                    <a:pt x="61" y="128"/>
                    <a:pt x="61" y="128"/>
                    <a:pt x="61" y="128"/>
                  </a:cubicBezTo>
                  <a:cubicBezTo>
                    <a:pt x="61" y="128"/>
                    <a:pt x="61" y="128"/>
                    <a:pt x="61" y="128"/>
                  </a:cubicBezTo>
                  <a:cubicBezTo>
                    <a:pt x="47" y="128"/>
                    <a:pt x="35" y="117"/>
                    <a:pt x="32" y="104"/>
                  </a:cubicBezTo>
                  <a:moveTo>
                    <a:pt x="32" y="97"/>
                  </a:moveTo>
                  <a:cubicBezTo>
                    <a:pt x="0" y="107"/>
                    <a:pt x="0" y="107"/>
                    <a:pt x="0" y="107"/>
                  </a:cubicBezTo>
                  <a:cubicBezTo>
                    <a:pt x="32" y="97"/>
                    <a:pt x="32" y="97"/>
                    <a:pt x="32" y="97"/>
                  </a:cubicBezTo>
                  <a:cubicBezTo>
                    <a:pt x="32" y="97"/>
                    <a:pt x="32" y="97"/>
                    <a:pt x="32" y="97"/>
                  </a:cubicBezTo>
                  <a:moveTo>
                    <a:pt x="58" y="68"/>
                  </a:moveTo>
                  <a:cubicBezTo>
                    <a:pt x="58" y="68"/>
                    <a:pt x="58" y="68"/>
                    <a:pt x="58" y="68"/>
                  </a:cubicBezTo>
                  <a:cubicBezTo>
                    <a:pt x="58" y="68"/>
                    <a:pt x="58" y="68"/>
                    <a:pt x="58" y="68"/>
                  </a:cubicBezTo>
                  <a:moveTo>
                    <a:pt x="58" y="68"/>
                  </a:moveTo>
                  <a:cubicBezTo>
                    <a:pt x="58" y="68"/>
                    <a:pt x="58" y="68"/>
                    <a:pt x="58" y="68"/>
                  </a:cubicBezTo>
                  <a:cubicBezTo>
                    <a:pt x="58" y="68"/>
                    <a:pt x="58" y="68"/>
                    <a:pt x="58"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59" y="68"/>
                  </a:moveTo>
                  <a:cubicBezTo>
                    <a:pt x="59" y="68"/>
                    <a:pt x="59" y="68"/>
                    <a:pt x="59" y="68"/>
                  </a:cubicBezTo>
                  <a:cubicBezTo>
                    <a:pt x="59" y="68"/>
                    <a:pt x="59" y="68"/>
                    <a:pt x="59" y="68"/>
                  </a:cubicBezTo>
                  <a:moveTo>
                    <a:pt x="60" y="68"/>
                  </a:moveTo>
                  <a:cubicBezTo>
                    <a:pt x="60" y="68"/>
                    <a:pt x="60" y="68"/>
                    <a:pt x="59"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0" y="68"/>
                  </a:moveTo>
                  <a:cubicBezTo>
                    <a:pt x="60" y="68"/>
                    <a:pt x="60" y="68"/>
                    <a:pt x="60" y="68"/>
                  </a:cubicBezTo>
                  <a:cubicBezTo>
                    <a:pt x="60" y="68"/>
                    <a:pt x="60" y="68"/>
                    <a:pt x="60" y="68"/>
                  </a:cubicBezTo>
                  <a:moveTo>
                    <a:pt x="61" y="68"/>
                  </a:moveTo>
                  <a:cubicBezTo>
                    <a:pt x="60" y="68"/>
                    <a:pt x="60" y="68"/>
                    <a:pt x="60" y="68"/>
                  </a:cubicBezTo>
                  <a:cubicBezTo>
                    <a:pt x="60" y="68"/>
                    <a:pt x="60"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moveTo>
                    <a:pt x="61" y="68"/>
                  </a:moveTo>
                  <a:cubicBezTo>
                    <a:pt x="61" y="68"/>
                    <a:pt x="61" y="68"/>
                    <a:pt x="61" y="68"/>
                  </a:cubicBezTo>
                  <a:cubicBezTo>
                    <a:pt x="61" y="68"/>
                    <a:pt x="61" y="68"/>
                    <a:pt x="61" y="68"/>
                  </a:cubicBezTo>
                  <a:cubicBezTo>
                    <a:pt x="61" y="68"/>
                    <a:pt x="61" y="68"/>
                    <a:pt x="61" y="68"/>
                  </a:cubicBezTo>
                  <a:moveTo>
                    <a:pt x="51" y="14"/>
                  </a:moveTo>
                  <a:cubicBezTo>
                    <a:pt x="51" y="14"/>
                    <a:pt x="51" y="14"/>
                    <a:pt x="51" y="14"/>
                  </a:cubicBezTo>
                  <a:cubicBezTo>
                    <a:pt x="51" y="14"/>
                    <a:pt x="51" y="14"/>
                    <a:pt x="51" y="14"/>
                  </a:cubicBezTo>
                  <a:moveTo>
                    <a:pt x="51" y="14"/>
                  </a:moveTo>
                  <a:cubicBezTo>
                    <a:pt x="51" y="14"/>
                    <a:pt x="51" y="14"/>
                    <a:pt x="51" y="14"/>
                  </a:cubicBezTo>
                  <a:cubicBezTo>
                    <a:pt x="51" y="14"/>
                    <a:pt x="51" y="14"/>
                    <a:pt x="51" y="14"/>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3"/>
                  </a:moveTo>
                  <a:cubicBezTo>
                    <a:pt x="51" y="13"/>
                    <a:pt x="51" y="13"/>
                    <a:pt x="51" y="13"/>
                  </a:cubicBezTo>
                  <a:cubicBezTo>
                    <a:pt x="51" y="13"/>
                    <a:pt x="51" y="13"/>
                    <a:pt x="51" y="13"/>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2"/>
                  </a:moveTo>
                  <a:cubicBezTo>
                    <a:pt x="51" y="12"/>
                    <a:pt x="51" y="12"/>
                    <a:pt x="51" y="12"/>
                  </a:cubicBezTo>
                  <a:cubicBezTo>
                    <a:pt x="51" y="12"/>
                    <a:pt x="51" y="12"/>
                    <a:pt x="51" y="12"/>
                  </a:cubicBezTo>
                  <a:moveTo>
                    <a:pt x="51" y="11"/>
                  </a:moveTo>
                  <a:cubicBezTo>
                    <a:pt x="51" y="11"/>
                    <a:pt x="51" y="12"/>
                    <a:pt x="51" y="12"/>
                  </a:cubicBezTo>
                  <a:cubicBezTo>
                    <a:pt x="51" y="11"/>
                    <a:pt x="51" y="11"/>
                    <a:pt x="51" y="11"/>
                  </a:cubicBezTo>
                  <a:moveTo>
                    <a:pt x="51" y="11"/>
                  </a:moveTo>
                  <a:cubicBezTo>
                    <a:pt x="51" y="11"/>
                    <a:pt x="51" y="11"/>
                    <a:pt x="51" y="11"/>
                  </a:cubicBezTo>
                  <a:cubicBezTo>
                    <a:pt x="51" y="11"/>
                    <a:pt x="51" y="11"/>
                    <a:pt x="51" y="11"/>
                  </a:cubicBezTo>
                  <a:cubicBezTo>
                    <a:pt x="51" y="11"/>
                    <a:pt x="51" y="11"/>
                    <a:pt x="51" y="11"/>
                  </a:cubicBezTo>
                  <a:cubicBezTo>
                    <a:pt x="51" y="11"/>
                    <a:pt x="51" y="11"/>
                    <a:pt x="51" y="11"/>
                  </a:cubicBezTo>
                  <a:moveTo>
                    <a:pt x="51" y="10"/>
                  </a:moveTo>
                  <a:cubicBezTo>
                    <a:pt x="51" y="10"/>
                    <a:pt x="51" y="11"/>
                    <a:pt x="51" y="11"/>
                  </a:cubicBezTo>
                  <a:cubicBezTo>
                    <a:pt x="51" y="11"/>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1" y="10"/>
                  </a:moveTo>
                  <a:cubicBezTo>
                    <a:pt x="51" y="10"/>
                    <a:pt x="51" y="10"/>
                    <a:pt x="51" y="10"/>
                  </a:cubicBezTo>
                  <a:cubicBezTo>
                    <a:pt x="51" y="10"/>
                    <a:pt x="51" y="10"/>
                    <a:pt x="51" y="10"/>
                  </a:cubicBezTo>
                  <a:moveTo>
                    <a:pt x="50" y="9"/>
                  </a:moveTo>
                  <a:cubicBezTo>
                    <a:pt x="50" y="9"/>
                    <a:pt x="51" y="10"/>
                    <a:pt x="51" y="10"/>
                  </a:cubicBezTo>
                  <a:cubicBezTo>
                    <a:pt x="51" y="10"/>
                    <a:pt x="50" y="9"/>
                    <a:pt x="50" y="9"/>
                  </a:cubicBezTo>
                  <a:moveTo>
                    <a:pt x="50" y="3"/>
                  </a:moveTo>
                  <a:cubicBezTo>
                    <a:pt x="50" y="5"/>
                    <a:pt x="50" y="7"/>
                    <a:pt x="50" y="9"/>
                  </a:cubicBezTo>
                  <a:cubicBezTo>
                    <a:pt x="50" y="7"/>
                    <a:pt x="50" y="5"/>
                    <a:pt x="50" y="3"/>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2"/>
                  </a:moveTo>
                  <a:cubicBezTo>
                    <a:pt x="50" y="2"/>
                    <a:pt x="50" y="2"/>
                    <a:pt x="50" y="2"/>
                  </a:cubicBezTo>
                  <a:cubicBezTo>
                    <a:pt x="50" y="2"/>
                    <a:pt x="50" y="2"/>
                    <a:pt x="50" y="2"/>
                  </a:cubicBezTo>
                  <a:moveTo>
                    <a:pt x="50" y="1"/>
                  </a:moveTo>
                  <a:cubicBezTo>
                    <a:pt x="50" y="1"/>
                    <a:pt x="50" y="2"/>
                    <a:pt x="50" y="2"/>
                  </a:cubicBezTo>
                  <a:cubicBezTo>
                    <a:pt x="50" y="2"/>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1"/>
                  </a:moveTo>
                  <a:cubicBezTo>
                    <a:pt x="50" y="1"/>
                    <a:pt x="50" y="1"/>
                    <a:pt x="50" y="1"/>
                  </a:cubicBezTo>
                  <a:cubicBezTo>
                    <a:pt x="50" y="1"/>
                    <a:pt x="50" y="1"/>
                    <a:pt x="50" y="1"/>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moveTo>
                    <a:pt x="50" y="0"/>
                  </a:moveTo>
                  <a:cubicBezTo>
                    <a:pt x="50" y="0"/>
                    <a:pt x="50" y="0"/>
                    <a:pt x="50" y="0"/>
                  </a:cubicBezTo>
                  <a:cubicBezTo>
                    <a:pt x="50" y="0"/>
                    <a:pt x="50" y="0"/>
                    <a:pt x="5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Rectangle 51"/>
            <p:cNvSpPr>
              <a:spLocks noChangeArrowheads="1"/>
            </p:cNvSpPr>
            <p:nvPr/>
          </p:nvSpPr>
          <p:spPr bwMode="auto">
            <a:xfrm>
              <a:off x="584200" y="6837364"/>
              <a:ext cx="74613" cy="127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Rectangle 52"/>
            <p:cNvSpPr>
              <a:spLocks noChangeArrowheads="1"/>
            </p:cNvSpPr>
            <p:nvPr/>
          </p:nvSpPr>
          <p:spPr bwMode="auto">
            <a:xfrm>
              <a:off x="584200" y="6837364"/>
              <a:ext cx="74613" cy="1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Freeform 53"/>
            <p:cNvSpPr>
              <a:spLocks noEditPoints="1"/>
            </p:cNvSpPr>
            <p:nvPr/>
          </p:nvSpPr>
          <p:spPr bwMode="auto">
            <a:xfrm>
              <a:off x="584200" y="5848351"/>
              <a:ext cx="195263" cy="989013"/>
            </a:xfrm>
            <a:custGeom>
              <a:avLst/>
              <a:gdLst>
                <a:gd name="T0" fmla="*/ 18 w 47"/>
                <a:gd name="T1" fmla="*/ 212 h 224"/>
                <a:gd name="T2" fmla="*/ 0 w 47"/>
                <a:gd name="T3" fmla="*/ 212 h 224"/>
                <a:gd name="T4" fmla="*/ 0 w 47"/>
                <a:gd name="T5" fmla="*/ 224 h 224"/>
                <a:gd name="T6" fmla="*/ 18 w 47"/>
                <a:gd name="T7" fmla="*/ 224 h 224"/>
                <a:gd name="T8" fmla="*/ 18 w 47"/>
                <a:gd name="T9" fmla="*/ 212 h 224"/>
                <a:gd name="T10" fmla="*/ 11 w 47"/>
                <a:gd name="T11" fmla="*/ 0 h 224"/>
                <a:gd name="T12" fmla="*/ 0 w 47"/>
                <a:gd name="T13" fmla="*/ 1 h 224"/>
                <a:gd name="T14" fmla="*/ 0 w 47"/>
                <a:gd name="T15" fmla="*/ 137 h 224"/>
                <a:gd name="T16" fmla="*/ 16 w 47"/>
                <a:gd name="T17" fmla="*/ 133 h 224"/>
                <a:gd name="T18" fmla="*/ 17 w 47"/>
                <a:gd name="T19" fmla="*/ 133 h 224"/>
                <a:gd name="T20" fmla="*/ 17 w 47"/>
                <a:gd name="T21" fmla="*/ 47 h 224"/>
                <a:gd name="T22" fmla="*/ 17 w 47"/>
                <a:gd name="T23" fmla="*/ 47 h 224"/>
                <a:gd name="T24" fmla="*/ 17 w 47"/>
                <a:gd name="T25" fmla="*/ 46 h 224"/>
                <a:gd name="T26" fmla="*/ 47 w 47"/>
                <a:gd name="T27" fmla="*/ 21 h 224"/>
                <a:gd name="T28" fmla="*/ 47 w 47"/>
                <a:gd name="T29" fmla="*/ 15 h 224"/>
                <a:gd name="T30" fmla="*/ 47 w 47"/>
                <a:gd name="T31" fmla="*/ 14 h 224"/>
                <a:gd name="T32" fmla="*/ 15 w 47"/>
                <a:gd name="T33" fmla="*/ 24 h 224"/>
                <a:gd name="T34" fmla="*/ 11 w 47"/>
                <a:gd name="T35" fmla="*/ 0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24">
                  <a:moveTo>
                    <a:pt x="18" y="212"/>
                  </a:moveTo>
                  <a:cubicBezTo>
                    <a:pt x="0" y="212"/>
                    <a:pt x="0" y="212"/>
                    <a:pt x="0" y="212"/>
                  </a:cubicBezTo>
                  <a:cubicBezTo>
                    <a:pt x="0" y="224"/>
                    <a:pt x="0" y="224"/>
                    <a:pt x="0" y="224"/>
                  </a:cubicBezTo>
                  <a:cubicBezTo>
                    <a:pt x="18" y="224"/>
                    <a:pt x="18" y="224"/>
                    <a:pt x="18" y="224"/>
                  </a:cubicBezTo>
                  <a:cubicBezTo>
                    <a:pt x="18" y="212"/>
                    <a:pt x="18" y="212"/>
                    <a:pt x="18" y="212"/>
                  </a:cubicBezTo>
                  <a:moveTo>
                    <a:pt x="11" y="0"/>
                  </a:moveTo>
                  <a:cubicBezTo>
                    <a:pt x="7" y="0"/>
                    <a:pt x="4" y="1"/>
                    <a:pt x="0" y="1"/>
                  </a:cubicBezTo>
                  <a:cubicBezTo>
                    <a:pt x="0" y="137"/>
                    <a:pt x="0" y="137"/>
                    <a:pt x="0" y="137"/>
                  </a:cubicBezTo>
                  <a:cubicBezTo>
                    <a:pt x="5" y="135"/>
                    <a:pt x="11" y="133"/>
                    <a:pt x="16" y="133"/>
                  </a:cubicBezTo>
                  <a:cubicBezTo>
                    <a:pt x="17" y="133"/>
                    <a:pt x="17" y="133"/>
                    <a:pt x="17" y="133"/>
                  </a:cubicBezTo>
                  <a:cubicBezTo>
                    <a:pt x="17" y="47"/>
                    <a:pt x="17" y="47"/>
                    <a:pt x="17" y="47"/>
                  </a:cubicBezTo>
                  <a:cubicBezTo>
                    <a:pt x="17" y="47"/>
                    <a:pt x="17" y="47"/>
                    <a:pt x="17" y="47"/>
                  </a:cubicBezTo>
                  <a:cubicBezTo>
                    <a:pt x="17" y="46"/>
                    <a:pt x="17" y="46"/>
                    <a:pt x="17" y="46"/>
                  </a:cubicBezTo>
                  <a:cubicBezTo>
                    <a:pt x="47" y="21"/>
                    <a:pt x="47" y="21"/>
                    <a:pt x="47" y="21"/>
                  </a:cubicBezTo>
                  <a:cubicBezTo>
                    <a:pt x="47" y="19"/>
                    <a:pt x="47" y="17"/>
                    <a:pt x="47" y="15"/>
                  </a:cubicBezTo>
                  <a:cubicBezTo>
                    <a:pt x="47" y="15"/>
                    <a:pt x="47" y="15"/>
                    <a:pt x="47" y="14"/>
                  </a:cubicBezTo>
                  <a:cubicBezTo>
                    <a:pt x="15" y="24"/>
                    <a:pt x="15" y="24"/>
                    <a:pt x="15" y="24"/>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54"/>
            <p:cNvSpPr>
              <a:spLocks noEditPoints="1"/>
            </p:cNvSpPr>
            <p:nvPr/>
          </p:nvSpPr>
          <p:spPr bwMode="auto">
            <a:xfrm>
              <a:off x="900113" y="6046789"/>
              <a:ext cx="4763" cy="0"/>
            </a:xfrm>
            <a:custGeom>
              <a:avLst/>
              <a:gdLst>
                <a:gd name="T0" fmla="*/ 0 w 1"/>
                <a:gd name="T1" fmla="*/ 0 w 1"/>
                <a:gd name="T2" fmla="*/ 0 w 1"/>
                <a:gd name="T3" fmla="*/ 1 w 1"/>
                <a:gd name="T4" fmla="*/ 1 w 1"/>
                <a:gd name="T5" fmla="*/ 1 w 1"/>
                <a:gd name="T6" fmla="*/ 1 w 1"/>
                <a:gd name="T7" fmla="*/ 1 w 1"/>
                <a:gd name="T8" fmla="*/ 1 w 1"/>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1">
                  <a:moveTo>
                    <a:pt x="0" y="0"/>
                  </a:moveTo>
                  <a:cubicBezTo>
                    <a:pt x="0" y="0"/>
                    <a:pt x="0" y="0"/>
                    <a:pt x="0" y="0"/>
                  </a:cubicBezTo>
                  <a:cubicBezTo>
                    <a:pt x="0" y="0"/>
                    <a:pt x="0" y="0"/>
                    <a:pt x="0" y="0"/>
                  </a:cubicBezTo>
                  <a:moveTo>
                    <a:pt x="1" y="0"/>
                  </a:moveTo>
                  <a:cubicBezTo>
                    <a:pt x="1" y="0"/>
                    <a:pt x="1" y="0"/>
                    <a:pt x="1" y="0"/>
                  </a:cubicBezTo>
                  <a:cubicBezTo>
                    <a:pt x="1" y="0"/>
                    <a:pt x="1" y="0"/>
                    <a:pt x="1" y="0"/>
                  </a:cubicBezTo>
                  <a:moveTo>
                    <a:pt x="1" y="0"/>
                  </a:moveTo>
                  <a:cubicBezTo>
                    <a:pt x="1" y="0"/>
                    <a:pt x="1" y="0"/>
                    <a:pt x="1" y="0"/>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55"/>
            <p:cNvSpPr>
              <a:spLocks noEditPoints="1"/>
            </p:cNvSpPr>
            <p:nvPr/>
          </p:nvSpPr>
          <p:spPr bwMode="auto">
            <a:xfrm>
              <a:off x="779463" y="5781676"/>
              <a:ext cx="246063" cy="265113"/>
            </a:xfrm>
            <a:custGeom>
              <a:avLst/>
              <a:gdLst>
                <a:gd name="T0" fmla="*/ 17 w 59"/>
                <a:gd name="T1" fmla="*/ 35 h 60"/>
                <a:gd name="T2" fmla="*/ 50 w 59"/>
                <a:gd name="T3" fmla="*/ 35 h 60"/>
                <a:gd name="T4" fmla="*/ 29 w 59"/>
                <a:gd name="T5" fmla="*/ 0 h 60"/>
                <a:gd name="T6" fmla="*/ 29 w 59"/>
                <a:gd name="T7" fmla="*/ 0 h 60"/>
                <a:gd name="T8" fmla="*/ 29 w 59"/>
                <a:gd name="T9" fmla="*/ 0 h 60"/>
                <a:gd name="T10" fmla="*/ 29 w 59"/>
                <a:gd name="T11" fmla="*/ 0 h 60"/>
                <a:gd name="T12" fmla="*/ 29 w 59"/>
                <a:gd name="T13" fmla="*/ 0 h 60"/>
                <a:gd name="T14" fmla="*/ 29 w 59"/>
                <a:gd name="T15" fmla="*/ 0 h 60"/>
                <a:gd name="T16" fmla="*/ 29 w 59"/>
                <a:gd name="T17" fmla="*/ 0 h 60"/>
                <a:gd name="T18" fmla="*/ 28 w 59"/>
                <a:gd name="T19" fmla="*/ 0 h 60"/>
                <a:gd name="T20" fmla="*/ 28 w 59"/>
                <a:gd name="T21" fmla="*/ 0 h 60"/>
                <a:gd name="T22" fmla="*/ 28 w 59"/>
                <a:gd name="T23" fmla="*/ 0 h 60"/>
                <a:gd name="T24" fmla="*/ 28 w 59"/>
                <a:gd name="T25" fmla="*/ 0 h 60"/>
                <a:gd name="T26" fmla="*/ 28 w 59"/>
                <a:gd name="T27" fmla="*/ 0 h 60"/>
                <a:gd name="T28" fmla="*/ 28 w 59"/>
                <a:gd name="T29" fmla="*/ 0 h 60"/>
                <a:gd name="T30" fmla="*/ 28 w 59"/>
                <a:gd name="T31" fmla="*/ 0 h 60"/>
                <a:gd name="T32" fmla="*/ 28 w 59"/>
                <a:gd name="T33" fmla="*/ 0 h 60"/>
                <a:gd name="T34" fmla="*/ 28 w 59"/>
                <a:gd name="T35" fmla="*/ 0 h 60"/>
                <a:gd name="T36" fmla="*/ 27 w 59"/>
                <a:gd name="T37" fmla="*/ 0 h 60"/>
                <a:gd name="T38" fmla="*/ 27 w 59"/>
                <a:gd name="T39" fmla="*/ 0 h 60"/>
                <a:gd name="T40" fmla="*/ 27 w 59"/>
                <a:gd name="T41" fmla="*/ 0 h 60"/>
                <a:gd name="T42" fmla="*/ 27 w 59"/>
                <a:gd name="T43" fmla="*/ 0 h 60"/>
                <a:gd name="T44" fmla="*/ 27 w 59"/>
                <a:gd name="T45" fmla="*/ 0 h 60"/>
                <a:gd name="T46" fmla="*/ 27 w 59"/>
                <a:gd name="T47" fmla="*/ 0 h 60"/>
                <a:gd name="T48" fmla="*/ 27 w 59"/>
                <a:gd name="T49" fmla="*/ 0 h 60"/>
                <a:gd name="T50" fmla="*/ 27 w 59"/>
                <a:gd name="T51" fmla="*/ 0 h 60"/>
                <a:gd name="T52" fmla="*/ 27 w 59"/>
                <a:gd name="T53" fmla="*/ 0 h 60"/>
                <a:gd name="T54" fmla="*/ 27 w 59"/>
                <a:gd name="T55" fmla="*/ 0 h 60"/>
                <a:gd name="T56" fmla="*/ 26 w 59"/>
                <a:gd name="T57" fmla="*/ 0 h 60"/>
                <a:gd name="T58" fmla="*/ 26 w 59"/>
                <a:gd name="T59" fmla="*/ 0 h 60"/>
                <a:gd name="T60" fmla="*/ 0 w 59"/>
                <a:gd name="T61" fmla="*/ 29 h 60"/>
                <a:gd name="T62" fmla="*/ 0 w 59"/>
                <a:gd name="T63" fmla="*/ 29 h 60"/>
                <a:gd name="T64" fmla="*/ 0 w 59"/>
                <a:gd name="T65" fmla="*/ 36 h 60"/>
                <a:gd name="T66" fmla="*/ 29 w 59"/>
                <a:gd name="T67" fmla="*/ 60 h 60"/>
                <a:gd name="T68" fmla="*/ 29 w 59"/>
                <a:gd name="T69" fmla="*/ 60 h 60"/>
                <a:gd name="T70" fmla="*/ 30 w 59"/>
                <a:gd name="T71" fmla="*/ 60 h 60"/>
                <a:gd name="T72" fmla="*/ 30 w 59"/>
                <a:gd name="T73" fmla="*/ 60 h 60"/>
                <a:gd name="T74" fmla="*/ 59 w 59"/>
                <a:gd name="T75" fmla="*/ 30 h 60"/>
                <a:gd name="T76" fmla="*/ 59 w 59"/>
                <a:gd name="T77" fmla="*/ 29 h 60"/>
                <a:gd name="T78" fmla="*/ 29 w 59"/>
                <a:gd name="T79"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 h="60">
                  <a:moveTo>
                    <a:pt x="34" y="52"/>
                  </a:moveTo>
                  <a:cubicBezTo>
                    <a:pt x="24" y="52"/>
                    <a:pt x="17" y="44"/>
                    <a:pt x="17" y="35"/>
                  </a:cubicBezTo>
                  <a:cubicBezTo>
                    <a:pt x="17" y="25"/>
                    <a:pt x="24" y="18"/>
                    <a:pt x="34" y="18"/>
                  </a:cubicBezTo>
                  <a:cubicBezTo>
                    <a:pt x="43" y="18"/>
                    <a:pt x="50" y="25"/>
                    <a:pt x="50" y="35"/>
                  </a:cubicBezTo>
                  <a:cubicBezTo>
                    <a:pt x="50" y="44"/>
                    <a:pt x="43" y="52"/>
                    <a:pt x="34" y="52"/>
                  </a:cubicBezTo>
                  <a:moveTo>
                    <a:pt x="29" y="0"/>
                  </a:move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8" y="0"/>
                  </a:cubicBezTo>
                  <a:cubicBezTo>
                    <a:pt x="28" y="0"/>
                    <a:pt x="28"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7" y="0"/>
                  </a:cubicBezTo>
                  <a:cubicBezTo>
                    <a:pt x="27" y="0"/>
                    <a:pt x="27" y="0"/>
                    <a:pt x="26" y="0"/>
                  </a:cubicBezTo>
                  <a:cubicBezTo>
                    <a:pt x="26" y="0"/>
                    <a:pt x="26" y="0"/>
                    <a:pt x="26" y="0"/>
                  </a:cubicBezTo>
                  <a:cubicBezTo>
                    <a:pt x="26" y="0"/>
                    <a:pt x="26" y="0"/>
                    <a:pt x="26" y="0"/>
                  </a:cubicBezTo>
                  <a:cubicBezTo>
                    <a:pt x="26" y="0"/>
                    <a:pt x="26" y="0"/>
                    <a:pt x="26" y="0"/>
                  </a:cubicBezTo>
                  <a:cubicBezTo>
                    <a:pt x="11" y="2"/>
                    <a:pt x="0" y="14"/>
                    <a:pt x="0" y="29"/>
                  </a:cubicBezTo>
                  <a:cubicBezTo>
                    <a:pt x="0" y="29"/>
                    <a:pt x="0" y="29"/>
                    <a:pt x="0" y="29"/>
                  </a:cubicBezTo>
                  <a:cubicBezTo>
                    <a:pt x="0" y="29"/>
                    <a:pt x="0" y="29"/>
                    <a:pt x="0" y="29"/>
                  </a:cubicBezTo>
                  <a:cubicBezTo>
                    <a:pt x="0" y="30"/>
                    <a:pt x="0" y="30"/>
                    <a:pt x="0" y="30"/>
                  </a:cubicBezTo>
                  <a:cubicBezTo>
                    <a:pt x="0" y="32"/>
                    <a:pt x="0" y="34"/>
                    <a:pt x="0" y="36"/>
                  </a:cubicBezTo>
                  <a:cubicBezTo>
                    <a:pt x="3" y="49"/>
                    <a:pt x="15" y="60"/>
                    <a:pt x="29" y="60"/>
                  </a:cubicBezTo>
                  <a:cubicBezTo>
                    <a:pt x="29" y="60"/>
                    <a:pt x="29" y="60"/>
                    <a:pt x="29" y="60"/>
                  </a:cubicBezTo>
                  <a:cubicBezTo>
                    <a:pt x="29" y="60"/>
                    <a:pt x="29" y="60"/>
                    <a:pt x="29" y="60"/>
                  </a:cubicBezTo>
                  <a:cubicBezTo>
                    <a:pt x="29" y="60"/>
                    <a:pt x="29" y="60"/>
                    <a:pt x="29" y="60"/>
                  </a:cubicBezTo>
                  <a:cubicBezTo>
                    <a:pt x="29" y="60"/>
                    <a:pt x="30" y="60"/>
                    <a:pt x="30" y="60"/>
                  </a:cubicBezTo>
                  <a:cubicBezTo>
                    <a:pt x="30" y="60"/>
                    <a:pt x="30" y="60"/>
                    <a:pt x="30" y="60"/>
                  </a:cubicBezTo>
                  <a:cubicBezTo>
                    <a:pt x="30" y="60"/>
                    <a:pt x="30" y="60"/>
                    <a:pt x="30" y="60"/>
                  </a:cubicBezTo>
                  <a:cubicBezTo>
                    <a:pt x="30" y="60"/>
                    <a:pt x="30" y="60"/>
                    <a:pt x="30" y="60"/>
                  </a:cubicBezTo>
                  <a:cubicBezTo>
                    <a:pt x="30" y="60"/>
                    <a:pt x="30" y="60"/>
                    <a:pt x="30" y="60"/>
                  </a:cubicBezTo>
                  <a:cubicBezTo>
                    <a:pt x="46" y="59"/>
                    <a:pt x="59" y="46"/>
                    <a:pt x="59" y="30"/>
                  </a:cubicBezTo>
                  <a:cubicBezTo>
                    <a:pt x="59" y="30"/>
                    <a:pt x="59" y="29"/>
                    <a:pt x="59" y="29"/>
                  </a:cubicBezTo>
                  <a:cubicBezTo>
                    <a:pt x="59" y="29"/>
                    <a:pt x="59" y="29"/>
                    <a:pt x="59" y="29"/>
                  </a:cubicBezTo>
                  <a:cubicBezTo>
                    <a:pt x="59" y="13"/>
                    <a:pt x="46" y="0"/>
                    <a:pt x="29" y="0"/>
                  </a:cubicBezTo>
                  <a:cubicBezTo>
                    <a:pt x="29" y="0"/>
                    <a:pt x="29" y="0"/>
                    <a:pt x="2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56"/>
            <p:cNvSpPr>
              <a:spLocks/>
            </p:cNvSpPr>
            <p:nvPr/>
          </p:nvSpPr>
          <p:spPr bwMode="auto">
            <a:xfrm>
              <a:off x="584200" y="5221289"/>
              <a:ext cx="274638" cy="631825"/>
            </a:xfrm>
            <a:custGeom>
              <a:avLst/>
              <a:gdLst>
                <a:gd name="T0" fmla="*/ 0 w 66"/>
                <a:gd name="T1" fmla="*/ 143 h 143"/>
                <a:gd name="T2" fmla="*/ 11 w 66"/>
                <a:gd name="T3" fmla="*/ 142 h 143"/>
                <a:gd name="T4" fmla="*/ 66 w 66"/>
                <a:gd name="T5" fmla="*/ 73 h 143"/>
                <a:gd name="T6" fmla="*/ 66 w 66"/>
                <a:gd name="T7" fmla="*/ 73 h 143"/>
                <a:gd name="T8" fmla="*/ 66 w 66"/>
                <a:gd name="T9" fmla="*/ 72 h 143"/>
                <a:gd name="T10" fmla="*/ 66 w 66"/>
                <a:gd name="T11" fmla="*/ 72 h 143"/>
                <a:gd name="T12" fmla="*/ 66 w 66"/>
                <a:gd name="T13" fmla="*/ 72 h 143"/>
                <a:gd name="T14" fmla="*/ 66 w 66"/>
                <a:gd name="T15" fmla="*/ 71 h 143"/>
                <a:gd name="T16" fmla="*/ 66 w 66"/>
                <a:gd name="T17" fmla="*/ 71 h 143"/>
                <a:gd name="T18" fmla="*/ 66 w 66"/>
                <a:gd name="T19" fmla="*/ 71 h 143"/>
                <a:gd name="T20" fmla="*/ 66 w 66"/>
                <a:gd name="T21" fmla="*/ 71 h 143"/>
                <a:gd name="T22" fmla="*/ 66 w 66"/>
                <a:gd name="T23" fmla="*/ 70 h 143"/>
                <a:gd name="T24" fmla="*/ 66 w 66"/>
                <a:gd name="T25" fmla="*/ 70 h 143"/>
                <a:gd name="T26" fmla="*/ 66 w 66"/>
                <a:gd name="T27" fmla="*/ 70 h 143"/>
                <a:gd name="T28" fmla="*/ 66 w 66"/>
                <a:gd name="T29" fmla="*/ 69 h 143"/>
                <a:gd name="T30" fmla="*/ 66 w 66"/>
                <a:gd name="T31" fmla="*/ 69 h 143"/>
                <a:gd name="T32" fmla="*/ 66 w 66"/>
                <a:gd name="T33" fmla="*/ 69 h 143"/>
                <a:gd name="T34" fmla="*/ 66 w 66"/>
                <a:gd name="T35" fmla="*/ 69 h 143"/>
                <a:gd name="T36" fmla="*/ 65 w 66"/>
                <a:gd name="T37" fmla="*/ 68 h 143"/>
                <a:gd name="T38" fmla="*/ 65 w 66"/>
                <a:gd name="T39" fmla="*/ 61 h 143"/>
                <a:gd name="T40" fmla="*/ 65 w 66"/>
                <a:gd name="T41" fmla="*/ 61 h 143"/>
                <a:gd name="T42" fmla="*/ 65 w 66"/>
                <a:gd name="T43" fmla="*/ 61 h 143"/>
                <a:gd name="T44" fmla="*/ 65 w 66"/>
                <a:gd name="T45" fmla="*/ 61 h 143"/>
                <a:gd name="T46" fmla="*/ 65 w 66"/>
                <a:gd name="T47" fmla="*/ 61 h 143"/>
                <a:gd name="T48" fmla="*/ 65 w 66"/>
                <a:gd name="T49" fmla="*/ 60 h 143"/>
                <a:gd name="T50" fmla="*/ 65 w 66"/>
                <a:gd name="T51" fmla="*/ 60 h 143"/>
                <a:gd name="T52" fmla="*/ 65 w 66"/>
                <a:gd name="T53" fmla="*/ 60 h 143"/>
                <a:gd name="T54" fmla="*/ 65 w 66"/>
                <a:gd name="T55" fmla="*/ 60 h 143"/>
                <a:gd name="T56" fmla="*/ 65 w 66"/>
                <a:gd name="T57" fmla="*/ 59 h 143"/>
                <a:gd name="T58" fmla="*/ 65 w 66"/>
                <a:gd name="T59" fmla="*/ 59 h 143"/>
                <a:gd name="T60" fmla="*/ 65 w 66"/>
                <a:gd name="T61" fmla="*/ 59 h 143"/>
                <a:gd name="T62" fmla="*/ 0 w 66"/>
                <a:gd name="T63"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6" h="143">
                  <a:moveTo>
                    <a:pt x="0" y="0"/>
                  </a:moveTo>
                  <a:cubicBezTo>
                    <a:pt x="0" y="143"/>
                    <a:pt x="0" y="143"/>
                    <a:pt x="0" y="143"/>
                  </a:cubicBezTo>
                  <a:cubicBezTo>
                    <a:pt x="4" y="143"/>
                    <a:pt x="7" y="142"/>
                    <a:pt x="11" y="142"/>
                  </a:cubicBezTo>
                  <a:cubicBezTo>
                    <a:pt x="11" y="142"/>
                    <a:pt x="11" y="142"/>
                    <a:pt x="11" y="142"/>
                  </a:cubicBezTo>
                  <a:cubicBezTo>
                    <a:pt x="42" y="135"/>
                    <a:pt x="65" y="106"/>
                    <a:pt x="66" y="73"/>
                  </a:cubicBezTo>
                  <a:cubicBezTo>
                    <a:pt x="66" y="73"/>
                    <a:pt x="66" y="73"/>
                    <a:pt x="66" y="73"/>
                  </a:cubicBezTo>
                  <a:cubicBezTo>
                    <a:pt x="66" y="73"/>
                    <a:pt x="66" y="73"/>
                    <a:pt x="66" y="73"/>
                  </a:cubicBezTo>
                  <a:cubicBezTo>
                    <a:pt x="66" y="73"/>
                    <a:pt x="66" y="73"/>
                    <a:pt x="66" y="73"/>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2"/>
                    <a:pt x="66" y="72"/>
                    <a:pt x="66" y="72"/>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1"/>
                    <a:pt x="66" y="71"/>
                  </a:cubicBezTo>
                  <a:cubicBezTo>
                    <a:pt x="66" y="71"/>
                    <a:pt x="66" y="70"/>
                    <a:pt x="66" y="70"/>
                  </a:cubicBezTo>
                  <a:cubicBezTo>
                    <a:pt x="66" y="70"/>
                    <a:pt x="66" y="70"/>
                    <a:pt x="66" y="70"/>
                  </a:cubicBezTo>
                  <a:cubicBezTo>
                    <a:pt x="66" y="70"/>
                    <a:pt x="66" y="70"/>
                    <a:pt x="66" y="70"/>
                  </a:cubicBezTo>
                  <a:cubicBezTo>
                    <a:pt x="66" y="70"/>
                    <a:pt x="66" y="70"/>
                    <a:pt x="66" y="70"/>
                  </a:cubicBezTo>
                  <a:cubicBezTo>
                    <a:pt x="66" y="70"/>
                    <a:pt x="66" y="70"/>
                    <a:pt x="66" y="70"/>
                  </a:cubicBezTo>
                  <a:cubicBezTo>
                    <a:pt x="66" y="70"/>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6" y="69"/>
                    <a:pt x="66" y="69"/>
                  </a:cubicBezTo>
                  <a:cubicBezTo>
                    <a:pt x="66" y="69"/>
                    <a:pt x="65" y="68"/>
                    <a:pt x="65" y="68"/>
                  </a:cubicBezTo>
                  <a:cubicBezTo>
                    <a:pt x="65" y="68"/>
                    <a:pt x="65" y="68"/>
                    <a:pt x="65" y="68"/>
                  </a:cubicBezTo>
                  <a:cubicBezTo>
                    <a:pt x="65" y="66"/>
                    <a:pt x="65" y="64"/>
                    <a:pt x="65" y="62"/>
                  </a:cubicBezTo>
                  <a:cubicBezTo>
                    <a:pt x="65" y="62"/>
                    <a:pt x="65" y="62"/>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1"/>
                    <a:pt x="65" y="61"/>
                  </a:cubicBezTo>
                  <a:cubicBezTo>
                    <a:pt x="65" y="61"/>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60"/>
                  </a:cubicBezTo>
                  <a:cubicBezTo>
                    <a:pt x="65" y="60"/>
                    <a:pt x="65" y="60"/>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65" y="59"/>
                    <a:pt x="65" y="59"/>
                    <a:pt x="65" y="59"/>
                  </a:cubicBezTo>
                  <a:cubicBezTo>
                    <a:pt x="59" y="26"/>
                    <a:pt x="33"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Oval 57"/>
            <p:cNvSpPr>
              <a:spLocks noChangeArrowheads="1"/>
            </p:cNvSpPr>
            <p:nvPr/>
          </p:nvSpPr>
          <p:spPr bwMode="auto">
            <a:xfrm>
              <a:off x="850900" y="5861051"/>
              <a:ext cx="136525" cy="150813"/>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60"/>
            <p:cNvSpPr>
              <a:spLocks/>
            </p:cNvSpPr>
            <p:nvPr/>
          </p:nvSpPr>
          <p:spPr bwMode="auto">
            <a:xfrm>
              <a:off x="10042526" y="5295901"/>
              <a:ext cx="614363" cy="1504950"/>
            </a:xfrm>
            <a:custGeom>
              <a:avLst/>
              <a:gdLst>
                <a:gd name="T0" fmla="*/ 387 w 387"/>
                <a:gd name="T1" fmla="*/ 167 h 948"/>
                <a:gd name="T2" fmla="*/ 218 w 387"/>
                <a:gd name="T3" fmla="*/ 270 h 948"/>
                <a:gd name="T4" fmla="*/ 195 w 387"/>
                <a:gd name="T5" fmla="*/ 0 h 948"/>
                <a:gd name="T6" fmla="*/ 169 w 387"/>
                <a:gd name="T7" fmla="*/ 270 h 948"/>
                <a:gd name="T8" fmla="*/ 0 w 387"/>
                <a:gd name="T9" fmla="*/ 167 h 948"/>
                <a:gd name="T10" fmla="*/ 155 w 387"/>
                <a:gd name="T11" fmla="*/ 359 h 948"/>
                <a:gd name="T12" fmla="*/ 127 w 387"/>
                <a:gd name="T13" fmla="*/ 948 h 948"/>
                <a:gd name="T14" fmla="*/ 250 w 387"/>
                <a:gd name="T15" fmla="*/ 948 h 948"/>
                <a:gd name="T16" fmla="*/ 229 w 387"/>
                <a:gd name="T17" fmla="*/ 359 h 948"/>
                <a:gd name="T18" fmla="*/ 387 w 387"/>
                <a:gd name="T19" fmla="*/ 167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7" h="948">
                  <a:moveTo>
                    <a:pt x="387" y="167"/>
                  </a:moveTo>
                  <a:lnTo>
                    <a:pt x="218" y="270"/>
                  </a:lnTo>
                  <a:lnTo>
                    <a:pt x="195" y="0"/>
                  </a:lnTo>
                  <a:lnTo>
                    <a:pt x="169" y="270"/>
                  </a:lnTo>
                  <a:lnTo>
                    <a:pt x="0" y="167"/>
                  </a:lnTo>
                  <a:lnTo>
                    <a:pt x="155" y="359"/>
                  </a:lnTo>
                  <a:lnTo>
                    <a:pt x="127" y="948"/>
                  </a:lnTo>
                  <a:lnTo>
                    <a:pt x="250" y="948"/>
                  </a:lnTo>
                  <a:lnTo>
                    <a:pt x="229" y="359"/>
                  </a:lnTo>
                  <a:lnTo>
                    <a:pt x="387" y="1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61"/>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Freeform 62"/>
            <p:cNvSpPr>
              <a:spLocks/>
            </p:cNvSpPr>
            <p:nvPr/>
          </p:nvSpPr>
          <p:spPr bwMode="auto">
            <a:xfrm>
              <a:off x="10334626" y="6765926"/>
              <a:ext cx="109538" cy="34925"/>
            </a:xfrm>
            <a:custGeom>
              <a:avLst/>
              <a:gdLst>
                <a:gd name="T0" fmla="*/ 69 w 69"/>
                <a:gd name="T1" fmla="*/ 0 h 22"/>
                <a:gd name="T2" fmla="*/ 63 w 69"/>
                <a:gd name="T3" fmla="*/ 0 h 22"/>
                <a:gd name="T4" fmla="*/ 66 w 69"/>
                <a:gd name="T5" fmla="*/ 22 h 22"/>
                <a:gd name="T6" fmla="*/ 0 w 69"/>
                <a:gd name="T7" fmla="*/ 22 h 22"/>
                <a:gd name="T8" fmla="*/ 0 w 69"/>
                <a:gd name="T9" fmla="*/ 22 h 22"/>
                <a:gd name="T10" fmla="*/ 69 w 69"/>
                <a:gd name="T11" fmla="*/ 22 h 22"/>
                <a:gd name="T12" fmla="*/ 69 w 69"/>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69" h="22">
                  <a:moveTo>
                    <a:pt x="69" y="0"/>
                  </a:moveTo>
                  <a:lnTo>
                    <a:pt x="63" y="0"/>
                  </a:lnTo>
                  <a:lnTo>
                    <a:pt x="66" y="22"/>
                  </a:lnTo>
                  <a:lnTo>
                    <a:pt x="0" y="22"/>
                  </a:lnTo>
                  <a:lnTo>
                    <a:pt x="0" y="22"/>
                  </a:lnTo>
                  <a:lnTo>
                    <a:pt x="69" y="22"/>
                  </a:lnTo>
                  <a:lnTo>
                    <a:pt x="6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63"/>
            <p:cNvSpPr>
              <a:spLocks noEditPoints="1"/>
            </p:cNvSpPr>
            <p:nvPr/>
          </p:nvSpPr>
          <p:spPr bwMode="auto">
            <a:xfrm>
              <a:off x="10410826" y="6019801"/>
              <a:ext cx="33338" cy="746125"/>
            </a:xfrm>
            <a:custGeom>
              <a:avLst/>
              <a:gdLst>
                <a:gd name="T0" fmla="*/ 8 w 8"/>
                <a:gd name="T1" fmla="*/ 159 h 169"/>
                <a:gd name="T2" fmla="*/ 6 w 8"/>
                <a:gd name="T3" fmla="*/ 159 h 169"/>
                <a:gd name="T4" fmla="*/ 6 w 8"/>
                <a:gd name="T5" fmla="*/ 169 h 169"/>
                <a:gd name="T6" fmla="*/ 8 w 8"/>
                <a:gd name="T7" fmla="*/ 169 h 169"/>
                <a:gd name="T8" fmla="*/ 8 w 8"/>
                <a:gd name="T9" fmla="*/ 159 h 169"/>
                <a:gd name="T10" fmla="*/ 1 w 8"/>
                <a:gd name="T11" fmla="*/ 0 h 169"/>
                <a:gd name="T12" fmla="*/ 0 w 8"/>
                <a:gd name="T13" fmla="*/ 0 h 169"/>
                <a:gd name="T14" fmla="*/ 3 w 8"/>
                <a:gd name="T15" fmla="*/ 73 h 169"/>
                <a:gd name="T16" fmla="*/ 4 w 8"/>
                <a:gd name="T17" fmla="*/ 75 h 169"/>
                <a:gd name="T18" fmla="*/ 1 w 8"/>
                <a:gd name="T19" fmla="*/ 0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 h="169">
                  <a:moveTo>
                    <a:pt x="8" y="159"/>
                  </a:moveTo>
                  <a:cubicBezTo>
                    <a:pt x="6" y="159"/>
                    <a:pt x="6" y="159"/>
                    <a:pt x="6" y="159"/>
                  </a:cubicBezTo>
                  <a:cubicBezTo>
                    <a:pt x="6" y="169"/>
                    <a:pt x="6" y="169"/>
                    <a:pt x="6" y="169"/>
                  </a:cubicBezTo>
                  <a:cubicBezTo>
                    <a:pt x="8" y="169"/>
                    <a:pt x="8" y="169"/>
                    <a:pt x="8" y="169"/>
                  </a:cubicBezTo>
                  <a:cubicBezTo>
                    <a:pt x="8" y="159"/>
                    <a:pt x="8" y="159"/>
                    <a:pt x="8" y="159"/>
                  </a:cubicBezTo>
                  <a:moveTo>
                    <a:pt x="1" y="0"/>
                  </a:moveTo>
                  <a:cubicBezTo>
                    <a:pt x="0" y="0"/>
                    <a:pt x="0" y="0"/>
                    <a:pt x="0" y="0"/>
                  </a:cubicBezTo>
                  <a:cubicBezTo>
                    <a:pt x="3" y="73"/>
                    <a:pt x="3" y="73"/>
                    <a:pt x="3" y="73"/>
                  </a:cubicBezTo>
                  <a:cubicBezTo>
                    <a:pt x="3" y="74"/>
                    <a:pt x="4" y="74"/>
                    <a:pt x="4" y="75"/>
                  </a:cubicBezTo>
                  <a:cubicBezTo>
                    <a:pt x="1" y="0"/>
                    <a:pt x="1" y="0"/>
                    <a:pt x="1"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64"/>
            <p:cNvSpPr>
              <a:spLocks/>
            </p:cNvSpPr>
            <p:nvPr/>
          </p:nvSpPr>
          <p:spPr bwMode="auto">
            <a:xfrm>
              <a:off x="10421938" y="6342064"/>
              <a:ext cx="4763" cy="9525"/>
            </a:xfrm>
            <a:custGeom>
              <a:avLst/>
              <a:gdLst>
                <a:gd name="T0" fmla="*/ 0 w 1"/>
                <a:gd name="T1" fmla="*/ 0 h 2"/>
                <a:gd name="T2" fmla="*/ 0 w 1"/>
                <a:gd name="T3" fmla="*/ 0 h 2"/>
                <a:gd name="T4" fmla="*/ 1 w 1"/>
                <a:gd name="T5" fmla="*/ 2 h 2"/>
                <a:gd name="T6" fmla="*/ 1 w 1"/>
                <a:gd name="T7" fmla="*/ 2 h 2"/>
                <a:gd name="T8" fmla="*/ 0 w 1"/>
                <a:gd name="T9" fmla="*/ 0 h 2"/>
              </a:gdLst>
              <a:ahLst/>
              <a:cxnLst>
                <a:cxn ang="0">
                  <a:pos x="T0" y="T1"/>
                </a:cxn>
                <a:cxn ang="0">
                  <a:pos x="T2" y="T3"/>
                </a:cxn>
                <a:cxn ang="0">
                  <a:pos x="T4" y="T5"/>
                </a:cxn>
                <a:cxn ang="0">
                  <a:pos x="T6" y="T7"/>
                </a:cxn>
                <a:cxn ang="0">
                  <a:pos x="T8" y="T9"/>
                </a:cxn>
              </a:cxnLst>
              <a:rect l="0" t="0" r="r" b="b"/>
              <a:pathLst>
                <a:path w="1" h="2">
                  <a:moveTo>
                    <a:pt x="0" y="0"/>
                  </a:moveTo>
                  <a:cubicBezTo>
                    <a:pt x="0" y="0"/>
                    <a:pt x="0" y="0"/>
                    <a:pt x="0" y="0"/>
                  </a:cubicBezTo>
                  <a:cubicBezTo>
                    <a:pt x="0" y="1"/>
                    <a:pt x="1" y="1"/>
                    <a:pt x="1" y="2"/>
                  </a:cubicBezTo>
                  <a:cubicBezTo>
                    <a:pt x="1" y="2"/>
                    <a:pt x="1" y="2"/>
                    <a:pt x="1" y="2"/>
                  </a:cubicBezTo>
                  <a:cubicBezTo>
                    <a:pt x="1" y="1"/>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65"/>
            <p:cNvSpPr>
              <a:spLocks/>
            </p:cNvSpPr>
            <p:nvPr/>
          </p:nvSpPr>
          <p:spPr bwMode="auto">
            <a:xfrm>
              <a:off x="10421938" y="6342064"/>
              <a:ext cx="22225" cy="379413"/>
            </a:xfrm>
            <a:custGeom>
              <a:avLst/>
              <a:gdLst>
                <a:gd name="T0" fmla="*/ 0 w 5"/>
                <a:gd name="T1" fmla="*/ 0 h 86"/>
                <a:gd name="T2" fmla="*/ 3 w 5"/>
                <a:gd name="T3" fmla="*/ 86 h 86"/>
                <a:gd name="T4" fmla="*/ 5 w 5"/>
                <a:gd name="T5" fmla="*/ 86 h 86"/>
                <a:gd name="T6" fmla="*/ 1 w 5"/>
                <a:gd name="T7" fmla="*/ 2 h 86"/>
                <a:gd name="T8" fmla="*/ 0 w 5"/>
                <a:gd name="T9" fmla="*/ 0 h 86"/>
              </a:gdLst>
              <a:ahLst/>
              <a:cxnLst>
                <a:cxn ang="0">
                  <a:pos x="T0" y="T1"/>
                </a:cxn>
                <a:cxn ang="0">
                  <a:pos x="T2" y="T3"/>
                </a:cxn>
                <a:cxn ang="0">
                  <a:pos x="T4" y="T5"/>
                </a:cxn>
                <a:cxn ang="0">
                  <a:pos x="T6" y="T7"/>
                </a:cxn>
                <a:cxn ang="0">
                  <a:pos x="T8" y="T9"/>
                </a:cxn>
              </a:cxnLst>
              <a:rect l="0" t="0" r="r" b="b"/>
              <a:pathLst>
                <a:path w="5" h="86">
                  <a:moveTo>
                    <a:pt x="0" y="0"/>
                  </a:moveTo>
                  <a:cubicBezTo>
                    <a:pt x="3" y="86"/>
                    <a:pt x="3" y="86"/>
                    <a:pt x="3" y="86"/>
                  </a:cubicBezTo>
                  <a:cubicBezTo>
                    <a:pt x="5" y="86"/>
                    <a:pt x="5" y="86"/>
                    <a:pt x="5" y="86"/>
                  </a:cubicBezTo>
                  <a:cubicBezTo>
                    <a:pt x="1" y="2"/>
                    <a:pt x="1" y="2"/>
                    <a:pt x="1" y="2"/>
                  </a:cubicBezTo>
                  <a:cubicBezTo>
                    <a:pt x="1" y="1"/>
                    <a:pt x="0" y="1"/>
                    <a:pt x="0" y="0"/>
                  </a:cubicBezTo>
                </a:path>
              </a:pathLst>
            </a:custGeom>
            <a:solidFill>
              <a:srgbClr val="A5D55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68"/>
            <p:cNvSpPr>
              <a:spLocks/>
            </p:cNvSpPr>
            <p:nvPr/>
          </p:nvSpPr>
          <p:spPr bwMode="auto">
            <a:xfrm>
              <a:off x="10334626" y="5295901"/>
              <a:ext cx="322263" cy="1504950"/>
            </a:xfrm>
            <a:custGeom>
              <a:avLst/>
              <a:gdLst>
                <a:gd name="T0" fmla="*/ 11 w 203"/>
                <a:gd name="T1" fmla="*/ 0 h 948"/>
                <a:gd name="T2" fmla="*/ 0 w 203"/>
                <a:gd name="T3" fmla="*/ 103 h 948"/>
                <a:gd name="T4" fmla="*/ 0 w 203"/>
                <a:gd name="T5" fmla="*/ 948 h 948"/>
                <a:gd name="T6" fmla="*/ 66 w 203"/>
                <a:gd name="T7" fmla="*/ 948 h 948"/>
                <a:gd name="T8" fmla="*/ 63 w 203"/>
                <a:gd name="T9" fmla="*/ 926 h 948"/>
                <a:gd name="T10" fmla="*/ 63 w 203"/>
                <a:gd name="T11" fmla="*/ 898 h 948"/>
                <a:gd name="T12" fmla="*/ 55 w 203"/>
                <a:gd name="T13" fmla="*/ 659 h 948"/>
                <a:gd name="T14" fmla="*/ 55 w 203"/>
                <a:gd name="T15" fmla="*/ 659 h 948"/>
                <a:gd name="T16" fmla="*/ 48 w 203"/>
                <a:gd name="T17" fmla="*/ 456 h 948"/>
                <a:gd name="T18" fmla="*/ 45 w 203"/>
                <a:gd name="T19" fmla="*/ 359 h 948"/>
                <a:gd name="T20" fmla="*/ 203 w 203"/>
                <a:gd name="T21" fmla="*/ 167 h 948"/>
                <a:gd name="T22" fmla="*/ 34 w 203"/>
                <a:gd name="T23" fmla="*/ 270 h 948"/>
                <a:gd name="T24" fmla="*/ 11 w 203"/>
                <a:gd name="T25" fmla="*/ 0 h 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 h="948">
                  <a:moveTo>
                    <a:pt x="11" y="0"/>
                  </a:moveTo>
                  <a:lnTo>
                    <a:pt x="0" y="103"/>
                  </a:lnTo>
                  <a:lnTo>
                    <a:pt x="0" y="948"/>
                  </a:lnTo>
                  <a:lnTo>
                    <a:pt x="66" y="948"/>
                  </a:lnTo>
                  <a:lnTo>
                    <a:pt x="63" y="926"/>
                  </a:lnTo>
                  <a:lnTo>
                    <a:pt x="63" y="898"/>
                  </a:lnTo>
                  <a:lnTo>
                    <a:pt x="55" y="659"/>
                  </a:lnTo>
                  <a:lnTo>
                    <a:pt x="55" y="659"/>
                  </a:lnTo>
                  <a:lnTo>
                    <a:pt x="48" y="456"/>
                  </a:lnTo>
                  <a:lnTo>
                    <a:pt x="45" y="359"/>
                  </a:lnTo>
                  <a:lnTo>
                    <a:pt x="203" y="167"/>
                  </a:lnTo>
                  <a:lnTo>
                    <a:pt x="34" y="270"/>
                  </a:lnTo>
                  <a:lnTo>
                    <a:pt x="1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70"/>
            <p:cNvSpPr>
              <a:spLocks/>
            </p:cNvSpPr>
            <p:nvPr/>
          </p:nvSpPr>
          <p:spPr bwMode="auto">
            <a:xfrm>
              <a:off x="6616701" y="5583239"/>
              <a:ext cx="666750" cy="1254125"/>
            </a:xfrm>
            <a:custGeom>
              <a:avLst/>
              <a:gdLst>
                <a:gd name="T0" fmla="*/ 420 w 420"/>
                <a:gd name="T1" fmla="*/ 156 h 790"/>
                <a:gd name="T2" fmla="*/ 241 w 420"/>
                <a:gd name="T3" fmla="*/ 203 h 790"/>
                <a:gd name="T4" fmla="*/ 202 w 420"/>
                <a:gd name="T5" fmla="*/ 0 h 790"/>
                <a:gd name="T6" fmla="*/ 170 w 420"/>
                <a:gd name="T7" fmla="*/ 203 h 790"/>
                <a:gd name="T8" fmla="*/ 0 w 420"/>
                <a:gd name="T9" fmla="*/ 153 h 790"/>
                <a:gd name="T10" fmla="*/ 176 w 420"/>
                <a:gd name="T11" fmla="*/ 278 h 790"/>
                <a:gd name="T12" fmla="*/ 163 w 420"/>
                <a:gd name="T13" fmla="*/ 790 h 790"/>
                <a:gd name="T14" fmla="*/ 244 w 420"/>
                <a:gd name="T15" fmla="*/ 790 h 790"/>
                <a:gd name="T16" fmla="*/ 231 w 420"/>
                <a:gd name="T17" fmla="*/ 278 h 790"/>
                <a:gd name="T18" fmla="*/ 420 w 420"/>
                <a:gd name="T19" fmla="*/ 156 h 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0" h="790">
                  <a:moveTo>
                    <a:pt x="420" y="156"/>
                  </a:moveTo>
                  <a:lnTo>
                    <a:pt x="241" y="203"/>
                  </a:lnTo>
                  <a:lnTo>
                    <a:pt x="202" y="0"/>
                  </a:lnTo>
                  <a:lnTo>
                    <a:pt x="170" y="203"/>
                  </a:lnTo>
                  <a:lnTo>
                    <a:pt x="0" y="153"/>
                  </a:lnTo>
                  <a:lnTo>
                    <a:pt x="176" y="278"/>
                  </a:lnTo>
                  <a:lnTo>
                    <a:pt x="163" y="790"/>
                  </a:lnTo>
                  <a:lnTo>
                    <a:pt x="244" y="790"/>
                  </a:lnTo>
                  <a:lnTo>
                    <a:pt x="231" y="278"/>
                  </a:lnTo>
                  <a:lnTo>
                    <a:pt x="420" y="15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Rectangle 78"/>
            <p:cNvSpPr>
              <a:spLocks noChangeArrowheads="1"/>
            </p:cNvSpPr>
            <p:nvPr/>
          </p:nvSpPr>
          <p:spPr bwMode="auto">
            <a:xfrm>
              <a:off x="6937376" y="6837364"/>
              <a:ext cx="66675" cy="3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Rectangle 79"/>
            <p:cNvSpPr>
              <a:spLocks noChangeArrowheads="1"/>
            </p:cNvSpPr>
            <p:nvPr/>
          </p:nvSpPr>
          <p:spPr bwMode="auto">
            <a:xfrm>
              <a:off x="6937376" y="6837364"/>
              <a:ext cx="66675"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Freeform 80"/>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81"/>
            <p:cNvSpPr>
              <a:spLocks/>
            </p:cNvSpPr>
            <p:nvPr/>
          </p:nvSpPr>
          <p:spPr bwMode="auto">
            <a:xfrm>
              <a:off x="6937376" y="6761164"/>
              <a:ext cx="66675" cy="76200"/>
            </a:xfrm>
            <a:custGeom>
              <a:avLst/>
              <a:gdLst>
                <a:gd name="T0" fmla="*/ 39 w 42"/>
                <a:gd name="T1" fmla="*/ 0 h 48"/>
                <a:gd name="T2" fmla="*/ 0 w 42"/>
                <a:gd name="T3" fmla="*/ 0 h 48"/>
                <a:gd name="T4" fmla="*/ 0 w 42"/>
                <a:gd name="T5" fmla="*/ 48 h 48"/>
                <a:gd name="T6" fmla="*/ 42 w 42"/>
                <a:gd name="T7" fmla="*/ 48 h 48"/>
                <a:gd name="T8" fmla="*/ 39 w 42"/>
                <a:gd name="T9" fmla="*/ 0 h 48"/>
              </a:gdLst>
              <a:ahLst/>
              <a:cxnLst>
                <a:cxn ang="0">
                  <a:pos x="T0" y="T1"/>
                </a:cxn>
                <a:cxn ang="0">
                  <a:pos x="T2" y="T3"/>
                </a:cxn>
                <a:cxn ang="0">
                  <a:pos x="T4" y="T5"/>
                </a:cxn>
                <a:cxn ang="0">
                  <a:pos x="T6" y="T7"/>
                </a:cxn>
                <a:cxn ang="0">
                  <a:pos x="T8" y="T9"/>
                </a:cxn>
              </a:cxnLst>
              <a:rect l="0" t="0" r="r" b="b"/>
              <a:pathLst>
                <a:path w="42" h="48">
                  <a:moveTo>
                    <a:pt x="39" y="0"/>
                  </a:moveTo>
                  <a:lnTo>
                    <a:pt x="0" y="0"/>
                  </a:lnTo>
                  <a:lnTo>
                    <a:pt x="0" y="48"/>
                  </a:lnTo>
                  <a:lnTo>
                    <a:pt x="42" y="48"/>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84"/>
            <p:cNvSpPr>
              <a:spLocks/>
            </p:cNvSpPr>
            <p:nvPr/>
          </p:nvSpPr>
          <p:spPr bwMode="auto">
            <a:xfrm>
              <a:off x="11160126" y="6453189"/>
              <a:ext cx="458788" cy="307975"/>
            </a:xfrm>
            <a:custGeom>
              <a:avLst/>
              <a:gdLst>
                <a:gd name="T0" fmla="*/ 108 w 110"/>
                <a:gd name="T1" fmla="*/ 70 h 70"/>
                <a:gd name="T2" fmla="*/ 110 w 110"/>
                <a:gd name="T3" fmla="*/ 55 h 70"/>
                <a:gd name="T4" fmla="*/ 55 w 110"/>
                <a:gd name="T5" fmla="*/ 0 h 70"/>
                <a:gd name="T6" fmla="*/ 0 w 110"/>
                <a:gd name="T7" fmla="*/ 55 h 70"/>
                <a:gd name="T8" fmla="*/ 2 w 110"/>
                <a:gd name="T9" fmla="*/ 70 h 70"/>
                <a:gd name="T10" fmla="*/ 108 w 110"/>
                <a:gd name="T11" fmla="*/ 70 h 70"/>
              </a:gdLst>
              <a:ahLst/>
              <a:cxnLst>
                <a:cxn ang="0">
                  <a:pos x="T0" y="T1"/>
                </a:cxn>
                <a:cxn ang="0">
                  <a:pos x="T2" y="T3"/>
                </a:cxn>
                <a:cxn ang="0">
                  <a:pos x="T4" y="T5"/>
                </a:cxn>
                <a:cxn ang="0">
                  <a:pos x="T6" y="T7"/>
                </a:cxn>
                <a:cxn ang="0">
                  <a:pos x="T8" y="T9"/>
                </a:cxn>
                <a:cxn ang="0">
                  <a:pos x="T10" y="T11"/>
                </a:cxn>
              </a:cxnLst>
              <a:rect l="0" t="0" r="r" b="b"/>
              <a:pathLst>
                <a:path w="110" h="70">
                  <a:moveTo>
                    <a:pt x="108" y="70"/>
                  </a:moveTo>
                  <a:cubicBezTo>
                    <a:pt x="110" y="65"/>
                    <a:pt x="110" y="60"/>
                    <a:pt x="110" y="55"/>
                  </a:cubicBezTo>
                  <a:cubicBezTo>
                    <a:pt x="110"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85"/>
            <p:cNvSpPr>
              <a:spLocks/>
            </p:cNvSpPr>
            <p:nvPr/>
          </p:nvSpPr>
          <p:spPr bwMode="auto">
            <a:xfrm>
              <a:off x="11749088" y="6453189"/>
              <a:ext cx="461963" cy="307975"/>
            </a:xfrm>
            <a:custGeom>
              <a:avLst/>
              <a:gdLst>
                <a:gd name="T0" fmla="*/ 108 w 111"/>
                <a:gd name="T1" fmla="*/ 70 h 70"/>
                <a:gd name="T2" fmla="*/ 111 w 111"/>
                <a:gd name="T3" fmla="*/ 55 h 70"/>
                <a:gd name="T4" fmla="*/ 55 w 111"/>
                <a:gd name="T5" fmla="*/ 0 h 70"/>
                <a:gd name="T6" fmla="*/ 0 w 111"/>
                <a:gd name="T7" fmla="*/ 55 h 70"/>
                <a:gd name="T8" fmla="*/ 2 w 111"/>
                <a:gd name="T9" fmla="*/ 70 h 70"/>
                <a:gd name="T10" fmla="*/ 108 w 111"/>
                <a:gd name="T11" fmla="*/ 70 h 70"/>
              </a:gdLst>
              <a:ahLst/>
              <a:cxnLst>
                <a:cxn ang="0">
                  <a:pos x="T0" y="T1"/>
                </a:cxn>
                <a:cxn ang="0">
                  <a:pos x="T2" y="T3"/>
                </a:cxn>
                <a:cxn ang="0">
                  <a:pos x="T4" y="T5"/>
                </a:cxn>
                <a:cxn ang="0">
                  <a:pos x="T6" y="T7"/>
                </a:cxn>
                <a:cxn ang="0">
                  <a:pos x="T8" y="T9"/>
                </a:cxn>
                <a:cxn ang="0">
                  <a:pos x="T10" y="T11"/>
                </a:cxn>
              </a:cxnLst>
              <a:rect l="0" t="0" r="r" b="b"/>
              <a:pathLst>
                <a:path w="111" h="70">
                  <a:moveTo>
                    <a:pt x="108" y="70"/>
                  </a:moveTo>
                  <a:cubicBezTo>
                    <a:pt x="110" y="65"/>
                    <a:pt x="111" y="60"/>
                    <a:pt x="111" y="55"/>
                  </a:cubicBezTo>
                  <a:cubicBezTo>
                    <a:pt x="111" y="24"/>
                    <a:pt x="86" y="0"/>
                    <a:pt x="55" y="0"/>
                  </a:cubicBezTo>
                  <a:cubicBezTo>
                    <a:pt x="25" y="0"/>
                    <a:pt x="0" y="24"/>
                    <a:pt x="0" y="55"/>
                  </a:cubicBezTo>
                  <a:cubicBezTo>
                    <a:pt x="0" y="60"/>
                    <a:pt x="1" y="65"/>
                    <a:pt x="2" y="70"/>
                  </a:cubicBezTo>
                  <a:cubicBezTo>
                    <a:pt x="108" y="70"/>
                    <a:pt x="108" y="70"/>
                    <a:pt x="108" y="7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86"/>
            <p:cNvSpPr>
              <a:spLocks/>
            </p:cNvSpPr>
            <p:nvPr/>
          </p:nvSpPr>
          <p:spPr bwMode="auto">
            <a:xfrm>
              <a:off x="11380788" y="6138864"/>
              <a:ext cx="609600" cy="622300"/>
            </a:xfrm>
            <a:custGeom>
              <a:avLst/>
              <a:gdLst>
                <a:gd name="T0" fmla="*/ 47 w 146"/>
                <a:gd name="T1" fmla="*/ 141 h 141"/>
                <a:gd name="T2" fmla="*/ 99 w 146"/>
                <a:gd name="T3" fmla="*/ 141 h 141"/>
                <a:gd name="T4" fmla="*/ 146 w 146"/>
                <a:gd name="T5" fmla="*/ 73 h 141"/>
                <a:gd name="T6" fmla="*/ 73 w 146"/>
                <a:gd name="T7" fmla="*/ 0 h 141"/>
                <a:gd name="T8" fmla="*/ 0 w 146"/>
                <a:gd name="T9" fmla="*/ 73 h 141"/>
                <a:gd name="T10" fmla="*/ 47 w 146"/>
                <a:gd name="T11" fmla="*/ 141 h 141"/>
              </a:gdLst>
              <a:ahLst/>
              <a:cxnLst>
                <a:cxn ang="0">
                  <a:pos x="T0" y="T1"/>
                </a:cxn>
                <a:cxn ang="0">
                  <a:pos x="T2" y="T3"/>
                </a:cxn>
                <a:cxn ang="0">
                  <a:pos x="T4" y="T5"/>
                </a:cxn>
                <a:cxn ang="0">
                  <a:pos x="T6" y="T7"/>
                </a:cxn>
                <a:cxn ang="0">
                  <a:pos x="T8" y="T9"/>
                </a:cxn>
                <a:cxn ang="0">
                  <a:pos x="T10" y="T11"/>
                </a:cxn>
              </a:cxnLst>
              <a:rect l="0" t="0" r="r" b="b"/>
              <a:pathLst>
                <a:path w="146" h="141">
                  <a:moveTo>
                    <a:pt x="47" y="141"/>
                  </a:moveTo>
                  <a:cubicBezTo>
                    <a:pt x="99" y="141"/>
                    <a:pt x="99" y="141"/>
                    <a:pt x="99" y="141"/>
                  </a:cubicBezTo>
                  <a:cubicBezTo>
                    <a:pt x="126" y="131"/>
                    <a:pt x="146" y="104"/>
                    <a:pt x="146" y="73"/>
                  </a:cubicBezTo>
                  <a:cubicBezTo>
                    <a:pt x="146" y="33"/>
                    <a:pt x="113" y="0"/>
                    <a:pt x="73" y="0"/>
                  </a:cubicBezTo>
                  <a:cubicBezTo>
                    <a:pt x="33" y="0"/>
                    <a:pt x="0" y="33"/>
                    <a:pt x="0" y="73"/>
                  </a:cubicBezTo>
                  <a:cubicBezTo>
                    <a:pt x="0" y="104"/>
                    <a:pt x="20" y="131"/>
                    <a:pt x="47" y="14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Oval 87"/>
            <p:cNvSpPr>
              <a:spLocks noChangeArrowheads="1"/>
            </p:cNvSpPr>
            <p:nvPr/>
          </p:nvSpPr>
          <p:spPr bwMode="auto">
            <a:xfrm>
              <a:off x="11226801" y="6616701"/>
              <a:ext cx="125413"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Oval 88"/>
            <p:cNvSpPr>
              <a:spLocks noChangeArrowheads="1"/>
            </p:cNvSpPr>
            <p:nvPr/>
          </p:nvSpPr>
          <p:spPr bwMode="auto">
            <a:xfrm>
              <a:off x="11464926" y="62849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89"/>
            <p:cNvSpPr>
              <a:spLocks noChangeArrowheads="1"/>
            </p:cNvSpPr>
            <p:nvPr/>
          </p:nvSpPr>
          <p:spPr bwMode="auto">
            <a:xfrm>
              <a:off x="11649076" y="6188076"/>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90"/>
            <p:cNvSpPr>
              <a:spLocks/>
            </p:cNvSpPr>
            <p:nvPr/>
          </p:nvSpPr>
          <p:spPr bwMode="auto">
            <a:xfrm>
              <a:off x="11610976" y="6399214"/>
              <a:ext cx="133350" cy="141288"/>
            </a:xfrm>
            <a:custGeom>
              <a:avLst/>
              <a:gdLst>
                <a:gd name="T0" fmla="*/ 31 w 32"/>
                <a:gd name="T1" fmla="*/ 17 h 32"/>
                <a:gd name="T2" fmla="*/ 15 w 32"/>
                <a:gd name="T3" fmla="*/ 32 h 32"/>
                <a:gd name="T4" fmla="*/ 0 w 32"/>
                <a:gd name="T5" fmla="*/ 15 h 32"/>
                <a:gd name="T6" fmla="*/ 17 w 32"/>
                <a:gd name="T7" fmla="*/ 1 h 32"/>
                <a:gd name="T8" fmla="*/ 31 w 32"/>
                <a:gd name="T9" fmla="*/ 17 h 32"/>
              </a:gdLst>
              <a:ahLst/>
              <a:cxnLst>
                <a:cxn ang="0">
                  <a:pos x="T0" y="T1"/>
                </a:cxn>
                <a:cxn ang="0">
                  <a:pos x="T2" y="T3"/>
                </a:cxn>
                <a:cxn ang="0">
                  <a:pos x="T4" y="T5"/>
                </a:cxn>
                <a:cxn ang="0">
                  <a:pos x="T6" y="T7"/>
                </a:cxn>
                <a:cxn ang="0">
                  <a:pos x="T8" y="T9"/>
                </a:cxn>
              </a:cxnLst>
              <a:rect l="0" t="0" r="r" b="b"/>
              <a:pathLst>
                <a:path w="32" h="32">
                  <a:moveTo>
                    <a:pt x="31" y="17"/>
                  </a:moveTo>
                  <a:cubicBezTo>
                    <a:pt x="31" y="26"/>
                    <a:pt x="23" y="32"/>
                    <a:pt x="15" y="32"/>
                  </a:cubicBezTo>
                  <a:cubicBezTo>
                    <a:pt x="6" y="31"/>
                    <a:pt x="0" y="24"/>
                    <a:pt x="0" y="15"/>
                  </a:cubicBezTo>
                  <a:cubicBezTo>
                    <a:pt x="1" y="7"/>
                    <a:pt x="8" y="0"/>
                    <a:pt x="17" y="1"/>
                  </a:cubicBezTo>
                  <a:cubicBezTo>
                    <a:pt x="25" y="1"/>
                    <a:pt x="32" y="8"/>
                    <a:pt x="31"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Oval 91"/>
            <p:cNvSpPr>
              <a:spLocks noChangeArrowheads="1"/>
            </p:cNvSpPr>
            <p:nvPr/>
          </p:nvSpPr>
          <p:spPr bwMode="auto">
            <a:xfrm>
              <a:off x="11390313" y="6500814"/>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92"/>
            <p:cNvSpPr>
              <a:spLocks/>
            </p:cNvSpPr>
            <p:nvPr/>
          </p:nvSpPr>
          <p:spPr bwMode="auto">
            <a:xfrm>
              <a:off x="11369676" y="6721476"/>
              <a:ext cx="115888" cy="39688"/>
            </a:xfrm>
            <a:custGeom>
              <a:avLst/>
              <a:gdLst>
                <a:gd name="T0" fmla="*/ 28 w 28"/>
                <a:gd name="T1" fmla="*/ 9 h 9"/>
                <a:gd name="T2" fmla="*/ 14 w 28"/>
                <a:gd name="T3" fmla="*/ 0 h 9"/>
                <a:gd name="T4" fmla="*/ 0 w 28"/>
                <a:gd name="T5" fmla="*/ 9 h 9"/>
                <a:gd name="T6" fmla="*/ 28 w 28"/>
                <a:gd name="T7" fmla="*/ 9 h 9"/>
              </a:gdLst>
              <a:ahLst/>
              <a:cxnLst>
                <a:cxn ang="0">
                  <a:pos x="T0" y="T1"/>
                </a:cxn>
                <a:cxn ang="0">
                  <a:pos x="T2" y="T3"/>
                </a:cxn>
                <a:cxn ang="0">
                  <a:pos x="T4" y="T5"/>
                </a:cxn>
                <a:cxn ang="0">
                  <a:pos x="T6" y="T7"/>
                </a:cxn>
              </a:cxnLst>
              <a:rect l="0" t="0" r="r" b="b"/>
              <a:pathLst>
                <a:path w="28" h="9">
                  <a:moveTo>
                    <a:pt x="28" y="9"/>
                  </a:moveTo>
                  <a:cubicBezTo>
                    <a:pt x="25" y="4"/>
                    <a:pt x="20" y="0"/>
                    <a:pt x="14" y="0"/>
                  </a:cubicBezTo>
                  <a:cubicBezTo>
                    <a:pt x="8" y="0"/>
                    <a:pt x="3" y="4"/>
                    <a:pt x="0" y="9"/>
                  </a:cubicBezTo>
                  <a:lnTo>
                    <a:pt x="28"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Oval 93"/>
            <p:cNvSpPr>
              <a:spLocks noChangeArrowheads="1"/>
            </p:cNvSpPr>
            <p:nvPr/>
          </p:nvSpPr>
          <p:spPr bwMode="auto">
            <a:xfrm>
              <a:off x="11572876" y="6575426"/>
              <a:ext cx="130175" cy="13811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Oval 94"/>
            <p:cNvSpPr>
              <a:spLocks noChangeArrowheads="1"/>
            </p:cNvSpPr>
            <p:nvPr/>
          </p:nvSpPr>
          <p:spPr bwMode="auto">
            <a:xfrm>
              <a:off x="11793538" y="6589714"/>
              <a:ext cx="130175" cy="131763"/>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95"/>
            <p:cNvSpPr>
              <a:spLocks/>
            </p:cNvSpPr>
            <p:nvPr/>
          </p:nvSpPr>
          <p:spPr bwMode="auto">
            <a:xfrm>
              <a:off x="11926888" y="6735764"/>
              <a:ext cx="104775" cy="25400"/>
            </a:xfrm>
            <a:custGeom>
              <a:avLst/>
              <a:gdLst>
                <a:gd name="T0" fmla="*/ 25 w 25"/>
                <a:gd name="T1" fmla="*/ 6 h 6"/>
                <a:gd name="T2" fmla="*/ 12 w 25"/>
                <a:gd name="T3" fmla="*/ 0 h 6"/>
                <a:gd name="T4" fmla="*/ 0 w 25"/>
                <a:gd name="T5" fmla="*/ 6 h 6"/>
                <a:gd name="T6" fmla="*/ 25 w 25"/>
                <a:gd name="T7" fmla="*/ 6 h 6"/>
              </a:gdLst>
              <a:ahLst/>
              <a:cxnLst>
                <a:cxn ang="0">
                  <a:pos x="T0" y="T1"/>
                </a:cxn>
                <a:cxn ang="0">
                  <a:pos x="T2" y="T3"/>
                </a:cxn>
                <a:cxn ang="0">
                  <a:pos x="T4" y="T5"/>
                </a:cxn>
                <a:cxn ang="0">
                  <a:pos x="T6" y="T7"/>
                </a:cxn>
              </a:cxnLst>
              <a:rect l="0" t="0" r="r" b="b"/>
              <a:pathLst>
                <a:path w="25" h="6">
                  <a:moveTo>
                    <a:pt x="25" y="6"/>
                  </a:moveTo>
                  <a:cubicBezTo>
                    <a:pt x="22" y="2"/>
                    <a:pt x="17" y="0"/>
                    <a:pt x="12" y="0"/>
                  </a:cubicBezTo>
                  <a:cubicBezTo>
                    <a:pt x="7" y="0"/>
                    <a:pt x="3" y="2"/>
                    <a:pt x="0" y="6"/>
                  </a:cubicBezTo>
                  <a:cubicBezTo>
                    <a:pt x="25" y="6"/>
                    <a:pt x="25" y="6"/>
                    <a:pt x="25" y="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Oval 96"/>
            <p:cNvSpPr>
              <a:spLocks noChangeArrowheads="1"/>
            </p:cNvSpPr>
            <p:nvPr/>
          </p:nvSpPr>
          <p:spPr bwMode="auto">
            <a:xfrm>
              <a:off x="12044363" y="6567489"/>
              <a:ext cx="128588" cy="1365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97"/>
            <p:cNvSpPr>
              <a:spLocks/>
            </p:cNvSpPr>
            <p:nvPr/>
          </p:nvSpPr>
          <p:spPr bwMode="auto">
            <a:xfrm>
              <a:off x="11798301" y="6337301"/>
              <a:ext cx="141288" cy="150813"/>
            </a:xfrm>
            <a:custGeom>
              <a:avLst/>
              <a:gdLst>
                <a:gd name="T0" fmla="*/ 32 w 34"/>
                <a:gd name="T1" fmla="*/ 13 h 34"/>
                <a:gd name="T2" fmla="*/ 21 w 34"/>
                <a:gd name="T3" fmla="*/ 32 h 34"/>
                <a:gd name="T4" fmla="*/ 2 w 34"/>
                <a:gd name="T5" fmla="*/ 21 h 34"/>
                <a:gd name="T6" fmla="*/ 13 w 34"/>
                <a:gd name="T7" fmla="*/ 2 h 34"/>
                <a:gd name="T8" fmla="*/ 32 w 34"/>
                <a:gd name="T9" fmla="*/ 13 h 34"/>
              </a:gdLst>
              <a:ahLst/>
              <a:cxnLst>
                <a:cxn ang="0">
                  <a:pos x="T0" y="T1"/>
                </a:cxn>
                <a:cxn ang="0">
                  <a:pos x="T2" y="T3"/>
                </a:cxn>
                <a:cxn ang="0">
                  <a:pos x="T4" y="T5"/>
                </a:cxn>
                <a:cxn ang="0">
                  <a:pos x="T6" y="T7"/>
                </a:cxn>
                <a:cxn ang="0">
                  <a:pos x="T8" y="T9"/>
                </a:cxn>
              </a:cxnLst>
              <a:rect l="0" t="0" r="r" b="b"/>
              <a:pathLst>
                <a:path w="34" h="34">
                  <a:moveTo>
                    <a:pt x="32" y="13"/>
                  </a:moveTo>
                  <a:cubicBezTo>
                    <a:pt x="34" y="21"/>
                    <a:pt x="29" y="30"/>
                    <a:pt x="21" y="32"/>
                  </a:cubicBezTo>
                  <a:cubicBezTo>
                    <a:pt x="13" y="34"/>
                    <a:pt x="4" y="29"/>
                    <a:pt x="2" y="21"/>
                  </a:cubicBezTo>
                  <a:cubicBezTo>
                    <a:pt x="0" y="12"/>
                    <a:pt x="5" y="4"/>
                    <a:pt x="13" y="2"/>
                  </a:cubicBezTo>
                  <a:cubicBezTo>
                    <a:pt x="21" y="0"/>
                    <a:pt x="30" y="5"/>
                    <a:pt x="32" y="13"/>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98"/>
            <p:cNvSpPr>
              <a:spLocks noEditPoints="1"/>
            </p:cNvSpPr>
            <p:nvPr/>
          </p:nvSpPr>
          <p:spPr bwMode="auto">
            <a:xfrm>
              <a:off x="12206288" y="6677026"/>
              <a:ext cx="4763" cy="19050"/>
            </a:xfrm>
            <a:custGeom>
              <a:avLst/>
              <a:gdLst>
                <a:gd name="T0" fmla="*/ 1 w 1"/>
                <a:gd name="T1" fmla="*/ 4 h 4"/>
                <a:gd name="T2" fmla="*/ 1 w 1"/>
                <a:gd name="T3" fmla="*/ 4 h 4"/>
                <a:gd name="T4" fmla="*/ 1 w 1"/>
                <a:gd name="T5" fmla="*/ 4 h 4"/>
                <a:gd name="T6" fmla="*/ 1 w 1"/>
                <a:gd name="T7" fmla="*/ 3 h 4"/>
                <a:gd name="T8" fmla="*/ 1 w 1"/>
                <a:gd name="T9" fmla="*/ 3 h 4"/>
                <a:gd name="T10" fmla="*/ 1 w 1"/>
                <a:gd name="T11" fmla="*/ 3 h 4"/>
                <a:gd name="T12" fmla="*/ 1 w 1"/>
                <a:gd name="T13" fmla="*/ 3 h 4"/>
                <a:gd name="T14" fmla="*/ 1 w 1"/>
                <a:gd name="T15" fmla="*/ 3 h 4"/>
                <a:gd name="T16" fmla="*/ 1 w 1"/>
                <a:gd name="T17" fmla="*/ 3 h 4"/>
                <a:gd name="T18" fmla="*/ 1 w 1"/>
                <a:gd name="T19" fmla="*/ 3 h 4"/>
                <a:gd name="T20" fmla="*/ 1 w 1"/>
                <a:gd name="T21" fmla="*/ 3 h 4"/>
                <a:gd name="T22" fmla="*/ 1 w 1"/>
                <a:gd name="T23" fmla="*/ 3 h 4"/>
                <a:gd name="T24" fmla="*/ 1 w 1"/>
                <a:gd name="T25" fmla="*/ 2 h 4"/>
                <a:gd name="T26" fmla="*/ 1 w 1"/>
                <a:gd name="T27" fmla="*/ 2 h 4"/>
                <a:gd name="T28" fmla="*/ 1 w 1"/>
                <a:gd name="T29" fmla="*/ 2 h 4"/>
                <a:gd name="T30" fmla="*/ 1 w 1"/>
                <a:gd name="T31" fmla="*/ 2 h 4"/>
                <a:gd name="T32" fmla="*/ 1 w 1"/>
                <a:gd name="T33" fmla="*/ 2 h 4"/>
                <a:gd name="T34" fmla="*/ 1 w 1"/>
                <a:gd name="T35" fmla="*/ 2 h 4"/>
                <a:gd name="T36" fmla="*/ 0 w 1"/>
                <a:gd name="T37" fmla="*/ 2 h 4"/>
                <a:gd name="T38" fmla="*/ 0 w 1"/>
                <a:gd name="T39" fmla="*/ 2 h 4"/>
                <a:gd name="T40" fmla="*/ 0 w 1"/>
                <a:gd name="T41" fmla="*/ 1 h 4"/>
                <a:gd name="T42" fmla="*/ 0 w 1"/>
                <a:gd name="T43" fmla="*/ 1 h 4"/>
                <a:gd name="T44" fmla="*/ 0 w 1"/>
                <a:gd name="T45" fmla="*/ 1 h 4"/>
                <a:gd name="T46" fmla="*/ 0 w 1"/>
                <a:gd name="T47" fmla="*/ 1 h 4"/>
                <a:gd name="T48" fmla="*/ 0 w 1"/>
                <a:gd name="T49" fmla="*/ 1 h 4"/>
                <a:gd name="T50" fmla="*/ 0 w 1"/>
                <a:gd name="T51" fmla="*/ 1 h 4"/>
                <a:gd name="T52" fmla="*/ 0 w 1"/>
                <a:gd name="T53" fmla="*/ 1 h 4"/>
                <a:gd name="T54" fmla="*/ 0 w 1"/>
                <a:gd name="T55" fmla="*/ 1 h 4"/>
                <a:gd name="T56" fmla="*/ 0 w 1"/>
                <a:gd name="T57" fmla="*/ 1 h 4"/>
                <a:gd name="T58" fmla="*/ 0 w 1"/>
                <a:gd name="T59" fmla="*/ 0 h 4"/>
                <a:gd name="T60" fmla="*/ 0 w 1"/>
                <a:gd name="T61" fmla="*/ 0 h 4"/>
                <a:gd name="T62" fmla="*/ 0 w 1"/>
                <a:gd name="T63" fmla="*/ 0 h 4"/>
                <a:gd name="T64" fmla="*/ 0 w 1"/>
                <a:gd name="T65" fmla="*/ 0 h 4"/>
                <a:gd name="T66" fmla="*/ 0 w 1"/>
                <a:gd name="T67" fmla="*/ 0 h 4"/>
                <a:gd name="T68" fmla="*/ 0 w 1"/>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 h="4">
                  <a:moveTo>
                    <a:pt x="1" y="4"/>
                  </a:moveTo>
                  <a:cubicBezTo>
                    <a:pt x="1" y="4"/>
                    <a:pt x="1" y="4"/>
                    <a:pt x="1" y="4"/>
                  </a:cubicBezTo>
                  <a:cubicBezTo>
                    <a:pt x="1" y="4"/>
                    <a:pt x="1" y="4"/>
                    <a:pt x="1" y="4"/>
                  </a:cubicBezTo>
                  <a:cubicBezTo>
                    <a:pt x="1" y="4"/>
                    <a:pt x="1" y="4"/>
                    <a:pt x="1" y="4"/>
                  </a:cubicBezTo>
                  <a:moveTo>
                    <a:pt x="1" y="4"/>
                  </a:moveTo>
                  <a:cubicBezTo>
                    <a:pt x="1" y="4"/>
                    <a:pt x="1" y="4"/>
                    <a:pt x="1" y="4"/>
                  </a:cubicBezTo>
                  <a:cubicBezTo>
                    <a:pt x="1" y="4"/>
                    <a:pt x="1" y="4"/>
                    <a:pt x="1" y="4"/>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3"/>
                  </a:moveTo>
                  <a:cubicBezTo>
                    <a:pt x="1" y="3"/>
                    <a:pt x="1" y="3"/>
                    <a:pt x="1" y="3"/>
                  </a:cubicBezTo>
                  <a:cubicBezTo>
                    <a:pt x="1" y="3"/>
                    <a:pt x="1" y="3"/>
                    <a:pt x="1" y="3"/>
                  </a:cubicBezTo>
                  <a:moveTo>
                    <a:pt x="1" y="2"/>
                  </a:moveTo>
                  <a:cubicBezTo>
                    <a:pt x="1" y="2"/>
                    <a:pt x="1" y="2"/>
                    <a:pt x="1" y="3"/>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1" y="2"/>
                  </a:moveTo>
                  <a:cubicBezTo>
                    <a:pt x="1" y="2"/>
                    <a:pt x="1" y="2"/>
                    <a:pt x="1" y="2"/>
                  </a:cubicBezTo>
                  <a:cubicBezTo>
                    <a:pt x="1" y="2"/>
                    <a:pt x="1" y="2"/>
                    <a:pt x="1"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99"/>
            <p:cNvSpPr>
              <a:spLocks noEditPoints="1"/>
            </p:cNvSpPr>
            <p:nvPr/>
          </p:nvSpPr>
          <p:spPr bwMode="auto">
            <a:xfrm>
              <a:off x="11793538" y="6453189"/>
              <a:ext cx="417513" cy="307975"/>
            </a:xfrm>
            <a:custGeom>
              <a:avLst/>
              <a:gdLst>
                <a:gd name="T0" fmla="*/ 75 w 100"/>
                <a:gd name="T1" fmla="*/ 57 h 70"/>
                <a:gd name="T2" fmla="*/ 60 w 100"/>
                <a:gd name="T3" fmla="*/ 42 h 70"/>
                <a:gd name="T4" fmla="*/ 75 w 100"/>
                <a:gd name="T5" fmla="*/ 26 h 70"/>
                <a:gd name="T6" fmla="*/ 91 w 100"/>
                <a:gd name="T7" fmla="*/ 42 h 70"/>
                <a:gd name="T8" fmla="*/ 75 w 100"/>
                <a:gd name="T9" fmla="*/ 57 h 70"/>
                <a:gd name="T10" fmla="*/ 47 w 100"/>
                <a:gd name="T11" fmla="*/ 0 h 70"/>
                <a:gd name="T12" fmla="*/ 47 w 100"/>
                <a:gd name="T13" fmla="*/ 2 h 70"/>
                <a:gd name="T14" fmla="*/ 31 w 100"/>
                <a:gd name="T15" fmla="*/ 47 h 70"/>
                <a:gd name="T16" fmla="*/ 16 w 100"/>
                <a:gd name="T17" fmla="*/ 61 h 70"/>
                <a:gd name="T18" fmla="*/ 16 w 100"/>
                <a:gd name="T19" fmla="*/ 61 h 70"/>
                <a:gd name="T20" fmla="*/ 0 w 100"/>
                <a:gd name="T21" fmla="*/ 70 h 70"/>
                <a:gd name="T22" fmla="*/ 32 w 100"/>
                <a:gd name="T23" fmla="*/ 70 h 70"/>
                <a:gd name="T24" fmla="*/ 44 w 100"/>
                <a:gd name="T25" fmla="*/ 64 h 70"/>
                <a:gd name="T26" fmla="*/ 57 w 100"/>
                <a:gd name="T27" fmla="*/ 70 h 70"/>
                <a:gd name="T28" fmla="*/ 97 w 100"/>
                <a:gd name="T29" fmla="*/ 70 h 70"/>
                <a:gd name="T30" fmla="*/ 100 w 100"/>
                <a:gd name="T31" fmla="*/ 55 h 70"/>
                <a:gd name="T32" fmla="*/ 100 w 100"/>
                <a:gd name="T33" fmla="*/ 55 h 70"/>
                <a:gd name="T34" fmla="*/ 100 w 100"/>
                <a:gd name="T35" fmla="*/ 55 h 70"/>
                <a:gd name="T36" fmla="*/ 100 w 100"/>
                <a:gd name="T37" fmla="*/ 55 h 70"/>
                <a:gd name="T38" fmla="*/ 100 w 100"/>
                <a:gd name="T39" fmla="*/ 54 h 70"/>
                <a:gd name="T40" fmla="*/ 100 w 100"/>
                <a:gd name="T41" fmla="*/ 54 h 70"/>
                <a:gd name="T42" fmla="*/ 100 w 100"/>
                <a:gd name="T43" fmla="*/ 54 h 70"/>
                <a:gd name="T44" fmla="*/ 100 w 100"/>
                <a:gd name="T45" fmla="*/ 54 h 70"/>
                <a:gd name="T46" fmla="*/ 100 w 100"/>
                <a:gd name="T47" fmla="*/ 54 h 70"/>
                <a:gd name="T48" fmla="*/ 100 w 100"/>
                <a:gd name="T49" fmla="*/ 54 h 70"/>
                <a:gd name="T50" fmla="*/ 100 w 100"/>
                <a:gd name="T51" fmla="*/ 54 h 70"/>
                <a:gd name="T52" fmla="*/ 100 w 100"/>
                <a:gd name="T53" fmla="*/ 54 h 70"/>
                <a:gd name="T54" fmla="*/ 100 w 100"/>
                <a:gd name="T55" fmla="*/ 54 h 70"/>
                <a:gd name="T56" fmla="*/ 100 w 100"/>
                <a:gd name="T57" fmla="*/ 54 h 70"/>
                <a:gd name="T58" fmla="*/ 100 w 100"/>
                <a:gd name="T59" fmla="*/ 54 h 70"/>
                <a:gd name="T60" fmla="*/ 100 w 100"/>
                <a:gd name="T61" fmla="*/ 53 h 70"/>
                <a:gd name="T62" fmla="*/ 100 w 100"/>
                <a:gd name="T63" fmla="*/ 53 h 70"/>
                <a:gd name="T64" fmla="*/ 100 w 100"/>
                <a:gd name="T65" fmla="*/ 53 h 70"/>
                <a:gd name="T66" fmla="*/ 100 w 100"/>
                <a:gd name="T67" fmla="*/ 53 h 70"/>
                <a:gd name="T68" fmla="*/ 100 w 100"/>
                <a:gd name="T69" fmla="*/ 53 h 70"/>
                <a:gd name="T70" fmla="*/ 100 w 100"/>
                <a:gd name="T71" fmla="*/ 53 h 70"/>
                <a:gd name="T72" fmla="*/ 100 w 100"/>
                <a:gd name="T73" fmla="*/ 53 h 70"/>
                <a:gd name="T74" fmla="*/ 100 w 100"/>
                <a:gd name="T75" fmla="*/ 53 h 70"/>
                <a:gd name="T76" fmla="*/ 100 w 100"/>
                <a:gd name="T77" fmla="*/ 53 h 70"/>
                <a:gd name="T78" fmla="*/ 99 w 100"/>
                <a:gd name="T79" fmla="*/ 53 h 70"/>
                <a:gd name="T80" fmla="*/ 99 w 100"/>
                <a:gd name="T81" fmla="*/ 53 h 70"/>
                <a:gd name="T82" fmla="*/ 99 w 100"/>
                <a:gd name="T83" fmla="*/ 52 h 70"/>
                <a:gd name="T84" fmla="*/ 99 w 100"/>
                <a:gd name="T85" fmla="*/ 52 h 70"/>
                <a:gd name="T86" fmla="*/ 99 w 100"/>
                <a:gd name="T87" fmla="*/ 52 h 70"/>
                <a:gd name="T88" fmla="*/ 99 w 100"/>
                <a:gd name="T89" fmla="*/ 52 h 70"/>
                <a:gd name="T90" fmla="*/ 99 w 100"/>
                <a:gd name="T91" fmla="*/ 52 h 70"/>
                <a:gd name="T92" fmla="*/ 99 w 100"/>
                <a:gd name="T93" fmla="*/ 52 h 70"/>
                <a:gd name="T94" fmla="*/ 99 w 100"/>
                <a:gd name="T95" fmla="*/ 52 h 70"/>
                <a:gd name="T96" fmla="*/ 99 w 100"/>
                <a:gd name="T97" fmla="*/ 52 h 70"/>
                <a:gd name="T98" fmla="*/ 99 w 100"/>
                <a:gd name="T99" fmla="*/ 52 h 70"/>
                <a:gd name="T100" fmla="*/ 99 w 100"/>
                <a:gd name="T101" fmla="*/ 52 h 70"/>
                <a:gd name="T102" fmla="*/ 99 w 100"/>
                <a:gd name="T103" fmla="*/ 52 h 70"/>
                <a:gd name="T104" fmla="*/ 99 w 100"/>
                <a:gd name="T105" fmla="*/ 52 h 70"/>
                <a:gd name="T106" fmla="*/ 99 w 100"/>
                <a:gd name="T107" fmla="*/ 51 h 70"/>
                <a:gd name="T108" fmla="*/ 99 w 100"/>
                <a:gd name="T109" fmla="*/ 51 h 70"/>
                <a:gd name="T110" fmla="*/ 99 w 100"/>
                <a:gd name="T111" fmla="*/ 51 h 70"/>
                <a:gd name="T112" fmla="*/ 99 w 100"/>
                <a:gd name="T113" fmla="*/ 51 h 70"/>
                <a:gd name="T114" fmla="*/ 99 w 100"/>
                <a:gd name="T115" fmla="*/ 51 h 70"/>
                <a:gd name="T116" fmla="*/ 99 w 100"/>
                <a:gd name="T117" fmla="*/ 51 h 70"/>
                <a:gd name="T118" fmla="*/ 99 w 100"/>
                <a:gd name="T119" fmla="*/ 51 h 70"/>
                <a:gd name="T120" fmla="*/ 99 w 100"/>
                <a:gd name="T121" fmla="*/ 51 h 70"/>
                <a:gd name="T122" fmla="*/ 47 w 100"/>
                <a:gd name="T1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0" h="70">
                  <a:moveTo>
                    <a:pt x="75" y="57"/>
                  </a:moveTo>
                  <a:cubicBezTo>
                    <a:pt x="67" y="57"/>
                    <a:pt x="60" y="50"/>
                    <a:pt x="60" y="42"/>
                  </a:cubicBezTo>
                  <a:cubicBezTo>
                    <a:pt x="60" y="33"/>
                    <a:pt x="67" y="26"/>
                    <a:pt x="75" y="26"/>
                  </a:cubicBezTo>
                  <a:cubicBezTo>
                    <a:pt x="84" y="26"/>
                    <a:pt x="91" y="33"/>
                    <a:pt x="91" y="42"/>
                  </a:cubicBezTo>
                  <a:cubicBezTo>
                    <a:pt x="91" y="50"/>
                    <a:pt x="84" y="57"/>
                    <a:pt x="75" y="57"/>
                  </a:cubicBezTo>
                  <a:moveTo>
                    <a:pt x="47" y="0"/>
                  </a:moveTo>
                  <a:cubicBezTo>
                    <a:pt x="47" y="0"/>
                    <a:pt x="47" y="1"/>
                    <a:pt x="47" y="2"/>
                  </a:cubicBezTo>
                  <a:cubicBezTo>
                    <a:pt x="47" y="19"/>
                    <a:pt x="41" y="34"/>
                    <a:pt x="31" y="47"/>
                  </a:cubicBezTo>
                  <a:cubicBezTo>
                    <a:pt x="31" y="55"/>
                    <a:pt x="24" y="61"/>
                    <a:pt x="16" y="61"/>
                  </a:cubicBezTo>
                  <a:cubicBezTo>
                    <a:pt x="16" y="61"/>
                    <a:pt x="16" y="61"/>
                    <a:pt x="16" y="61"/>
                  </a:cubicBezTo>
                  <a:cubicBezTo>
                    <a:pt x="11" y="65"/>
                    <a:pt x="5" y="68"/>
                    <a:pt x="0" y="70"/>
                  </a:cubicBezTo>
                  <a:cubicBezTo>
                    <a:pt x="32" y="70"/>
                    <a:pt x="32" y="70"/>
                    <a:pt x="32" y="70"/>
                  </a:cubicBezTo>
                  <a:cubicBezTo>
                    <a:pt x="35" y="66"/>
                    <a:pt x="39" y="64"/>
                    <a:pt x="44" y="64"/>
                  </a:cubicBezTo>
                  <a:cubicBezTo>
                    <a:pt x="49" y="64"/>
                    <a:pt x="54" y="66"/>
                    <a:pt x="57" y="70"/>
                  </a:cubicBezTo>
                  <a:cubicBezTo>
                    <a:pt x="97" y="70"/>
                    <a:pt x="97" y="70"/>
                    <a:pt x="97" y="70"/>
                  </a:cubicBezTo>
                  <a:cubicBezTo>
                    <a:pt x="99" y="65"/>
                    <a:pt x="100" y="60"/>
                    <a:pt x="100" y="55"/>
                  </a:cubicBezTo>
                  <a:cubicBezTo>
                    <a:pt x="100" y="55"/>
                    <a:pt x="100" y="55"/>
                    <a:pt x="100" y="55"/>
                  </a:cubicBezTo>
                  <a:cubicBezTo>
                    <a:pt x="100" y="55"/>
                    <a:pt x="100" y="55"/>
                    <a:pt x="100" y="55"/>
                  </a:cubicBezTo>
                  <a:cubicBezTo>
                    <a:pt x="100" y="55"/>
                    <a:pt x="100" y="55"/>
                    <a:pt x="100" y="55"/>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4"/>
                    <a:pt x="100" y="54"/>
                    <a:pt x="100" y="54"/>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100" y="53"/>
                  </a:cubicBezTo>
                  <a:cubicBezTo>
                    <a:pt x="100" y="53"/>
                    <a:pt x="100" y="53"/>
                    <a:pt x="99" y="53"/>
                  </a:cubicBezTo>
                  <a:cubicBezTo>
                    <a:pt x="99" y="53"/>
                    <a:pt x="99" y="53"/>
                    <a:pt x="99" y="53"/>
                  </a:cubicBezTo>
                  <a:cubicBezTo>
                    <a:pt x="99" y="53"/>
                    <a:pt x="99" y="53"/>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2"/>
                    <a:pt x="99" y="52"/>
                  </a:cubicBezTo>
                  <a:cubicBezTo>
                    <a:pt x="99" y="52"/>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9" y="51"/>
                    <a:pt x="99" y="51"/>
                    <a:pt x="99" y="51"/>
                  </a:cubicBezTo>
                  <a:cubicBezTo>
                    <a:pt x="97" y="23"/>
                    <a:pt x="75" y="1"/>
                    <a:pt x="47"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100"/>
            <p:cNvSpPr>
              <a:spLocks noEditPoints="1"/>
            </p:cNvSpPr>
            <p:nvPr/>
          </p:nvSpPr>
          <p:spPr bwMode="auto">
            <a:xfrm>
              <a:off x="11706226" y="6138864"/>
              <a:ext cx="284163" cy="622300"/>
            </a:xfrm>
            <a:custGeom>
              <a:avLst/>
              <a:gdLst>
                <a:gd name="T0" fmla="*/ 39 w 68"/>
                <a:gd name="T1" fmla="*/ 77 h 141"/>
                <a:gd name="T2" fmla="*/ 24 w 68"/>
                <a:gd name="T3" fmla="*/ 66 h 141"/>
                <a:gd name="T4" fmla="*/ 35 w 68"/>
                <a:gd name="T5" fmla="*/ 47 h 141"/>
                <a:gd name="T6" fmla="*/ 39 w 68"/>
                <a:gd name="T7" fmla="*/ 46 h 141"/>
                <a:gd name="T8" fmla="*/ 54 w 68"/>
                <a:gd name="T9" fmla="*/ 58 h 141"/>
                <a:gd name="T10" fmla="*/ 43 w 68"/>
                <a:gd name="T11" fmla="*/ 77 h 141"/>
                <a:gd name="T12" fmla="*/ 39 w 68"/>
                <a:gd name="T13" fmla="*/ 77 h 141"/>
                <a:gd name="T14" fmla="*/ 0 w 68"/>
                <a:gd name="T15" fmla="*/ 0 h 141"/>
                <a:gd name="T16" fmla="*/ 0 w 68"/>
                <a:gd name="T17" fmla="*/ 11 h 141"/>
                <a:gd name="T18" fmla="*/ 1 w 68"/>
                <a:gd name="T19" fmla="*/ 11 h 141"/>
                <a:gd name="T20" fmla="*/ 17 w 68"/>
                <a:gd name="T21" fmla="*/ 27 h 141"/>
                <a:gd name="T22" fmla="*/ 1 w 68"/>
                <a:gd name="T23" fmla="*/ 42 h 141"/>
                <a:gd name="T24" fmla="*/ 0 w 68"/>
                <a:gd name="T25" fmla="*/ 42 h 141"/>
                <a:gd name="T26" fmla="*/ 0 w 68"/>
                <a:gd name="T27" fmla="*/ 62 h 141"/>
                <a:gd name="T28" fmla="*/ 8 w 68"/>
                <a:gd name="T29" fmla="*/ 76 h 141"/>
                <a:gd name="T30" fmla="*/ 0 w 68"/>
                <a:gd name="T31" fmla="*/ 89 h 141"/>
                <a:gd name="T32" fmla="*/ 0 w 68"/>
                <a:gd name="T33" fmla="*/ 141 h 141"/>
                <a:gd name="T34" fmla="*/ 21 w 68"/>
                <a:gd name="T35" fmla="*/ 141 h 141"/>
                <a:gd name="T36" fmla="*/ 37 w 68"/>
                <a:gd name="T37" fmla="*/ 132 h 141"/>
                <a:gd name="T38" fmla="*/ 21 w 68"/>
                <a:gd name="T39" fmla="*/ 117 h 141"/>
                <a:gd name="T40" fmla="*/ 37 w 68"/>
                <a:gd name="T41" fmla="*/ 102 h 141"/>
                <a:gd name="T42" fmla="*/ 52 w 68"/>
                <a:gd name="T43" fmla="*/ 117 h 141"/>
                <a:gd name="T44" fmla="*/ 52 w 68"/>
                <a:gd name="T45" fmla="*/ 118 h 141"/>
                <a:gd name="T46" fmla="*/ 68 w 68"/>
                <a:gd name="T47" fmla="*/ 73 h 141"/>
                <a:gd name="T48" fmla="*/ 68 w 68"/>
                <a:gd name="T49" fmla="*/ 71 h 141"/>
                <a:gd name="T50" fmla="*/ 68 w 68"/>
                <a:gd name="T51" fmla="*/ 71 h 141"/>
                <a:gd name="T52" fmla="*/ 0 w 68"/>
                <a:gd name="T5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141">
                  <a:moveTo>
                    <a:pt x="39" y="77"/>
                  </a:moveTo>
                  <a:cubicBezTo>
                    <a:pt x="32" y="77"/>
                    <a:pt x="26" y="73"/>
                    <a:pt x="24" y="66"/>
                  </a:cubicBezTo>
                  <a:cubicBezTo>
                    <a:pt x="22" y="57"/>
                    <a:pt x="27" y="49"/>
                    <a:pt x="35" y="47"/>
                  </a:cubicBezTo>
                  <a:cubicBezTo>
                    <a:pt x="36" y="47"/>
                    <a:pt x="38" y="46"/>
                    <a:pt x="39" y="46"/>
                  </a:cubicBezTo>
                  <a:cubicBezTo>
                    <a:pt x="46" y="46"/>
                    <a:pt x="52" y="51"/>
                    <a:pt x="54" y="58"/>
                  </a:cubicBezTo>
                  <a:cubicBezTo>
                    <a:pt x="56" y="66"/>
                    <a:pt x="51" y="75"/>
                    <a:pt x="43" y="77"/>
                  </a:cubicBezTo>
                  <a:cubicBezTo>
                    <a:pt x="42" y="77"/>
                    <a:pt x="40" y="77"/>
                    <a:pt x="39" y="77"/>
                  </a:cubicBezTo>
                  <a:moveTo>
                    <a:pt x="0" y="0"/>
                  </a:moveTo>
                  <a:cubicBezTo>
                    <a:pt x="0" y="11"/>
                    <a:pt x="0" y="11"/>
                    <a:pt x="0" y="11"/>
                  </a:cubicBezTo>
                  <a:cubicBezTo>
                    <a:pt x="1" y="11"/>
                    <a:pt x="1" y="11"/>
                    <a:pt x="1" y="11"/>
                  </a:cubicBezTo>
                  <a:cubicBezTo>
                    <a:pt x="10" y="11"/>
                    <a:pt x="17" y="18"/>
                    <a:pt x="17" y="27"/>
                  </a:cubicBezTo>
                  <a:cubicBezTo>
                    <a:pt x="17" y="35"/>
                    <a:pt x="10" y="42"/>
                    <a:pt x="1" y="42"/>
                  </a:cubicBezTo>
                  <a:cubicBezTo>
                    <a:pt x="1" y="42"/>
                    <a:pt x="1" y="42"/>
                    <a:pt x="0" y="42"/>
                  </a:cubicBezTo>
                  <a:cubicBezTo>
                    <a:pt x="0" y="62"/>
                    <a:pt x="0" y="62"/>
                    <a:pt x="0" y="62"/>
                  </a:cubicBezTo>
                  <a:cubicBezTo>
                    <a:pt x="5" y="64"/>
                    <a:pt x="8" y="70"/>
                    <a:pt x="8" y="76"/>
                  </a:cubicBezTo>
                  <a:cubicBezTo>
                    <a:pt x="8" y="81"/>
                    <a:pt x="5" y="86"/>
                    <a:pt x="0" y="89"/>
                  </a:cubicBezTo>
                  <a:cubicBezTo>
                    <a:pt x="0" y="141"/>
                    <a:pt x="0" y="141"/>
                    <a:pt x="0" y="141"/>
                  </a:cubicBezTo>
                  <a:cubicBezTo>
                    <a:pt x="21" y="141"/>
                    <a:pt x="21" y="141"/>
                    <a:pt x="21" y="141"/>
                  </a:cubicBezTo>
                  <a:cubicBezTo>
                    <a:pt x="26" y="139"/>
                    <a:pt x="32" y="136"/>
                    <a:pt x="37" y="132"/>
                  </a:cubicBezTo>
                  <a:cubicBezTo>
                    <a:pt x="28" y="132"/>
                    <a:pt x="21" y="126"/>
                    <a:pt x="21" y="117"/>
                  </a:cubicBezTo>
                  <a:cubicBezTo>
                    <a:pt x="21" y="109"/>
                    <a:pt x="28" y="102"/>
                    <a:pt x="37" y="102"/>
                  </a:cubicBezTo>
                  <a:cubicBezTo>
                    <a:pt x="45" y="102"/>
                    <a:pt x="52" y="109"/>
                    <a:pt x="52" y="117"/>
                  </a:cubicBezTo>
                  <a:cubicBezTo>
                    <a:pt x="52" y="117"/>
                    <a:pt x="52" y="117"/>
                    <a:pt x="52" y="118"/>
                  </a:cubicBezTo>
                  <a:cubicBezTo>
                    <a:pt x="62" y="105"/>
                    <a:pt x="68" y="90"/>
                    <a:pt x="68" y="73"/>
                  </a:cubicBezTo>
                  <a:cubicBezTo>
                    <a:pt x="68" y="72"/>
                    <a:pt x="68" y="71"/>
                    <a:pt x="68" y="71"/>
                  </a:cubicBezTo>
                  <a:cubicBezTo>
                    <a:pt x="68" y="71"/>
                    <a:pt x="68" y="71"/>
                    <a:pt x="68" y="71"/>
                  </a:cubicBezTo>
                  <a:cubicBezTo>
                    <a:pt x="66" y="33"/>
                    <a:pt x="37"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101"/>
            <p:cNvSpPr>
              <a:spLocks/>
            </p:cNvSpPr>
            <p:nvPr/>
          </p:nvSpPr>
          <p:spPr bwMode="auto">
            <a:xfrm>
              <a:off x="11706226" y="6188076"/>
              <a:ext cx="71438" cy="136525"/>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1" y="0"/>
                    <a:pt x="0" y="0"/>
                  </a:cubicBezTo>
                  <a:cubicBezTo>
                    <a:pt x="0" y="31"/>
                    <a:pt x="0" y="31"/>
                    <a:pt x="0" y="31"/>
                  </a:cubicBezTo>
                  <a:cubicBezTo>
                    <a:pt x="1"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102"/>
            <p:cNvSpPr>
              <a:spLocks/>
            </p:cNvSpPr>
            <p:nvPr/>
          </p:nvSpPr>
          <p:spPr bwMode="auto">
            <a:xfrm>
              <a:off x="11706226" y="6413501"/>
              <a:ext cx="33338" cy="119063"/>
            </a:xfrm>
            <a:custGeom>
              <a:avLst/>
              <a:gdLst>
                <a:gd name="T0" fmla="*/ 0 w 8"/>
                <a:gd name="T1" fmla="*/ 0 h 27"/>
                <a:gd name="T2" fmla="*/ 0 w 8"/>
                <a:gd name="T3" fmla="*/ 27 h 27"/>
                <a:gd name="T4" fmla="*/ 8 w 8"/>
                <a:gd name="T5" fmla="*/ 14 h 27"/>
                <a:gd name="T6" fmla="*/ 0 w 8"/>
                <a:gd name="T7" fmla="*/ 0 h 27"/>
              </a:gdLst>
              <a:ahLst/>
              <a:cxnLst>
                <a:cxn ang="0">
                  <a:pos x="T0" y="T1"/>
                </a:cxn>
                <a:cxn ang="0">
                  <a:pos x="T2" y="T3"/>
                </a:cxn>
                <a:cxn ang="0">
                  <a:pos x="T4" y="T5"/>
                </a:cxn>
                <a:cxn ang="0">
                  <a:pos x="T6" y="T7"/>
                </a:cxn>
              </a:cxnLst>
              <a:rect l="0" t="0" r="r" b="b"/>
              <a:pathLst>
                <a:path w="8" h="27">
                  <a:moveTo>
                    <a:pt x="0" y="0"/>
                  </a:moveTo>
                  <a:cubicBezTo>
                    <a:pt x="0" y="27"/>
                    <a:pt x="0" y="27"/>
                    <a:pt x="0" y="27"/>
                  </a:cubicBezTo>
                  <a:cubicBezTo>
                    <a:pt x="5" y="24"/>
                    <a:pt x="8" y="19"/>
                    <a:pt x="8" y="14"/>
                  </a:cubicBezTo>
                  <a:cubicBezTo>
                    <a:pt x="8" y="8"/>
                    <a:pt x="5"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Freeform 103"/>
            <p:cNvSpPr>
              <a:spLocks/>
            </p:cNvSpPr>
            <p:nvPr/>
          </p:nvSpPr>
          <p:spPr bwMode="auto">
            <a:xfrm>
              <a:off x="11793538" y="6589714"/>
              <a:ext cx="130175" cy="131763"/>
            </a:xfrm>
            <a:custGeom>
              <a:avLst/>
              <a:gdLst>
                <a:gd name="T0" fmla="*/ 16 w 31"/>
                <a:gd name="T1" fmla="*/ 0 h 30"/>
                <a:gd name="T2" fmla="*/ 0 w 31"/>
                <a:gd name="T3" fmla="*/ 15 h 30"/>
                <a:gd name="T4" fmla="*/ 16 w 31"/>
                <a:gd name="T5" fmla="*/ 30 h 30"/>
                <a:gd name="T6" fmla="*/ 16 w 31"/>
                <a:gd name="T7" fmla="*/ 30 h 30"/>
                <a:gd name="T8" fmla="*/ 31 w 31"/>
                <a:gd name="T9" fmla="*/ 16 h 30"/>
                <a:gd name="T10" fmla="*/ 31 w 31"/>
                <a:gd name="T11" fmla="*/ 15 h 30"/>
                <a:gd name="T12" fmla="*/ 16 w 31"/>
                <a:gd name="T13" fmla="*/ 0 h 30"/>
              </a:gdLst>
              <a:ahLst/>
              <a:cxnLst>
                <a:cxn ang="0">
                  <a:pos x="T0" y="T1"/>
                </a:cxn>
                <a:cxn ang="0">
                  <a:pos x="T2" y="T3"/>
                </a:cxn>
                <a:cxn ang="0">
                  <a:pos x="T4" y="T5"/>
                </a:cxn>
                <a:cxn ang="0">
                  <a:pos x="T6" y="T7"/>
                </a:cxn>
                <a:cxn ang="0">
                  <a:pos x="T8" y="T9"/>
                </a:cxn>
                <a:cxn ang="0">
                  <a:pos x="T10" y="T11"/>
                </a:cxn>
                <a:cxn ang="0">
                  <a:pos x="T12" y="T13"/>
                </a:cxn>
              </a:cxnLst>
              <a:rect l="0" t="0" r="r" b="b"/>
              <a:pathLst>
                <a:path w="31" h="30">
                  <a:moveTo>
                    <a:pt x="16" y="0"/>
                  </a:moveTo>
                  <a:cubicBezTo>
                    <a:pt x="7" y="0"/>
                    <a:pt x="0" y="7"/>
                    <a:pt x="0" y="15"/>
                  </a:cubicBezTo>
                  <a:cubicBezTo>
                    <a:pt x="0" y="24"/>
                    <a:pt x="7" y="30"/>
                    <a:pt x="16" y="30"/>
                  </a:cubicBezTo>
                  <a:cubicBezTo>
                    <a:pt x="16" y="30"/>
                    <a:pt x="16" y="30"/>
                    <a:pt x="16" y="30"/>
                  </a:cubicBezTo>
                  <a:cubicBezTo>
                    <a:pt x="24" y="30"/>
                    <a:pt x="31" y="24"/>
                    <a:pt x="31" y="16"/>
                  </a:cubicBezTo>
                  <a:cubicBezTo>
                    <a:pt x="31" y="15"/>
                    <a:pt x="31" y="15"/>
                    <a:pt x="31" y="15"/>
                  </a:cubicBezTo>
                  <a:cubicBezTo>
                    <a:pt x="31" y="7"/>
                    <a:pt x="24"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104"/>
            <p:cNvSpPr>
              <a:spLocks/>
            </p:cNvSpPr>
            <p:nvPr/>
          </p:nvSpPr>
          <p:spPr bwMode="auto">
            <a:xfrm>
              <a:off x="11926888" y="6735764"/>
              <a:ext cx="104775" cy="25400"/>
            </a:xfrm>
            <a:custGeom>
              <a:avLst/>
              <a:gdLst>
                <a:gd name="T0" fmla="*/ 12 w 25"/>
                <a:gd name="T1" fmla="*/ 0 h 6"/>
                <a:gd name="T2" fmla="*/ 0 w 25"/>
                <a:gd name="T3" fmla="*/ 6 h 6"/>
                <a:gd name="T4" fmla="*/ 25 w 25"/>
                <a:gd name="T5" fmla="*/ 6 h 6"/>
                <a:gd name="T6" fmla="*/ 12 w 25"/>
                <a:gd name="T7" fmla="*/ 0 h 6"/>
              </a:gdLst>
              <a:ahLst/>
              <a:cxnLst>
                <a:cxn ang="0">
                  <a:pos x="T0" y="T1"/>
                </a:cxn>
                <a:cxn ang="0">
                  <a:pos x="T2" y="T3"/>
                </a:cxn>
                <a:cxn ang="0">
                  <a:pos x="T4" y="T5"/>
                </a:cxn>
                <a:cxn ang="0">
                  <a:pos x="T6" y="T7"/>
                </a:cxn>
              </a:cxnLst>
              <a:rect l="0" t="0" r="r" b="b"/>
              <a:pathLst>
                <a:path w="25" h="6">
                  <a:moveTo>
                    <a:pt x="12" y="0"/>
                  </a:moveTo>
                  <a:cubicBezTo>
                    <a:pt x="7" y="0"/>
                    <a:pt x="3" y="2"/>
                    <a:pt x="0" y="6"/>
                  </a:cubicBezTo>
                  <a:cubicBezTo>
                    <a:pt x="25" y="6"/>
                    <a:pt x="25" y="6"/>
                    <a:pt x="25" y="6"/>
                  </a:cubicBezTo>
                  <a:cubicBezTo>
                    <a:pt x="22" y="2"/>
                    <a:pt x="17" y="0"/>
                    <a:pt x="12"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Oval 105"/>
            <p:cNvSpPr>
              <a:spLocks noChangeArrowheads="1"/>
            </p:cNvSpPr>
            <p:nvPr/>
          </p:nvSpPr>
          <p:spPr bwMode="auto">
            <a:xfrm>
              <a:off x="12044363" y="6567489"/>
              <a:ext cx="128588" cy="1365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106"/>
            <p:cNvSpPr>
              <a:spLocks/>
            </p:cNvSpPr>
            <p:nvPr/>
          </p:nvSpPr>
          <p:spPr bwMode="auto">
            <a:xfrm>
              <a:off x="11798301" y="6342064"/>
              <a:ext cx="141288" cy="136525"/>
            </a:xfrm>
            <a:custGeom>
              <a:avLst/>
              <a:gdLst>
                <a:gd name="T0" fmla="*/ 17 w 34"/>
                <a:gd name="T1" fmla="*/ 0 h 31"/>
                <a:gd name="T2" fmla="*/ 13 w 34"/>
                <a:gd name="T3" fmla="*/ 1 h 31"/>
                <a:gd name="T4" fmla="*/ 2 w 34"/>
                <a:gd name="T5" fmla="*/ 20 h 31"/>
                <a:gd name="T6" fmla="*/ 17 w 34"/>
                <a:gd name="T7" fmla="*/ 31 h 31"/>
                <a:gd name="T8" fmla="*/ 21 w 34"/>
                <a:gd name="T9" fmla="*/ 31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1"/>
                    <a:pt x="13" y="1"/>
                  </a:cubicBezTo>
                  <a:cubicBezTo>
                    <a:pt x="5" y="3"/>
                    <a:pt x="0" y="11"/>
                    <a:pt x="2" y="20"/>
                  </a:cubicBezTo>
                  <a:cubicBezTo>
                    <a:pt x="4" y="27"/>
                    <a:pt x="10" y="31"/>
                    <a:pt x="17" y="31"/>
                  </a:cubicBezTo>
                  <a:cubicBezTo>
                    <a:pt x="18" y="31"/>
                    <a:pt x="20" y="31"/>
                    <a:pt x="21" y="31"/>
                  </a:cubicBezTo>
                  <a:cubicBezTo>
                    <a:pt x="29" y="29"/>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107"/>
            <p:cNvSpPr>
              <a:spLocks/>
            </p:cNvSpPr>
            <p:nvPr/>
          </p:nvSpPr>
          <p:spPr bwMode="auto">
            <a:xfrm>
              <a:off x="6191250" y="6505576"/>
              <a:ext cx="382588"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lnTo>
                    <a:pt x="90" y="5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108"/>
            <p:cNvSpPr>
              <a:spLocks/>
            </p:cNvSpPr>
            <p:nvPr/>
          </p:nvSpPr>
          <p:spPr bwMode="auto">
            <a:xfrm>
              <a:off x="6678613" y="6505576"/>
              <a:ext cx="384175" cy="255588"/>
            </a:xfrm>
            <a:custGeom>
              <a:avLst/>
              <a:gdLst>
                <a:gd name="T0" fmla="*/ 90 w 92"/>
                <a:gd name="T1" fmla="*/ 58 h 58"/>
                <a:gd name="T2" fmla="*/ 92 w 92"/>
                <a:gd name="T3" fmla="*/ 45 h 58"/>
                <a:gd name="T4" fmla="*/ 46 w 92"/>
                <a:gd name="T5" fmla="*/ 0 h 58"/>
                <a:gd name="T6" fmla="*/ 0 w 92"/>
                <a:gd name="T7" fmla="*/ 45 h 58"/>
                <a:gd name="T8" fmla="*/ 2 w 92"/>
                <a:gd name="T9" fmla="*/ 58 h 58"/>
                <a:gd name="T10" fmla="*/ 90 w 92"/>
                <a:gd name="T11" fmla="*/ 58 h 58"/>
              </a:gdLst>
              <a:ahLst/>
              <a:cxnLst>
                <a:cxn ang="0">
                  <a:pos x="T0" y="T1"/>
                </a:cxn>
                <a:cxn ang="0">
                  <a:pos x="T2" y="T3"/>
                </a:cxn>
                <a:cxn ang="0">
                  <a:pos x="T4" y="T5"/>
                </a:cxn>
                <a:cxn ang="0">
                  <a:pos x="T6" y="T7"/>
                </a:cxn>
                <a:cxn ang="0">
                  <a:pos x="T8" y="T9"/>
                </a:cxn>
                <a:cxn ang="0">
                  <a:pos x="T10" y="T11"/>
                </a:cxn>
              </a:cxnLst>
              <a:rect l="0" t="0" r="r" b="b"/>
              <a:pathLst>
                <a:path w="92" h="58">
                  <a:moveTo>
                    <a:pt x="90" y="58"/>
                  </a:moveTo>
                  <a:cubicBezTo>
                    <a:pt x="91" y="54"/>
                    <a:pt x="92" y="50"/>
                    <a:pt x="92" y="45"/>
                  </a:cubicBezTo>
                  <a:cubicBezTo>
                    <a:pt x="92" y="20"/>
                    <a:pt x="71" y="0"/>
                    <a:pt x="46" y="0"/>
                  </a:cubicBezTo>
                  <a:cubicBezTo>
                    <a:pt x="21" y="0"/>
                    <a:pt x="0" y="20"/>
                    <a:pt x="0" y="45"/>
                  </a:cubicBezTo>
                  <a:cubicBezTo>
                    <a:pt x="0" y="50"/>
                    <a:pt x="1" y="54"/>
                    <a:pt x="2" y="58"/>
                  </a:cubicBezTo>
                  <a:cubicBezTo>
                    <a:pt x="90" y="58"/>
                    <a:pt x="90" y="58"/>
                    <a:pt x="90" y="58"/>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109"/>
            <p:cNvSpPr>
              <a:spLocks/>
            </p:cNvSpPr>
            <p:nvPr/>
          </p:nvSpPr>
          <p:spPr bwMode="auto">
            <a:xfrm>
              <a:off x="6373813" y="6245226"/>
              <a:ext cx="504825" cy="515938"/>
            </a:xfrm>
            <a:custGeom>
              <a:avLst/>
              <a:gdLst>
                <a:gd name="T0" fmla="*/ 39 w 121"/>
                <a:gd name="T1" fmla="*/ 117 h 117"/>
                <a:gd name="T2" fmla="*/ 82 w 121"/>
                <a:gd name="T3" fmla="*/ 117 h 117"/>
                <a:gd name="T4" fmla="*/ 121 w 121"/>
                <a:gd name="T5" fmla="*/ 61 h 117"/>
                <a:gd name="T6" fmla="*/ 60 w 121"/>
                <a:gd name="T7" fmla="*/ 0 h 117"/>
                <a:gd name="T8" fmla="*/ 0 w 121"/>
                <a:gd name="T9" fmla="*/ 61 h 117"/>
                <a:gd name="T10" fmla="*/ 39 w 121"/>
                <a:gd name="T11" fmla="*/ 117 h 117"/>
              </a:gdLst>
              <a:ahLst/>
              <a:cxnLst>
                <a:cxn ang="0">
                  <a:pos x="T0" y="T1"/>
                </a:cxn>
                <a:cxn ang="0">
                  <a:pos x="T2" y="T3"/>
                </a:cxn>
                <a:cxn ang="0">
                  <a:pos x="T4" y="T5"/>
                </a:cxn>
                <a:cxn ang="0">
                  <a:pos x="T6" y="T7"/>
                </a:cxn>
                <a:cxn ang="0">
                  <a:pos x="T8" y="T9"/>
                </a:cxn>
                <a:cxn ang="0">
                  <a:pos x="T10" y="T11"/>
                </a:cxn>
              </a:cxnLst>
              <a:rect l="0" t="0" r="r" b="b"/>
              <a:pathLst>
                <a:path w="121" h="117">
                  <a:moveTo>
                    <a:pt x="39" y="117"/>
                  </a:moveTo>
                  <a:cubicBezTo>
                    <a:pt x="82" y="117"/>
                    <a:pt x="82" y="117"/>
                    <a:pt x="82" y="117"/>
                  </a:cubicBezTo>
                  <a:cubicBezTo>
                    <a:pt x="105" y="108"/>
                    <a:pt x="121" y="86"/>
                    <a:pt x="121" y="61"/>
                  </a:cubicBezTo>
                  <a:cubicBezTo>
                    <a:pt x="121" y="27"/>
                    <a:pt x="94" y="0"/>
                    <a:pt x="60" y="0"/>
                  </a:cubicBezTo>
                  <a:cubicBezTo>
                    <a:pt x="27" y="0"/>
                    <a:pt x="0" y="27"/>
                    <a:pt x="0" y="61"/>
                  </a:cubicBezTo>
                  <a:cubicBezTo>
                    <a:pt x="0" y="86"/>
                    <a:pt x="16" y="108"/>
                    <a:pt x="39" y="11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Oval 110"/>
            <p:cNvSpPr>
              <a:spLocks noChangeArrowheads="1"/>
            </p:cNvSpPr>
            <p:nvPr/>
          </p:nvSpPr>
          <p:spPr bwMode="auto">
            <a:xfrm>
              <a:off x="6245226" y="6642101"/>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Oval 111"/>
            <p:cNvSpPr>
              <a:spLocks noChangeArrowheads="1"/>
            </p:cNvSpPr>
            <p:nvPr/>
          </p:nvSpPr>
          <p:spPr bwMode="auto">
            <a:xfrm>
              <a:off x="6445251" y="6369051"/>
              <a:ext cx="104775" cy="10953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112"/>
            <p:cNvSpPr>
              <a:spLocks noChangeArrowheads="1"/>
            </p:cNvSpPr>
            <p:nvPr/>
          </p:nvSpPr>
          <p:spPr bwMode="auto">
            <a:xfrm>
              <a:off x="6596063" y="6284914"/>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113"/>
            <p:cNvSpPr>
              <a:spLocks/>
            </p:cNvSpPr>
            <p:nvPr/>
          </p:nvSpPr>
          <p:spPr bwMode="auto">
            <a:xfrm>
              <a:off x="6562726" y="6461126"/>
              <a:ext cx="111125" cy="119063"/>
            </a:xfrm>
            <a:custGeom>
              <a:avLst/>
              <a:gdLst>
                <a:gd name="T0" fmla="*/ 26 w 27"/>
                <a:gd name="T1" fmla="*/ 14 h 27"/>
                <a:gd name="T2" fmla="*/ 13 w 27"/>
                <a:gd name="T3" fmla="*/ 26 h 27"/>
                <a:gd name="T4" fmla="*/ 1 w 27"/>
                <a:gd name="T5" fmla="*/ 13 h 27"/>
                <a:gd name="T6" fmla="*/ 14 w 27"/>
                <a:gd name="T7" fmla="*/ 1 h 27"/>
                <a:gd name="T8" fmla="*/ 26 w 27"/>
                <a:gd name="T9" fmla="*/ 14 h 27"/>
              </a:gdLst>
              <a:ahLst/>
              <a:cxnLst>
                <a:cxn ang="0">
                  <a:pos x="T0" y="T1"/>
                </a:cxn>
                <a:cxn ang="0">
                  <a:pos x="T2" y="T3"/>
                </a:cxn>
                <a:cxn ang="0">
                  <a:pos x="T4" y="T5"/>
                </a:cxn>
                <a:cxn ang="0">
                  <a:pos x="T6" y="T7"/>
                </a:cxn>
                <a:cxn ang="0">
                  <a:pos x="T8" y="T9"/>
                </a:cxn>
              </a:cxnLst>
              <a:rect l="0" t="0" r="r" b="b"/>
              <a:pathLst>
                <a:path w="27" h="27">
                  <a:moveTo>
                    <a:pt x="26" y="14"/>
                  </a:moveTo>
                  <a:cubicBezTo>
                    <a:pt x="26" y="21"/>
                    <a:pt x="20" y="27"/>
                    <a:pt x="13" y="26"/>
                  </a:cubicBezTo>
                  <a:cubicBezTo>
                    <a:pt x="6" y="26"/>
                    <a:pt x="0" y="20"/>
                    <a:pt x="1" y="13"/>
                  </a:cubicBezTo>
                  <a:cubicBezTo>
                    <a:pt x="1" y="6"/>
                    <a:pt x="7" y="0"/>
                    <a:pt x="14" y="1"/>
                  </a:cubicBezTo>
                  <a:cubicBezTo>
                    <a:pt x="21" y="1"/>
                    <a:pt x="27" y="7"/>
                    <a:pt x="26"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Oval 114"/>
            <p:cNvSpPr>
              <a:spLocks noChangeArrowheads="1"/>
            </p:cNvSpPr>
            <p:nvPr/>
          </p:nvSpPr>
          <p:spPr bwMode="auto">
            <a:xfrm>
              <a:off x="6383338" y="6545264"/>
              <a:ext cx="107950"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115"/>
            <p:cNvSpPr>
              <a:spLocks/>
            </p:cNvSpPr>
            <p:nvPr/>
          </p:nvSpPr>
          <p:spPr bwMode="auto">
            <a:xfrm>
              <a:off x="6365876" y="6731001"/>
              <a:ext cx="96838" cy="30163"/>
            </a:xfrm>
            <a:custGeom>
              <a:avLst/>
              <a:gdLst>
                <a:gd name="T0" fmla="*/ 23 w 23"/>
                <a:gd name="T1" fmla="*/ 7 h 7"/>
                <a:gd name="T2" fmla="*/ 11 w 23"/>
                <a:gd name="T3" fmla="*/ 0 h 7"/>
                <a:gd name="T4" fmla="*/ 0 w 23"/>
                <a:gd name="T5" fmla="*/ 7 h 7"/>
                <a:gd name="T6" fmla="*/ 23 w 23"/>
                <a:gd name="T7" fmla="*/ 7 h 7"/>
              </a:gdLst>
              <a:ahLst/>
              <a:cxnLst>
                <a:cxn ang="0">
                  <a:pos x="T0" y="T1"/>
                </a:cxn>
                <a:cxn ang="0">
                  <a:pos x="T2" y="T3"/>
                </a:cxn>
                <a:cxn ang="0">
                  <a:pos x="T4" y="T5"/>
                </a:cxn>
                <a:cxn ang="0">
                  <a:pos x="T6" y="T7"/>
                </a:cxn>
              </a:cxnLst>
              <a:rect l="0" t="0" r="r" b="b"/>
              <a:pathLst>
                <a:path w="23" h="7">
                  <a:moveTo>
                    <a:pt x="23" y="7"/>
                  </a:moveTo>
                  <a:cubicBezTo>
                    <a:pt x="20" y="3"/>
                    <a:pt x="16" y="0"/>
                    <a:pt x="11" y="0"/>
                  </a:cubicBezTo>
                  <a:cubicBezTo>
                    <a:pt x="6" y="0"/>
                    <a:pt x="2" y="3"/>
                    <a:pt x="0" y="7"/>
                  </a:cubicBezTo>
                  <a:lnTo>
                    <a:pt x="23" y="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Oval 116"/>
            <p:cNvSpPr>
              <a:spLocks noChangeArrowheads="1"/>
            </p:cNvSpPr>
            <p:nvPr/>
          </p:nvSpPr>
          <p:spPr bwMode="auto">
            <a:xfrm>
              <a:off x="6532563" y="6607176"/>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Oval 117"/>
            <p:cNvSpPr>
              <a:spLocks noChangeArrowheads="1"/>
            </p:cNvSpPr>
            <p:nvPr/>
          </p:nvSpPr>
          <p:spPr bwMode="auto">
            <a:xfrm>
              <a:off x="6716713" y="6616701"/>
              <a:ext cx="107950" cy="11430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118"/>
            <p:cNvSpPr>
              <a:spLocks/>
            </p:cNvSpPr>
            <p:nvPr/>
          </p:nvSpPr>
          <p:spPr bwMode="auto">
            <a:xfrm>
              <a:off x="6829426" y="6738939"/>
              <a:ext cx="82550" cy="22225"/>
            </a:xfrm>
            <a:custGeom>
              <a:avLst/>
              <a:gdLst>
                <a:gd name="T0" fmla="*/ 20 w 20"/>
                <a:gd name="T1" fmla="*/ 5 h 5"/>
                <a:gd name="T2" fmla="*/ 10 w 20"/>
                <a:gd name="T3" fmla="*/ 0 h 5"/>
                <a:gd name="T4" fmla="*/ 0 w 20"/>
                <a:gd name="T5" fmla="*/ 5 h 5"/>
                <a:gd name="T6" fmla="*/ 20 w 20"/>
                <a:gd name="T7" fmla="*/ 5 h 5"/>
              </a:gdLst>
              <a:ahLst/>
              <a:cxnLst>
                <a:cxn ang="0">
                  <a:pos x="T0" y="T1"/>
                </a:cxn>
                <a:cxn ang="0">
                  <a:pos x="T2" y="T3"/>
                </a:cxn>
                <a:cxn ang="0">
                  <a:pos x="T4" y="T5"/>
                </a:cxn>
                <a:cxn ang="0">
                  <a:pos x="T6" y="T7"/>
                </a:cxn>
              </a:cxnLst>
              <a:rect l="0" t="0" r="r" b="b"/>
              <a:pathLst>
                <a:path w="20" h="5">
                  <a:moveTo>
                    <a:pt x="20" y="5"/>
                  </a:moveTo>
                  <a:cubicBezTo>
                    <a:pt x="18" y="2"/>
                    <a:pt x="14" y="0"/>
                    <a:pt x="10" y="0"/>
                  </a:cubicBezTo>
                  <a:cubicBezTo>
                    <a:pt x="6" y="0"/>
                    <a:pt x="2" y="2"/>
                    <a:pt x="0" y="5"/>
                  </a:cubicBezTo>
                  <a:cubicBezTo>
                    <a:pt x="20" y="5"/>
                    <a:pt x="20" y="5"/>
                    <a:pt x="20" y="5"/>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Oval 119"/>
            <p:cNvSpPr>
              <a:spLocks noChangeArrowheads="1"/>
            </p:cNvSpPr>
            <p:nvPr/>
          </p:nvSpPr>
          <p:spPr bwMode="auto">
            <a:xfrm>
              <a:off x="6924676" y="6602414"/>
              <a:ext cx="104775" cy="111125"/>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120"/>
            <p:cNvSpPr>
              <a:spLocks/>
            </p:cNvSpPr>
            <p:nvPr/>
          </p:nvSpPr>
          <p:spPr bwMode="auto">
            <a:xfrm>
              <a:off x="6719888" y="6408739"/>
              <a:ext cx="117475" cy="127000"/>
            </a:xfrm>
            <a:custGeom>
              <a:avLst/>
              <a:gdLst>
                <a:gd name="T0" fmla="*/ 26 w 28"/>
                <a:gd name="T1" fmla="*/ 11 h 29"/>
                <a:gd name="T2" fmla="*/ 17 w 28"/>
                <a:gd name="T3" fmla="*/ 27 h 29"/>
                <a:gd name="T4" fmla="*/ 2 w 28"/>
                <a:gd name="T5" fmla="*/ 18 h 29"/>
                <a:gd name="T6" fmla="*/ 11 w 28"/>
                <a:gd name="T7" fmla="*/ 2 h 29"/>
                <a:gd name="T8" fmla="*/ 26 w 28"/>
                <a:gd name="T9" fmla="*/ 11 h 29"/>
              </a:gdLst>
              <a:ahLst/>
              <a:cxnLst>
                <a:cxn ang="0">
                  <a:pos x="T0" y="T1"/>
                </a:cxn>
                <a:cxn ang="0">
                  <a:pos x="T2" y="T3"/>
                </a:cxn>
                <a:cxn ang="0">
                  <a:pos x="T4" y="T5"/>
                </a:cxn>
                <a:cxn ang="0">
                  <a:pos x="T6" y="T7"/>
                </a:cxn>
                <a:cxn ang="0">
                  <a:pos x="T8" y="T9"/>
                </a:cxn>
              </a:cxnLst>
              <a:rect l="0" t="0" r="r" b="b"/>
              <a:pathLst>
                <a:path w="28" h="29">
                  <a:moveTo>
                    <a:pt x="26" y="11"/>
                  </a:moveTo>
                  <a:cubicBezTo>
                    <a:pt x="28" y="18"/>
                    <a:pt x="24" y="25"/>
                    <a:pt x="17" y="27"/>
                  </a:cubicBezTo>
                  <a:cubicBezTo>
                    <a:pt x="10" y="29"/>
                    <a:pt x="3" y="24"/>
                    <a:pt x="2" y="18"/>
                  </a:cubicBezTo>
                  <a:cubicBezTo>
                    <a:pt x="0" y="11"/>
                    <a:pt x="4" y="4"/>
                    <a:pt x="11" y="2"/>
                  </a:cubicBezTo>
                  <a:cubicBezTo>
                    <a:pt x="18" y="0"/>
                    <a:pt x="25" y="4"/>
                    <a:pt x="26" y="1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Freeform 121"/>
            <p:cNvSpPr>
              <a:spLocks noEditPoints="1"/>
            </p:cNvSpPr>
            <p:nvPr/>
          </p:nvSpPr>
          <p:spPr bwMode="auto">
            <a:xfrm>
              <a:off x="7062788" y="6691314"/>
              <a:ext cx="0" cy="12700"/>
            </a:xfrm>
            <a:custGeom>
              <a:avLst/>
              <a:gdLst>
                <a:gd name="T0" fmla="*/ 3 h 3"/>
                <a:gd name="T1" fmla="*/ 3 h 3"/>
                <a:gd name="T2" fmla="*/ 3 h 3"/>
                <a:gd name="T3" fmla="*/ 3 h 3"/>
                <a:gd name="T4" fmla="*/ 3 h 3"/>
                <a:gd name="T5" fmla="*/ 3 h 3"/>
                <a:gd name="T6" fmla="*/ 3 h 3"/>
                <a:gd name="T7" fmla="*/ 3 h 3"/>
                <a:gd name="T8" fmla="*/ 3 h 3"/>
                <a:gd name="T9" fmla="*/ 2 h 3"/>
                <a:gd name="T10" fmla="*/ 2 h 3"/>
                <a:gd name="T11" fmla="*/ 2 h 3"/>
                <a:gd name="T12" fmla="*/ 2 h 3"/>
                <a:gd name="T13" fmla="*/ 2 h 3"/>
                <a:gd name="T14" fmla="*/ 2 h 3"/>
                <a:gd name="T15" fmla="*/ 2 h 3"/>
                <a:gd name="T16" fmla="*/ 2 h 3"/>
                <a:gd name="T17" fmla="*/ 2 h 3"/>
                <a:gd name="T18" fmla="*/ 2 h 3"/>
                <a:gd name="T19" fmla="*/ 2 h 3"/>
                <a:gd name="T20" fmla="*/ 1 h 3"/>
                <a:gd name="T21" fmla="*/ 1 h 3"/>
                <a:gd name="T22" fmla="*/ 1 h 3"/>
                <a:gd name="T23" fmla="*/ 1 h 3"/>
                <a:gd name="T24" fmla="*/ 1 h 3"/>
                <a:gd name="T25" fmla="*/ 1 h 3"/>
                <a:gd name="T26" fmla="*/ 1 h 3"/>
                <a:gd name="T27" fmla="*/ 1 h 3"/>
                <a:gd name="T28" fmla="*/ 1 h 3"/>
                <a:gd name="T29" fmla="*/ 1 h 3"/>
                <a:gd name="T30" fmla="*/ 0 h 3"/>
                <a:gd name="T31" fmla="*/ 0 h 3"/>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Lst>
              <a:rect l="0" t="0" r="r" b="b"/>
              <a:pathLst>
                <a:path h="3">
                  <a:moveTo>
                    <a:pt x="0" y="3"/>
                  </a:moveTo>
                  <a:cubicBezTo>
                    <a:pt x="0" y="3"/>
                    <a:pt x="0" y="3"/>
                    <a:pt x="0" y="3"/>
                  </a:cubicBez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122"/>
            <p:cNvSpPr>
              <a:spLocks noEditPoints="1"/>
            </p:cNvSpPr>
            <p:nvPr/>
          </p:nvSpPr>
          <p:spPr bwMode="auto">
            <a:xfrm>
              <a:off x="6716713" y="6505576"/>
              <a:ext cx="346075" cy="255588"/>
            </a:xfrm>
            <a:custGeom>
              <a:avLst/>
              <a:gdLst>
                <a:gd name="T0" fmla="*/ 63 w 83"/>
                <a:gd name="T1" fmla="*/ 47 h 58"/>
                <a:gd name="T2" fmla="*/ 50 w 83"/>
                <a:gd name="T3" fmla="*/ 34 h 58"/>
                <a:gd name="T4" fmla="*/ 63 w 83"/>
                <a:gd name="T5" fmla="*/ 22 h 58"/>
                <a:gd name="T6" fmla="*/ 75 w 83"/>
                <a:gd name="T7" fmla="*/ 34 h 58"/>
                <a:gd name="T8" fmla="*/ 63 w 83"/>
                <a:gd name="T9" fmla="*/ 47 h 58"/>
                <a:gd name="T10" fmla="*/ 39 w 83"/>
                <a:gd name="T11" fmla="*/ 0 h 58"/>
                <a:gd name="T12" fmla="*/ 39 w 83"/>
                <a:gd name="T13" fmla="*/ 2 h 58"/>
                <a:gd name="T14" fmla="*/ 26 w 83"/>
                <a:gd name="T15" fmla="*/ 39 h 58"/>
                <a:gd name="T16" fmla="*/ 13 w 83"/>
                <a:gd name="T17" fmla="*/ 51 h 58"/>
                <a:gd name="T18" fmla="*/ 13 w 83"/>
                <a:gd name="T19" fmla="*/ 51 h 58"/>
                <a:gd name="T20" fmla="*/ 0 w 83"/>
                <a:gd name="T21" fmla="*/ 58 h 58"/>
                <a:gd name="T22" fmla="*/ 27 w 83"/>
                <a:gd name="T23" fmla="*/ 58 h 58"/>
                <a:gd name="T24" fmla="*/ 37 w 83"/>
                <a:gd name="T25" fmla="*/ 53 h 58"/>
                <a:gd name="T26" fmla="*/ 47 w 83"/>
                <a:gd name="T27" fmla="*/ 58 h 58"/>
                <a:gd name="T28" fmla="*/ 81 w 83"/>
                <a:gd name="T29" fmla="*/ 58 h 58"/>
                <a:gd name="T30" fmla="*/ 83 w 83"/>
                <a:gd name="T31" fmla="*/ 45 h 58"/>
                <a:gd name="T32" fmla="*/ 83 w 83"/>
                <a:gd name="T33" fmla="*/ 45 h 58"/>
                <a:gd name="T34" fmla="*/ 83 w 83"/>
                <a:gd name="T35" fmla="*/ 45 h 58"/>
                <a:gd name="T36" fmla="*/ 83 w 83"/>
                <a:gd name="T37" fmla="*/ 45 h 58"/>
                <a:gd name="T38" fmla="*/ 83 w 83"/>
                <a:gd name="T39" fmla="*/ 45 h 58"/>
                <a:gd name="T40" fmla="*/ 83 w 83"/>
                <a:gd name="T41" fmla="*/ 45 h 58"/>
                <a:gd name="T42" fmla="*/ 83 w 83"/>
                <a:gd name="T43" fmla="*/ 45 h 58"/>
                <a:gd name="T44" fmla="*/ 83 w 83"/>
                <a:gd name="T45" fmla="*/ 45 h 58"/>
                <a:gd name="T46" fmla="*/ 83 w 83"/>
                <a:gd name="T47" fmla="*/ 45 h 58"/>
                <a:gd name="T48" fmla="*/ 83 w 83"/>
                <a:gd name="T49" fmla="*/ 45 h 58"/>
                <a:gd name="T50" fmla="*/ 83 w 83"/>
                <a:gd name="T51" fmla="*/ 45 h 58"/>
                <a:gd name="T52" fmla="*/ 83 w 83"/>
                <a:gd name="T53" fmla="*/ 45 h 58"/>
                <a:gd name="T54" fmla="*/ 83 w 83"/>
                <a:gd name="T55" fmla="*/ 44 h 58"/>
                <a:gd name="T56" fmla="*/ 83 w 83"/>
                <a:gd name="T57" fmla="*/ 44 h 58"/>
                <a:gd name="T58" fmla="*/ 83 w 83"/>
                <a:gd name="T59" fmla="*/ 44 h 58"/>
                <a:gd name="T60" fmla="*/ 83 w 83"/>
                <a:gd name="T61" fmla="*/ 44 h 58"/>
                <a:gd name="T62" fmla="*/ 83 w 83"/>
                <a:gd name="T63" fmla="*/ 44 h 58"/>
                <a:gd name="T64" fmla="*/ 83 w 83"/>
                <a:gd name="T65" fmla="*/ 44 h 58"/>
                <a:gd name="T66" fmla="*/ 83 w 83"/>
                <a:gd name="T67" fmla="*/ 44 h 58"/>
                <a:gd name="T68" fmla="*/ 83 w 83"/>
                <a:gd name="T69" fmla="*/ 44 h 58"/>
                <a:gd name="T70" fmla="*/ 83 w 83"/>
                <a:gd name="T71" fmla="*/ 44 h 58"/>
                <a:gd name="T72" fmla="*/ 83 w 83"/>
                <a:gd name="T73" fmla="*/ 44 h 58"/>
                <a:gd name="T74" fmla="*/ 83 w 83"/>
                <a:gd name="T75" fmla="*/ 44 h 58"/>
                <a:gd name="T76" fmla="*/ 83 w 83"/>
                <a:gd name="T77" fmla="*/ 44 h 58"/>
                <a:gd name="T78" fmla="*/ 83 w 83"/>
                <a:gd name="T79" fmla="*/ 44 h 58"/>
                <a:gd name="T80" fmla="*/ 83 w 83"/>
                <a:gd name="T81" fmla="*/ 44 h 58"/>
                <a:gd name="T82" fmla="*/ 83 w 83"/>
                <a:gd name="T83" fmla="*/ 43 h 58"/>
                <a:gd name="T84" fmla="*/ 83 w 83"/>
                <a:gd name="T85" fmla="*/ 43 h 58"/>
                <a:gd name="T86" fmla="*/ 83 w 83"/>
                <a:gd name="T87" fmla="*/ 43 h 58"/>
                <a:gd name="T88" fmla="*/ 83 w 83"/>
                <a:gd name="T89" fmla="*/ 43 h 58"/>
                <a:gd name="T90" fmla="*/ 83 w 83"/>
                <a:gd name="T91" fmla="*/ 43 h 58"/>
                <a:gd name="T92" fmla="*/ 83 w 83"/>
                <a:gd name="T93" fmla="*/ 43 h 58"/>
                <a:gd name="T94" fmla="*/ 83 w 83"/>
                <a:gd name="T95" fmla="*/ 43 h 58"/>
                <a:gd name="T96" fmla="*/ 83 w 83"/>
                <a:gd name="T97" fmla="*/ 43 h 58"/>
                <a:gd name="T98" fmla="*/ 83 w 83"/>
                <a:gd name="T99" fmla="*/ 43 h 58"/>
                <a:gd name="T100" fmla="*/ 83 w 83"/>
                <a:gd name="T101" fmla="*/ 43 h 58"/>
                <a:gd name="T102" fmla="*/ 83 w 83"/>
                <a:gd name="T103" fmla="*/ 43 h 58"/>
                <a:gd name="T104" fmla="*/ 83 w 83"/>
                <a:gd name="T105" fmla="*/ 43 h 58"/>
                <a:gd name="T106" fmla="*/ 83 w 83"/>
                <a:gd name="T107" fmla="*/ 43 h 58"/>
                <a:gd name="T108" fmla="*/ 83 w 83"/>
                <a:gd name="T109" fmla="*/ 43 h 58"/>
                <a:gd name="T110" fmla="*/ 83 w 83"/>
                <a:gd name="T111" fmla="*/ 42 h 58"/>
                <a:gd name="T112" fmla="*/ 83 w 83"/>
                <a:gd name="T113" fmla="*/ 42 h 58"/>
                <a:gd name="T114" fmla="*/ 39 w 83"/>
                <a:gd name="T11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3" h="58">
                  <a:moveTo>
                    <a:pt x="63" y="47"/>
                  </a:moveTo>
                  <a:cubicBezTo>
                    <a:pt x="56" y="47"/>
                    <a:pt x="50" y="42"/>
                    <a:pt x="50" y="34"/>
                  </a:cubicBezTo>
                  <a:cubicBezTo>
                    <a:pt x="50" y="27"/>
                    <a:pt x="56" y="22"/>
                    <a:pt x="63" y="22"/>
                  </a:cubicBezTo>
                  <a:cubicBezTo>
                    <a:pt x="70" y="22"/>
                    <a:pt x="75" y="27"/>
                    <a:pt x="75" y="34"/>
                  </a:cubicBezTo>
                  <a:cubicBezTo>
                    <a:pt x="75" y="42"/>
                    <a:pt x="70" y="47"/>
                    <a:pt x="63" y="47"/>
                  </a:cubicBezTo>
                  <a:moveTo>
                    <a:pt x="39" y="0"/>
                  </a:moveTo>
                  <a:cubicBezTo>
                    <a:pt x="39" y="0"/>
                    <a:pt x="39" y="1"/>
                    <a:pt x="39" y="2"/>
                  </a:cubicBezTo>
                  <a:cubicBezTo>
                    <a:pt x="39" y="16"/>
                    <a:pt x="34" y="28"/>
                    <a:pt x="26" y="39"/>
                  </a:cubicBezTo>
                  <a:cubicBezTo>
                    <a:pt x="26" y="45"/>
                    <a:pt x="20" y="51"/>
                    <a:pt x="13" y="51"/>
                  </a:cubicBezTo>
                  <a:cubicBezTo>
                    <a:pt x="13" y="51"/>
                    <a:pt x="13" y="51"/>
                    <a:pt x="13" y="51"/>
                  </a:cubicBezTo>
                  <a:cubicBezTo>
                    <a:pt x="9" y="54"/>
                    <a:pt x="5" y="56"/>
                    <a:pt x="0" y="58"/>
                  </a:cubicBezTo>
                  <a:cubicBezTo>
                    <a:pt x="27" y="58"/>
                    <a:pt x="27" y="58"/>
                    <a:pt x="27" y="58"/>
                  </a:cubicBezTo>
                  <a:cubicBezTo>
                    <a:pt x="29" y="55"/>
                    <a:pt x="33" y="53"/>
                    <a:pt x="37" y="53"/>
                  </a:cubicBezTo>
                  <a:cubicBezTo>
                    <a:pt x="41" y="53"/>
                    <a:pt x="45" y="55"/>
                    <a:pt x="47" y="58"/>
                  </a:cubicBezTo>
                  <a:cubicBezTo>
                    <a:pt x="81" y="58"/>
                    <a:pt x="81" y="58"/>
                    <a:pt x="81" y="58"/>
                  </a:cubicBezTo>
                  <a:cubicBezTo>
                    <a:pt x="82" y="54"/>
                    <a:pt x="83" y="50"/>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5"/>
                    <a:pt x="83" y="45"/>
                  </a:cubicBezTo>
                  <a:cubicBezTo>
                    <a:pt x="83" y="45"/>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4"/>
                    <a:pt x="83" y="44"/>
                  </a:cubicBezTo>
                  <a:cubicBezTo>
                    <a:pt x="83" y="44"/>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3"/>
                    <a:pt x="83" y="43"/>
                  </a:cubicBezTo>
                  <a:cubicBezTo>
                    <a:pt x="83" y="43"/>
                    <a:pt x="83" y="42"/>
                    <a:pt x="83" y="42"/>
                  </a:cubicBezTo>
                  <a:cubicBezTo>
                    <a:pt x="83" y="42"/>
                    <a:pt x="83" y="42"/>
                    <a:pt x="83" y="42"/>
                  </a:cubicBezTo>
                  <a:cubicBezTo>
                    <a:pt x="81" y="19"/>
                    <a:pt x="62" y="1"/>
                    <a:pt x="39"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123"/>
            <p:cNvSpPr>
              <a:spLocks noEditPoints="1"/>
            </p:cNvSpPr>
            <p:nvPr/>
          </p:nvSpPr>
          <p:spPr bwMode="auto">
            <a:xfrm>
              <a:off x="6645276" y="6245226"/>
              <a:ext cx="233363" cy="515938"/>
            </a:xfrm>
            <a:custGeom>
              <a:avLst/>
              <a:gdLst>
                <a:gd name="T0" fmla="*/ 32 w 56"/>
                <a:gd name="T1" fmla="*/ 64 h 117"/>
                <a:gd name="T2" fmla="*/ 20 w 56"/>
                <a:gd name="T3" fmla="*/ 55 h 117"/>
                <a:gd name="T4" fmla="*/ 29 w 56"/>
                <a:gd name="T5" fmla="*/ 39 h 117"/>
                <a:gd name="T6" fmla="*/ 32 w 56"/>
                <a:gd name="T7" fmla="*/ 39 h 117"/>
                <a:gd name="T8" fmla="*/ 44 w 56"/>
                <a:gd name="T9" fmla="*/ 48 h 117"/>
                <a:gd name="T10" fmla="*/ 35 w 56"/>
                <a:gd name="T11" fmla="*/ 64 h 117"/>
                <a:gd name="T12" fmla="*/ 32 w 56"/>
                <a:gd name="T13" fmla="*/ 64 h 117"/>
                <a:gd name="T14" fmla="*/ 0 w 56"/>
                <a:gd name="T15" fmla="*/ 0 h 117"/>
                <a:gd name="T16" fmla="*/ 0 w 56"/>
                <a:gd name="T17" fmla="*/ 9 h 117"/>
                <a:gd name="T18" fmla="*/ 1 w 56"/>
                <a:gd name="T19" fmla="*/ 9 h 117"/>
                <a:gd name="T20" fmla="*/ 14 w 56"/>
                <a:gd name="T21" fmla="*/ 22 h 117"/>
                <a:gd name="T22" fmla="*/ 1 w 56"/>
                <a:gd name="T23" fmla="*/ 35 h 117"/>
                <a:gd name="T24" fmla="*/ 0 w 56"/>
                <a:gd name="T25" fmla="*/ 35 h 117"/>
                <a:gd name="T26" fmla="*/ 0 w 56"/>
                <a:gd name="T27" fmla="*/ 51 h 117"/>
                <a:gd name="T28" fmla="*/ 6 w 56"/>
                <a:gd name="T29" fmla="*/ 63 h 117"/>
                <a:gd name="T30" fmla="*/ 0 w 56"/>
                <a:gd name="T31" fmla="*/ 74 h 117"/>
                <a:gd name="T32" fmla="*/ 0 w 56"/>
                <a:gd name="T33" fmla="*/ 117 h 117"/>
                <a:gd name="T34" fmla="*/ 17 w 56"/>
                <a:gd name="T35" fmla="*/ 117 h 117"/>
                <a:gd name="T36" fmla="*/ 30 w 56"/>
                <a:gd name="T37" fmla="*/ 110 h 117"/>
                <a:gd name="T38" fmla="*/ 17 w 56"/>
                <a:gd name="T39" fmla="*/ 97 h 117"/>
                <a:gd name="T40" fmla="*/ 30 w 56"/>
                <a:gd name="T41" fmla="*/ 84 h 117"/>
                <a:gd name="T42" fmla="*/ 43 w 56"/>
                <a:gd name="T43" fmla="*/ 97 h 117"/>
                <a:gd name="T44" fmla="*/ 43 w 56"/>
                <a:gd name="T45" fmla="*/ 98 h 117"/>
                <a:gd name="T46" fmla="*/ 56 w 56"/>
                <a:gd name="T47" fmla="*/ 61 h 117"/>
                <a:gd name="T48" fmla="*/ 56 w 56"/>
                <a:gd name="T49" fmla="*/ 59 h 117"/>
                <a:gd name="T50" fmla="*/ 56 w 56"/>
                <a:gd name="T51" fmla="*/ 59 h 117"/>
                <a:gd name="T52" fmla="*/ 0 w 56"/>
                <a:gd name="T53" fmla="*/ 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 h="117">
                  <a:moveTo>
                    <a:pt x="32" y="64"/>
                  </a:moveTo>
                  <a:cubicBezTo>
                    <a:pt x="26" y="64"/>
                    <a:pt x="21" y="60"/>
                    <a:pt x="20" y="55"/>
                  </a:cubicBezTo>
                  <a:cubicBezTo>
                    <a:pt x="18" y="48"/>
                    <a:pt x="22" y="41"/>
                    <a:pt x="29" y="39"/>
                  </a:cubicBezTo>
                  <a:cubicBezTo>
                    <a:pt x="30" y="39"/>
                    <a:pt x="31" y="39"/>
                    <a:pt x="32" y="39"/>
                  </a:cubicBezTo>
                  <a:cubicBezTo>
                    <a:pt x="38" y="39"/>
                    <a:pt x="43" y="42"/>
                    <a:pt x="44" y="48"/>
                  </a:cubicBezTo>
                  <a:cubicBezTo>
                    <a:pt x="46" y="55"/>
                    <a:pt x="42" y="62"/>
                    <a:pt x="35" y="64"/>
                  </a:cubicBezTo>
                  <a:cubicBezTo>
                    <a:pt x="34" y="64"/>
                    <a:pt x="33" y="64"/>
                    <a:pt x="32" y="64"/>
                  </a:cubicBezTo>
                  <a:moveTo>
                    <a:pt x="0" y="0"/>
                  </a:moveTo>
                  <a:cubicBezTo>
                    <a:pt x="0" y="9"/>
                    <a:pt x="0" y="9"/>
                    <a:pt x="0" y="9"/>
                  </a:cubicBezTo>
                  <a:cubicBezTo>
                    <a:pt x="0" y="9"/>
                    <a:pt x="1" y="9"/>
                    <a:pt x="1" y="9"/>
                  </a:cubicBezTo>
                  <a:cubicBezTo>
                    <a:pt x="8" y="9"/>
                    <a:pt x="14" y="15"/>
                    <a:pt x="14" y="22"/>
                  </a:cubicBezTo>
                  <a:cubicBezTo>
                    <a:pt x="14" y="29"/>
                    <a:pt x="8" y="35"/>
                    <a:pt x="1" y="35"/>
                  </a:cubicBezTo>
                  <a:cubicBezTo>
                    <a:pt x="1" y="35"/>
                    <a:pt x="0" y="35"/>
                    <a:pt x="0" y="35"/>
                  </a:cubicBezTo>
                  <a:cubicBezTo>
                    <a:pt x="0" y="51"/>
                    <a:pt x="0" y="51"/>
                    <a:pt x="0" y="51"/>
                  </a:cubicBezTo>
                  <a:cubicBezTo>
                    <a:pt x="4" y="53"/>
                    <a:pt x="7" y="58"/>
                    <a:pt x="6" y="63"/>
                  </a:cubicBezTo>
                  <a:cubicBezTo>
                    <a:pt x="6" y="68"/>
                    <a:pt x="4" y="71"/>
                    <a:pt x="0" y="74"/>
                  </a:cubicBezTo>
                  <a:cubicBezTo>
                    <a:pt x="0" y="117"/>
                    <a:pt x="0" y="117"/>
                    <a:pt x="0" y="117"/>
                  </a:cubicBezTo>
                  <a:cubicBezTo>
                    <a:pt x="17" y="117"/>
                    <a:pt x="17" y="117"/>
                    <a:pt x="17" y="117"/>
                  </a:cubicBezTo>
                  <a:cubicBezTo>
                    <a:pt x="22" y="115"/>
                    <a:pt x="26" y="113"/>
                    <a:pt x="30" y="110"/>
                  </a:cubicBezTo>
                  <a:cubicBezTo>
                    <a:pt x="23" y="110"/>
                    <a:pt x="17" y="104"/>
                    <a:pt x="17" y="97"/>
                  </a:cubicBezTo>
                  <a:cubicBezTo>
                    <a:pt x="17" y="90"/>
                    <a:pt x="23" y="84"/>
                    <a:pt x="30" y="84"/>
                  </a:cubicBezTo>
                  <a:cubicBezTo>
                    <a:pt x="37" y="84"/>
                    <a:pt x="43" y="90"/>
                    <a:pt x="43" y="97"/>
                  </a:cubicBezTo>
                  <a:cubicBezTo>
                    <a:pt x="43" y="97"/>
                    <a:pt x="43" y="97"/>
                    <a:pt x="43" y="98"/>
                  </a:cubicBezTo>
                  <a:cubicBezTo>
                    <a:pt x="51" y="87"/>
                    <a:pt x="56" y="75"/>
                    <a:pt x="56" y="61"/>
                  </a:cubicBezTo>
                  <a:cubicBezTo>
                    <a:pt x="56" y="60"/>
                    <a:pt x="56" y="59"/>
                    <a:pt x="56" y="59"/>
                  </a:cubicBezTo>
                  <a:cubicBezTo>
                    <a:pt x="56" y="59"/>
                    <a:pt x="56" y="59"/>
                    <a:pt x="56" y="59"/>
                  </a:cubicBezTo>
                  <a:cubicBezTo>
                    <a:pt x="55" y="28"/>
                    <a:pt x="31"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124"/>
            <p:cNvSpPr>
              <a:spLocks/>
            </p:cNvSpPr>
            <p:nvPr/>
          </p:nvSpPr>
          <p:spPr bwMode="auto">
            <a:xfrm>
              <a:off x="6645276" y="6284914"/>
              <a:ext cx="58738" cy="114300"/>
            </a:xfrm>
            <a:custGeom>
              <a:avLst/>
              <a:gdLst>
                <a:gd name="T0" fmla="*/ 1 w 14"/>
                <a:gd name="T1" fmla="*/ 0 h 26"/>
                <a:gd name="T2" fmla="*/ 0 w 14"/>
                <a:gd name="T3" fmla="*/ 0 h 26"/>
                <a:gd name="T4" fmla="*/ 0 w 14"/>
                <a:gd name="T5" fmla="*/ 26 h 26"/>
                <a:gd name="T6" fmla="*/ 1 w 14"/>
                <a:gd name="T7" fmla="*/ 26 h 26"/>
                <a:gd name="T8" fmla="*/ 14 w 14"/>
                <a:gd name="T9" fmla="*/ 13 h 26"/>
                <a:gd name="T10" fmla="*/ 1 w 14"/>
                <a:gd name="T11" fmla="*/ 0 h 26"/>
              </a:gdLst>
              <a:ahLst/>
              <a:cxnLst>
                <a:cxn ang="0">
                  <a:pos x="T0" y="T1"/>
                </a:cxn>
                <a:cxn ang="0">
                  <a:pos x="T2" y="T3"/>
                </a:cxn>
                <a:cxn ang="0">
                  <a:pos x="T4" y="T5"/>
                </a:cxn>
                <a:cxn ang="0">
                  <a:pos x="T6" y="T7"/>
                </a:cxn>
                <a:cxn ang="0">
                  <a:pos x="T8" y="T9"/>
                </a:cxn>
                <a:cxn ang="0">
                  <a:pos x="T10" y="T11"/>
                </a:cxn>
              </a:cxnLst>
              <a:rect l="0" t="0" r="r" b="b"/>
              <a:pathLst>
                <a:path w="14" h="26">
                  <a:moveTo>
                    <a:pt x="1" y="0"/>
                  </a:moveTo>
                  <a:cubicBezTo>
                    <a:pt x="1" y="0"/>
                    <a:pt x="0" y="0"/>
                    <a:pt x="0" y="0"/>
                  </a:cubicBezTo>
                  <a:cubicBezTo>
                    <a:pt x="0" y="26"/>
                    <a:pt x="0" y="26"/>
                    <a:pt x="0" y="26"/>
                  </a:cubicBezTo>
                  <a:cubicBezTo>
                    <a:pt x="0" y="26"/>
                    <a:pt x="1" y="26"/>
                    <a:pt x="1" y="26"/>
                  </a:cubicBezTo>
                  <a:cubicBezTo>
                    <a:pt x="8" y="26"/>
                    <a:pt x="14" y="20"/>
                    <a:pt x="14" y="13"/>
                  </a:cubicBezTo>
                  <a:cubicBezTo>
                    <a:pt x="14" y="6"/>
                    <a:pt x="8"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125"/>
            <p:cNvSpPr>
              <a:spLocks/>
            </p:cNvSpPr>
            <p:nvPr/>
          </p:nvSpPr>
          <p:spPr bwMode="auto">
            <a:xfrm>
              <a:off x="6645276" y="6470651"/>
              <a:ext cx="28575" cy="101600"/>
            </a:xfrm>
            <a:custGeom>
              <a:avLst/>
              <a:gdLst>
                <a:gd name="T0" fmla="*/ 0 w 7"/>
                <a:gd name="T1" fmla="*/ 0 h 23"/>
                <a:gd name="T2" fmla="*/ 0 w 7"/>
                <a:gd name="T3" fmla="*/ 23 h 23"/>
                <a:gd name="T4" fmla="*/ 6 w 7"/>
                <a:gd name="T5" fmla="*/ 12 h 23"/>
                <a:gd name="T6" fmla="*/ 0 w 7"/>
                <a:gd name="T7" fmla="*/ 0 h 23"/>
              </a:gdLst>
              <a:ahLst/>
              <a:cxnLst>
                <a:cxn ang="0">
                  <a:pos x="T0" y="T1"/>
                </a:cxn>
                <a:cxn ang="0">
                  <a:pos x="T2" y="T3"/>
                </a:cxn>
                <a:cxn ang="0">
                  <a:pos x="T4" y="T5"/>
                </a:cxn>
                <a:cxn ang="0">
                  <a:pos x="T6" y="T7"/>
                </a:cxn>
              </a:cxnLst>
              <a:rect l="0" t="0" r="r" b="b"/>
              <a:pathLst>
                <a:path w="7" h="23">
                  <a:moveTo>
                    <a:pt x="0" y="0"/>
                  </a:moveTo>
                  <a:cubicBezTo>
                    <a:pt x="0" y="23"/>
                    <a:pt x="0" y="23"/>
                    <a:pt x="0" y="23"/>
                  </a:cubicBezTo>
                  <a:cubicBezTo>
                    <a:pt x="4" y="20"/>
                    <a:pt x="6" y="17"/>
                    <a:pt x="6" y="12"/>
                  </a:cubicBezTo>
                  <a:cubicBezTo>
                    <a:pt x="7" y="7"/>
                    <a:pt x="4"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126"/>
            <p:cNvSpPr>
              <a:spLocks/>
            </p:cNvSpPr>
            <p:nvPr/>
          </p:nvSpPr>
          <p:spPr bwMode="auto">
            <a:xfrm>
              <a:off x="6716713" y="6616701"/>
              <a:ext cx="107950" cy="114300"/>
            </a:xfrm>
            <a:custGeom>
              <a:avLst/>
              <a:gdLst>
                <a:gd name="T0" fmla="*/ 13 w 26"/>
                <a:gd name="T1" fmla="*/ 0 h 26"/>
                <a:gd name="T2" fmla="*/ 0 w 26"/>
                <a:gd name="T3" fmla="*/ 13 h 26"/>
                <a:gd name="T4" fmla="*/ 13 w 26"/>
                <a:gd name="T5" fmla="*/ 26 h 26"/>
                <a:gd name="T6" fmla="*/ 13 w 26"/>
                <a:gd name="T7" fmla="*/ 26 h 26"/>
                <a:gd name="T8" fmla="*/ 26 w 26"/>
                <a:gd name="T9" fmla="*/ 14 h 26"/>
                <a:gd name="T10" fmla="*/ 26 w 26"/>
                <a:gd name="T11" fmla="*/ 13 h 26"/>
                <a:gd name="T12" fmla="*/ 13 w 26"/>
                <a:gd name="T13" fmla="*/ 0 h 26"/>
              </a:gdLst>
              <a:ahLst/>
              <a:cxnLst>
                <a:cxn ang="0">
                  <a:pos x="T0" y="T1"/>
                </a:cxn>
                <a:cxn ang="0">
                  <a:pos x="T2" y="T3"/>
                </a:cxn>
                <a:cxn ang="0">
                  <a:pos x="T4" y="T5"/>
                </a:cxn>
                <a:cxn ang="0">
                  <a:pos x="T6" y="T7"/>
                </a:cxn>
                <a:cxn ang="0">
                  <a:pos x="T8" y="T9"/>
                </a:cxn>
                <a:cxn ang="0">
                  <a:pos x="T10" y="T11"/>
                </a:cxn>
                <a:cxn ang="0">
                  <a:pos x="T12" y="T13"/>
                </a:cxn>
              </a:cxnLst>
              <a:rect l="0" t="0" r="r" b="b"/>
              <a:pathLst>
                <a:path w="26" h="26">
                  <a:moveTo>
                    <a:pt x="13" y="0"/>
                  </a:moveTo>
                  <a:cubicBezTo>
                    <a:pt x="6" y="0"/>
                    <a:pt x="0" y="6"/>
                    <a:pt x="0" y="13"/>
                  </a:cubicBezTo>
                  <a:cubicBezTo>
                    <a:pt x="0" y="20"/>
                    <a:pt x="6" y="26"/>
                    <a:pt x="13" y="26"/>
                  </a:cubicBezTo>
                  <a:cubicBezTo>
                    <a:pt x="13" y="26"/>
                    <a:pt x="13" y="26"/>
                    <a:pt x="13" y="26"/>
                  </a:cubicBezTo>
                  <a:cubicBezTo>
                    <a:pt x="20" y="26"/>
                    <a:pt x="26" y="20"/>
                    <a:pt x="26" y="14"/>
                  </a:cubicBezTo>
                  <a:cubicBezTo>
                    <a:pt x="26" y="13"/>
                    <a:pt x="26" y="13"/>
                    <a:pt x="26" y="13"/>
                  </a:cubicBezTo>
                  <a:cubicBezTo>
                    <a:pt x="26" y="6"/>
                    <a:pt x="20"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127"/>
            <p:cNvSpPr>
              <a:spLocks/>
            </p:cNvSpPr>
            <p:nvPr/>
          </p:nvSpPr>
          <p:spPr bwMode="auto">
            <a:xfrm>
              <a:off x="6829426" y="6738939"/>
              <a:ext cx="82550" cy="22225"/>
            </a:xfrm>
            <a:custGeom>
              <a:avLst/>
              <a:gdLst>
                <a:gd name="T0" fmla="*/ 10 w 20"/>
                <a:gd name="T1" fmla="*/ 0 h 5"/>
                <a:gd name="T2" fmla="*/ 0 w 20"/>
                <a:gd name="T3" fmla="*/ 5 h 5"/>
                <a:gd name="T4" fmla="*/ 20 w 20"/>
                <a:gd name="T5" fmla="*/ 5 h 5"/>
                <a:gd name="T6" fmla="*/ 10 w 20"/>
                <a:gd name="T7" fmla="*/ 0 h 5"/>
              </a:gdLst>
              <a:ahLst/>
              <a:cxnLst>
                <a:cxn ang="0">
                  <a:pos x="T0" y="T1"/>
                </a:cxn>
                <a:cxn ang="0">
                  <a:pos x="T2" y="T3"/>
                </a:cxn>
                <a:cxn ang="0">
                  <a:pos x="T4" y="T5"/>
                </a:cxn>
                <a:cxn ang="0">
                  <a:pos x="T6" y="T7"/>
                </a:cxn>
              </a:cxnLst>
              <a:rect l="0" t="0" r="r" b="b"/>
              <a:pathLst>
                <a:path w="20" h="5">
                  <a:moveTo>
                    <a:pt x="10" y="0"/>
                  </a:moveTo>
                  <a:cubicBezTo>
                    <a:pt x="6" y="0"/>
                    <a:pt x="2" y="2"/>
                    <a:pt x="0" y="5"/>
                  </a:cubicBezTo>
                  <a:cubicBezTo>
                    <a:pt x="20" y="5"/>
                    <a:pt x="20" y="5"/>
                    <a:pt x="20" y="5"/>
                  </a:cubicBezTo>
                  <a:cubicBezTo>
                    <a:pt x="18" y="2"/>
                    <a:pt x="14" y="0"/>
                    <a:pt x="1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Oval 128"/>
            <p:cNvSpPr>
              <a:spLocks noChangeArrowheads="1"/>
            </p:cNvSpPr>
            <p:nvPr/>
          </p:nvSpPr>
          <p:spPr bwMode="auto">
            <a:xfrm>
              <a:off x="6924676" y="6602414"/>
              <a:ext cx="104775" cy="111125"/>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129"/>
            <p:cNvSpPr>
              <a:spLocks/>
            </p:cNvSpPr>
            <p:nvPr/>
          </p:nvSpPr>
          <p:spPr bwMode="auto">
            <a:xfrm>
              <a:off x="6719888" y="6416676"/>
              <a:ext cx="117475" cy="111125"/>
            </a:xfrm>
            <a:custGeom>
              <a:avLst/>
              <a:gdLst>
                <a:gd name="T0" fmla="*/ 14 w 28"/>
                <a:gd name="T1" fmla="*/ 0 h 25"/>
                <a:gd name="T2" fmla="*/ 11 w 28"/>
                <a:gd name="T3" fmla="*/ 0 h 25"/>
                <a:gd name="T4" fmla="*/ 2 w 28"/>
                <a:gd name="T5" fmla="*/ 16 h 25"/>
                <a:gd name="T6" fmla="*/ 14 w 28"/>
                <a:gd name="T7" fmla="*/ 25 h 25"/>
                <a:gd name="T8" fmla="*/ 17 w 28"/>
                <a:gd name="T9" fmla="*/ 25 h 25"/>
                <a:gd name="T10" fmla="*/ 26 w 28"/>
                <a:gd name="T11" fmla="*/ 9 h 25"/>
                <a:gd name="T12" fmla="*/ 14 w 28"/>
                <a:gd name="T13" fmla="*/ 0 h 25"/>
              </a:gdLst>
              <a:ahLst/>
              <a:cxnLst>
                <a:cxn ang="0">
                  <a:pos x="T0" y="T1"/>
                </a:cxn>
                <a:cxn ang="0">
                  <a:pos x="T2" y="T3"/>
                </a:cxn>
                <a:cxn ang="0">
                  <a:pos x="T4" y="T5"/>
                </a:cxn>
                <a:cxn ang="0">
                  <a:pos x="T6" y="T7"/>
                </a:cxn>
                <a:cxn ang="0">
                  <a:pos x="T8" y="T9"/>
                </a:cxn>
                <a:cxn ang="0">
                  <a:pos x="T10" y="T11"/>
                </a:cxn>
                <a:cxn ang="0">
                  <a:pos x="T12" y="T13"/>
                </a:cxn>
              </a:cxnLst>
              <a:rect l="0" t="0" r="r" b="b"/>
              <a:pathLst>
                <a:path w="28" h="25">
                  <a:moveTo>
                    <a:pt x="14" y="0"/>
                  </a:moveTo>
                  <a:cubicBezTo>
                    <a:pt x="13" y="0"/>
                    <a:pt x="12" y="0"/>
                    <a:pt x="11" y="0"/>
                  </a:cubicBezTo>
                  <a:cubicBezTo>
                    <a:pt x="4" y="2"/>
                    <a:pt x="0" y="9"/>
                    <a:pt x="2" y="16"/>
                  </a:cubicBezTo>
                  <a:cubicBezTo>
                    <a:pt x="3" y="21"/>
                    <a:pt x="8" y="25"/>
                    <a:pt x="14" y="25"/>
                  </a:cubicBezTo>
                  <a:cubicBezTo>
                    <a:pt x="15" y="25"/>
                    <a:pt x="16" y="25"/>
                    <a:pt x="17" y="25"/>
                  </a:cubicBezTo>
                  <a:cubicBezTo>
                    <a:pt x="24" y="23"/>
                    <a:pt x="28" y="16"/>
                    <a:pt x="26" y="9"/>
                  </a:cubicBezTo>
                  <a:cubicBezTo>
                    <a:pt x="25" y="3"/>
                    <a:pt x="20" y="0"/>
                    <a:pt x="1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Freeform 130"/>
            <p:cNvSpPr>
              <a:spLocks/>
            </p:cNvSpPr>
            <p:nvPr/>
          </p:nvSpPr>
          <p:spPr bwMode="auto">
            <a:xfrm>
              <a:off x="350838" y="6319839"/>
              <a:ext cx="1154113" cy="463550"/>
            </a:xfrm>
            <a:custGeom>
              <a:avLst/>
              <a:gdLst>
                <a:gd name="T0" fmla="*/ 0 w 277"/>
                <a:gd name="T1" fmla="*/ 105 h 105"/>
                <a:gd name="T2" fmla="*/ 277 w 277"/>
                <a:gd name="T3" fmla="*/ 105 h 105"/>
                <a:gd name="T4" fmla="*/ 275 w 277"/>
                <a:gd name="T5" fmla="*/ 96 h 105"/>
                <a:gd name="T6" fmla="*/ 270 w 277"/>
                <a:gd name="T7" fmla="*/ 84 h 105"/>
                <a:gd name="T8" fmla="*/ 252 w 277"/>
                <a:gd name="T9" fmla="*/ 66 h 105"/>
                <a:gd name="T10" fmla="*/ 252 w 277"/>
                <a:gd name="T11" fmla="*/ 66 h 105"/>
                <a:gd name="T12" fmla="*/ 227 w 277"/>
                <a:gd name="T13" fmla="*/ 59 h 105"/>
                <a:gd name="T14" fmla="*/ 219 w 277"/>
                <a:gd name="T15" fmla="*/ 60 h 105"/>
                <a:gd name="T16" fmla="*/ 219 w 277"/>
                <a:gd name="T17" fmla="*/ 56 h 105"/>
                <a:gd name="T18" fmla="*/ 172 w 277"/>
                <a:gd name="T19" fmla="*/ 9 h 105"/>
                <a:gd name="T20" fmla="*/ 146 w 277"/>
                <a:gd name="T21" fmla="*/ 18 h 105"/>
                <a:gd name="T22" fmla="*/ 117 w 277"/>
                <a:gd name="T23" fmla="*/ 0 h 105"/>
                <a:gd name="T24" fmla="*/ 84 w 277"/>
                <a:gd name="T25" fmla="*/ 28 h 105"/>
                <a:gd name="T26" fmla="*/ 72 w 277"/>
                <a:gd name="T27" fmla="*/ 26 h 105"/>
                <a:gd name="T28" fmla="*/ 39 w 277"/>
                <a:gd name="T29" fmla="*/ 59 h 105"/>
                <a:gd name="T30" fmla="*/ 41 w 277"/>
                <a:gd name="T31" fmla="*/ 68 h 105"/>
                <a:gd name="T32" fmla="*/ 40 w 277"/>
                <a:gd name="T33" fmla="*/ 67 h 105"/>
                <a:gd name="T34" fmla="*/ 0 w 277"/>
                <a:gd name="T35" fmla="*/ 105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7" h="105">
                  <a:moveTo>
                    <a:pt x="0" y="105"/>
                  </a:moveTo>
                  <a:cubicBezTo>
                    <a:pt x="277" y="105"/>
                    <a:pt x="277" y="105"/>
                    <a:pt x="277" y="105"/>
                  </a:cubicBezTo>
                  <a:cubicBezTo>
                    <a:pt x="277" y="102"/>
                    <a:pt x="276" y="99"/>
                    <a:pt x="275" y="96"/>
                  </a:cubicBezTo>
                  <a:cubicBezTo>
                    <a:pt x="274" y="92"/>
                    <a:pt x="272" y="88"/>
                    <a:pt x="270" y="84"/>
                  </a:cubicBezTo>
                  <a:cubicBezTo>
                    <a:pt x="266" y="77"/>
                    <a:pt x="260" y="71"/>
                    <a:pt x="252" y="66"/>
                  </a:cubicBezTo>
                  <a:cubicBezTo>
                    <a:pt x="252" y="66"/>
                    <a:pt x="252" y="66"/>
                    <a:pt x="252" y="66"/>
                  </a:cubicBezTo>
                  <a:cubicBezTo>
                    <a:pt x="244" y="61"/>
                    <a:pt x="236" y="59"/>
                    <a:pt x="227" y="59"/>
                  </a:cubicBezTo>
                  <a:cubicBezTo>
                    <a:pt x="224" y="59"/>
                    <a:pt x="222" y="60"/>
                    <a:pt x="219" y="60"/>
                  </a:cubicBezTo>
                  <a:cubicBezTo>
                    <a:pt x="219" y="59"/>
                    <a:pt x="219" y="58"/>
                    <a:pt x="219" y="56"/>
                  </a:cubicBezTo>
                  <a:cubicBezTo>
                    <a:pt x="219" y="31"/>
                    <a:pt x="198" y="9"/>
                    <a:pt x="172" y="9"/>
                  </a:cubicBezTo>
                  <a:cubicBezTo>
                    <a:pt x="163" y="9"/>
                    <a:pt x="154" y="12"/>
                    <a:pt x="146" y="18"/>
                  </a:cubicBezTo>
                  <a:cubicBezTo>
                    <a:pt x="141" y="7"/>
                    <a:pt x="132" y="0"/>
                    <a:pt x="117" y="0"/>
                  </a:cubicBezTo>
                  <a:cubicBezTo>
                    <a:pt x="97" y="0"/>
                    <a:pt x="86" y="13"/>
                    <a:pt x="84" y="28"/>
                  </a:cubicBezTo>
                  <a:cubicBezTo>
                    <a:pt x="80" y="27"/>
                    <a:pt x="76" y="26"/>
                    <a:pt x="72" y="26"/>
                  </a:cubicBezTo>
                  <a:cubicBezTo>
                    <a:pt x="54" y="26"/>
                    <a:pt x="39" y="41"/>
                    <a:pt x="39" y="59"/>
                  </a:cubicBezTo>
                  <a:cubicBezTo>
                    <a:pt x="39" y="62"/>
                    <a:pt x="40" y="65"/>
                    <a:pt x="41" y="68"/>
                  </a:cubicBezTo>
                  <a:cubicBezTo>
                    <a:pt x="40" y="67"/>
                    <a:pt x="40" y="67"/>
                    <a:pt x="40" y="67"/>
                  </a:cubicBezTo>
                  <a:cubicBezTo>
                    <a:pt x="19" y="67"/>
                    <a:pt x="1" y="84"/>
                    <a:pt x="0" y="105"/>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131"/>
            <p:cNvSpPr>
              <a:spLocks noEditPoints="1"/>
            </p:cNvSpPr>
            <p:nvPr/>
          </p:nvSpPr>
          <p:spPr bwMode="auto">
            <a:xfrm>
              <a:off x="958850" y="6359526"/>
              <a:ext cx="304800" cy="207963"/>
            </a:xfrm>
            <a:custGeom>
              <a:avLst/>
              <a:gdLst>
                <a:gd name="T0" fmla="*/ 0 w 73"/>
                <a:gd name="T1" fmla="*/ 8 h 47"/>
                <a:gd name="T2" fmla="*/ 0 w 73"/>
                <a:gd name="T3" fmla="*/ 8 h 47"/>
                <a:gd name="T4" fmla="*/ 0 w 73"/>
                <a:gd name="T5" fmla="*/ 8 h 47"/>
                <a:gd name="T6" fmla="*/ 26 w 73"/>
                <a:gd name="T7" fmla="*/ 0 h 47"/>
                <a:gd name="T8" fmla="*/ 0 w 73"/>
                <a:gd name="T9" fmla="*/ 9 h 47"/>
                <a:gd name="T10" fmla="*/ 0 w 73"/>
                <a:gd name="T11" fmla="*/ 8 h 47"/>
                <a:gd name="T12" fmla="*/ 0 w 73"/>
                <a:gd name="T13" fmla="*/ 9 h 47"/>
                <a:gd name="T14" fmla="*/ 26 w 73"/>
                <a:gd name="T15" fmla="*/ 0 h 47"/>
                <a:gd name="T16" fmla="*/ 73 w 73"/>
                <a:gd name="T17" fmla="*/ 47 h 47"/>
                <a:gd name="T18" fmla="*/ 73 w 73"/>
                <a:gd name="T19" fmla="*/ 47 h 47"/>
                <a:gd name="T20" fmla="*/ 26 w 7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47">
                  <a:moveTo>
                    <a:pt x="0" y="8"/>
                  </a:moveTo>
                  <a:cubicBezTo>
                    <a:pt x="0" y="8"/>
                    <a:pt x="0" y="8"/>
                    <a:pt x="0" y="8"/>
                  </a:cubicBezTo>
                  <a:cubicBezTo>
                    <a:pt x="0" y="8"/>
                    <a:pt x="0" y="8"/>
                    <a:pt x="0" y="8"/>
                  </a:cubicBezTo>
                  <a:moveTo>
                    <a:pt x="26" y="0"/>
                  </a:moveTo>
                  <a:cubicBezTo>
                    <a:pt x="17" y="0"/>
                    <a:pt x="8" y="3"/>
                    <a:pt x="0" y="9"/>
                  </a:cubicBezTo>
                  <a:cubicBezTo>
                    <a:pt x="0" y="8"/>
                    <a:pt x="0" y="8"/>
                    <a:pt x="0" y="8"/>
                  </a:cubicBezTo>
                  <a:cubicBezTo>
                    <a:pt x="0" y="8"/>
                    <a:pt x="0" y="8"/>
                    <a:pt x="0" y="9"/>
                  </a:cubicBezTo>
                  <a:cubicBezTo>
                    <a:pt x="8" y="3"/>
                    <a:pt x="17" y="0"/>
                    <a:pt x="26" y="0"/>
                  </a:cubicBezTo>
                  <a:cubicBezTo>
                    <a:pt x="52" y="0"/>
                    <a:pt x="73" y="22"/>
                    <a:pt x="73" y="47"/>
                  </a:cubicBezTo>
                  <a:cubicBezTo>
                    <a:pt x="73" y="47"/>
                    <a:pt x="73" y="47"/>
                    <a:pt x="73" y="47"/>
                  </a:cubicBezTo>
                  <a:cubicBezTo>
                    <a:pt x="73" y="22"/>
                    <a:pt x="52" y="0"/>
                    <a:pt x="26"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132"/>
            <p:cNvSpPr>
              <a:spLocks/>
            </p:cNvSpPr>
            <p:nvPr/>
          </p:nvSpPr>
          <p:spPr bwMode="auto">
            <a:xfrm>
              <a:off x="930275" y="6354764"/>
              <a:ext cx="369888" cy="428625"/>
            </a:xfrm>
            <a:custGeom>
              <a:avLst/>
              <a:gdLst>
                <a:gd name="T0" fmla="*/ 0 w 89"/>
                <a:gd name="T1" fmla="*/ 0 h 97"/>
                <a:gd name="T2" fmla="*/ 0 w 89"/>
                <a:gd name="T3" fmla="*/ 97 h 97"/>
                <a:gd name="T4" fmla="*/ 88 w 89"/>
                <a:gd name="T5" fmla="*/ 97 h 97"/>
                <a:gd name="T6" fmla="*/ 89 w 89"/>
                <a:gd name="T7" fmla="*/ 51 h 97"/>
                <a:gd name="T8" fmla="*/ 88 w 89"/>
                <a:gd name="T9" fmla="*/ 51 h 97"/>
                <a:gd name="T10" fmla="*/ 80 w 89"/>
                <a:gd name="T11" fmla="*/ 52 h 97"/>
                <a:gd name="T12" fmla="*/ 80 w 89"/>
                <a:gd name="T13" fmla="*/ 52 h 97"/>
                <a:gd name="T14" fmla="*/ 80 w 89"/>
                <a:gd name="T15" fmla="*/ 52 h 97"/>
                <a:gd name="T16" fmla="*/ 80 w 89"/>
                <a:gd name="T17" fmla="*/ 48 h 97"/>
                <a:gd name="T18" fmla="*/ 33 w 89"/>
                <a:gd name="T19" fmla="*/ 1 h 97"/>
                <a:gd name="T20" fmla="*/ 7 w 89"/>
                <a:gd name="T21" fmla="*/ 10 h 97"/>
                <a:gd name="T22" fmla="*/ 7 w 89"/>
                <a:gd name="T23" fmla="*/ 9 h 97"/>
                <a:gd name="T24" fmla="*/ 7 w 89"/>
                <a:gd name="T25" fmla="*/ 9 h 97"/>
                <a:gd name="T26" fmla="*/ 7 w 89"/>
                <a:gd name="T27" fmla="*/ 9 h 97"/>
                <a:gd name="T28" fmla="*/ 0 w 89"/>
                <a:gd name="T29"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 h="97">
                  <a:moveTo>
                    <a:pt x="0" y="0"/>
                  </a:moveTo>
                  <a:cubicBezTo>
                    <a:pt x="0" y="97"/>
                    <a:pt x="0" y="97"/>
                    <a:pt x="0" y="97"/>
                  </a:cubicBezTo>
                  <a:cubicBezTo>
                    <a:pt x="88" y="97"/>
                    <a:pt x="88" y="97"/>
                    <a:pt x="88" y="97"/>
                  </a:cubicBezTo>
                  <a:cubicBezTo>
                    <a:pt x="89" y="51"/>
                    <a:pt x="89" y="51"/>
                    <a:pt x="89" y="51"/>
                  </a:cubicBezTo>
                  <a:cubicBezTo>
                    <a:pt x="89" y="51"/>
                    <a:pt x="88" y="51"/>
                    <a:pt x="88" y="51"/>
                  </a:cubicBezTo>
                  <a:cubicBezTo>
                    <a:pt x="85" y="51"/>
                    <a:pt x="83" y="52"/>
                    <a:pt x="80" y="52"/>
                  </a:cubicBezTo>
                  <a:cubicBezTo>
                    <a:pt x="80" y="52"/>
                    <a:pt x="80" y="52"/>
                    <a:pt x="80" y="52"/>
                  </a:cubicBezTo>
                  <a:cubicBezTo>
                    <a:pt x="80" y="52"/>
                    <a:pt x="80" y="52"/>
                    <a:pt x="80" y="52"/>
                  </a:cubicBezTo>
                  <a:cubicBezTo>
                    <a:pt x="80" y="51"/>
                    <a:pt x="80" y="50"/>
                    <a:pt x="80" y="48"/>
                  </a:cubicBezTo>
                  <a:cubicBezTo>
                    <a:pt x="80" y="23"/>
                    <a:pt x="59" y="1"/>
                    <a:pt x="33" y="1"/>
                  </a:cubicBezTo>
                  <a:cubicBezTo>
                    <a:pt x="24" y="1"/>
                    <a:pt x="15" y="4"/>
                    <a:pt x="7" y="10"/>
                  </a:cubicBezTo>
                  <a:cubicBezTo>
                    <a:pt x="7" y="9"/>
                    <a:pt x="7" y="9"/>
                    <a:pt x="7" y="9"/>
                  </a:cubicBezTo>
                  <a:cubicBezTo>
                    <a:pt x="7" y="9"/>
                    <a:pt x="7" y="9"/>
                    <a:pt x="7" y="9"/>
                  </a:cubicBezTo>
                  <a:cubicBezTo>
                    <a:pt x="7" y="9"/>
                    <a:pt x="7" y="9"/>
                    <a:pt x="7" y="9"/>
                  </a:cubicBezTo>
                  <a:cubicBezTo>
                    <a:pt x="6" y="6"/>
                    <a:pt x="3" y="3"/>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133"/>
            <p:cNvSpPr>
              <a:spLocks/>
            </p:cNvSpPr>
            <p:nvPr/>
          </p:nvSpPr>
          <p:spPr bwMode="auto">
            <a:xfrm>
              <a:off x="1492250" y="6726239"/>
              <a:ext cx="12700" cy="57150"/>
            </a:xfrm>
            <a:custGeom>
              <a:avLst/>
              <a:gdLst>
                <a:gd name="T0" fmla="*/ 0 w 3"/>
                <a:gd name="T1" fmla="*/ 0 h 13"/>
                <a:gd name="T2" fmla="*/ 0 w 3"/>
                <a:gd name="T3" fmla="*/ 13 h 13"/>
                <a:gd name="T4" fmla="*/ 3 w 3"/>
                <a:gd name="T5" fmla="*/ 13 h 13"/>
                <a:gd name="T6" fmla="*/ 1 w 3"/>
                <a:gd name="T7" fmla="*/ 4 h 13"/>
                <a:gd name="T8" fmla="*/ 0 w 3"/>
                <a:gd name="T9" fmla="*/ 0 h 13"/>
              </a:gdLst>
              <a:ahLst/>
              <a:cxnLst>
                <a:cxn ang="0">
                  <a:pos x="T0" y="T1"/>
                </a:cxn>
                <a:cxn ang="0">
                  <a:pos x="T2" y="T3"/>
                </a:cxn>
                <a:cxn ang="0">
                  <a:pos x="T4" y="T5"/>
                </a:cxn>
                <a:cxn ang="0">
                  <a:pos x="T6" y="T7"/>
                </a:cxn>
                <a:cxn ang="0">
                  <a:pos x="T8" y="T9"/>
                </a:cxn>
              </a:cxnLst>
              <a:rect l="0" t="0" r="r" b="b"/>
              <a:pathLst>
                <a:path w="3" h="13">
                  <a:moveTo>
                    <a:pt x="0" y="0"/>
                  </a:moveTo>
                  <a:cubicBezTo>
                    <a:pt x="0" y="13"/>
                    <a:pt x="0" y="13"/>
                    <a:pt x="0" y="13"/>
                  </a:cubicBezTo>
                  <a:cubicBezTo>
                    <a:pt x="3" y="13"/>
                    <a:pt x="3" y="13"/>
                    <a:pt x="3" y="13"/>
                  </a:cubicBezTo>
                  <a:cubicBezTo>
                    <a:pt x="3" y="10"/>
                    <a:pt x="2" y="7"/>
                    <a:pt x="1" y="4"/>
                  </a:cubicBezTo>
                  <a:cubicBezTo>
                    <a:pt x="1" y="3"/>
                    <a:pt x="0" y="1"/>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147"/>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48"/>
            <p:cNvSpPr>
              <a:spLocks/>
            </p:cNvSpPr>
            <p:nvPr/>
          </p:nvSpPr>
          <p:spPr bwMode="auto">
            <a:xfrm>
              <a:off x="5507038" y="6792914"/>
              <a:ext cx="100013" cy="30163"/>
            </a:xfrm>
            <a:custGeom>
              <a:avLst/>
              <a:gdLst>
                <a:gd name="T0" fmla="*/ 0 w 63"/>
                <a:gd name="T1" fmla="*/ 0 h 19"/>
                <a:gd name="T2" fmla="*/ 0 w 63"/>
                <a:gd name="T3" fmla="*/ 0 h 19"/>
                <a:gd name="T4" fmla="*/ 63 w 63"/>
                <a:gd name="T5" fmla="*/ 19 h 19"/>
                <a:gd name="T6" fmla="*/ 0 w 63"/>
                <a:gd name="T7" fmla="*/ 0 h 19"/>
              </a:gdLst>
              <a:ahLst/>
              <a:cxnLst>
                <a:cxn ang="0">
                  <a:pos x="T0" y="T1"/>
                </a:cxn>
                <a:cxn ang="0">
                  <a:pos x="T2" y="T3"/>
                </a:cxn>
                <a:cxn ang="0">
                  <a:pos x="T4" y="T5"/>
                </a:cxn>
                <a:cxn ang="0">
                  <a:pos x="T6" y="T7"/>
                </a:cxn>
              </a:cxnLst>
              <a:rect l="0" t="0" r="r" b="b"/>
              <a:pathLst>
                <a:path w="63" h="19">
                  <a:moveTo>
                    <a:pt x="0" y="0"/>
                  </a:moveTo>
                  <a:lnTo>
                    <a:pt x="0" y="0"/>
                  </a:lnTo>
                  <a:lnTo>
                    <a:pt x="63" y="1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161"/>
            <p:cNvSpPr>
              <a:spLocks/>
            </p:cNvSpPr>
            <p:nvPr/>
          </p:nvSpPr>
          <p:spPr bwMode="auto">
            <a:xfrm>
              <a:off x="4386263" y="6196014"/>
              <a:ext cx="228600" cy="658813"/>
            </a:xfrm>
            <a:custGeom>
              <a:avLst/>
              <a:gdLst>
                <a:gd name="T0" fmla="*/ 5 w 55"/>
                <a:gd name="T1" fmla="*/ 149 h 149"/>
                <a:gd name="T2" fmla="*/ 5 w 55"/>
                <a:gd name="T3" fmla="*/ 147 h 149"/>
                <a:gd name="T4" fmla="*/ 4 w 55"/>
                <a:gd name="T5" fmla="*/ 141 h 149"/>
                <a:gd name="T6" fmla="*/ 1 w 55"/>
                <a:gd name="T7" fmla="*/ 122 h 149"/>
                <a:gd name="T8" fmla="*/ 1 w 55"/>
                <a:gd name="T9" fmla="*/ 95 h 149"/>
                <a:gd name="T10" fmla="*/ 5 w 55"/>
                <a:gd name="T11" fmla="*/ 64 h 149"/>
                <a:gd name="T12" fmla="*/ 11 w 55"/>
                <a:gd name="T13" fmla="*/ 49 h 149"/>
                <a:gd name="T14" fmla="*/ 14 w 55"/>
                <a:gd name="T15" fmla="*/ 42 h 149"/>
                <a:gd name="T16" fmla="*/ 17 w 55"/>
                <a:gd name="T17" fmla="*/ 35 h 149"/>
                <a:gd name="T18" fmla="*/ 26 w 55"/>
                <a:gd name="T19" fmla="*/ 24 h 149"/>
                <a:gd name="T20" fmla="*/ 34 w 55"/>
                <a:gd name="T21" fmla="*/ 15 h 149"/>
                <a:gd name="T22" fmla="*/ 42 w 55"/>
                <a:gd name="T23" fmla="*/ 8 h 149"/>
                <a:gd name="T24" fmla="*/ 49 w 55"/>
                <a:gd name="T25" fmla="*/ 4 h 149"/>
                <a:gd name="T26" fmla="*/ 55 w 55"/>
                <a:gd name="T27" fmla="*/ 0 h 149"/>
                <a:gd name="T28" fmla="*/ 50 w 55"/>
                <a:gd name="T29" fmla="*/ 4 h 149"/>
                <a:gd name="T30" fmla="*/ 44 w 55"/>
                <a:gd name="T31" fmla="*/ 10 h 149"/>
                <a:gd name="T32" fmla="*/ 37 w 55"/>
                <a:gd name="T33" fmla="*/ 17 h 149"/>
                <a:gd name="T34" fmla="*/ 30 w 55"/>
                <a:gd name="T35" fmla="*/ 27 h 149"/>
                <a:gd name="T36" fmla="*/ 24 w 55"/>
                <a:gd name="T37" fmla="*/ 39 h 149"/>
                <a:gd name="T38" fmla="*/ 21 w 55"/>
                <a:gd name="T39" fmla="*/ 45 h 149"/>
                <a:gd name="T40" fmla="*/ 19 w 55"/>
                <a:gd name="T41" fmla="*/ 52 h 149"/>
                <a:gd name="T42" fmla="*/ 17 w 55"/>
                <a:gd name="T43" fmla="*/ 66 h 149"/>
                <a:gd name="T44" fmla="*/ 20 w 55"/>
                <a:gd name="T45" fmla="*/ 119 h 149"/>
                <a:gd name="T46" fmla="*/ 25 w 55"/>
                <a:gd name="T47" fmla="*/ 136 h 149"/>
                <a:gd name="T48" fmla="*/ 27 w 55"/>
                <a:gd name="T49" fmla="*/ 140 h 149"/>
                <a:gd name="T50" fmla="*/ 27 w 55"/>
                <a:gd name="T51" fmla="*/ 142 h 149"/>
                <a:gd name="T52" fmla="*/ 5 w 55"/>
                <a:gd name="T5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149">
                  <a:moveTo>
                    <a:pt x="5" y="149"/>
                  </a:moveTo>
                  <a:cubicBezTo>
                    <a:pt x="5" y="149"/>
                    <a:pt x="5" y="148"/>
                    <a:pt x="5" y="147"/>
                  </a:cubicBezTo>
                  <a:cubicBezTo>
                    <a:pt x="5" y="146"/>
                    <a:pt x="4" y="144"/>
                    <a:pt x="4" y="141"/>
                  </a:cubicBezTo>
                  <a:cubicBezTo>
                    <a:pt x="3" y="137"/>
                    <a:pt x="2" y="130"/>
                    <a:pt x="1" y="122"/>
                  </a:cubicBezTo>
                  <a:cubicBezTo>
                    <a:pt x="1" y="114"/>
                    <a:pt x="0" y="105"/>
                    <a:pt x="1" y="95"/>
                  </a:cubicBezTo>
                  <a:cubicBezTo>
                    <a:pt x="1" y="85"/>
                    <a:pt x="3" y="74"/>
                    <a:pt x="5" y="64"/>
                  </a:cubicBezTo>
                  <a:cubicBezTo>
                    <a:pt x="7" y="59"/>
                    <a:pt x="9" y="54"/>
                    <a:pt x="11" y="49"/>
                  </a:cubicBezTo>
                  <a:cubicBezTo>
                    <a:pt x="12" y="47"/>
                    <a:pt x="13" y="44"/>
                    <a:pt x="14" y="42"/>
                  </a:cubicBezTo>
                  <a:cubicBezTo>
                    <a:pt x="15" y="40"/>
                    <a:pt x="16" y="38"/>
                    <a:pt x="17" y="35"/>
                  </a:cubicBezTo>
                  <a:cubicBezTo>
                    <a:pt x="20" y="31"/>
                    <a:pt x="23" y="27"/>
                    <a:pt x="26" y="24"/>
                  </a:cubicBezTo>
                  <a:cubicBezTo>
                    <a:pt x="29" y="20"/>
                    <a:pt x="31" y="17"/>
                    <a:pt x="34" y="15"/>
                  </a:cubicBezTo>
                  <a:cubicBezTo>
                    <a:pt x="37" y="12"/>
                    <a:pt x="40" y="10"/>
                    <a:pt x="42" y="8"/>
                  </a:cubicBezTo>
                  <a:cubicBezTo>
                    <a:pt x="45" y="6"/>
                    <a:pt x="47" y="5"/>
                    <a:pt x="49" y="4"/>
                  </a:cubicBezTo>
                  <a:cubicBezTo>
                    <a:pt x="53" y="1"/>
                    <a:pt x="55" y="0"/>
                    <a:pt x="55" y="0"/>
                  </a:cubicBezTo>
                  <a:cubicBezTo>
                    <a:pt x="55" y="0"/>
                    <a:pt x="53" y="2"/>
                    <a:pt x="50" y="4"/>
                  </a:cubicBezTo>
                  <a:cubicBezTo>
                    <a:pt x="48" y="6"/>
                    <a:pt x="46" y="8"/>
                    <a:pt x="44" y="10"/>
                  </a:cubicBezTo>
                  <a:cubicBezTo>
                    <a:pt x="42" y="12"/>
                    <a:pt x="39" y="14"/>
                    <a:pt x="37" y="17"/>
                  </a:cubicBezTo>
                  <a:cubicBezTo>
                    <a:pt x="35" y="20"/>
                    <a:pt x="32" y="23"/>
                    <a:pt x="30" y="27"/>
                  </a:cubicBezTo>
                  <a:cubicBezTo>
                    <a:pt x="28" y="31"/>
                    <a:pt x="26" y="34"/>
                    <a:pt x="24" y="39"/>
                  </a:cubicBezTo>
                  <a:cubicBezTo>
                    <a:pt x="23" y="41"/>
                    <a:pt x="22" y="43"/>
                    <a:pt x="21" y="45"/>
                  </a:cubicBezTo>
                  <a:cubicBezTo>
                    <a:pt x="21" y="47"/>
                    <a:pt x="20" y="50"/>
                    <a:pt x="19" y="52"/>
                  </a:cubicBezTo>
                  <a:cubicBezTo>
                    <a:pt x="18" y="57"/>
                    <a:pt x="17" y="62"/>
                    <a:pt x="17" y="66"/>
                  </a:cubicBezTo>
                  <a:cubicBezTo>
                    <a:pt x="15" y="86"/>
                    <a:pt x="17" y="105"/>
                    <a:pt x="20" y="119"/>
                  </a:cubicBezTo>
                  <a:cubicBezTo>
                    <a:pt x="22" y="126"/>
                    <a:pt x="24" y="132"/>
                    <a:pt x="25" y="136"/>
                  </a:cubicBezTo>
                  <a:cubicBezTo>
                    <a:pt x="26" y="138"/>
                    <a:pt x="26" y="139"/>
                    <a:pt x="27" y="140"/>
                  </a:cubicBezTo>
                  <a:cubicBezTo>
                    <a:pt x="27" y="141"/>
                    <a:pt x="27" y="142"/>
                    <a:pt x="27" y="142"/>
                  </a:cubicBezTo>
                  <a:lnTo>
                    <a:pt x="5" y="14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Freeform 162"/>
            <p:cNvSpPr>
              <a:spLocks/>
            </p:cNvSpPr>
            <p:nvPr/>
          </p:nvSpPr>
          <p:spPr bwMode="auto">
            <a:xfrm>
              <a:off x="4106863" y="6249989"/>
              <a:ext cx="379413" cy="533400"/>
            </a:xfrm>
            <a:custGeom>
              <a:avLst/>
              <a:gdLst>
                <a:gd name="T0" fmla="*/ 78 w 91"/>
                <a:gd name="T1" fmla="*/ 121 h 121"/>
                <a:gd name="T2" fmla="*/ 0 w 91"/>
                <a:gd name="T3" fmla="*/ 0 h 121"/>
                <a:gd name="T4" fmla="*/ 36 w 91"/>
                <a:gd name="T5" fmla="*/ 56 h 121"/>
                <a:gd name="T6" fmla="*/ 78 w 91"/>
                <a:gd name="T7" fmla="*/ 121 h 121"/>
              </a:gdLst>
              <a:ahLst/>
              <a:cxnLst>
                <a:cxn ang="0">
                  <a:pos x="T0" y="T1"/>
                </a:cxn>
                <a:cxn ang="0">
                  <a:pos x="T2" y="T3"/>
                </a:cxn>
                <a:cxn ang="0">
                  <a:pos x="T4" y="T5"/>
                </a:cxn>
                <a:cxn ang="0">
                  <a:pos x="T6" y="T7"/>
                </a:cxn>
              </a:cxnLst>
              <a:rect l="0" t="0" r="r" b="b"/>
              <a:pathLst>
                <a:path w="91" h="121">
                  <a:moveTo>
                    <a:pt x="78" y="121"/>
                  </a:moveTo>
                  <a:cubicBezTo>
                    <a:pt x="78" y="121"/>
                    <a:pt x="91" y="40"/>
                    <a:pt x="0" y="0"/>
                  </a:cubicBezTo>
                  <a:cubicBezTo>
                    <a:pt x="0" y="0"/>
                    <a:pt x="34" y="20"/>
                    <a:pt x="36" y="56"/>
                  </a:cubicBezTo>
                  <a:cubicBezTo>
                    <a:pt x="38" y="93"/>
                    <a:pt x="78" y="121"/>
                    <a:pt x="78" y="121"/>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Freeform 172"/>
            <p:cNvSpPr>
              <a:spLocks/>
            </p:cNvSpPr>
            <p:nvPr/>
          </p:nvSpPr>
          <p:spPr bwMode="auto">
            <a:xfrm>
              <a:off x="9480551"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173"/>
            <p:cNvSpPr>
              <a:spLocks/>
            </p:cNvSpPr>
            <p:nvPr/>
          </p:nvSpPr>
          <p:spPr bwMode="auto">
            <a:xfrm>
              <a:off x="93551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Oval 174"/>
            <p:cNvSpPr>
              <a:spLocks noChangeArrowheads="1"/>
            </p:cNvSpPr>
            <p:nvPr/>
          </p:nvSpPr>
          <p:spPr bwMode="auto">
            <a:xfrm>
              <a:off x="94853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Oval 175"/>
            <p:cNvSpPr>
              <a:spLocks noChangeArrowheads="1"/>
            </p:cNvSpPr>
            <p:nvPr/>
          </p:nvSpPr>
          <p:spPr bwMode="auto">
            <a:xfrm>
              <a:off x="9505951" y="6227764"/>
              <a:ext cx="90488"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176"/>
            <p:cNvSpPr>
              <a:spLocks/>
            </p:cNvSpPr>
            <p:nvPr/>
          </p:nvSpPr>
          <p:spPr bwMode="auto">
            <a:xfrm>
              <a:off x="9701213" y="6364289"/>
              <a:ext cx="207963"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177"/>
            <p:cNvSpPr>
              <a:spLocks/>
            </p:cNvSpPr>
            <p:nvPr/>
          </p:nvSpPr>
          <p:spPr bwMode="auto">
            <a:xfrm>
              <a:off x="3409950" y="6257926"/>
              <a:ext cx="271463" cy="490538"/>
            </a:xfrm>
            <a:custGeom>
              <a:avLst/>
              <a:gdLst>
                <a:gd name="T0" fmla="*/ 46 w 65"/>
                <a:gd name="T1" fmla="*/ 109 h 111"/>
                <a:gd name="T2" fmla="*/ 46 w 65"/>
                <a:gd name="T3" fmla="*/ 108 h 111"/>
                <a:gd name="T4" fmla="*/ 46 w 65"/>
                <a:gd name="T5" fmla="*/ 104 h 111"/>
                <a:gd name="T6" fmla="*/ 47 w 65"/>
                <a:gd name="T7" fmla="*/ 90 h 111"/>
                <a:gd name="T8" fmla="*/ 42 w 65"/>
                <a:gd name="T9" fmla="*/ 47 h 111"/>
                <a:gd name="T10" fmla="*/ 37 w 65"/>
                <a:gd name="T11" fmla="*/ 35 h 111"/>
                <a:gd name="T12" fmla="*/ 31 w 65"/>
                <a:gd name="T13" fmla="*/ 25 h 111"/>
                <a:gd name="T14" fmla="*/ 17 w 65"/>
                <a:gd name="T15" fmla="*/ 10 h 111"/>
                <a:gd name="T16" fmla="*/ 11 w 65"/>
                <a:gd name="T17" fmla="*/ 5 h 111"/>
                <a:gd name="T18" fmla="*/ 5 w 65"/>
                <a:gd name="T19" fmla="*/ 2 h 111"/>
                <a:gd name="T20" fmla="*/ 0 w 65"/>
                <a:gd name="T21" fmla="*/ 0 h 111"/>
                <a:gd name="T22" fmla="*/ 5 w 65"/>
                <a:gd name="T23" fmla="*/ 1 h 111"/>
                <a:gd name="T24" fmla="*/ 11 w 65"/>
                <a:gd name="T25" fmla="*/ 4 h 111"/>
                <a:gd name="T26" fmla="*/ 19 w 65"/>
                <a:gd name="T27" fmla="*/ 8 h 111"/>
                <a:gd name="T28" fmla="*/ 36 w 65"/>
                <a:gd name="T29" fmla="*/ 22 h 111"/>
                <a:gd name="T30" fmla="*/ 44 w 65"/>
                <a:gd name="T31" fmla="*/ 32 h 111"/>
                <a:gd name="T32" fmla="*/ 50 w 65"/>
                <a:gd name="T33" fmla="*/ 43 h 111"/>
                <a:gd name="T34" fmla="*/ 64 w 65"/>
                <a:gd name="T35" fmla="*/ 89 h 111"/>
                <a:gd name="T36" fmla="*/ 65 w 65"/>
                <a:gd name="T37" fmla="*/ 105 h 111"/>
                <a:gd name="T38" fmla="*/ 65 w 65"/>
                <a:gd name="T39" fmla="*/ 110 h 111"/>
                <a:gd name="T40" fmla="*/ 65 w 65"/>
                <a:gd name="T41" fmla="*/ 111 h 111"/>
                <a:gd name="T42" fmla="*/ 46 w 65"/>
                <a:gd name="T43" fmla="*/ 109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 h="111">
                  <a:moveTo>
                    <a:pt x="46" y="109"/>
                  </a:moveTo>
                  <a:cubicBezTo>
                    <a:pt x="46" y="109"/>
                    <a:pt x="46" y="109"/>
                    <a:pt x="46" y="108"/>
                  </a:cubicBezTo>
                  <a:cubicBezTo>
                    <a:pt x="46" y="107"/>
                    <a:pt x="46" y="106"/>
                    <a:pt x="46" y="104"/>
                  </a:cubicBezTo>
                  <a:cubicBezTo>
                    <a:pt x="47" y="101"/>
                    <a:pt x="47" y="96"/>
                    <a:pt x="47" y="90"/>
                  </a:cubicBezTo>
                  <a:cubicBezTo>
                    <a:pt x="48" y="78"/>
                    <a:pt x="47" y="62"/>
                    <a:pt x="42" y="47"/>
                  </a:cubicBezTo>
                  <a:cubicBezTo>
                    <a:pt x="40" y="43"/>
                    <a:pt x="39" y="39"/>
                    <a:pt x="37" y="35"/>
                  </a:cubicBezTo>
                  <a:cubicBezTo>
                    <a:pt x="36" y="32"/>
                    <a:pt x="34" y="29"/>
                    <a:pt x="31" y="25"/>
                  </a:cubicBezTo>
                  <a:cubicBezTo>
                    <a:pt x="27" y="19"/>
                    <a:pt x="22" y="14"/>
                    <a:pt x="17" y="10"/>
                  </a:cubicBezTo>
                  <a:cubicBezTo>
                    <a:pt x="15" y="8"/>
                    <a:pt x="13" y="7"/>
                    <a:pt x="11" y="5"/>
                  </a:cubicBezTo>
                  <a:cubicBezTo>
                    <a:pt x="8" y="4"/>
                    <a:pt x="7" y="3"/>
                    <a:pt x="5" y="2"/>
                  </a:cubicBezTo>
                  <a:cubicBezTo>
                    <a:pt x="2" y="0"/>
                    <a:pt x="0" y="0"/>
                    <a:pt x="0" y="0"/>
                  </a:cubicBezTo>
                  <a:cubicBezTo>
                    <a:pt x="0" y="0"/>
                    <a:pt x="2" y="0"/>
                    <a:pt x="5" y="1"/>
                  </a:cubicBezTo>
                  <a:cubicBezTo>
                    <a:pt x="7" y="2"/>
                    <a:pt x="9" y="3"/>
                    <a:pt x="11" y="4"/>
                  </a:cubicBezTo>
                  <a:cubicBezTo>
                    <a:pt x="14" y="5"/>
                    <a:pt x="16" y="6"/>
                    <a:pt x="19" y="8"/>
                  </a:cubicBezTo>
                  <a:cubicBezTo>
                    <a:pt x="25" y="11"/>
                    <a:pt x="31" y="16"/>
                    <a:pt x="36" y="22"/>
                  </a:cubicBezTo>
                  <a:cubicBezTo>
                    <a:pt x="39" y="25"/>
                    <a:pt x="42" y="28"/>
                    <a:pt x="44" y="32"/>
                  </a:cubicBezTo>
                  <a:cubicBezTo>
                    <a:pt x="46" y="35"/>
                    <a:pt x="48" y="39"/>
                    <a:pt x="50" y="43"/>
                  </a:cubicBezTo>
                  <a:cubicBezTo>
                    <a:pt x="58" y="59"/>
                    <a:pt x="62" y="76"/>
                    <a:pt x="64" y="89"/>
                  </a:cubicBezTo>
                  <a:cubicBezTo>
                    <a:pt x="64" y="96"/>
                    <a:pt x="65" y="101"/>
                    <a:pt x="65" y="105"/>
                  </a:cubicBezTo>
                  <a:cubicBezTo>
                    <a:pt x="65" y="107"/>
                    <a:pt x="65" y="109"/>
                    <a:pt x="65" y="110"/>
                  </a:cubicBezTo>
                  <a:cubicBezTo>
                    <a:pt x="65" y="111"/>
                    <a:pt x="65" y="111"/>
                    <a:pt x="65" y="111"/>
                  </a:cubicBezTo>
                  <a:lnTo>
                    <a:pt x="46" y="109"/>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178"/>
            <p:cNvSpPr>
              <a:spLocks/>
            </p:cNvSpPr>
            <p:nvPr/>
          </p:nvSpPr>
          <p:spPr bwMode="auto">
            <a:xfrm>
              <a:off x="3284538" y="6069014"/>
              <a:ext cx="392113" cy="409575"/>
            </a:xfrm>
            <a:custGeom>
              <a:avLst/>
              <a:gdLst>
                <a:gd name="T0" fmla="*/ 0 w 94"/>
                <a:gd name="T1" fmla="*/ 44 h 93"/>
                <a:gd name="T2" fmla="*/ 24 w 94"/>
                <a:gd name="T3" fmla="*/ 35 h 93"/>
                <a:gd name="T4" fmla="*/ 16 w 94"/>
                <a:gd name="T5" fmla="*/ 12 h 93"/>
                <a:gd name="T6" fmla="*/ 39 w 94"/>
                <a:gd name="T7" fmla="*/ 22 h 93"/>
                <a:gd name="T8" fmla="*/ 49 w 94"/>
                <a:gd name="T9" fmla="*/ 0 h 93"/>
                <a:gd name="T10" fmla="*/ 59 w 94"/>
                <a:gd name="T11" fmla="*/ 24 h 93"/>
                <a:gd name="T12" fmla="*/ 82 w 94"/>
                <a:gd name="T13" fmla="*/ 15 h 93"/>
                <a:gd name="T14" fmla="*/ 72 w 94"/>
                <a:gd name="T15" fmla="*/ 39 h 93"/>
                <a:gd name="T16" fmla="*/ 94 w 94"/>
                <a:gd name="T17" fmla="*/ 49 h 93"/>
                <a:gd name="T18" fmla="*/ 70 w 94"/>
                <a:gd name="T19" fmla="*/ 59 h 93"/>
                <a:gd name="T20" fmla="*/ 78 w 94"/>
                <a:gd name="T21" fmla="*/ 81 h 93"/>
                <a:gd name="T22" fmla="*/ 55 w 94"/>
                <a:gd name="T23" fmla="*/ 71 h 93"/>
                <a:gd name="T24" fmla="*/ 45 w 94"/>
                <a:gd name="T25" fmla="*/ 93 h 93"/>
                <a:gd name="T26" fmla="*/ 35 w 94"/>
                <a:gd name="T27" fmla="*/ 70 h 93"/>
                <a:gd name="T28" fmla="*/ 12 w 94"/>
                <a:gd name="T29" fmla="*/ 78 h 93"/>
                <a:gd name="T30" fmla="*/ 22 w 94"/>
                <a:gd name="T31" fmla="*/ 54 h 93"/>
                <a:gd name="T32" fmla="*/ 0 w 94"/>
                <a:gd name="T33" fmla="*/ 44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3">
                  <a:moveTo>
                    <a:pt x="0" y="44"/>
                  </a:moveTo>
                  <a:cubicBezTo>
                    <a:pt x="9" y="37"/>
                    <a:pt x="17" y="34"/>
                    <a:pt x="24" y="35"/>
                  </a:cubicBezTo>
                  <a:cubicBezTo>
                    <a:pt x="15" y="24"/>
                    <a:pt x="16" y="12"/>
                    <a:pt x="16" y="12"/>
                  </a:cubicBezTo>
                  <a:cubicBezTo>
                    <a:pt x="27" y="13"/>
                    <a:pt x="35" y="17"/>
                    <a:pt x="39" y="22"/>
                  </a:cubicBezTo>
                  <a:cubicBezTo>
                    <a:pt x="40" y="8"/>
                    <a:pt x="49" y="0"/>
                    <a:pt x="49" y="0"/>
                  </a:cubicBezTo>
                  <a:cubicBezTo>
                    <a:pt x="57" y="9"/>
                    <a:pt x="59" y="17"/>
                    <a:pt x="59" y="24"/>
                  </a:cubicBezTo>
                  <a:cubicBezTo>
                    <a:pt x="69" y="15"/>
                    <a:pt x="82" y="15"/>
                    <a:pt x="82" y="15"/>
                  </a:cubicBezTo>
                  <a:cubicBezTo>
                    <a:pt x="81" y="27"/>
                    <a:pt x="77" y="34"/>
                    <a:pt x="72" y="39"/>
                  </a:cubicBezTo>
                  <a:cubicBezTo>
                    <a:pt x="85" y="40"/>
                    <a:pt x="94" y="49"/>
                    <a:pt x="94" y="49"/>
                  </a:cubicBezTo>
                  <a:cubicBezTo>
                    <a:pt x="85" y="56"/>
                    <a:pt x="77" y="59"/>
                    <a:pt x="70" y="59"/>
                  </a:cubicBezTo>
                  <a:cubicBezTo>
                    <a:pt x="79" y="69"/>
                    <a:pt x="78" y="81"/>
                    <a:pt x="78" y="81"/>
                  </a:cubicBezTo>
                  <a:cubicBezTo>
                    <a:pt x="67" y="80"/>
                    <a:pt x="59" y="76"/>
                    <a:pt x="55" y="71"/>
                  </a:cubicBezTo>
                  <a:cubicBezTo>
                    <a:pt x="54" y="85"/>
                    <a:pt x="45" y="93"/>
                    <a:pt x="45" y="93"/>
                  </a:cubicBezTo>
                  <a:cubicBezTo>
                    <a:pt x="37" y="84"/>
                    <a:pt x="35" y="76"/>
                    <a:pt x="35" y="70"/>
                  </a:cubicBezTo>
                  <a:cubicBezTo>
                    <a:pt x="25" y="79"/>
                    <a:pt x="12" y="78"/>
                    <a:pt x="12" y="78"/>
                  </a:cubicBezTo>
                  <a:cubicBezTo>
                    <a:pt x="13" y="66"/>
                    <a:pt x="17" y="59"/>
                    <a:pt x="22" y="54"/>
                  </a:cubicBezTo>
                  <a:cubicBezTo>
                    <a:pt x="9" y="53"/>
                    <a:pt x="0" y="44"/>
                    <a:pt x="0" y="44"/>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Oval 179"/>
            <p:cNvSpPr>
              <a:spLocks noChangeArrowheads="1"/>
            </p:cNvSpPr>
            <p:nvPr/>
          </p:nvSpPr>
          <p:spPr bwMode="auto">
            <a:xfrm>
              <a:off x="3414713" y="6200776"/>
              <a:ext cx="133350" cy="1460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Oval 180"/>
            <p:cNvSpPr>
              <a:spLocks noChangeArrowheads="1"/>
            </p:cNvSpPr>
            <p:nvPr/>
          </p:nvSpPr>
          <p:spPr bwMode="auto">
            <a:xfrm>
              <a:off x="3435350" y="6227764"/>
              <a:ext cx="92075"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181"/>
            <p:cNvSpPr>
              <a:spLocks/>
            </p:cNvSpPr>
            <p:nvPr/>
          </p:nvSpPr>
          <p:spPr bwMode="auto">
            <a:xfrm>
              <a:off x="3630613" y="6364289"/>
              <a:ext cx="209550" cy="203200"/>
            </a:xfrm>
            <a:custGeom>
              <a:avLst/>
              <a:gdLst>
                <a:gd name="T0" fmla="*/ 1 w 50"/>
                <a:gd name="T1" fmla="*/ 44 h 46"/>
                <a:gd name="T2" fmla="*/ 43 w 50"/>
                <a:gd name="T3" fmla="*/ 0 h 46"/>
                <a:gd name="T4" fmla="*/ 4 w 50"/>
                <a:gd name="T5" fmla="*/ 46 h 46"/>
              </a:gdLst>
              <a:ahLst/>
              <a:cxnLst>
                <a:cxn ang="0">
                  <a:pos x="T0" y="T1"/>
                </a:cxn>
                <a:cxn ang="0">
                  <a:pos x="T2" y="T3"/>
                </a:cxn>
                <a:cxn ang="0">
                  <a:pos x="T4" y="T5"/>
                </a:cxn>
              </a:cxnLst>
              <a:rect l="0" t="0" r="r" b="b"/>
              <a:pathLst>
                <a:path w="50" h="46">
                  <a:moveTo>
                    <a:pt x="1" y="44"/>
                  </a:moveTo>
                  <a:cubicBezTo>
                    <a:pt x="1" y="44"/>
                    <a:pt x="0" y="10"/>
                    <a:pt x="43" y="0"/>
                  </a:cubicBezTo>
                  <a:cubicBezTo>
                    <a:pt x="43" y="0"/>
                    <a:pt x="50" y="42"/>
                    <a:pt x="4" y="46"/>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182"/>
            <p:cNvSpPr>
              <a:spLocks/>
            </p:cNvSpPr>
            <p:nvPr/>
          </p:nvSpPr>
          <p:spPr bwMode="auto">
            <a:xfrm>
              <a:off x="5849938" y="64484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183"/>
            <p:cNvSpPr>
              <a:spLocks/>
            </p:cNvSpPr>
            <p:nvPr/>
          </p:nvSpPr>
          <p:spPr bwMode="auto">
            <a:xfrm>
              <a:off x="5691188" y="64484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5"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184"/>
            <p:cNvSpPr>
              <a:spLocks/>
            </p:cNvSpPr>
            <p:nvPr/>
          </p:nvSpPr>
          <p:spPr bwMode="auto">
            <a:xfrm>
              <a:off x="5861050" y="6413501"/>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185"/>
            <p:cNvSpPr>
              <a:spLocks/>
            </p:cNvSpPr>
            <p:nvPr/>
          </p:nvSpPr>
          <p:spPr bwMode="auto">
            <a:xfrm>
              <a:off x="1630363" y="6359526"/>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186"/>
            <p:cNvSpPr>
              <a:spLocks/>
            </p:cNvSpPr>
            <p:nvPr/>
          </p:nvSpPr>
          <p:spPr bwMode="auto">
            <a:xfrm>
              <a:off x="1471613" y="6359526"/>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9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5"/>
                    <a:pt x="40" y="43"/>
                    <a:pt x="39" y="40"/>
                  </a:cubicBezTo>
                  <a:cubicBezTo>
                    <a:pt x="38" y="37"/>
                    <a:pt x="37" y="35"/>
                    <a:pt x="36" y="32"/>
                  </a:cubicBezTo>
                  <a:cubicBezTo>
                    <a:pt x="34" y="29"/>
                    <a:pt x="33" y="27"/>
                    <a:pt x="31" y="24"/>
                  </a:cubicBezTo>
                  <a:cubicBezTo>
                    <a:pt x="30" y="23"/>
                    <a:pt x="29" y="22"/>
                    <a:pt x="29" y="21"/>
                  </a:cubicBezTo>
                  <a:cubicBezTo>
                    <a:pt x="28" y="19"/>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9"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cubicBezTo>
                    <a:pt x="45" y="77"/>
                    <a:pt x="45" y="77"/>
                    <a:pt x="45" y="77"/>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187"/>
            <p:cNvSpPr>
              <a:spLocks/>
            </p:cNvSpPr>
            <p:nvPr/>
          </p:nvSpPr>
          <p:spPr bwMode="auto">
            <a:xfrm>
              <a:off x="1643063" y="6324601"/>
              <a:ext cx="103188"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188"/>
            <p:cNvSpPr>
              <a:spLocks/>
            </p:cNvSpPr>
            <p:nvPr/>
          </p:nvSpPr>
          <p:spPr bwMode="auto">
            <a:xfrm>
              <a:off x="7583488" y="6483351"/>
              <a:ext cx="295275" cy="339725"/>
            </a:xfrm>
            <a:custGeom>
              <a:avLst/>
              <a:gdLst>
                <a:gd name="T0" fmla="*/ 0 w 71"/>
                <a:gd name="T1" fmla="*/ 75 h 77"/>
                <a:gd name="T2" fmla="*/ 1 w 71"/>
                <a:gd name="T3" fmla="*/ 74 h 77"/>
                <a:gd name="T4" fmla="*/ 1 w 71"/>
                <a:gd name="T5" fmla="*/ 70 h 77"/>
                <a:gd name="T6" fmla="*/ 5 w 71"/>
                <a:gd name="T7" fmla="*/ 58 h 77"/>
                <a:gd name="T8" fmla="*/ 9 w 71"/>
                <a:gd name="T9" fmla="*/ 50 h 77"/>
                <a:gd name="T10" fmla="*/ 11 w 71"/>
                <a:gd name="T11" fmla="*/ 46 h 77"/>
                <a:gd name="T12" fmla="*/ 13 w 71"/>
                <a:gd name="T13" fmla="*/ 42 h 77"/>
                <a:gd name="T14" fmla="*/ 18 w 71"/>
                <a:gd name="T15" fmla="*/ 33 h 77"/>
                <a:gd name="T16" fmla="*/ 24 w 71"/>
                <a:gd name="T17" fmla="*/ 25 h 77"/>
                <a:gd name="T18" fmla="*/ 32 w 71"/>
                <a:gd name="T19" fmla="*/ 17 h 77"/>
                <a:gd name="T20" fmla="*/ 36 w 71"/>
                <a:gd name="T21" fmla="*/ 14 h 77"/>
                <a:gd name="T22" fmla="*/ 40 w 71"/>
                <a:gd name="T23" fmla="*/ 11 h 77"/>
                <a:gd name="T24" fmla="*/ 43 w 71"/>
                <a:gd name="T25" fmla="*/ 9 h 77"/>
                <a:gd name="T26" fmla="*/ 47 w 71"/>
                <a:gd name="T27" fmla="*/ 7 h 77"/>
                <a:gd name="T28" fmla="*/ 51 w 71"/>
                <a:gd name="T29" fmla="*/ 5 h 77"/>
                <a:gd name="T30" fmla="*/ 55 w 71"/>
                <a:gd name="T31" fmla="*/ 4 h 77"/>
                <a:gd name="T32" fmla="*/ 61 w 71"/>
                <a:gd name="T33" fmla="*/ 2 h 77"/>
                <a:gd name="T34" fmla="*/ 66 w 71"/>
                <a:gd name="T35" fmla="*/ 1 h 77"/>
                <a:gd name="T36" fmla="*/ 71 w 71"/>
                <a:gd name="T37" fmla="*/ 0 h 77"/>
                <a:gd name="T38" fmla="*/ 67 w 71"/>
                <a:gd name="T39" fmla="*/ 2 h 77"/>
                <a:gd name="T40" fmla="*/ 62 w 71"/>
                <a:gd name="T41" fmla="*/ 4 h 77"/>
                <a:gd name="T42" fmla="*/ 57 w 71"/>
                <a:gd name="T43" fmla="*/ 7 h 77"/>
                <a:gd name="T44" fmla="*/ 54 w 71"/>
                <a:gd name="T45" fmla="*/ 9 h 77"/>
                <a:gd name="T46" fmla="*/ 51 w 71"/>
                <a:gd name="T47" fmla="*/ 12 h 77"/>
                <a:gd name="T48" fmla="*/ 48 w 71"/>
                <a:gd name="T49" fmla="*/ 14 h 77"/>
                <a:gd name="T50" fmla="*/ 45 w 71"/>
                <a:gd name="T51" fmla="*/ 17 h 77"/>
                <a:gd name="T52" fmla="*/ 42 w 71"/>
                <a:gd name="T53" fmla="*/ 21 h 77"/>
                <a:gd name="T54" fmla="*/ 40 w 71"/>
                <a:gd name="T55" fmla="*/ 24 h 77"/>
                <a:gd name="T56" fmla="*/ 35 w 71"/>
                <a:gd name="T57" fmla="*/ 32 h 77"/>
                <a:gd name="T58" fmla="*/ 32 w 71"/>
                <a:gd name="T59" fmla="*/ 40 h 77"/>
                <a:gd name="T60" fmla="*/ 29 w 71"/>
                <a:gd name="T61" fmla="*/ 48 h 77"/>
                <a:gd name="T62" fmla="*/ 28 w 71"/>
                <a:gd name="T63" fmla="*/ 52 h 77"/>
                <a:gd name="T64" fmla="*/ 27 w 71"/>
                <a:gd name="T65" fmla="*/ 56 h 77"/>
                <a:gd name="T66" fmla="*/ 26 w 71"/>
                <a:gd name="T67" fmla="*/ 63 h 77"/>
                <a:gd name="T68" fmla="*/ 26 w 71"/>
                <a:gd name="T69" fmla="*/ 73 h 77"/>
                <a:gd name="T70" fmla="*/ 26 w 71"/>
                <a:gd name="T71" fmla="*/ 76 h 77"/>
                <a:gd name="T72" fmla="*/ 26 w 71"/>
                <a:gd name="T73" fmla="*/ 77 h 77"/>
                <a:gd name="T74" fmla="*/ 0 w 71"/>
                <a:gd name="T75" fmla="*/ 7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7">
                  <a:moveTo>
                    <a:pt x="0" y="75"/>
                  </a:moveTo>
                  <a:cubicBezTo>
                    <a:pt x="0" y="75"/>
                    <a:pt x="0" y="75"/>
                    <a:pt x="1" y="74"/>
                  </a:cubicBezTo>
                  <a:cubicBezTo>
                    <a:pt x="1" y="73"/>
                    <a:pt x="1" y="71"/>
                    <a:pt x="1" y="70"/>
                  </a:cubicBezTo>
                  <a:cubicBezTo>
                    <a:pt x="2" y="67"/>
                    <a:pt x="4" y="63"/>
                    <a:pt x="5" y="58"/>
                  </a:cubicBezTo>
                  <a:cubicBezTo>
                    <a:pt x="6" y="55"/>
                    <a:pt x="7" y="53"/>
                    <a:pt x="9" y="50"/>
                  </a:cubicBezTo>
                  <a:cubicBezTo>
                    <a:pt x="9" y="49"/>
                    <a:pt x="10" y="47"/>
                    <a:pt x="11" y="46"/>
                  </a:cubicBezTo>
                  <a:cubicBezTo>
                    <a:pt x="11" y="44"/>
                    <a:pt x="12" y="43"/>
                    <a:pt x="13" y="42"/>
                  </a:cubicBezTo>
                  <a:cubicBezTo>
                    <a:pt x="14" y="39"/>
                    <a:pt x="16" y="36"/>
                    <a:pt x="18" y="33"/>
                  </a:cubicBezTo>
                  <a:cubicBezTo>
                    <a:pt x="20" y="30"/>
                    <a:pt x="22" y="27"/>
                    <a:pt x="24" y="25"/>
                  </a:cubicBezTo>
                  <a:cubicBezTo>
                    <a:pt x="27" y="22"/>
                    <a:pt x="29" y="20"/>
                    <a:pt x="32" y="17"/>
                  </a:cubicBezTo>
                  <a:cubicBezTo>
                    <a:pt x="33" y="16"/>
                    <a:pt x="34" y="15"/>
                    <a:pt x="36" y="14"/>
                  </a:cubicBezTo>
                  <a:cubicBezTo>
                    <a:pt x="37" y="13"/>
                    <a:pt x="38" y="12"/>
                    <a:pt x="40" y="11"/>
                  </a:cubicBezTo>
                  <a:cubicBezTo>
                    <a:pt x="41" y="10"/>
                    <a:pt x="42" y="10"/>
                    <a:pt x="43" y="9"/>
                  </a:cubicBezTo>
                  <a:cubicBezTo>
                    <a:pt x="45" y="8"/>
                    <a:pt x="46" y="7"/>
                    <a:pt x="47" y="7"/>
                  </a:cubicBezTo>
                  <a:cubicBezTo>
                    <a:pt x="49" y="6"/>
                    <a:pt x="50" y="5"/>
                    <a:pt x="51" y="5"/>
                  </a:cubicBezTo>
                  <a:cubicBezTo>
                    <a:pt x="52" y="4"/>
                    <a:pt x="54" y="4"/>
                    <a:pt x="55" y="4"/>
                  </a:cubicBezTo>
                  <a:cubicBezTo>
                    <a:pt x="57" y="3"/>
                    <a:pt x="59" y="2"/>
                    <a:pt x="61" y="2"/>
                  </a:cubicBezTo>
                  <a:cubicBezTo>
                    <a:pt x="63" y="1"/>
                    <a:pt x="65" y="1"/>
                    <a:pt x="66" y="1"/>
                  </a:cubicBezTo>
                  <a:cubicBezTo>
                    <a:pt x="69" y="0"/>
                    <a:pt x="71" y="0"/>
                    <a:pt x="71" y="0"/>
                  </a:cubicBezTo>
                  <a:cubicBezTo>
                    <a:pt x="71" y="0"/>
                    <a:pt x="69" y="1"/>
                    <a:pt x="67" y="2"/>
                  </a:cubicBezTo>
                  <a:cubicBezTo>
                    <a:pt x="65" y="2"/>
                    <a:pt x="64" y="3"/>
                    <a:pt x="62" y="4"/>
                  </a:cubicBezTo>
                  <a:cubicBezTo>
                    <a:pt x="60" y="5"/>
                    <a:pt x="59" y="6"/>
                    <a:pt x="57" y="7"/>
                  </a:cubicBezTo>
                  <a:cubicBezTo>
                    <a:pt x="56" y="8"/>
                    <a:pt x="55" y="8"/>
                    <a:pt x="54" y="9"/>
                  </a:cubicBezTo>
                  <a:cubicBezTo>
                    <a:pt x="53" y="10"/>
                    <a:pt x="52" y="11"/>
                    <a:pt x="51" y="12"/>
                  </a:cubicBezTo>
                  <a:cubicBezTo>
                    <a:pt x="50" y="13"/>
                    <a:pt x="49" y="13"/>
                    <a:pt x="48" y="14"/>
                  </a:cubicBezTo>
                  <a:cubicBezTo>
                    <a:pt x="47" y="15"/>
                    <a:pt x="46" y="16"/>
                    <a:pt x="45" y="17"/>
                  </a:cubicBezTo>
                  <a:cubicBezTo>
                    <a:pt x="44" y="19"/>
                    <a:pt x="43" y="20"/>
                    <a:pt x="42" y="21"/>
                  </a:cubicBezTo>
                  <a:cubicBezTo>
                    <a:pt x="41" y="22"/>
                    <a:pt x="40" y="23"/>
                    <a:pt x="40" y="24"/>
                  </a:cubicBezTo>
                  <a:cubicBezTo>
                    <a:pt x="38" y="27"/>
                    <a:pt x="37" y="29"/>
                    <a:pt x="35" y="32"/>
                  </a:cubicBezTo>
                  <a:cubicBezTo>
                    <a:pt x="34" y="35"/>
                    <a:pt x="33" y="37"/>
                    <a:pt x="32" y="40"/>
                  </a:cubicBezTo>
                  <a:cubicBezTo>
                    <a:pt x="31" y="43"/>
                    <a:pt x="30" y="46"/>
                    <a:pt x="29" y="48"/>
                  </a:cubicBezTo>
                  <a:cubicBezTo>
                    <a:pt x="29" y="50"/>
                    <a:pt x="29" y="51"/>
                    <a:pt x="28" y="52"/>
                  </a:cubicBezTo>
                  <a:cubicBezTo>
                    <a:pt x="28" y="53"/>
                    <a:pt x="28" y="55"/>
                    <a:pt x="27" y="56"/>
                  </a:cubicBezTo>
                  <a:cubicBezTo>
                    <a:pt x="27" y="58"/>
                    <a:pt x="27" y="61"/>
                    <a:pt x="26" y="63"/>
                  </a:cubicBezTo>
                  <a:cubicBezTo>
                    <a:pt x="26" y="67"/>
                    <a:pt x="26" y="71"/>
                    <a:pt x="26" y="73"/>
                  </a:cubicBezTo>
                  <a:cubicBezTo>
                    <a:pt x="26" y="75"/>
                    <a:pt x="26" y="76"/>
                    <a:pt x="26" y="76"/>
                  </a:cubicBezTo>
                  <a:cubicBezTo>
                    <a:pt x="26" y="77"/>
                    <a:pt x="26" y="77"/>
                    <a:pt x="26" y="77"/>
                  </a:cubicBezTo>
                  <a:lnTo>
                    <a:pt x="0" y="7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189"/>
            <p:cNvSpPr>
              <a:spLocks/>
            </p:cNvSpPr>
            <p:nvPr/>
          </p:nvSpPr>
          <p:spPr bwMode="auto">
            <a:xfrm>
              <a:off x="7424738" y="6483351"/>
              <a:ext cx="292100" cy="339725"/>
            </a:xfrm>
            <a:custGeom>
              <a:avLst/>
              <a:gdLst>
                <a:gd name="T0" fmla="*/ 45 w 70"/>
                <a:gd name="T1" fmla="*/ 77 h 77"/>
                <a:gd name="T2" fmla="*/ 45 w 70"/>
                <a:gd name="T3" fmla="*/ 76 h 77"/>
                <a:gd name="T4" fmla="*/ 45 w 70"/>
                <a:gd name="T5" fmla="*/ 73 h 77"/>
                <a:gd name="T6" fmla="*/ 44 w 70"/>
                <a:gd name="T7" fmla="*/ 63 h 77"/>
                <a:gd name="T8" fmla="*/ 43 w 70"/>
                <a:gd name="T9" fmla="*/ 56 h 77"/>
                <a:gd name="T10" fmla="*/ 42 w 70"/>
                <a:gd name="T11" fmla="*/ 52 h 77"/>
                <a:gd name="T12" fmla="*/ 41 w 70"/>
                <a:gd name="T13" fmla="*/ 48 h 77"/>
                <a:gd name="T14" fmla="*/ 39 w 70"/>
                <a:gd name="T15" fmla="*/ 40 h 77"/>
                <a:gd name="T16" fmla="*/ 36 w 70"/>
                <a:gd name="T17" fmla="*/ 32 h 77"/>
                <a:gd name="T18" fmla="*/ 31 w 70"/>
                <a:gd name="T19" fmla="*/ 24 h 77"/>
                <a:gd name="T20" fmla="*/ 29 w 70"/>
                <a:gd name="T21" fmla="*/ 21 h 77"/>
                <a:gd name="T22" fmla="*/ 26 w 70"/>
                <a:gd name="T23" fmla="*/ 17 h 77"/>
                <a:gd name="T24" fmla="*/ 23 w 70"/>
                <a:gd name="T25" fmla="*/ 14 h 77"/>
                <a:gd name="T26" fmla="*/ 20 w 70"/>
                <a:gd name="T27" fmla="*/ 12 h 77"/>
                <a:gd name="T28" fmla="*/ 17 w 70"/>
                <a:gd name="T29" fmla="*/ 9 h 77"/>
                <a:gd name="T30" fmla="*/ 14 w 70"/>
                <a:gd name="T31" fmla="*/ 7 h 77"/>
                <a:gd name="T32" fmla="*/ 8 w 70"/>
                <a:gd name="T33" fmla="*/ 4 h 77"/>
                <a:gd name="T34" fmla="*/ 4 w 70"/>
                <a:gd name="T35" fmla="*/ 2 h 77"/>
                <a:gd name="T36" fmla="*/ 0 w 70"/>
                <a:gd name="T37" fmla="*/ 0 h 77"/>
                <a:gd name="T38" fmla="*/ 4 w 70"/>
                <a:gd name="T39" fmla="*/ 1 h 77"/>
                <a:gd name="T40" fmla="*/ 9 w 70"/>
                <a:gd name="T41" fmla="*/ 2 h 77"/>
                <a:gd name="T42" fmla="*/ 16 w 70"/>
                <a:gd name="T43" fmla="*/ 4 h 77"/>
                <a:gd name="T44" fmla="*/ 19 w 70"/>
                <a:gd name="T45" fmla="*/ 5 h 77"/>
                <a:gd name="T46" fmla="*/ 23 w 70"/>
                <a:gd name="T47" fmla="*/ 7 h 77"/>
                <a:gd name="T48" fmla="*/ 27 w 70"/>
                <a:gd name="T49" fmla="*/ 9 h 77"/>
                <a:gd name="T50" fmla="*/ 31 w 70"/>
                <a:gd name="T51" fmla="*/ 11 h 77"/>
                <a:gd name="T52" fmla="*/ 35 w 70"/>
                <a:gd name="T53" fmla="*/ 14 h 77"/>
                <a:gd name="T54" fmla="*/ 39 w 70"/>
                <a:gd name="T55" fmla="*/ 17 h 77"/>
                <a:gd name="T56" fmla="*/ 46 w 70"/>
                <a:gd name="T57" fmla="*/ 25 h 77"/>
                <a:gd name="T58" fmla="*/ 53 w 70"/>
                <a:gd name="T59" fmla="*/ 33 h 77"/>
                <a:gd name="T60" fmla="*/ 58 w 70"/>
                <a:gd name="T61" fmla="*/ 42 h 77"/>
                <a:gd name="T62" fmla="*/ 60 w 70"/>
                <a:gd name="T63" fmla="*/ 46 h 77"/>
                <a:gd name="T64" fmla="*/ 62 w 70"/>
                <a:gd name="T65" fmla="*/ 50 h 77"/>
                <a:gd name="T66" fmla="*/ 65 w 70"/>
                <a:gd name="T67" fmla="*/ 58 h 77"/>
                <a:gd name="T68" fmla="*/ 69 w 70"/>
                <a:gd name="T69" fmla="*/ 70 h 77"/>
                <a:gd name="T70" fmla="*/ 70 w 70"/>
                <a:gd name="T71" fmla="*/ 74 h 77"/>
                <a:gd name="T72" fmla="*/ 70 w 70"/>
                <a:gd name="T73" fmla="*/ 75 h 77"/>
                <a:gd name="T74" fmla="*/ 45 w 70"/>
                <a:gd name="T75"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0" h="77">
                  <a:moveTo>
                    <a:pt x="45" y="77"/>
                  </a:moveTo>
                  <a:cubicBezTo>
                    <a:pt x="45" y="77"/>
                    <a:pt x="45" y="77"/>
                    <a:pt x="45" y="76"/>
                  </a:cubicBezTo>
                  <a:cubicBezTo>
                    <a:pt x="45" y="76"/>
                    <a:pt x="45" y="75"/>
                    <a:pt x="45" y="73"/>
                  </a:cubicBezTo>
                  <a:cubicBezTo>
                    <a:pt x="45" y="71"/>
                    <a:pt x="45" y="67"/>
                    <a:pt x="44" y="63"/>
                  </a:cubicBezTo>
                  <a:cubicBezTo>
                    <a:pt x="44" y="61"/>
                    <a:pt x="44" y="58"/>
                    <a:pt x="43" y="56"/>
                  </a:cubicBezTo>
                  <a:cubicBezTo>
                    <a:pt x="43" y="55"/>
                    <a:pt x="43" y="53"/>
                    <a:pt x="42" y="52"/>
                  </a:cubicBezTo>
                  <a:cubicBezTo>
                    <a:pt x="42" y="51"/>
                    <a:pt x="42" y="50"/>
                    <a:pt x="41" y="48"/>
                  </a:cubicBezTo>
                  <a:cubicBezTo>
                    <a:pt x="41" y="46"/>
                    <a:pt x="40" y="43"/>
                    <a:pt x="39" y="40"/>
                  </a:cubicBezTo>
                  <a:cubicBezTo>
                    <a:pt x="38" y="37"/>
                    <a:pt x="37" y="35"/>
                    <a:pt x="36" y="32"/>
                  </a:cubicBezTo>
                  <a:cubicBezTo>
                    <a:pt x="34" y="29"/>
                    <a:pt x="33" y="27"/>
                    <a:pt x="31" y="24"/>
                  </a:cubicBezTo>
                  <a:cubicBezTo>
                    <a:pt x="30" y="23"/>
                    <a:pt x="29" y="22"/>
                    <a:pt x="29" y="21"/>
                  </a:cubicBezTo>
                  <a:cubicBezTo>
                    <a:pt x="28" y="20"/>
                    <a:pt x="27" y="19"/>
                    <a:pt x="26" y="17"/>
                  </a:cubicBezTo>
                  <a:cubicBezTo>
                    <a:pt x="25" y="16"/>
                    <a:pt x="24" y="15"/>
                    <a:pt x="23" y="14"/>
                  </a:cubicBezTo>
                  <a:cubicBezTo>
                    <a:pt x="22" y="13"/>
                    <a:pt x="21" y="13"/>
                    <a:pt x="20" y="12"/>
                  </a:cubicBezTo>
                  <a:cubicBezTo>
                    <a:pt x="19" y="11"/>
                    <a:pt x="18" y="10"/>
                    <a:pt x="17" y="9"/>
                  </a:cubicBezTo>
                  <a:cubicBezTo>
                    <a:pt x="16" y="8"/>
                    <a:pt x="15" y="8"/>
                    <a:pt x="14" y="7"/>
                  </a:cubicBezTo>
                  <a:cubicBezTo>
                    <a:pt x="12" y="6"/>
                    <a:pt x="10" y="5"/>
                    <a:pt x="8" y="4"/>
                  </a:cubicBezTo>
                  <a:cubicBezTo>
                    <a:pt x="7" y="3"/>
                    <a:pt x="5" y="2"/>
                    <a:pt x="4" y="2"/>
                  </a:cubicBezTo>
                  <a:cubicBezTo>
                    <a:pt x="1" y="1"/>
                    <a:pt x="0" y="0"/>
                    <a:pt x="0" y="0"/>
                  </a:cubicBezTo>
                  <a:cubicBezTo>
                    <a:pt x="0" y="0"/>
                    <a:pt x="1" y="0"/>
                    <a:pt x="4" y="1"/>
                  </a:cubicBezTo>
                  <a:cubicBezTo>
                    <a:pt x="6" y="1"/>
                    <a:pt x="7" y="1"/>
                    <a:pt x="9" y="2"/>
                  </a:cubicBezTo>
                  <a:cubicBezTo>
                    <a:pt x="11" y="2"/>
                    <a:pt x="13" y="3"/>
                    <a:pt x="16" y="4"/>
                  </a:cubicBezTo>
                  <a:cubicBezTo>
                    <a:pt x="17" y="4"/>
                    <a:pt x="18" y="4"/>
                    <a:pt x="19" y="5"/>
                  </a:cubicBezTo>
                  <a:cubicBezTo>
                    <a:pt x="21" y="5"/>
                    <a:pt x="22" y="6"/>
                    <a:pt x="23" y="7"/>
                  </a:cubicBezTo>
                  <a:cubicBezTo>
                    <a:pt x="24" y="7"/>
                    <a:pt x="26" y="8"/>
                    <a:pt x="27" y="9"/>
                  </a:cubicBezTo>
                  <a:cubicBezTo>
                    <a:pt x="28" y="10"/>
                    <a:pt x="30" y="10"/>
                    <a:pt x="31" y="11"/>
                  </a:cubicBezTo>
                  <a:cubicBezTo>
                    <a:pt x="32" y="12"/>
                    <a:pt x="34" y="13"/>
                    <a:pt x="35" y="14"/>
                  </a:cubicBezTo>
                  <a:cubicBezTo>
                    <a:pt x="36" y="15"/>
                    <a:pt x="38" y="16"/>
                    <a:pt x="39" y="17"/>
                  </a:cubicBezTo>
                  <a:cubicBezTo>
                    <a:pt x="42" y="20"/>
                    <a:pt x="44" y="22"/>
                    <a:pt x="46" y="25"/>
                  </a:cubicBezTo>
                  <a:cubicBezTo>
                    <a:pt x="48" y="27"/>
                    <a:pt x="51" y="30"/>
                    <a:pt x="53" y="33"/>
                  </a:cubicBezTo>
                  <a:cubicBezTo>
                    <a:pt x="54" y="36"/>
                    <a:pt x="56" y="39"/>
                    <a:pt x="58" y="42"/>
                  </a:cubicBezTo>
                  <a:cubicBezTo>
                    <a:pt x="59" y="43"/>
                    <a:pt x="59" y="44"/>
                    <a:pt x="60" y="46"/>
                  </a:cubicBezTo>
                  <a:cubicBezTo>
                    <a:pt x="61" y="47"/>
                    <a:pt x="61" y="49"/>
                    <a:pt x="62" y="50"/>
                  </a:cubicBezTo>
                  <a:cubicBezTo>
                    <a:pt x="63" y="53"/>
                    <a:pt x="64" y="55"/>
                    <a:pt x="65" y="58"/>
                  </a:cubicBezTo>
                  <a:cubicBezTo>
                    <a:pt x="67" y="63"/>
                    <a:pt x="68" y="67"/>
                    <a:pt x="69" y="70"/>
                  </a:cubicBezTo>
                  <a:cubicBezTo>
                    <a:pt x="70" y="71"/>
                    <a:pt x="70" y="73"/>
                    <a:pt x="70" y="74"/>
                  </a:cubicBezTo>
                  <a:cubicBezTo>
                    <a:pt x="70" y="75"/>
                    <a:pt x="70" y="75"/>
                    <a:pt x="70" y="75"/>
                  </a:cubicBezTo>
                  <a:lnTo>
                    <a:pt x="45" y="7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190"/>
            <p:cNvSpPr>
              <a:spLocks/>
            </p:cNvSpPr>
            <p:nvPr/>
          </p:nvSpPr>
          <p:spPr bwMode="auto">
            <a:xfrm>
              <a:off x="7596188" y="6448426"/>
              <a:ext cx="104775" cy="322263"/>
            </a:xfrm>
            <a:custGeom>
              <a:avLst/>
              <a:gdLst>
                <a:gd name="T0" fmla="*/ 0 w 25"/>
                <a:gd name="T1" fmla="*/ 73 h 73"/>
                <a:gd name="T2" fmla="*/ 0 w 25"/>
                <a:gd name="T3" fmla="*/ 70 h 73"/>
                <a:gd name="T4" fmla="*/ 1 w 25"/>
                <a:gd name="T5" fmla="*/ 61 h 73"/>
                <a:gd name="T6" fmla="*/ 5 w 25"/>
                <a:gd name="T7" fmla="*/ 34 h 73"/>
                <a:gd name="T8" fmla="*/ 9 w 25"/>
                <a:gd name="T9" fmla="*/ 20 h 73"/>
                <a:gd name="T10" fmla="*/ 12 w 25"/>
                <a:gd name="T11" fmla="*/ 14 h 73"/>
                <a:gd name="T12" fmla="*/ 15 w 25"/>
                <a:gd name="T13" fmla="*/ 9 h 73"/>
                <a:gd name="T14" fmla="*/ 18 w 25"/>
                <a:gd name="T15" fmla="*/ 5 h 73"/>
                <a:gd name="T16" fmla="*/ 20 w 25"/>
                <a:gd name="T17" fmla="*/ 2 h 73"/>
                <a:gd name="T18" fmla="*/ 23 w 25"/>
                <a:gd name="T19" fmla="*/ 0 h 73"/>
                <a:gd name="T20" fmla="*/ 21 w 25"/>
                <a:gd name="T21" fmla="*/ 3 h 73"/>
                <a:gd name="T22" fmla="*/ 20 w 25"/>
                <a:gd name="T23" fmla="*/ 6 h 73"/>
                <a:gd name="T24" fmla="*/ 19 w 25"/>
                <a:gd name="T25" fmla="*/ 11 h 73"/>
                <a:gd name="T26" fmla="*/ 18 w 25"/>
                <a:gd name="T27" fmla="*/ 16 h 73"/>
                <a:gd name="T28" fmla="*/ 17 w 25"/>
                <a:gd name="T29" fmla="*/ 22 h 73"/>
                <a:gd name="T30" fmla="*/ 18 w 25"/>
                <a:gd name="T31" fmla="*/ 35 h 73"/>
                <a:gd name="T32" fmla="*/ 22 w 25"/>
                <a:gd name="T33" fmla="*/ 60 h 73"/>
                <a:gd name="T34" fmla="*/ 24 w 25"/>
                <a:gd name="T35" fmla="*/ 67 h 73"/>
                <a:gd name="T36" fmla="*/ 25 w 25"/>
                <a:gd name="T37" fmla="*/ 70 h 73"/>
                <a:gd name="T38" fmla="*/ 0 w 25"/>
                <a:gd name="T39"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73">
                  <a:moveTo>
                    <a:pt x="0" y="73"/>
                  </a:moveTo>
                  <a:cubicBezTo>
                    <a:pt x="0" y="73"/>
                    <a:pt x="0" y="72"/>
                    <a:pt x="0" y="70"/>
                  </a:cubicBezTo>
                  <a:cubicBezTo>
                    <a:pt x="0" y="67"/>
                    <a:pt x="0" y="64"/>
                    <a:pt x="1" y="61"/>
                  </a:cubicBezTo>
                  <a:cubicBezTo>
                    <a:pt x="1" y="53"/>
                    <a:pt x="3" y="44"/>
                    <a:pt x="5" y="34"/>
                  </a:cubicBezTo>
                  <a:cubicBezTo>
                    <a:pt x="6" y="29"/>
                    <a:pt x="8" y="25"/>
                    <a:pt x="9" y="20"/>
                  </a:cubicBezTo>
                  <a:cubicBezTo>
                    <a:pt x="10" y="18"/>
                    <a:pt x="11" y="16"/>
                    <a:pt x="12" y="14"/>
                  </a:cubicBezTo>
                  <a:cubicBezTo>
                    <a:pt x="13" y="12"/>
                    <a:pt x="14" y="11"/>
                    <a:pt x="15" y="9"/>
                  </a:cubicBezTo>
                  <a:cubicBezTo>
                    <a:pt x="16" y="7"/>
                    <a:pt x="17" y="6"/>
                    <a:pt x="18" y="5"/>
                  </a:cubicBezTo>
                  <a:cubicBezTo>
                    <a:pt x="19" y="4"/>
                    <a:pt x="20" y="3"/>
                    <a:pt x="20" y="2"/>
                  </a:cubicBezTo>
                  <a:cubicBezTo>
                    <a:pt x="22" y="1"/>
                    <a:pt x="23" y="0"/>
                    <a:pt x="23" y="0"/>
                  </a:cubicBezTo>
                  <a:cubicBezTo>
                    <a:pt x="23" y="0"/>
                    <a:pt x="22" y="1"/>
                    <a:pt x="21" y="3"/>
                  </a:cubicBezTo>
                  <a:cubicBezTo>
                    <a:pt x="21" y="4"/>
                    <a:pt x="20" y="5"/>
                    <a:pt x="20" y="6"/>
                  </a:cubicBezTo>
                  <a:cubicBezTo>
                    <a:pt x="19" y="7"/>
                    <a:pt x="19" y="9"/>
                    <a:pt x="19" y="11"/>
                  </a:cubicBezTo>
                  <a:cubicBezTo>
                    <a:pt x="18" y="12"/>
                    <a:pt x="18" y="14"/>
                    <a:pt x="18" y="16"/>
                  </a:cubicBezTo>
                  <a:cubicBezTo>
                    <a:pt x="18" y="18"/>
                    <a:pt x="17" y="20"/>
                    <a:pt x="17" y="22"/>
                  </a:cubicBezTo>
                  <a:cubicBezTo>
                    <a:pt x="17" y="26"/>
                    <a:pt x="18" y="31"/>
                    <a:pt x="18" y="35"/>
                  </a:cubicBezTo>
                  <a:cubicBezTo>
                    <a:pt x="19" y="44"/>
                    <a:pt x="21" y="53"/>
                    <a:pt x="22" y="60"/>
                  </a:cubicBezTo>
                  <a:cubicBezTo>
                    <a:pt x="23" y="63"/>
                    <a:pt x="24" y="65"/>
                    <a:pt x="24" y="67"/>
                  </a:cubicBezTo>
                  <a:cubicBezTo>
                    <a:pt x="25" y="69"/>
                    <a:pt x="25" y="70"/>
                    <a:pt x="25" y="70"/>
                  </a:cubicBezTo>
                  <a:lnTo>
                    <a:pt x="0" y="73"/>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191"/>
            <p:cNvSpPr>
              <a:spLocks/>
            </p:cNvSpPr>
            <p:nvPr/>
          </p:nvSpPr>
          <p:spPr bwMode="auto">
            <a:xfrm>
              <a:off x="10601326" y="6223001"/>
              <a:ext cx="430213" cy="498475"/>
            </a:xfrm>
            <a:custGeom>
              <a:avLst/>
              <a:gdLst>
                <a:gd name="T0" fmla="*/ 0 w 103"/>
                <a:gd name="T1" fmla="*/ 110 h 113"/>
                <a:gd name="T2" fmla="*/ 0 w 103"/>
                <a:gd name="T3" fmla="*/ 108 h 113"/>
                <a:gd name="T4" fmla="*/ 1 w 103"/>
                <a:gd name="T5" fmla="*/ 102 h 113"/>
                <a:gd name="T6" fmla="*/ 7 w 103"/>
                <a:gd name="T7" fmla="*/ 85 h 113"/>
                <a:gd name="T8" fmla="*/ 18 w 103"/>
                <a:gd name="T9" fmla="*/ 61 h 113"/>
                <a:gd name="T10" fmla="*/ 35 w 103"/>
                <a:gd name="T11" fmla="*/ 36 h 113"/>
                <a:gd name="T12" fmla="*/ 46 w 103"/>
                <a:gd name="T13" fmla="*/ 25 h 113"/>
                <a:gd name="T14" fmla="*/ 57 w 103"/>
                <a:gd name="T15" fmla="*/ 16 h 113"/>
                <a:gd name="T16" fmla="*/ 63 w 103"/>
                <a:gd name="T17" fmla="*/ 13 h 113"/>
                <a:gd name="T18" fmla="*/ 69 w 103"/>
                <a:gd name="T19" fmla="*/ 10 h 113"/>
                <a:gd name="T20" fmla="*/ 80 w 103"/>
                <a:gd name="T21" fmla="*/ 5 h 113"/>
                <a:gd name="T22" fmla="*/ 89 w 103"/>
                <a:gd name="T23" fmla="*/ 2 h 113"/>
                <a:gd name="T24" fmla="*/ 96 w 103"/>
                <a:gd name="T25" fmla="*/ 1 h 113"/>
                <a:gd name="T26" fmla="*/ 103 w 103"/>
                <a:gd name="T27" fmla="*/ 0 h 113"/>
                <a:gd name="T28" fmla="*/ 97 w 103"/>
                <a:gd name="T29" fmla="*/ 2 h 113"/>
                <a:gd name="T30" fmla="*/ 90 w 103"/>
                <a:gd name="T31" fmla="*/ 5 h 113"/>
                <a:gd name="T32" fmla="*/ 82 w 103"/>
                <a:gd name="T33" fmla="*/ 10 h 113"/>
                <a:gd name="T34" fmla="*/ 73 w 103"/>
                <a:gd name="T35" fmla="*/ 17 h 113"/>
                <a:gd name="T36" fmla="*/ 69 w 103"/>
                <a:gd name="T37" fmla="*/ 21 h 113"/>
                <a:gd name="T38" fmla="*/ 65 w 103"/>
                <a:gd name="T39" fmla="*/ 25 h 113"/>
                <a:gd name="T40" fmla="*/ 57 w 103"/>
                <a:gd name="T41" fmla="*/ 35 h 113"/>
                <a:gd name="T42" fmla="*/ 51 w 103"/>
                <a:gd name="T43" fmla="*/ 47 h 113"/>
                <a:gd name="T44" fmla="*/ 38 w 103"/>
                <a:gd name="T45" fmla="*/ 92 h 113"/>
                <a:gd name="T46" fmla="*/ 37 w 103"/>
                <a:gd name="T47" fmla="*/ 108 h 113"/>
                <a:gd name="T48" fmla="*/ 37 w 103"/>
                <a:gd name="T49" fmla="*/ 112 h 113"/>
                <a:gd name="T50" fmla="*/ 37 w 103"/>
                <a:gd name="T51" fmla="*/ 112 h 113"/>
                <a:gd name="T52" fmla="*/ 37 w 103"/>
                <a:gd name="T53" fmla="*/ 113 h 113"/>
                <a:gd name="T54" fmla="*/ 0 w 103"/>
                <a:gd name="T55" fmla="*/ 11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3" h="113">
                  <a:moveTo>
                    <a:pt x="0" y="110"/>
                  </a:moveTo>
                  <a:cubicBezTo>
                    <a:pt x="0" y="110"/>
                    <a:pt x="0" y="109"/>
                    <a:pt x="0" y="108"/>
                  </a:cubicBezTo>
                  <a:cubicBezTo>
                    <a:pt x="0" y="106"/>
                    <a:pt x="1" y="105"/>
                    <a:pt x="1" y="102"/>
                  </a:cubicBezTo>
                  <a:cubicBezTo>
                    <a:pt x="3" y="98"/>
                    <a:pt x="4" y="92"/>
                    <a:pt x="7" y="85"/>
                  </a:cubicBezTo>
                  <a:cubicBezTo>
                    <a:pt x="10" y="77"/>
                    <a:pt x="13" y="69"/>
                    <a:pt x="18" y="61"/>
                  </a:cubicBezTo>
                  <a:cubicBezTo>
                    <a:pt x="23" y="52"/>
                    <a:pt x="28" y="44"/>
                    <a:pt x="35" y="36"/>
                  </a:cubicBezTo>
                  <a:cubicBezTo>
                    <a:pt x="38" y="32"/>
                    <a:pt x="42" y="29"/>
                    <a:pt x="46" y="25"/>
                  </a:cubicBezTo>
                  <a:cubicBezTo>
                    <a:pt x="49" y="22"/>
                    <a:pt x="53" y="19"/>
                    <a:pt x="57" y="16"/>
                  </a:cubicBezTo>
                  <a:cubicBezTo>
                    <a:pt x="59" y="15"/>
                    <a:pt x="61" y="14"/>
                    <a:pt x="63" y="13"/>
                  </a:cubicBezTo>
                  <a:cubicBezTo>
                    <a:pt x="65" y="12"/>
                    <a:pt x="67" y="11"/>
                    <a:pt x="69" y="10"/>
                  </a:cubicBezTo>
                  <a:cubicBezTo>
                    <a:pt x="73" y="8"/>
                    <a:pt x="76" y="6"/>
                    <a:pt x="80" y="5"/>
                  </a:cubicBezTo>
                  <a:cubicBezTo>
                    <a:pt x="83" y="4"/>
                    <a:pt x="86" y="3"/>
                    <a:pt x="89" y="2"/>
                  </a:cubicBezTo>
                  <a:cubicBezTo>
                    <a:pt x="92" y="2"/>
                    <a:pt x="94" y="1"/>
                    <a:pt x="96" y="1"/>
                  </a:cubicBezTo>
                  <a:cubicBezTo>
                    <a:pt x="101" y="0"/>
                    <a:pt x="103" y="0"/>
                    <a:pt x="103" y="0"/>
                  </a:cubicBezTo>
                  <a:cubicBezTo>
                    <a:pt x="103" y="0"/>
                    <a:pt x="101" y="1"/>
                    <a:pt x="97" y="2"/>
                  </a:cubicBezTo>
                  <a:cubicBezTo>
                    <a:pt x="95" y="3"/>
                    <a:pt x="93" y="4"/>
                    <a:pt x="90" y="5"/>
                  </a:cubicBezTo>
                  <a:cubicBezTo>
                    <a:pt x="88" y="7"/>
                    <a:pt x="85" y="8"/>
                    <a:pt x="82" y="10"/>
                  </a:cubicBezTo>
                  <a:cubicBezTo>
                    <a:pt x="79" y="12"/>
                    <a:pt x="76" y="14"/>
                    <a:pt x="73" y="17"/>
                  </a:cubicBezTo>
                  <a:cubicBezTo>
                    <a:pt x="72" y="18"/>
                    <a:pt x="71" y="20"/>
                    <a:pt x="69" y="21"/>
                  </a:cubicBezTo>
                  <a:cubicBezTo>
                    <a:pt x="68" y="22"/>
                    <a:pt x="66" y="24"/>
                    <a:pt x="65" y="25"/>
                  </a:cubicBezTo>
                  <a:cubicBezTo>
                    <a:pt x="62" y="28"/>
                    <a:pt x="60" y="32"/>
                    <a:pt x="57" y="35"/>
                  </a:cubicBezTo>
                  <a:cubicBezTo>
                    <a:pt x="55" y="39"/>
                    <a:pt x="53" y="43"/>
                    <a:pt x="51" y="47"/>
                  </a:cubicBezTo>
                  <a:cubicBezTo>
                    <a:pt x="43" y="62"/>
                    <a:pt x="39" y="79"/>
                    <a:pt x="38" y="92"/>
                  </a:cubicBezTo>
                  <a:cubicBezTo>
                    <a:pt x="37" y="99"/>
                    <a:pt x="37" y="104"/>
                    <a:pt x="37" y="108"/>
                  </a:cubicBezTo>
                  <a:cubicBezTo>
                    <a:pt x="37" y="109"/>
                    <a:pt x="37" y="111"/>
                    <a:pt x="37" y="112"/>
                  </a:cubicBezTo>
                  <a:cubicBezTo>
                    <a:pt x="37" y="112"/>
                    <a:pt x="37" y="112"/>
                    <a:pt x="37" y="112"/>
                  </a:cubicBezTo>
                  <a:cubicBezTo>
                    <a:pt x="37" y="113"/>
                    <a:pt x="37" y="113"/>
                    <a:pt x="37" y="113"/>
                  </a:cubicBezTo>
                  <a:lnTo>
                    <a:pt x="0" y="11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192"/>
            <p:cNvSpPr>
              <a:spLocks/>
            </p:cNvSpPr>
            <p:nvPr/>
          </p:nvSpPr>
          <p:spPr bwMode="auto">
            <a:xfrm>
              <a:off x="10364788" y="6223001"/>
              <a:ext cx="433388" cy="498475"/>
            </a:xfrm>
            <a:custGeom>
              <a:avLst/>
              <a:gdLst>
                <a:gd name="T0" fmla="*/ 66 w 104"/>
                <a:gd name="T1" fmla="*/ 113 h 113"/>
                <a:gd name="T2" fmla="*/ 66 w 104"/>
                <a:gd name="T3" fmla="*/ 112 h 113"/>
                <a:gd name="T4" fmla="*/ 66 w 104"/>
                <a:gd name="T5" fmla="*/ 112 h 113"/>
                <a:gd name="T6" fmla="*/ 66 w 104"/>
                <a:gd name="T7" fmla="*/ 108 h 113"/>
                <a:gd name="T8" fmla="*/ 65 w 104"/>
                <a:gd name="T9" fmla="*/ 92 h 113"/>
                <a:gd name="T10" fmla="*/ 53 w 104"/>
                <a:gd name="T11" fmla="*/ 47 h 113"/>
                <a:gd name="T12" fmla="*/ 46 w 104"/>
                <a:gd name="T13" fmla="*/ 35 h 113"/>
                <a:gd name="T14" fmla="*/ 38 w 104"/>
                <a:gd name="T15" fmla="*/ 25 h 113"/>
                <a:gd name="T16" fmla="*/ 34 w 104"/>
                <a:gd name="T17" fmla="*/ 21 h 113"/>
                <a:gd name="T18" fmla="*/ 30 w 104"/>
                <a:gd name="T19" fmla="*/ 17 h 113"/>
                <a:gd name="T20" fmla="*/ 21 w 104"/>
                <a:gd name="T21" fmla="*/ 10 h 113"/>
                <a:gd name="T22" fmla="*/ 13 w 104"/>
                <a:gd name="T23" fmla="*/ 5 h 113"/>
                <a:gd name="T24" fmla="*/ 6 w 104"/>
                <a:gd name="T25" fmla="*/ 2 h 113"/>
                <a:gd name="T26" fmla="*/ 0 w 104"/>
                <a:gd name="T27" fmla="*/ 0 h 113"/>
                <a:gd name="T28" fmla="*/ 7 w 104"/>
                <a:gd name="T29" fmla="*/ 1 h 113"/>
                <a:gd name="T30" fmla="*/ 14 w 104"/>
                <a:gd name="T31" fmla="*/ 2 h 113"/>
                <a:gd name="T32" fmla="*/ 24 w 104"/>
                <a:gd name="T33" fmla="*/ 5 h 113"/>
                <a:gd name="T34" fmla="*/ 35 w 104"/>
                <a:gd name="T35" fmla="*/ 10 h 113"/>
                <a:gd name="T36" fmla="*/ 40 w 104"/>
                <a:gd name="T37" fmla="*/ 13 h 113"/>
                <a:gd name="T38" fmla="*/ 46 w 104"/>
                <a:gd name="T39" fmla="*/ 16 h 113"/>
                <a:gd name="T40" fmla="*/ 58 w 104"/>
                <a:gd name="T41" fmla="*/ 25 h 113"/>
                <a:gd name="T42" fmla="*/ 68 w 104"/>
                <a:gd name="T43" fmla="*/ 36 h 113"/>
                <a:gd name="T44" fmla="*/ 85 w 104"/>
                <a:gd name="T45" fmla="*/ 61 h 113"/>
                <a:gd name="T46" fmla="*/ 96 w 104"/>
                <a:gd name="T47" fmla="*/ 85 h 113"/>
                <a:gd name="T48" fmla="*/ 102 w 104"/>
                <a:gd name="T49" fmla="*/ 102 h 113"/>
                <a:gd name="T50" fmla="*/ 103 w 104"/>
                <a:gd name="T51" fmla="*/ 108 h 113"/>
                <a:gd name="T52" fmla="*/ 104 w 104"/>
                <a:gd name="T53" fmla="*/ 110 h 113"/>
                <a:gd name="T54" fmla="*/ 66 w 104"/>
                <a:gd name="T55" fmla="*/ 11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 h="113">
                  <a:moveTo>
                    <a:pt x="66" y="113"/>
                  </a:moveTo>
                  <a:cubicBezTo>
                    <a:pt x="66" y="112"/>
                    <a:pt x="66" y="112"/>
                    <a:pt x="66" y="112"/>
                  </a:cubicBezTo>
                  <a:cubicBezTo>
                    <a:pt x="66" y="112"/>
                    <a:pt x="66" y="112"/>
                    <a:pt x="66" y="112"/>
                  </a:cubicBezTo>
                  <a:cubicBezTo>
                    <a:pt x="66" y="111"/>
                    <a:pt x="66" y="109"/>
                    <a:pt x="66" y="108"/>
                  </a:cubicBezTo>
                  <a:cubicBezTo>
                    <a:pt x="66" y="104"/>
                    <a:pt x="66" y="99"/>
                    <a:pt x="65" y="92"/>
                  </a:cubicBezTo>
                  <a:cubicBezTo>
                    <a:pt x="64" y="79"/>
                    <a:pt x="60" y="62"/>
                    <a:pt x="53" y="47"/>
                  </a:cubicBezTo>
                  <a:cubicBezTo>
                    <a:pt x="51" y="43"/>
                    <a:pt x="49" y="39"/>
                    <a:pt x="46" y="35"/>
                  </a:cubicBezTo>
                  <a:cubicBezTo>
                    <a:pt x="44" y="32"/>
                    <a:pt x="41" y="28"/>
                    <a:pt x="38" y="25"/>
                  </a:cubicBezTo>
                  <a:cubicBezTo>
                    <a:pt x="37" y="24"/>
                    <a:pt x="36" y="22"/>
                    <a:pt x="34" y="21"/>
                  </a:cubicBezTo>
                  <a:cubicBezTo>
                    <a:pt x="33" y="20"/>
                    <a:pt x="31" y="18"/>
                    <a:pt x="30" y="17"/>
                  </a:cubicBezTo>
                  <a:cubicBezTo>
                    <a:pt x="27" y="14"/>
                    <a:pt x="24" y="12"/>
                    <a:pt x="21" y="10"/>
                  </a:cubicBezTo>
                  <a:cubicBezTo>
                    <a:pt x="18" y="8"/>
                    <a:pt x="15" y="7"/>
                    <a:pt x="13" y="5"/>
                  </a:cubicBezTo>
                  <a:cubicBezTo>
                    <a:pt x="10" y="4"/>
                    <a:pt x="8" y="3"/>
                    <a:pt x="6" y="2"/>
                  </a:cubicBezTo>
                  <a:cubicBezTo>
                    <a:pt x="3" y="1"/>
                    <a:pt x="0" y="0"/>
                    <a:pt x="0" y="0"/>
                  </a:cubicBezTo>
                  <a:cubicBezTo>
                    <a:pt x="0" y="0"/>
                    <a:pt x="3" y="0"/>
                    <a:pt x="7" y="1"/>
                  </a:cubicBezTo>
                  <a:cubicBezTo>
                    <a:pt x="9" y="1"/>
                    <a:pt x="11" y="2"/>
                    <a:pt x="14" y="2"/>
                  </a:cubicBezTo>
                  <a:cubicBezTo>
                    <a:pt x="17" y="3"/>
                    <a:pt x="20" y="4"/>
                    <a:pt x="24" y="5"/>
                  </a:cubicBezTo>
                  <a:cubicBezTo>
                    <a:pt x="27" y="6"/>
                    <a:pt x="31" y="8"/>
                    <a:pt x="35" y="10"/>
                  </a:cubicBezTo>
                  <a:cubicBezTo>
                    <a:pt x="37" y="11"/>
                    <a:pt x="38" y="12"/>
                    <a:pt x="40" y="13"/>
                  </a:cubicBezTo>
                  <a:cubicBezTo>
                    <a:pt x="42" y="14"/>
                    <a:pt x="44" y="15"/>
                    <a:pt x="46" y="16"/>
                  </a:cubicBezTo>
                  <a:cubicBezTo>
                    <a:pt x="50" y="19"/>
                    <a:pt x="54" y="22"/>
                    <a:pt x="58" y="25"/>
                  </a:cubicBezTo>
                  <a:cubicBezTo>
                    <a:pt x="61" y="29"/>
                    <a:pt x="65" y="32"/>
                    <a:pt x="68" y="36"/>
                  </a:cubicBezTo>
                  <a:cubicBezTo>
                    <a:pt x="75" y="44"/>
                    <a:pt x="81" y="52"/>
                    <a:pt x="85" y="61"/>
                  </a:cubicBezTo>
                  <a:cubicBezTo>
                    <a:pt x="90" y="69"/>
                    <a:pt x="94" y="77"/>
                    <a:pt x="96" y="85"/>
                  </a:cubicBezTo>
                  <a:cubicBezTo>
                    <a:pt x="99" y="92"/>
                    <a:pt x="101" y="98"/>
                    <a:pt x="102" y="102"/>
                  </a:cubicBezTo>
                  <a:cubicBezTo>
                    <a:pt x="103" y="105"/>
                    <a:pt x="103" y="106"/>
                    <a:pt x="103" y="108"/>
                  </a:cubicBezTo>
                  <a:cubicBezTo>
                    <a:pt x="104" y="109"/>
                    <a:pt x="104" y="110"/>
                    <a:pt x="104" y="110"/>
                  </a:cubicBezTo>
                  <a:lnTo>
                    <a:pt x="66" y="11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193"/>
            <p:cNvSpPr>
              <a:spLocks/>
            </p:cNvSpPr>
            <p:nvPr/>
          </p:nvSpPr>
          <p:spPr bwMode="auto">
            <a:xfrm>
              <a:off x="10618788" y="6438901"/>
              <a:ext cx="441325" cy="282575"/>
            </a:xfrm>
            <a:custGeom>
              <a:avLst/>
              <a:gdLst>
                <a:gd name="T0" fmla="*/ 0 w 106"/>
                <a:gd name="T1" fmla="*/ 58 h 64"/>
                <a:gd name="T2" fmla="*/ 0 w 106"/>
                <a:gd name="T3" fmla="*/ 57 h 64"/>
                <a:gd name="T4" fmla="*/ 1 w 106"/>
                <a:gd name="T5" fmla="*/ 56 h 64"/>
                <a:gd name="T6" fmla="*/ 2 w 106"/>
                <a:gd name="T7" fmla="*/ 54 h 64"/>
                <a:gd name="T8" fmla="*/ 3 w 106"/>
                <a:gd name="T9" fmla="*/ 51 h 64"/>
                <a:gd name="T10" fmla="*/ 6 w 106"/>
                <a:gd name="T11" fmla="*/ 45 h 64"/>
                <a:gd name="T12" fmla="*/ 11 w 106"/>
                <a:gd name="T13" fmla="*/ 37 h 64"/>
                <a:gd name="T14" fmla="*/ 17 w 106"/>
                <a:gd name="T15" fmla="*/ 29 h 64"/>
                <a:gd name="T16" fmla="*/ 25 w 106"/>
                <a:gd name="T17" fmla="*/ 20 h 64"/>
                <a:gd name="T18" fmla="*/ 30 w 106"/>
                <a:gd name="T19" fmla="*/ 17 h 64"/>
                <a:gd name="T20" fmla="*/ 35 w 106"/>
                <a:gd name="T21" fmla="*/ 13 h 64"/>
                <a:gd name="T22" fmla="*/ 40 w 106"/>
                <a:gd name="T23" fmla="*/ 10 h 64"/>
                <a:gd name="T24" fmla="*/ 46 w 106"/>
                <a:gd name="T25" fmla="*/ 7 h 64"/>
                <a:gd name="T26" fmla="*/ 57 w 106"/>
                <a:gd name="T27" fmla="*/ 3 h 64"/>
                <a:gd name="T28" fmla="*/ 68 w 106"/>
                <a:gd name="T29" fmla="*/ 1 h 64"/>
                <a:gd name="T30" fmla="*/ 78 w 106"/>
                <a:gd name="T31" fmla="*/ 0 h 64"/>
                <a:gd name="T32" fmla="*/ 87 w 106"/>
                <a:gd name="T33" fmla="*/ 0 h 64"/>
                <a:gd name="T34" fmla="*/ 91 w 106"/>
                <a:gd name="T35" fmla="*/ 0 h 64"/>
                <a:gd name="T36" fmla="*/ 95 w 106"/>
                <a:gd name="T37" fmla="*/ 0 h 64"/>
                <a:gd name="T38" fmla="*/ 101 w 106"/>
                <a:gd name="T39" fmla="*/ 1 h 64"/>
                <a:gd name="T40" fmla="*/ 106 w 106"/>
                <a:gd name="T41" fmla="*/ 1 h 64"/>
                <a:gd name="T42" fmla="*/ 101 w 106"/>
                <a:gd name="T43" fmla="*/ 2 h 64"/>
                <a:gd name="T44" fmla="*/ 95 w 106"/>
                <a:gd name="T45" fmla="*/ 4 h 64"/>
                <a:gd name="T46" fmla="*/ 92 w 106"/>
                <a:gd name="T47" fmla="*/ 4 h 64"/>
                <a:gd name="T48" fmla="*/ 88 w 106"/>
                <a:gd name="T49" fmla="*/ 6 h 64"/>
                <a:gd name="T50" fmla="*/ 80 w 106"/>
                <a:gd name="T51" fmla="*/ 8 h 64"/>
                <a:gd name="T52" fmla="*/ 72 w 106"/>
                <a:gd name="T53" fmla="*/ 12 h 64"/>
                <a:gd name="T54" fmla="*/ 64 w 106"/>
                <a:gd name="T55" fmla="*/ 17 h 64"/>
                <a:gd name="T56" fmla="*/ 56 w 106"/>
                <a:gd name="T57" fmla="*/ 23 h 64"/>
                <a:gd name="T58" fmla="*/ 53 w 106"/>
                <a:gd name="T59" fmla="*/ 27 h 64"/>
                <a:gd name="T60" fmla="*/ 50 w 106"/>
                <a:gd name="T61" fmla="*/ 30 h 64"/>
                <a:gd name="T62" fmla="*/ 47 w 106"/>
                <a:gd name="T63" fmla="*/ 34 h 64"/>
                <a:gd name="T64" fmla="*/ 45 w 106"/>
                <a:gd name="T65" fmla="*/ 37 h 64"/>
                <a:gd name="T66" fmla="*/ 41 w 106"/>
                <a:gd name="T67" fmla="*/ 45 h 64"/>
                <a:gd name="T68" fmla="*/ 39 w 106"/>
                <a:gd name="T69" fmla="*/ 51 h 64"/>
                <a:gd name="T70" fmla="*/ 38 w 106"/>
                <a:gd name="T71" fmla="*/ 57 h 64"/>
                <a:gd name="T72" fmla="*/ 37 w 106"/>
                <a:gd name="T73" fmla="*/ 61 h 64"/>
                <a:gd name="T74" fmla="*/ 37 w 106"/>
                <a:gd name="T75" fmla="*/ 63 h 64"/>
                <a:gd name="T76" fmla="*/ 37 w 106"/>
                <a:gd name="T77" fmla="*/ 63 h 64"/>
                <a:gd name="T78" fmla="*/ 36 w 106"/>
                <a:gd name="T79" fmla="*/ 64 h 64"/>
                <a:gd name="T80" fmla="*/ 36 w 106"/>
                <a:gd name="T81" fmla="*/ 64 h 64"/>
                <a:gd name="T82" fmla="*/ 0 w 106"/>
                <a:gd name="T83" fmla="*/ 5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0" y="58"/>
                  </a:moveTo>
                  <a:cubicBezTo>
                    <a:pt x="0" y="57"/>
                    <a:pt x="0" y="57"/>
                    <a:pt x="0" y="57"/>
                  </a:cubicBezTo>
                  <a:cubicBezTo>
                    <a:pt x="0" y="57"/>
                    <a:pt x="0" y="57"/>
                    <a:pt x="1" y="56"/>
                  </a:cubicBezTo>
                  <a:cubicBezTo>
                    <a:pt x="1" y="55"/>
                    <a:pt x="1" y="54"/>
                    <a:pt x="2" y="54"/>
                  </a:cubicBezTo>
                  <a:cubicBezTo>
                    <a:pt x="2" y="53"/>
                    <a:pt x="2" y="52"/>
                    <a:pt x="3" y="51"/>
                  </a:cubicBezTo>
                  <a:cubicBezTo>
                    <a:pt x="3" y="49"/>
                    <a:pt x="5" y="47"/>
                    <a:pt x="6" y="45"/>
                  </a:cubicBezTo>
                  <a:cubicBezTo>
                    <a:pt x="7" y="42"/>
                    <a:pt x="9" y="40"/>
                    <a:pt x="11" y="37"/>
                  </a:cubicBezTo>
                  <a:cubicBezTo>
                    <a:pt x="12" y="34"/>
                    <a:pt x="15" y="31"/>
                    <a:pt x="17" y="29"/>
                  </a:cubicBezTo>
                  <a:cubicBezTo>
                    <a:pt x="20" y="26"/>
                    <a:pt x="22" y="23"/>
                    <a:pt x="25" y="20"/>
                  </a:cubicBezTo>
                  <a:cubicBezTo>
                    <a:pt x="27" y="19"/>
                    <a:pt x="28" y="18"/>
                    <a:pt x="30" y="17"/>
                  </a:cubicBezTo>
                  <a:cubicBezTo>
                    <a:pt x="32" y="15"/>
                    <a:pt x="33" y="14"/>
                    <a:pt x="35" y="13"/>
                  </a:cubicBezTo>
                  <a:cubicBezTo>
                    <a:pt x="37" y="12"/>
                    <a:pt x="39" y="11"/>
                    <a:pt x="40" y="10"/>
                  </a:cubicBezTo>
                  <a:cubicBezTo>
                    <a:pt x="46" y="7"/>
                    <a:pt x="46" y="7"/>
                    <a:pt x="46" y="7"/>
                  </a:cubicBezTo>
                  <a:cubicBezTo>
                    <a:pt x="50" y="6"/>
                    <a:pt x="53" y="4"/>
                    <a:pt x="57" y="3"/>
                  </a:cubicBezTo>
                  <a:cubicBezTo>
                    <a:pt x="61" y="2"/>
                    <a:pt x="65" y="1"/>
                    <a:pt x="68" y="1"/>
                  </a:cubicBezTo>
                  <a:cubicBezTo>
                    <a:pt x="72" y="0"/>
                    <a:pt x="75" y="0"/>
                    <a:pt x="78" y="0"/>
                  </a:cubicBezTo>
                  <a:cubicBezTo>
                    <a:pt x="82" y="0"/>
                    <a:pt x="85" y="0"/>
                    <a:pt x="87" y="0"/>
                  </a:cubicBezTo>
                  <a:cubicBezTo>
                    <a:pt x="89" y="0"/>
                    <a:pt x="90" y="0"/>
                    <a:pt x="91" y="0"/>
                  </a:cubicBezTo>
                  <a:cubicBezTo>
                    <a:pt x="93" y="0"/>
                    <a:pt x="94" y="0"/>
                    <a:pt x="95" y="0"/>
                  </a:cubicBezTo>
                  <a:cubicBezTo>
                    <a:pt x="97" y="0"/>
                    <a:pt x="99" y="1"/>
                    <a:pt x="101" y="1"/>
                  </a:cubicBezTo>
                  <a:cubicBezTo>
                    <a:pt x="104" y="1"/>
                    <a:pt x="106" y="1"/>
                    <a:pt x="106" y="1"/>
                  </a:cubicBezTo>
                  <a:cubicBezTo>
                    <a:pt x="106" y="1"/>
                    <a:pt x="104" y="2"/>
                    <a:pt x="101" y="2"/>
                  </a:cubicBezTo>
                  <a:cubicBezTo>
                    <a:pt x="99" y="3"/>
                    <a:pt x="97" y="3"/>
                    <a:pt x="95" y="4"/>
                  </a:cubicBezTo>
                  <a:cubicBezTo>
                    <a:pt x="94" y="4"/>
                    <a:pt x="93" y="4"/>
                    <a:pt x="92" y="4"/>
                  </a:cubicBezTo>
                  <a:cubicBezTo>
                    <a:pt x="91" y="5"/>
                    <a:pt x="90" y="5"/>
                    <a:pt x="88" y="6"/>
                  </a:cubicBezTo>
                  <a:cubicBezTo>
                    <a:pt x="86" y="6"/>
                    <a:pt x="83" y="7"/>
                    <a:pt x="80" y="8"/>
                  </a:cubicBezTo>
                  <a:cubicBezTo>
                    <a:pt x="78" y="10"/>
                    <a:pt x="75" y="11"/>
                    <a:pt x="72" y="12"/>
                  </a:cubicBezTo>
                  <a:cubicBezTo>
                    <a:pt x="69" y="14"/>
                    <a:pt x="66" y="16"/>
                    <a:pt x="64" y="17"/>
                  </a:cubicBezTo>
                  <a:cubicBezTo>
                    <a:pt x="61" y="19"/>
                    <a:pt x="58" y="21"/>
                    <a:pt x="56" y="23"/>
                  </a:cubicBezTo>
                  <a:cubicBezTo>
                    <a:pt x="53" y="27"/>
                    <a:pt x="53" y="27"/>
                    <a:pt x="53" y="27"/>
                  </a:cubicBezTo>
                  <a:cubicBezTo>
                    <a:pt x="52" y="28"/>
                    <a:pt x="51" y="29"/>
                    <a:pt x="50" y="30"/>
                  </a:cubicBezTo>
                  <a:cubicBezTo>
                    <a:pt x="49" y="31"/>
                    <a:pt x="48" y="33"/>
                    <a:pt x="47" y="34"/>
                  </a:cubicBezTo>
                  <a:cubicBezTo>
                    <a:pt x="46" y="35"/>
                    <a:pt x="46" y="36"/>
                    <a:pt x="45" y="37"/>
                  </a:cubicBezTo>
                  <a:cubicBezTo>
                    <a:pt x="43" y="40"/>
                    <a:pt x="42" y="42"/>
                    <a:pt x="41" y="45"/>
                  </a:cubicBezTo>
                  <a:cubicBezTo>
                    <a:pt x="41" y="47"/>
                    <a:pt x="40" y="49"/>
                    <a:pt x="39" y="51"/>
                  </a:cubicBezTo>
                  <a:cubicBezTo>
                    <a:pt x="39" y="53"/>
                    <a:pt x="38" y="55"/>
                    <a:pt x="38" y="57"/>
                  </a:cubicBezTo>
                  <a:cubicBezTo>
                    <a:pt x="38" y="59"/>
                    <a:pt x="38" y="60"/>
                    <a:pt x="37" y="61"/>
                  </a:cubicBezTo>
                  <a:cubicBezTo>
                    <a:pt x="37" y="62"/>
                    <a:pt x="37" y="62"/>
                    <a:pt x="37" y="63"/>
                  </a:cubicBezTo>
                  <a:cubicBezTo>
                    <a:pt x="37" y="63"/>
                    <a:pt x="37" y="63"/>
                    <a:pt x="37" y="63"/>
                  </a:cubicBezTo>
                  <a:cubicBezTo>
                    <a:pt x="36" y="64"/>
                    <a:pt x="36" y="64"/>
                    <a:pt x="36" y="64"/>
                  </a:cubicBezTo>
                  <a:cubicBezTo>
                    <a:pt x="36" y="64"/>
                    <a:pt x="36" y="64"/>
                    <a:pt x="36" y="64"/>
                  </a:cubicBezTo>
                  <a:lnTo>
                    <a:pt x="0" y="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194"/>
            <p:cNvSpPr>
              <a:spLocks/>
            </p:cNvSpPr>
            <p:nvPr/>
          </p:nvSpPr>
          <p:spPr bwMode="auto">
            <a:xfrm>
              <a:off x="10321926" y="6438901"/>
              <a:ext cx="442913" cy="282575"/>
            </a:xfrm>
            <a:custGeom>
              <a:avLst/>
              <a:gdLst>
                <a:gd name="T0" fmla="*/ 67 w 106"/>
                <a:gd name="T1" fmla="*/ 64 h 64"/>
                <a:gd name="T2" fmla="*/ 67 w 106"/>
                <a:gd name="T3" fmla="*/ 64 h 64"/>
                <a:gd name="T4" fmla="*/ 68 w 106"/>
                <a:gd name="T5" fmla="*/ 63 h 64"/>
                <a:gd name="T6" fmla="*/ 68 w 106"/>
                <a:gd name="T7" fmla="*/ 63 h 64"/>
                <a:gd name="T8" fmla="*/ 68 w 106"/>
                <a:gd name="T9" fmla="*/ 61 h 64"/>
                <a:gd name="T10" fmla="*/ 68 w 106"/>
                <a:gd name="T11" fmla="*/ 57 h 64"/>
                <a:gd name="T12" fmla="*/ 67 w 106"/>
                <a:gd name="T13" fmla="*/ 51 h 64"/>
                <a:gd name="T14" fmla="*/ 65 w 106"/>
                <a:gd name="T15" fmla="*/ 45 h 64"/>
                <a:gd name="T16" fmla="*/ 61 w 106"/>
                <a:gd name="T17" fmla="*/ 37 h 64"/>
                <a:gd name="T18" fmla="*/ 59 w 106"/>
                <a:gd name="T19" fmla="*/ 34 h 64"/>
                <a:gd name="T20" fmla="*/ 56 w 106"/>
                <a:gd name="T21" fmla="*/ 30 h 64"/>
                <a:gd name="T22" fmla="*/ 53 w 106"/>
                <a:gd name="T23" fmla="*/ 27 h 64"/>
                <a:gd name="T24" fmla="*/ 50 w 106"/>
                <a:gd name="T25" fmla="*/ 23 h 64"/>
                <a:gd name="T26" fmla="*/ 42 w 106"/>
                <a:gd name="T27" fmla="*/ 17 h 64"/>
                <a:gd name="T28" fmla="*/ 34 w 106"/>
                <a:gd name="T29" fmla="*/ 12 h 64"/>
                <a:gd name="T30" fmla="*/ 26 w 106"/>
                <a:gd name="T31" fmla="*/ 8 h 64"/>
                <a:gd name="T32" fmla="*/ 18 w 106"/>
                <a:gd name="T33" fmla="*/ 6 h 64"/>
                <a:gd name="T34" fmla="*/ 14 w 106"/>
                <a:gd name="T35" fmla="*/ 4 h 64"/>
                <a:gd name="T36" fmla="*/ 11 w 106"/>
                <a:gd name="T37" fmla="*/ 4 h 64"/>
                <a:gd name="T38" fmla="*/ 5 w 106"/>
                <a:gd name="T39" fmla="*/ 2 h 64"/>
                <a:gd name="T40" fmla="*/ 0 w 106"/>
                <a:gd name="T41" fmla="*/ 1 h 64"/>
                <a:gd name="T42" fmla="*/ 5 w 106"/>
                <a:gd name="T43" fmla="*/ 1 h 64"/>
                <a:gd name="T44" fmla="*/ 11 w 106"/>
                <a:gd name="T45" fmla="*/ 0 h 64"/>
                <a:gd name="T46" fmla="*/ 15 w 106"/>
                <a:gd name="T47" fmla="*/ 0 h 64"/>
                <a:gd name="T48" fmla="*/ 18 w 106"/>
                <a:gd name="T49" fmla="*/ 0 h 64"/>
                <a:gd name="T50" fmla="*/ 28 w 106"/>
                <a:gd name="T51" fmla="*/ 0 h 64"/>
                <a:gd name="T52" fmla="*/ 38 w 106"/>
                <a:gd name="T53" fmla="*/ 1 h 64"/>
                <a:gd name="T54" fmla="*/ 49 w 106"/>
                <a:gd name="T55" fmla="*/ 3 h 64"/>
                <a:gd name="T56" fmla="*/ 60 w 106"/>
                <a:gd name="T57" fmla="*/ 7 h 64"/>
                <a:gd name="T58" fmla="*/ 66 w 106"/>
                <a:gd name="T59" fmla="*/ 10 h 64"/>
                <a:gd name="T60" fmla="*/ 71 w 106"/>
                <a:gd name="T61" fmla="*/ 13 h 64"/>
                <a:gd name="T62" fmla="*/ 76 w 106"/>
                <a:gd name="T63" fmla="*/ 17 h 64"/>
                <a:gd name="T64" fmla="*/ 81 w 106"/>
                <a:gd name="T65" fmla="*/ 20 h 64"/>
                <a:gd name="T66" fmla="*/ 89 w 106"/>
                <a:gd name="T67" fmla="*/ 29 h 64"/>
                <a:gd name="T68" fmla="*/ 95 w 106"/>
                <a:gd name="T69" fmla="*/ 37 h 64"/>
                <a:gd name="T70" fmla="*/ 100 w 106"/>
                <a:gd name="T71" fmla="*/ 45 h 64"/>
                <a:gd name="T72" fmla="*/ 103 w 106"/>
                <a:gd name="T73" fmla="*/ 51 h 64"/>
                <a:gd name="T74" fmla="*/ 104 w 106"/>
                <a:gd name="T75" fmla="*/ 54 h 64"/>
                <a:gd name="T76" fmla="*/ 105 w 106"/>
                <a:gd name="T77" fmla="*/ 56 h 64"/>
                <a:gd name="T78" fmla="*/ 106 w 106"/>
                <a:gd name="T79" fmla="*/ 57 h 64"/>
                <a:gd name="T80" fmla="*/ 105 w 106"/>
                <a:gd name="T81" fmla="*/ 58 h 64"/>
                <a:gd name="T82" fmla="*/ 67 w 106"/>
                <a:gd name="T83" fmla="*/ 6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06" h="64">
                  <a:moveTo>
                    <a:pt x="67" y="64"/>
                  </a:moveTo>
                  <a:cubicBezTo>
                    <a:pt x="67" y="64"/>
                    <a:pt x="67" y="64"/>
                    <a:pt x="67" y="64"/>
                  </a:cubicBezTo>
                  <a:cubicBezTo>
                    <a:pt x="68" y="63"/>
                    <a:pt x="68" y="63"/>
                    <a:pt x="68" y="63"/>
                  </a:cubicBezTo>
                  <a:cubicBezTo>
                    <a:pt x="68" y="63"/>
                    <a:pt x="68" y="63"/>
                    <a:pt x="68" y="63"/>
                  </a:cubicBezTo>
                  <a:cubicBezTo>
                    <a:pt x="68" y="62"/>
                    <a:pt x="68" y="62"/>
                    <a:pt x="68" y="61"/>
                  </a:cubicBezTo>
                  <a:cubicBezTo>
                    <a:pt x="68" y="60"/>
                    <a:pt x="68" y="59"/>
                    <a:pt x="68" y="57"/>
                  </a:cubicBezTo>
                  <a:cubicBezTo>
                    <a:pt x="68" y="55"/>
                    <a:pt x="67" y="53"/>
                    <a:pt x="67" y="51"/>
                  </a:cubicBezTo>
                  <a:cubicBezTo>
                    <a:pt x="66" y="49"/>
                    <a:pt x="65" y="47"/>
                    <a:pt x="65" y="45"/>
                  </a:cubicBezTo>
                  <a:cubicBezTo>
                    <a:pt x="64" y="42"/>
                    <a:pt x="63" y="40"/>
                    <a:pt x="61" y="37"/>
                  </a:cubicBezTo>
                  <a:cubicBezTo>
                    <a:pt x="60" y="36"/>
                    <a:pt x="60" y="35"/>
                    <a:pt x="59" y="34"/>
                  </a:cubicBezTo>
                  <a:cubicBezTo>
                    <a:pt x="58" y="33"/>
                    <a:pt x="57" y="31"/>
                    <a:pt x="56" y="30"/>
                  </a:cubicBezTo>
                  <a:cubicBezTo>
                    <a:pt x="55" y="29"/>
                    <a:pt x="54" y="28"/>
                    <a:pt x="53" y="27"/>
                  </a:cubicBezTo>
                  <a:cubicBezTo>
                    <a:pt x="50" y="23"/>
                    <a:pt x="50" y="23"/>
                    <a:pt x="50" y="23"/>
                  </a:cubicBezTo>
                  <a:cubicBezTo>
                    <a:pt x="48" y="21"/>
                    <a:pt x="45" y="19"/>
                    <a:pt x="42" y="17"/>
                  </a:cubicBezTo>
                  <a:cubicBezTo>
                    <a:pt x="40" y="16"/>
                    <a:pt x="37" y="14"/>
                    <a:pt x="34" y="12"/>
                  </a:cubicBezTo>
                  <a:cubicBezTo>
                    <a:pt x="31" y="11"/>
                    <a:pt x="28" y="10"/>
                    <a:pt x="26" y="8"/>
                  </a:cubicBezTo>
                  <a:cubicBezTo>
                    <a:pt x="23" y="7"/>
                    <a:pt x="20" y="6"/>
                    <a:pt x="18" y="6"/>
                  </a:cubicBezTo>
                  <a:cubicBezTo>
                    <a:pt x="16" y="5"/>
                    <a:pt x="15" y="5"/>
                    <a:pt x="14" y="4"/>
                  </a:cubicBezTo>
                  <a:cubicBezTo>
                    <a:pt x="13" y="4"/>
                    <a:pt x="12" y="4"/>
                    <a:pt x="11" y="4"/>
                  </a:cubicBezTo>
                  <a:cubicBezTo>
                    <a:pt x="9" y="3"/>
                    <a:pt x="7" y="3"/>
                    <a:pt x="5" y="2"/>
                  </a:cubicBezTo>
                  <a:cubicBezTo>
                    <a:pt x="2" y="2"/>
                    <a:pt x="0" y="1"/>
                    <a:pt x="0" y="1"/>
                  </a:cubicBezTo>
                  <a:cubicBezTo>
                    <a:pt x="0" y="1"/>
                    <a:pt x="2" y="1"/>
                    <a:pt x="5" y="1"/>
                  </a:cubicBezTo>
                  <a:cubicBezTo>
                    <a:pt x="7" y="1"/>
                    <a:pt x="9" y="0"/>
                    <a:pt x="11" y="0"/>
                  </a:cubicBezTo>
                  <a:cubicBezTo>
                    <a:pt x="12" y="0"/>
                    <a:pt x="13" y="0"/>
                    <a:pt x="15" y="0"/>
                  </a:cubicBezTo>
                  <a:cubicBezTo>
                    <a:pt x="16" y="0"/>
                    <a:pt x="17" y="0"/>
                    <a:pt x="18" y="0"/>
                  </a:cubicBezTo>
                  <a:cubicBezTo>
                    <a:pt x="21" y="0"/>
                    <a:pt x="24" y="0"/>
                    <a:pt x="28" y="0"/>
                  </a:cubicBezTo>
                  <a:cubicBezTo>
                    <a:pt x="31" y="0"/>
                    <a:pt x="34" y="0"/>
                    <a:pt x="38" y="1"/>
                  </a:cubicBezTo>
                  <a:cubicBezTo>
                    <a:pt x="41" y="1"/>
                    <a:pt x="45" y="2"/>
                    <a:pt x="49" y="3"/>
                  </a:cubicBezTo>
                  <a:cubicBezTo>
                    <a:pt x="53" y="4"/>
                    <a:pt x="56" y="6"/>
                    <a:pt x="60" y="7"/>
                  </a:cubicBezTo>
                  <a:cubicBezTo>
                    <a:pt x="66" y="10"/>
                    <a:pt x="66" y="10"/>
                    <a:pt x="66" y="10"/>
                  </a:cubicBezTo>
                  <a:cubicBezTo>
                    <a:pt x="67" y="11"/>
                    <a:pt x="69" y="12"/>
                    <a:pt x="71" y="13"/>
                  </a:cubicBezTo>
                  <a:cubicBezTo>
                    <a:pt x="73" y="14"/>
                    <a:pt x="74" y="15"/>
                    <a:pt x="76" y="17"/>
                  </a:cubicBezTo>
                  <a:cubicBezTo>
                    <a:pt x="78" y="18"/>
                    <a:pt x="79" y="19"/>
                    <a:pt x="81" y="20"/>
                  </a:cubicBezTo>
                  <a:cubicBezTo>
                    <a:pt x="84" y="23"/>
                    <a:pt x="86" y="26"/>
                    <a:pt x="89" y="29"/>
                  </a:cubicBezTo>
                  <a:cubicBezTo>
                    <a:pt x="91" y="31"/>
                    <a:pt x="94" y="34"/>
                    <a:pt x="95" y="37"/>
                  </a:cubicBezTo>
                  <a:cubicBezTo>
                    <a:pt x="97" y="40"/>
                    <a:pt x="99" y="42"/>
                    <a:pt x="100" y="45"/>
                  </a:cubicBezTo>
                  <a:cubicBezTo>
                    <a:pt x="101" y="47"/>
                    <a:pt x="102" y="49"/>
                    <a:pt x="103" y="51"/>
                  </a:cubicBezTo>
                  <a:cubicBezTo>
                    <a:pt x="104" y="52"/>
                    <a:pt x="104" y="53"/>
                    <a:pt x="104" y="54"/>
                  </a:cubicBezTo>
                  <a:cubicBezTo>
                    <a:pt x="105" y="54"/>
                    <a:pt x="105" y="55"/>
                    <a:pt x="105" y="56"/>
                  </a:cubicBezTo>
                  <a:cubicBezTo>
                    <a:pt x="105" y="57"/>
                    <a:pt x="105" y="57"/>
                    <a:pt x="106" y="57"/>
                  </a:cubicBezTo>
                  <a:cubicBezTo>
                    <a:pt x="105" y="58"/>
                    <a:pt x="105" y="58"/>
                    <a:pt x="105" y="58"/>
                  </a:cubicBezTo>
                  <a:lnTo>
                    <a:pt x="67" y="6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195"/>
            <p:cNvSpPr>
              <a:spLocks/>
            </p:cNvSpPr>
            <p:nvPr/>
          </p:nvSpPr>
          <p:spPr bwMode="auto">
            <a:xfrm>
              <a:off x="10614026" y="6170614"/>
              <a:ext cx="158750" cy="471488"/>
            </a:xfrm>
            <a:custGeom>
              <a:avLst/>
              <a:gdLst>
                <a:gd name="T0" fmla="*/ 0 w 38"/>
                <a:gd name="T1" fmla="*/ 107 h 107"/>
                <a:gd name="T2" fmla="*/ 0 w 38"/>
                <a:gd name="T3" fmla="*/ 106 h 107"/>
                <a:gd name="T4" fmla="*/ 0 w 38"/>
                <a:gd name="T5" fmla="*/ 102 h 107"/>
                <a:gd name="T6" fmla="*/ 2 w 38"/>
                <a:gd name="T7" fmla="*/ 89 h 107"/>
                <a:gd name="T8" fmla="*/ 8 w 38"/>
                <a:gd name="T9" fmla="*/ 50 h 107"/>
                <a:gd name="T10" fmla="*/ 14 w 38"/>
                <a:gd name="T11" fmla="*/ 30 h 107"/>
                <a:gd name="T12" fmla="*/ 22 w 38"/>
                <a:gd name="T13" fmla="*/ 13 h 107"/>
                <a:gd name="T14" fmla="*/ 27 w 38"/>
                <a:gd name="T15" fmla="*/ 7 h 107"/>
                <a:gd name="T16" fmla="*/ 30 w 38"/>
                <a:gd name="T17" fmla="*/ 3 h 107"/>
                <a:gd name="T18" fmla="*/ 33 w 38"/>
                <a:gd name="T19" fmla="*/ 1 h 107"/>
                <a:gd name="T20" fmla="*/ 34 w 38"/>
                <a:gd name="T21" fmla="*/ 0 h 107"/>
                <a:gd name="T22" fmla="*/ 33 w 38"/>
                <a:gd name="T23" fmla="*/ 1 h 107"/>
                <a:gd name="T24" fmla="*/ 32 w 38"/>
                <a:gd name="T25" fmla="*/ 4 h 107"/>
                <a:gd name="T26" fmla="*/ 30 w 38"/>
                <a:gd name="T27" fmla="*/ 9 h 107"/>
                <a:gd name="T28" fmla="*/ 28 w 38"/>
                <a:gd name="T29" fmla="*/ 16 h 107"/>
                <a:gd name="T30" fmla="*/ 26 w 38"/>
                <a:gd name="T31" fmla="*/ 32 h 107"/>
                <a:gd name="T32" fmla="*/ 27 w 38"/>
                <a:gd name="T33" fmla="*/ 52 h 107"/>
                <a:gd name="T34" fmla="*/ 33 w 38"/>
                <a:gd name="T35" fmla="*/ 87 h 107"/>
                <a:gd name="T36" fmla="*/ 36 w 38"/>
                <a:gd name="T37" fmla="*/ 99 h 107"/>
                <a:gd name="T38" fmla="*/ 37 w 38"/>
                <a:gd name="T39" fmla="*/ 102 h 107"/>
                <a:gd name="T40" fmla="*/ 38 w 38"/>
                <a:gd name="T41" fmla="*/ 103 h 107"/>
                <a:gd name="T42" fmla="*/ 0 w 38"/>
                <a:gd name="T43"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7">
                  <a:moveTo>
                    <a:pt x="0" y="107"/>
                  </a:moveTo>
                  <a:cubicBezTo>
                    <a:pt x="0" y="107"/>
                    <a:pt x="0" y="107"/>
                    <a:pt x="0" y="106"/>
                  </a:cubicBezTo>
                  <a:cubicBezTo>
                    <a:pt x="0" y="105"/>
                    <a:pt x="0" y="104"/>
                    <a:pt x="0" y="102"/>
                  </a:cubicBezTo>
                  <a:cubicBezTo>
                    <a:pt x="1" y="99"/>
                    <a:pt x="1" y="94"/>
                    <a:pt x="2" y="89"/>
                  </a:cubicBezTo>
                  <a:cubicBezTo>
                    <a:pt x="3" y="78"/>
                    <a:pt x="5" y="64"/>
                    <a:pt x="8" y="50"/>
                  </a:cubicBezTo>
                  <a:cubicBezTo>
                    <a:pt x="10" y="43"/>
                    <a:pt x="12" y="36"/>
                    <a:pt x="14" y="30"/>
                  </a:cubicBezTo>
                  <a:cubicBezTo>
                    <a:pt x="17" y="24"/>
                    <a:pt x="20" y="18"/>
                    <a:pt x="22" y="13"/>
                  </a:cubicBezTo>
                  <a:cubicBezTo>
                    <a:pt x="24" y="11"/>
                    <a:pt x="25" y="9"/>
                    <a:pt x="27" y="7"/>
                  </a:cubicBezTo>
                  <a:cubicBezTo>
                    <a:pt x="28" y="6"/>
                    <a:pt x="29" y="4"/>
                    <a:pt x="30" y="3"/>
                  </a:cubicBezTo>
                  <a:cubicBezTo>
                    <a:pt x="31"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6"/>
                  </a:cubicBezTo>
                  <a:cubicBezTo>
                    <a:pt x="27" y="20"/>
                    <a:pt x="26" y="26"/>
                    <a:pt x="26" y="32"/>
                  </a:cubicBezTo>
                  <a:cubicBezTo>
                    <a:pt x="26" y="39"/>
                    <a:pt x="26" y="45"/>
                    <a:pt x="27" y="52"/>
                  </a:cubicBezTo>
                  <a:cubicBezTo>
                    <a:pt x="28" y="65"/>
                    <a:pt x="31" y="78"/>
                    <a:pt x="33" y="87"/>
                  </a:cubicBezTo>
                  <a:cubicBezTo>
                    <a:pt x="35" y="92"/>
                    <a:pt x="36" y="96"/>
                    <a:pt x="36" y="99"/>
                  </a:cubicBezTo>
                  <a:cubicBezTo>
                    <a:pt x="37" y="100"/>
                    <a:pt x="37" y="101"/>
                    <a:pt x="37" y="102"/>
                  </a:cubicBezTo>
                  <a:cubicBezTo>
                    <a:pt x="37" y="103"/>
                    <a:pt x="38" y="103"/>
                    <a:pt x="38" y="103"/>
                  </a:cubicBezTo>
                  <a:lnTo>
                    <a:pt x="0" y="10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196"/>
            <p:cNvSpPr>
              <a:spLocks/>
            </p:cNvSpPr>
            <p:nvPr/>
          </p:nvSpPr>
          <p:spPr bwMode="auto">
            <a:xfrm>
              <a:off x="4835525" y="6443664"/>
              <a:ext cx="358775" cy="419100"/>
            </a:xfrm>
            <a:custGeom>
              <a:avLst/>
              <a:gdLst>
                <a:gd name="T0" fmla="*/ 0 w 86"/>
                <a:gd name="T1" fmla="*/ 92 h 95"/>
                <a:gd name="T2" fmla="*/ 0 w 86"/>
                <a:gd name="T3" fmla="*/ 90 h 95"/>
                <a:gd name="T4" fmla="*/ 1 w 86"/>
                <a:gd name="T5" fmla="*/ 86 h 95"/>
                <a:gd name="T6" fmla="*/ 6 w 86"/>
                <a:gd name="T7" fmla="*/ 71 h 95"/>
                <a:gd name="T8" fmla="*/ 29 w 86"/>
                <a:gd name="T9" fmla="*/ 30 h 95"/>
                <a:gd name="T10" fmla="*/ 38 w 86"/>
                <a:gd name="T11" fmla="*/ 21 h 95"/>
                <a:gd name="T12" fmla="*/ 48 w 86"/>
                <a:gd name="T13" fmla="*/ 14 h 95"/>
                <a:gd name="T14" fmla="*/ 53 w 86"/>
                <a:gd name="T15" fmla="*/ 11 h 95"/>
                <a:gd name="T16" fmla="*/ 58 w 86"/>
                <a:gd name="T17" fmla="*/ 8 h 95"/>
                <a:gd name="T18" fmla="*/ 67 w 86"/>
                <a:gd name="T19" fmla="*/ 4 h 95"/>
                <a:gd name="T20" fmla="*/ 75 w 86"/>
                <a:gd name="T21" fmla="*/ 2 h 95"/>
                <a:gd name="T22" fmla="*/ 81 w 86"/>
                <a:gd name="T23" fmla="*/ 1 h 95"/>
                <a:gd name="T24" fmla="*/ 86 w 86"/>
                <a:gd name="T25" fmla="*/ 0 h 95"/>
                <a:gd name="T26" fmla="*/ 81 w 86"/>
                <a:gd name="T27" fmla="*/ 2 h 95"/>
                <a:gd name="T28" fmla="*/ 76 w 86"/>
                <a:gd name="T29" fmla="*/ 5 h 95"/>
                <a:gd name="T30" fmla="*/ 69 w 86"/>
                <a:gd name="T31" fmla="*/ 9 h 95"/>
                <a:gd name="T32" fmla="*/ 62 w 86"/>
                <a:gd name="T33" fmla="*/ 14 h 95"/>
                <a:gd name="T34" fmla="*/ 58 w 86"/>
                <a:gd name="T35" fmla="*/ 18 h 95"/>
                <a:gd name="T36" fmla="*/ 54 w 86"/>
                <a:gd name="T37" fmla="*/ 21 h 95"/>
                <a:gd name="T38" fmla="*/ 48 w 86"/>
                <a:gd name="T39" fmla="*/ 30 h 95"/>
                <a:gd name="T40" fmla="*/ 43 w 86"/>
                <a:gd name="T41" fmla="*/ 39 h 95"/>
                <a:gd name="T42" fmla="*/ 32 w 86"/>
                <a:gd name="T43" fmla="*/ 77 h 95"/>
                <a:gd name="T44" fmla="*/ 31 w 86"/>
                <a:gd name="T45" fmla="*/ 90 h 95"/>
                <a:gd name="T46" fmla="*/ 31 w 86"/>
                <a:gd name="T47" fmla="*/ 94 h 95"/>
                <a:gd name="T48" fmla="*/ 31 w 86"/>
                <a:gd name="T49" fmla="*/ 95 h 95"/>
                <a:gd name="T50" fmla="*/ 0 w 86"/>
                <a:gd name="T51" fmla="*/ 92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0" y="92"/>
                  </a:moveTo>
                  <a:cubicBezTo>
                    <a:pt x="0" y="92"/>
                    <a:pt x="0" y="92"/>
                    <a:pt x="0" y="90"/>
                  </a:cubicBezTo>
                  <a:cubicBezTo>
                    <a:pt x="0" y="89"/>
                    <a:pt x="1" y="88"/>
                    <a:pt x="1" y="86"/>
                  </a:cubicBezTo>
                  <a:cubicBezTo>
                    <a:pt x="2" y="82"/>
                    <a:pt x="4" y="77"/>
                    <a:pt x="6" y="71"/>
                  </a:cubicBezTo>
                  <a:cubicBezTo>
                    <a:pt x="11" y="59"/>
                    <a:pt x="18" y="43"/>
                    <a:pt x="29" y="30"/>
                  </a:cubicBezTo>
                  <a:cubicBezTo>
                    <a:pt x="32" y="27"/>
                    <a:pt x="35" y="24"/>
                    <a:pt x="38" y="21"/>
                  </a:cubicBezTo>
                  <a:cubicBezTo>
                    <a:pt x="41" y="19"/>
                    <a:pt x="45" y="16"/>
                    <a:pt x="48" y="14"/>
                  </a:cubicBezTo>
                  <a:cubicBezTo>
                    <a:pt x="49" y="13"/>
                    <a:pt x="51" y="12"/>
                    <a:pt x="53" y="11"/>
                  </a:cubicBezTo>
                  <a:cubicBezTo>
                    <a:pt x="54" y="10"/>
                    <a:pt x="56" y="9"/>
                    <a:pt x="58" y="8"/>
                  </a:cubicBezTo>
                  <a:cubicBezTo>
                    <a:pt x="61" y="7"/>
                    <a:pt x="64" y="5"/>
                    <a:pt x="67" y="4"/>
                  </a:cubicBezTo>
                  <a:cubicBezTo>
                    <a:pt x="70" y="3"/>
                    <a:pt x="72" y="3"/>
                    <a:pt x="75" y="2"/>
                  </a:cubicBezTo>
                  <a:cubicBezTo>
                    <a:pt x="77" y="2"/>
                    <a:pt x="79" y="1"/>
                    <a:pt x="81" y="1"/>
                  </a:cubicBezTo>
                  <a:cubicBezTo>
                    <a:pt x="84" y="0"/>
                    <a:pt x="86" y="0"/>
                    <a:pt x="86" y="0"/>
                  </a:cubicBezTo>
                  <a:cubicBezTo>
                    <a:pt x="86" y="0"/>
                    <a:pt x="84" y="1"/>
                    <a:pt x="81" y="2"/>
                  </a:cubicBezTo>
                  <a:cubicBezTo>
                    <a:pt x="80" y="3"/>
                    <a:pt x="78" y="4"/>
                    <a:pt x="76" y="5"/>
                  </a:cubicBezTo>
                  <a:cubicBezTo>
                    <a:pt x="74" y="6"/>
                    <a:pt x="71" y="7"/>
                    <a:pt x="69" y="9"/>
                  </a:cubicBezTo>
                  <a:cubicBezTo>
                    <a:pt x="66" y="10"/>
                    <a:pt x="64" y="12"/>
                    <a:pt x="62" y="14"/>
                  </a:cubicBezTo>
                  <a:cubicBezTo>
                    <a:pt x="60" y="15"/>
                    <a:pt x="59" y="17"/>
                    <a:pt x="58" y="18"/>
                  </a:cubicBezTo>
                  <a:cubicBezTo>
                    <a:pt x="57" y="19"/>
                    <a:pt x="56" y="20"/>
                    <a:pt x="54" y="21"/>
                  </a:cubicBezTo>
                  <a:cubicBezTo>
                    <a:pt x="52" y="24"/>
                    <a:pt x="50" y="27"/>
                    <a:pt x="48" y="30"/>
                  </a:cubicBezTo>
                  <a:cubicBezTo>
                    <a:pt x="46" y="33"/>
                    <a:pt x="44" y="36"/>
                    <a:pt x="43" y="39"/>
                  </a:cubicBezTo>
                  <a:cubicBezTo>
                    <a:pt x="36" y="52"/>
                    <a:pt x="33" y="67"/>
                    <a:pt x="32" y="77"/>
                  </a:cubicBezTo>
                  <a:cubicBezTo>
                    <a:pt x="31" y="83"/>
                    <a:pt x="31" y="87"/>
                    <a:pt x="31" y="90"/>
                  </a:cubicBezTo>
                  <a:cubicBezTo>
                    <a:pt x="31" y="92"/>
                    <a:pt x="31" y="93"/>
                    <a:pt x="31" y="94"/>
                  </a:cubicBezTo>
                  <a:cubicBezTo>
                    <a:pt x="31" y="94"/>
                    <a:pt x="31" y="95"/>
                    <a:pt x="31" y="95"/>
                  </a:cubicBezTo>
                  <a:lnTo>
                    <a:pt x="0" y="9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197"/>
            <p:cNvSpPr>
              <a:spLocks/>
            </p:cNvSpPr>
            <p:nvPr/>
          </p:nvSpPr>
          <p:spPr bwMode="auto">
            <a:xfrm>
              <a:off x="4640263" y="6443664"/>
              <a:ext cx="358775" cy="419100"/>
            </a:xfrm>
            <a:custGeom>
              <a:avLst/>
              <a:gdLst>
                <a:gd name="T0" fmla="*/ 55 w 86"/>
                <a:gd name="T1" fmla="*/ 95 h 95"/>
                <a:gd name="T2" fmla="*/ 55 w 86"/>
                <a:gd name="T3" fmla="*/ 94 h 95"/>
                <a:gd name="T4" fmla="*/ 55 w 86"/>
                <a:gd name="T5" fmla="*/ 90 h 95"/>
                <a:gd name="T6" fmla="*/ 54 w 86"/>
                <a:gd name="T7" fmla="*/ 77 h 95"/>
                <a:gd name="T8" fmla="*/ 43 w 86"/>
                <a:gd name="T9" fmla="*/ 39 h 95"/>
                <a:gd name="T10" fmla="*/ 38 w 86"/>
                <a:gd name="T11" fmla="*/ 30 h 95"/>
                <a:gd name="T12" fmla="*/ 32 w 86"/>
                <a:gd name="T13" fmla="*/ 21 h 95"/>
                <a:gd name="T14" fmla="*/ 28 w 86"/>
                <a:gd name="T15" fmla="*/ 18 h 95"/>
                <a:gd name="T16" fmla="*/ 24 w 86"/>
                <a:gd name="T17" fmla="*/ 14 h 95"/>
                <a:gd name="T18" fmla="*/ 17 w 86"/>
                <a:gd name="T19" fmla="*/ 9 h 95"/>
                <a:gd name="T20" fmla="*/ 10 w 86"/>
                <a:gd name="T21" fmla="*/ 5 h 95"/>
                <a:gd name="T22" fmla="*/ 5 w 86"/>
                <a:gd name="T23" fmla="*/ 2 h 95"/>
                <a:gd name="T24" fmla="*/ 0 w 86"/>
                <a:gd name="T25" fmla="*/ 0 h 95"/>
                <a:gd name="T26" fmla="*/ 5 w 86"/>
                <a:gd name="T27" fmla="*/ 1 h 95"/>
                <a:gd name="T28" fmla="*/ 11 w 86"/>
                <a:gd name="T29" fmla="*/ 2 h 95"/>
                <a:gd name="T30" fmla="*/ 19 w 86"/>
                <a:gd name="T31" fmla="*/ 4 h 95"/>
                <a:gd name="T32" fmla="*/ 28 w 86"/>
                <a:gd name="T33" fmla="*/ 8 h 95"/>
                <a:gd name="T34" fmla="*/ 33 w 86"/>
                <a:gd name="T35" fmla="*/ 11 h 95"/>
                <a:gd name="T36" fmla="*/ 38 w 86"/>
                <a:gd name="T37" fmla="*/ 14 h 95"/>
                <a:gd name="T38" fmla="*/ 48 w 86"/>
                <a:gd name="T39" fmla="*/ 21 h 95"/>
                <a:gd name="T40" fmla="*/ 57 w 86"/>
                <a:gd name="T41" fmla="*/ 30 h 95"/>
                <a:gd name="T42" fmla="*/ 80 w 86"/>
                <a:gd name="T43" fmla="*/ 71 h 95"/>
                <a:gd name="T44" fmla="*/ 85 w 86"/>
                <a:gd name="T45" fmla="*/ 86 h 95"/>
                <a:gd name="T46" fmla="*/ 86 w 86"/>
                <a:gd name="T47" fmla="*/ 90 h 95"/>
                <a:gd name="T48" fmla="*/ 86 w 86"/>
                <a:gd name="T49" fmla="*/ 92 h 95"/>
                <a:gd name="T50" fmla="*/ 55 w 86"/>
                <a:gd name="T5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6" h="95">
                  <a:moveTo>
                    <a:pt x="55" y="95"/>
                  </a:moveTo>
                  <a:cubicBezTo>
                    <a:pt x="55" y="95"/>
                    <a:pt x="55" y="94"/>
                    <a:pt x="55" y="94"/>
                  </a:cubicBezTo>
                  <a:cubicBezTo>
                    <a:pt x="55" y="93"/>
                    <a:pt x="55" y="92"/>
                    <a:pt x="55" y="90"/>
                  </a:cubicBezTo>
                  <a:cubicBezTo>
                    <a:pt x="55" y="87"/>
                    <a:pt x="55" y="83"/>
                    <a:pt x="54" y="77"/>
                  </a:cubicBezTo>
                  <a:cubicBezTo>
                    <a:pt x="53" y="67"/>
                    <a:pt x="50" y="52"/>
                    <a:pt x="43" y="39"/>
                  </a:cubicBezTo>
                  <a:cubicBezTo>
                    <a:pt x="42" y="36"/>
                    <a:pt x="40" y="33"/>
                    <a:pt x="38" y="30"/>
                  </a:cubicBezTo>
                  <a:cubicBezTo>
                    <a:pt x="36" y="27"/>
                    <a:pt x="34" y="24"/>
                    <a:pt x="32" y="21"/>
                  </a:cubicBezTo>
                  <a:cubicBezTo>
                    <a:pt x="30" y="20"/>
                    <a:pt x="29" y="19"/>
                    <a:pt x="28" y="18"/>
                  </a:cubicBezTo>
                  <a:cubicBezTo>
                    <a:pt x="27" y="17"/>
                    <a:pt x="26" y="15"/>
                    <a:pt x="24" y="14"/>
                  </a:cubicBezTo>
                  <a:cubicBezTo>
                    <a:pt x="22" y="12"/>
                    <a:pt x="19" y="10"/>
                    <a:pt x="17" y="9"/>
                  </a:cubicBezTo>
                  <a:cubicBezTo>
                    <a:pt x="15" y="7"/>
                    <a:pt x="12" y="6"/>
                    <a:pt x="10" y="5"/>
                  </a:cubicBezTo>
                  <a:cubicBezTo>
                    <a:pt x="8" y="4"/>
                    <a:pt x="6" y="3"/>
                    <a:pt x="5" y="2"/>
                  </a:cubicBezTo>
                  <a:cubicBezTo>
                    <a:pt x="2" y="1"/>
                    <a:pt x="0" y="0"/>
                    <a:pt x="0" y="0"/>
                  </a:cubicBezTo>
                  <a:cubicBezTo>
                    <a:pt x="0" y="0"/>
                    <a:pt x="2" y="0"/>
                    <a:pt x="5" y="1"/>
                  </a:cubicBezTo>
                  <a:cubicBezTo>
                    <a:pt x="7" y="1"/>
                    <a:pt x="9" y="2"/>
                    <a:pt x="11" y="2"/>
                  </a:cubicBezTo>
                  <a:cubicBezTo>
                    <a:pt x="14" y="3"/>
                    <a:pt x="16" y="3"/>
                    <a:pt x="19" y="4"/>
                  </a:cubicBezTo>
                  <a:cubicBezTo>
                    <a:pt x="22" y="5"/>
                    <a:pt x="25" y="7"/>
                    <a:pt x="28" y="8"/>
                  </a:cubicBezTo>
                  <a:cubicBezTo>
                    <a:pt x="30" y="9"/>
                    <a:pt x="32" y="10"/>
                    <a:pt x="33" y="11"/>
                  </a:cubicBezTo>
                  <a:cubicBezTo>
                    <a:pt x="35" y="12"/>
                    <a:pt x="36" y="13"/>
                    <a:pt x="38" y="14"/>
                  </a:cubicBezTo>
                  <a:cubicBezTo>
                    <a:pt x="41" y="16"/>
                    <a:pt x="45" y="19"/>
                    <a:pt x="48" y="21"/>
                  </a:cubicBezTo>
                  <a:cubicBezTo>
                    <a:pt x="51" y="24"/>
                    <a:pt x="54" y="27"/>
                    <a:pt x="57" y="30"/>
                  </a:cubicBezTo>
                  <a:cubicBezTo>
                    <a:pt x="68" y="43"/>
                    <a:pt x="75" y="59"/>
                    <a:pt x="80" y="71"/>
                  </a:cubicBezTo>
                  <a:cubicBezTo>
                    <a:pt x="82" y="77"/>
                    <a:pt x="84" y="82"/>
                    <a:pt x="85" y="86"/>
                  </a:cubicBezTo>
                  <a:cubicBezTo>
                    <a:pt x="85" y="88"/>
                    <a:pt x="86" y="89"/>
                    <a:pt x="86" y="90"/>
                  </a:cubicBezTo>
                  <a:cubicBezTo>
                    <a:pt x="86" y="92"/>
                    <a:pt x="86" y="92"/>
                    <a:pt x="86" y="92"/>
                  </a:cubicBezTo>
                  <a:lnTo>
                    <a:pt x="55"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198"/>
            <p:cNvSpPr>
              <a:spLocks/>
            </p:cNvSpPr>
            <p:nvPr/>
          </p:nvSpPr>
          <p:spPr bwMode="auto">
            <a:xfrm>
              <a:off x="4852988" y="6624639"/>
              <a:ext cx="366713" cy="238125"/>
            </a:xfrm>
            <a:custGeom>
              <a:avLst/>
              <a:gdLst>
                <a:gd name="T0" fmla="*/ 0 w 88"/>
                <a:gd name="T1" fmla="*/ 48 h 54"/>
                <a:gd name="T2" fmla="*/ 0 w 88"/>
                <a:gd name="T3" fmla="*/ 47 h 54"/>
                <a:gd name="T4" fmla="*/ 1 w 88"/>
                <a:gd name="T5" fmla="*/ 45 h 54"/>
                <a:gd name="T6" fmla="*/ 2 w 88"/>
                <a:gd name="T7" fmla="*/ 43 h 54"/>
                <a:gd name="T8" fmla="*/ 4 w 88"/>
                <a:gd name="T9" fmla="*/ 37 h 54"/>
                <a:gd name="T10" fmla="*/ 8 w 88"/>
                <a:gd name="T11" fmla="*/ 31 h 54"/>
                <a:gd name="T12" fmla="*/ 14 w 88"/>
                <a:gd name="T13" fmla="*/ 24 h 54"/>
                <a:gd name="T14" fmla="*/ 21 w 88"/>
                <a:gd name="T15" fmla="*/ 17 h 54"/>
                <a:gd name="T16" fmla="*/ 25 w 88"/>
                <a:gd name="T17" fmla="*/ 14 h 54"/>
                <a:gd name="T18" fmla="*/ 29 w 88"/>
                <a:gd name="T19" fmla="*/ 11 h 54"/>
                <a:gd name="T20" fmla="*/ 38 w 88"/>
                <a:gd name="T21" fmla="*/ 6 h 54"/>
                <a:gd name="T22" fmla="*/ 47 w 88"/>
                <a:gd name="T23" fmla="*/ 3 h 54"/>
                <a:gd name="T24" fmla="*/ 56 w 88"/>
                <a:gd name="T25" fmla="*/ 1 h 54"/>
                <a:gd name="T26" fmla="*/ 65 w 88"/>
                <a:gd name="T27" fmla="*/ 0 h 54"/>
                <a:gd name="T28" fmla="*/ 73 w 88"/>
                <a:gd name="T29" fmla="*/ 0 h 54"/>
                <a:gd name="T30" fmla="*/ 76 w 88"/>
                <a:gd name="T31" fmla="*/ 0 h 54"/>
                <a:gd name="T32" fmla="*/ 79 w 88"/>
                <a:gd name="T33" fmla="*/ 0 h 54"/>
                <a:gd name="T34" fmla="*/ 84 w 88"/>
                <a:gd name="T35" fmla="*/ 1 h 54"/>
                <a:gd name="T36" fmla="*/ 88 w 88"/>
                <a:gd name="T37" fmla="*/ 1 h 54"/>
                <a:gd name="T38" fmla="*/ 84 w 88"/>
                <a:gd name="T39" fmla="*/ 2 h 54"/>
                <a:gd name="T40" fmla="*/ 79 w 88"/>
                <a:gd name="T41" fmla="*/ 3 h 54"/>
                <a:gd name="T42" fmla="*/ 76 w 88"/>
                <a:gd name="T43" fmla="*/ 4 h 54"/>
                <a:gd name="T44" fmla="*/ 73 w 88"/>
                <a:gd name="T45" fmla="*/ 5 h 54"/>
                <a:gd name="T46" fmla="*/ 67 w 88"/>
                <a:gd name="T47" fmla="*/ 7 h 54"/>
                <a:gd name="T48" fmla="*/ 60 w 88"/>
                <a:gd name="T49" fmla="*/ 10 h 54"/>
                <a:gd name="T50" fmla="*/ 53 w 88"/>
                <a:gd name="T51" fmla="*/ 15 h 54"/>
                <a:gd name="T52" fmla="*/ 46 w 88"/>
                <a:gd name="T53" fmla="*/ 20 h 54"/>
                <a:gd name="T54" fmla="*/ 41 w 88"/>
                <a:gd name="T55" fmla="*/ 25 h 54"/>
                <a:gd name="T56" fmla="*/ 39 w 88"/>
                <a:gd name="T57" fmla="*/ 28 h 54"/>
                <a:gd name="T58" fmla="*/ 37 w 88"/>
                <a:gd name="T59" fmla="*/ 32 h 54"/>
                <a:gd name="T60" fmla="*/ 34 w 88"/>
                <a:gd name="T61" fmla="*/ 37 h 54"/>
                <a:gd name="T62" fmla="*/ 32 w 88"/>
                <a:gd name="T63" fmla="*/ 43 h 54"/>
                <a:gd name="T64" fmla="*/ 31 w 88"/>
                <a:gd name="T65" fmla="*/ 48 h 54"/>
                <a:gd name="T66" fmla="*/ 31 w 88"/>
                <a:gd name="T67" fmla="*/ 51 h 54"/>
                <a:gd name="T68" fmla="*/ 31 w 88"/>
                <a:gd name="T69" fmla="*/ 53 h 54"/>
                <a:gd name="T70" fmla="*/ 31 w 88"/>
                <a:gd name="T71" fmla="*/ 53 h 54"/>
                <a:gd name="T72" fmla="*/ 31 w 88"/>
                <a:gd name="T73" fmla="*/ 54 h 54"/>
                <a:gd name="T74" fmla="*/ 0 w 88"/>
                <a:gd name="T75" fmla="*/ 4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0" y="48"/>
                  </a:moveTo>
                  <a:cubicBezTo>
                    <a:pt x="0" y="48"/>
                    <a:pt x="0" y="48"/>
                    <a:pt x="0" y="47"/>
                  </a:cubicBezTo>
                  <a:cubicBezTo>
                    <a:pt x="0" y="46"/>
                    <a:pt x="1" y="46"/>
                    <a:pt x="1" y="45"/>
                  </a:cubicBezTo>
                  <a:cubicBezTo>
                    <a:pt x="1" y="44"/>
                    <a:pt x="1" y="44"/>
                    <a:pt x="2" y="43"/>
                  </a:cubicBezTo>
                  <a:cubicBezTo>
                    <a:pt x="2" y="41"/>
                    <a:pt x="3" y="40"/>
                    <a:pt x="4" y="37"/>
                  </a:cubicBezTo>
                  <a:cubicBezTo>
                    <a:pt x="5" y="36"/>
                    <a:pt x="7" y="33"/>
                    <a:pt x="8" y="31"/>
                  </a:cubicBezTo>
                  <a:cubicBezTo>
                    <a:pt x="10" y="29"/>
                    <a:pt x="12" y="26"/>
                    <a:pt x="14" y="24"/>
                  </a:cubicBezTo>
                  <a:cubicBezTo>
                    <a:pt x="16" y="22"/>
                    <a:pt x="18" y="19"/>
                    <a:pt x="21" y="17"/>
                  </a:cubicBezTo>
                  <a:cubicBezTo>
                    <a:pt x="22" y="16"/>
                    <a:pt x="23" y="15"/>
                    <a:pt x="25" y="14"/>
                  </a:cubicBezTo>
                  <a:cubicBezTo>
                    <a:pt x="26" y="13"/>
                    <a:pt x="27" y="12"/>
                    <a:pt x="29" y="11"/>
                  </a:cubicBezTo>
                  <a:cubicBezTo>
                    <a:pt x="32" y="9"/>
                    <a:pt x="35" y="8"/>
                    <a:pt x="38" y="6"/>
                  </a:cubicBezTo>
                  <a:cubicBezTo>
                    <a:pt x="41" y="5"/>
                    <a:pt x="44" y="4"/>
                    <a:pt x="47" y="3"/>
                  </a:cubicBezTo>
                  <a:cubicBezTo>
                    <a:pt x="50" y="2"/>
                    <a:pt x="53" y="1"/>
                    <a:pt x="56" y="1"/>
                  </a:cubicBezTo>
                  <a:cubicBezTo>
                    <a:pt x="59" y="1"/>
                    <a:pt x="62" y="0"/>
                    <a:pt x="65" y="0"/>
                  </a:cubicBezTo>
                  <a:cubicBezTo>
                    <a:pt x="68" y="0"/>
                    <a:pt x="70" y="0"/>
                    <a:pt x="73" y="0"/>
                  </a:cubicBezTo>
                  <a:cubicBezTo>
                    <a:pt x="74" y="0"/>
                    <a:pt x="75" y="0"/>
                    <a:pt x="76" y="0"/>
                  </a:cubicBezTo>
                  <a:cubicBezTo>
                    <a:pt x="77" y="0"/>
                    <a:pt x="78" y="0"/>
                    <a:pt x="79" y="0"/>
                  </a:cubicBezTo>
                  <a:cubicBezTo>
                    <a:pt x="81" y="1"/>
                    <a:pt x="82" y="1"/>
                    <a:pt x="84" y="1"/>
                  </a:cubicBezTo>
                  <a:cubicBezTo>
                    <a:pt x="86" y="1"/>
                    <a:pt x="88" y="1"/>
                    <a:pt x="88" y="1"/>
                  </a:cubicBezTo>
                  <a:cubicBezTo>
                    <a:pt x="88" y="1"/>
                    <a:pt x="86" y="2"/>
                    <a:pt x="84" y="2"/>
                  </a:cubicBezTo>
                  <a:cubicBezTo>
                    <a:pt x="82" y="3"/>
                    <a:pt x="81" y="3"/>
                    <a:pt x="79" y="3"/>
                  </a:cubicBezTo>
                  <a:cubicBezTo>
                    <a:pt x="78" y="3"/>
                    <a:pt x="77" y="4"/>
                    <a:pt x="76" y="4"/>
                  </a:cubicBezTo>
                  <a:cubicBezTo>
                    <a:pt x="75" y="4"/>
                    <a:pt x="74" y="5"/>
                    <a:pt x="73" y="5"/>
                  </a:cubicBezTo>
                  <a:cubicBezTo>
                    <a:pt x="71" y="6"/>
                    <a:pt x="69" y="6"/>
                    <a:pt x="67" y="7"/>
                  </a:cubicBezTo>
                  <a:cubicBezTo>
                    <a:pt x="64" y="8"/>
                    <a:pt x="62" y="9"/>
                    <a:pt x="60" y="10"/>
                  </a:cubicBezTo>
                  <a:cubicBezTo>
                    <a:pt x="57" y="12"/>
                    <a:pt x="55" y="13"/>
                    <a:pt x="53" y="15"/>
                  </a:cubicBezTo>
                  <a:cubicBezTo>
                    <a:pt x="50" y="16"/>
                    <a:pt x="48" y="18"/>
                    <a:pt x="46" y="20"/>
                  </a:cubicBezTo>
                  <a:cubicBezTo>
                    <a:pt x="45" y="22"/>
                    <a:pt x="43" y="23"/>
                    <a:pt x="41" y="25"/>
                  </a:cubicBezTo>
                  <a:cubicBezTo>
                    <a:pt x="40" y="26"/>
                    <a:pt x="40" y="27"/>
                    <a:pt x="39" y="28"/>
                  </a:cubicBezTo>
                  <a:cubicBezTo>
                    <a:pt x="38" y="29"/>
                    <a:pt x="38" y="31"/>
                    <a:pt x="37" y="32"/>
                  </a:cubicBezTo>
                  <a:cubicBezTo>
                    <a:pt x="36" y="33"/>
                    <a:pt x="35" y="36"/>
                    <a:pt x="34" y="37"/>
                  </a:cubicBezTo>
                  <a:cubicBezTo>
                    <a:pt x="33" y="40"/>
                    <a:pt x="33" y="41"/>
                    <a:pt x="32" y="43"/>
                  </a:cubicBezTo>
                  <a:cubicBezTo>
                    <a:pt x="32" y="45"/>
                    <a:pt x="31" y="46"/>
                    <a:pt x="31" y="48"/>
                  </a:cubicBezTo>
                  <a:cubicBezTo>
                    <a:pt x="31" y="49"/>
                    <a:pt x="31" y="50"/>
                    <a:pt x="31" y="51"/>
                  </a:cubicBezTo>
                  <a:cubicBezTo>
                    <a:pt x="31" y="52"/>
                    <a:pt x="31" y="52"/>
                    <a:pt x="31" y="53"/>
                  </a:cubicBezTo>
                  <a:cubicBezTo>
                    <a:pt x="31" y="53"/>
                    <a:pt x="31" y="53"/>
                    <a:pt x="31" y="53"/>
                  </a:cubicBezTo>
                  <a:cubicBezTo>
                    <a:pt x="31" y="54"/>
                    <a:pt x="31" y="54"/>
                    <a:pt x="31" y="54"/>
                  </a:cubicBezTo>
                  <a:lnTo>
                    <a:pt x="0" y="4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199"/>
            <p:cNvSpPr>
              <a:spLocks/>
            </p:cNvSpPr>
            <p:nvPr/>
          </p:nvSpPr>
          <p:spPr bwMode="auto">
            <a:xfrm>
              <a:off x="4602163" y="6624639"/>
              <a:ext cx="366713" cy="238125"/>
            </a:xfrm>
            <a:custGeom>
              <a:avLst/>
              <a:gdLst>
                <a:gd name="T0" fmla="*/ 57 w 88"/>
                <a:gd name="T1" fmla="*/ 54 h 54"/>
                <a:gd name="T2" fmla="*/ 57 w 88"/>
                <a:gd name="T3" fmla="*/ 53 h 54"/>
                <a:gd name="T4" fmla="*/ 57 w 88"/>
                <a:gd name="T5" fmla="*/ 53 h 54"/>
                <a:gd name="T6" fmla="*/ 57 w 88"/>
                <a:gd name="T7" fmla="*/ 51 h 54"/>
                <a:gd name="T8" fmla="*/ 57 w 88"/>
                <a:gd name="T9" fmla="*/ 48 h 54"/>
                <a:gd name="T10" fmla="*/ 56 w 88"/>
                <a:gd name="T11" fmla="*/ 43 h 54"/>
                <a:gd name="T12" fmla="*/ 54 w 88"/>
                <a:gd name="T13" fmla="*/ 37 h 54"/>
                <a:gd name="T14" fmla="*/ 51 w 88"/>
                <a:gd name="T15" fmla="*/ 32 h 54"/>
                <a:gd name="T16" fmla="*/ 49 w 88"/>
                <a:gd name="T17" fmla="*/ 28 h 54"/>
                <a:gd name="T18" fmla="*/ 47 w 88"/>
                <a:gd name="T19" fmla="*/ 25 h 54"/>
                <a:gd name="T20" fmla="*/ 42 w 88"/>
                <a:gd name="T21" fmla="*/ 20 h 54"/>
                <a:gd name="T22" fmla="*/ 36 w 88"/>
                <a:gd name="T23" fmla="*/ 15 h 54"/>
                <a:gd name="T24" fmla="*/ 29 w 88"/>
                <a:gd name="T25" fmla="*/ 10 h 54"/>
                <a:gd name="T26" fmla="*/ 22 w 88"/>
                <a:gd name="T27" fmla="*/ 7 h 54"/>
                <a:gd name="T28" fmla="*/ 15 w 88"/>
                <a:gd name="T29" fmla="*/ 5 h 54"/>
                <a:gd name="T30" fmla="*/ 12 w 88"/>
                <a:gd name="T31" fmla="*/ 4 h 54"/>
                <a:gd name="T32" fmla="*/ 9 w 88"/>
                <a:gd name="T33" fmla="*/ 3 h 54"/>
                <a:gd name="T34" fmla="*/ 4 w 88"/>
                <a:gd name="T35" fmla="*/ 2 h 54"/>
                <a:gd name="T36" fmla="*/ 0 w 88"/>
                <a:gd name="T37" fmla="*/ 1 h 54"/>
                <a:gd name="T38" fmla="*/ 4 w 88"/>
                <a:gd name="T39" fmla="*/ 1 h 54"/>
                <a:gd name="T40" fmla="*/ 9 w 88"/>
                <a:gd name="T41" fmla="*/ 0 h 54"/>
                <a:gd name="T42" fmla="*/ 12 w 88"/>
                <a:gd name="T43" fmla="*/ 0 h 54"/>
                <a:gd name="T44" fmla="*/ 16 w 88"/>
                <a:gd name="T45" fmla="*/ 0 h 54"/>
                <a:gd name="T46" fmla="*/ 23 w 88"/>
                <a:gd name="T47" fmla="*/ 0 h 54"/>
                <a:gd name="T48" fmla="*/ 32 w 88"/>
                <a:gd name="T49" fmla="*/ 1 h 54"/>
                <a:gd name="T50" fmla="*/ 41 w 88"/>
                <a:gd name="T51" fmla="*/ 3 h 54"/>
                <a:gd name="T52" fmla="*/ 50 w 88"/>
                <a:gd name="T53" fmla="*/ 6 h 54"/>
                <a:gd name="T54" fmla="*/ 59 w 88"/>
                <a:gd name="T55" fmla="*/ 11 h 54"/>
                <a:gd name="T56" fmla="*/ 64 w 88"/>
                <a:gd name="T57" fmla="*/ 14 h 54"/>
                <a:gd name="T58" fmla="*/ 67 w 88"/>
                <a:gd name="T59" fmla="*/ 17 h 54"/>
                <a:gd name="T60" fmla="*/ 74 w 88"/>
                <a:gd name="T61" fmla="*/ 24 h 54"/>
                <a:gd name="T62" fmla="*/ 80 w 88"/>
                <a:gd name="T63" fmla="*/ 31 h 54"/>
                <a:gd name="T64" fmla="*/ 84 w 88"/>
                <a:gd name="T65" fmla="*/ 38 h 54"/>
                <a:gd name="T66" fmla="*/ 86 w 88"/>
                <a:gd name="T67" fmla="*/ 43 h 54"/>
                <a:gd name="T68" fmla="*/ 87 w 88"/>
                <a:gd name="T69" fmla="*/ 45 h 54"/>
                <a:gd name="T70" fmla="*/ 88 w 88"/>
                <a:gd name="T71" fmla="*/ 47 h 54"/>
                <a:gd name="T72" fmla="*/ 88 w 88"/>
                <a:gd name="T73" fmla="*/ 48 h 54"/>
                <a:gd name="T74" fmla="*/ 57 w 88"/>
                <a:gd name="T75"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8" h="54">
                  <a:moveTo>
                    <a:pt x="57" y="54"/>
                  </a:moveTo>
                  <a:cubicBezTo>
                    <a:pt x="57" y="53"/>
                    <a:pt x="57" y="53"/>
                    <a:pt x="57" y="53"/>
                  </a:cubicBezTo>
                  <a:cubicBezTo>
                    <a:pt x="57" y="53"/>
                    <a:pt x="57" y="53"/>
                    <a:pt x="57" y="53"/>
                  </a:cubicBezTo>
                  <a:cubicBezTo>
                    <a:pt x="57" y="52"/>
                    <a:pt x="57" y="52"/>
                    <a:pt x="57" y="51"/>
                  </a:cubicBezTo>
                  <a:cubicBezTo>
                    <a:pt x="57" y="50"/>
                    <a:pt x="57" y="49"/>
                    <a:pt x="57" y="48"/>
                  </a:cubicBezTo>
                  <a:cubicBezTo>
                    <a:pt x="57" y="46"/>
                    <a:pt x="56" y="45"/>
                    <a:pt x="56" y="43"/>
                  </a:cubicBezTo>
                  <a:cubicBezTo>
                    <a:pt x="56" y="41"/>
                    <a:pt x="55" y="40"/>
                    <a:pt x="54" y="37"/>
                  </a:cubicBezTo>
                  <a:cubicBezTo>
                    <a:pt x="53" y="36"/>
                    <a:pt x="52" y="33"/>
                    <a:pt x="51" y="32"/>
                  </a:cubicBezTo>
                  <a:cubicBezTo>
                    <a:pt x="51" y="31"/>
                    <a:pt x="50" y="29"/>
                    <a:pt x="49" y="28"/>
                  </a:cubicBezTo>
                  <a:cubicBezTo>
                    <a:pt x="49" y="27"/>
                    <a:pt x="48" y="26"/>
                    <a:pt x="47" y="25"/>
                  </a:cubicBezTo>
                  <a:cubicBezTo>
                    <a:pt x="46" y="23"/>
                    <a:pt x="44" y="22"/>
                    <a:pt x="42" y="20"/>
                  </a:cubicBezTo>
                  <a:cubicBezTo>
                    <a:pt x="40" y="18"/>
                    <a:pt x="38" y="16"/>
                    <a:pt x="36" y="15"/>
                  </a:cubicBezTo>
                  <a:cubicBezTo>
                    <a:pt x="33" y="13"/>
                    <a:pt x="31" y="12"/>
                    <a:pt x="29" y="10"/>
                  </a:cubicBezTo>
                  <a:cubicBezTo>
                    <a:pt x="26" y="9"/>
                    <a:pt x="24" y="8"/>
                    <a:pt x="22" y="7"/>
                  </a:cubicBezTo>
                  <a:cubicBezTo>
                    <a:pt x="19" y="6"/>
                    <a:pt x="17" y="6"/>
                    <a:pt x="15" y="5"/>
                  </a:cubicBezTo>
                  <a:cubicBezTo>
                    <a:pt x="14" y="5"/>
                    <a:pt x="13" y="4"/>
                    <a:pt x="12" y="4"/>
                  </a:cubicBezTo>
                  <a:cubicBezTo>
                    <a:pt x="11" y="4"/>
                    <a:pt x="10" y="3"/>
                    <a:pt x="9" y="3"/>
                  </a:cubicBezTo>
                  <a:cubicBezTo>
                    <a:pt x="7" y="3"/>
                    <a:pt x="6" y="3"/>
                    <a:pt x="4" y="2"/>
                  </a:cubicBezTo>
                  <a:cubicBezTo>
                    <a:pt x="2" y="2"/>
                    <a:pt x="0" y="1"/>
                    <a:pt x="0" y="1"/>
                  </a:cubicBezTo>
                  <a:cubicBezTo>
                    <a:pt x="0" y="1"/>
                    <a:pt x="2" y="1"/>
                    <a:pt x="4" y="1"/>
                  </a:cubicBezTo>
                  <a:cubicBezTo>
                    <a:pt x="6" y="1"/>
                    <a:pt x="7" y="1"/>
                    <a:pt x="9" y="0"/>
                  </a:cubicBezTo>
                  <a:cubicBezTo>
                    <a:pt x="10" y="0"/>
                    <a:pt x="11" y="0"/>
                    <a:pt x="12" y="0"/>
                  </a:cubicBezTo>
                  <a:cubicBezTo>
                    <a:pt x="13" y="0"/>
                    <a:pt x="14" y="0"/>
                    <a:pt x="16" y="0"/>
                  </a:cubicBezTo>
                  <a:cubicBezTo>
                    <a:pt x="18" y="0"/>
                    <a:pt x="20" y="0"/>
                    <a:pt x="23" y="0"/>
                  </a:cubicBezTo>
                  <a:cubicBezTo>
                    <a:pt x="26" y="0"/>
                    <a:pt x="29" y="1"/>
                    <a:pt x="32" y="1"/>
                  </a:cubicBezTo>
                  <a:cubicBezTo>
                    <a:pt x="35" y="1"/>
                    <a:pt x="38" y="2"/>
                    <a:pt x="41" y="3"/>
                  </a:cubicBezTo>
                  <a:cubicBezTo>
                    <a:pt x="44" y="4"/>
                    <a:pt x="47" y="5"/>
                    <a:pt x="50" y="6"/>
                  </a:cubicBezTo>
                  <a:cubicBezTo>
                    <a:pt x="53" y="8"/>
                    <a:pt x="57" y="9"/>
                    <a:pt x="59" y="11"/>
                  </a:cubicBezTo>
                  <a:cubicBezTo>
                    <a:pt x="61" y="12"/>
                    <a:pt x="62" y="13"/>
                    <a:pt x="64" y="14"/>
                  </a:cubicBezTo>
                  <a:cubicBezTo>
                    <a:pt x="65" y="15"/>
                    <a:pt x="66" y="16"/>
                    <a:pt x="67" y="17"/>
                  </a:cubicBezTo>
                  <a:cubicBezTo>
                    <a:pt x="70" y="19"/>
                    <a:pt x="72" y="22"/>
                    <a:pt x="74" y="24"/>
                  </a:cubicBezTo>
                  <a:cubicBezTo>
                    <a:pt x="76" y="26"/>
                    <a:pt x="78" y="29"/>
                    <a:pt x="80" y="31"/>
                  </a:cubicBezTo>
                  <a:cubicBezTo>
                    <a:pt x="81" y="33"/>
                    <a:pt x="83" y="36"/>
                    <a:pt x="84" y="38"/>
                  </a:cubicBezTo>
                  <a:cubicBezTo>
                    <a:pt x="85" y="40"/>
                    <a:pt x="86" y="41"/>
                    <a:pt x="86" y="43"/>
                  </a:cubicBezTo>
                  <a:cubicBezTo>
                    <a:pt x="87" y="44"/>
                    <a:pt x="87" y="44"/>
                    <a:pt x="87" y="45"/>
                  </a:cubicBezTo>
                  <a:cubicBezTo>
                    <a:pt x="88" y="46"/>
                    <a:pt x="88" y="47"/>
                    <a:pt x="88" y="47"/>
                  </a:cubicBezTo>
                  <a:cubicBezTo>
                    <a:pt x="88" y="48"/>
                    <a:pt x="88" y="48"/>
                    <a:pt x="88" y="48"/>
                  </a:cubicBezTo>
                  <a:lnTo>
                    <a:pt x="57" y="54"/>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200"/>
            <p:cNvSpPr>
              <a:spLocks/>
            </p:cNvSpPr>
            <p:nvPr/>
          </p:nvSpPr>
          <p:spPr bwMode="auto">
            <a:xfrm>
              <a:off x="4848225" y="6399214"/>
              <a:ext cx="130175" cy="398463"/>
            </a:xfrm>
            <a:custGeom>
              <a:avLst/>
              <a:gdLst>
                <a:gd name="T0" fmla="*/ 0 w 31"/>
                <a:gd name="T1" fmla="*/ 90 h 90"/>
                <a:gd name="T2" fmla="*/ 0 w 31"/>
                <a:gd name="T3" fmla="*/ 86 h 90"/>
                <a:gd name="T4" fmla="*/ 1 w 31"/>
                <a:gd name="T5" fmla="*/ 75 h 90"/>
                <a:gd name="T6" fmla="*/ 3 w 31"/>
                <a:gd name="T7" fmla="*/ 59 h 90"/>
                <a:gd name="T8" fmla="*/ 7 w 31"/>
                <a:gd name="T9" fmla="*/ 42 h 90"/>
                <a:gd name="T10" fmla="*/ 9 w 31"/>
                <a:gd name="T11" fmla="*/ 34 h 90"/>
                <a:gd name="T12" fmla="*/ 12 w 31"/>
                <a:gd name="T13" fmla="*/ 25 h 90"/>
                <a:gd name="T14" fmla="*/ 13 w 31"/>
                <a:gd name="T15" fmla="*/ 21 h 90"/>
                <a:gd name="T16" fmla="*/ 15 w 31"/>
                <a:gd name="T17" fmla="*/ 18 h 90"/>
                <a:gd name="T18" fmla="*/ 18 w 31"/>
                <a:gd name="T19" fmla="*/ 11 h 90"/>
                <a:gd name="T20" fmla="*/ 22 w 31"/>
                <a:gd name="T21" fmla="*/ 6 h 90"/>
                <a:gd name="T22" fmla="*/ 25 w 31"/>
                <a:gd name="T23" fmla="*/ 3 h 90"/>
                <a:gd name="T24" fmla="*/ 28 w 31"/>
                <a:gd name="T25" fmla="*/ 0 h 90"/>
                <a:gd name="T26" fmla="*/ 26 w 31"/>
                <a:gd name="T27" fmla="*/ 4 h 90"/>
                <a:gd name="T28" fmla="*/ 24 w 31"/>
                <a:gd name="T29" fmla="*/ 8 h 90"/>
                <a:gd name="T30" fmla="*/ 23 w 31"/>
                <a:gd name="T31" fmla="*/ 13 h 90"/>
                <a:gd name="T32" fmla="*/ 22 w 31"/>
                <a:gd name="T33" fmla="*/ 20 h 90"/>
                <a:gd name="T34" fmla="*/ 22 w 31"/>
                <a:gd name="T35" fmla="*/ 27 h 90"/>
                <a:gd name="T36" fmla="*/ 22 w 31"/>
                <a:gd name="T37" fmla="*/ 35 h 90"/>
                <a:gd name="T38" fmla="*/ 22 w 31"/>
                <a:gd name="T39" fmla="*/ 43 h 90"/>
                <a:gd name="T40" fmla="*/ 28 w 31"/>
                <a:gd name="T41" fmla="*/ 73 h 90"/>
                <a:gd name="T42" fmla="*/ 30 w 31"/>
                <a:gd name="T43" fmla="*/ 83 h 90"/>
                <a:gd name="T44" fmla="*/ 31 w 31"/>
                <a:gd name="T45" fmla="*/ 86 h 90"/>
                <a:gd name="T46" fmla="*/ 0 w 31"/>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90">
                  <a:moveTo>
                    <a:pt x="0" y="90"/>
                  </a:moveTo>
                  <a:cubicBezTo>
                    <a:pt x="0" y="90"/>
                    <a:pt x="0" y="88"/>
                    <a:pt x="0" y="86"/>
                  </a:cubicBezTo>
                  <a:cubicBezTo>
                    <a:pt x="0" y="83"/>
                    <a:pt x="0" y="79"/>
                    <a:pt x="1" y="75"/>
                  </a:cubicBezTo>
                  <a:cubicBezTo>
                    <a:pt x="1" y="70"/>
                    <a:pt x="2" y="65"/>
                    <a:pt x="3" y="59"/>
                  </a:cubicBezTo>
                  <a:cubicBezTo>
                    <a:pt x="4" y="54"/>
                    <a:pt x="5" y="48"/>
                    <a:pt x="7" y="42"/>
                  </a:cubicBezTo>
                  <a:cubicBezTo>
                    <a:pt x="7" y="39"/>
                    <a:pt x="8" y="36"/>
                    <a:pt x="9" y="34"/>
                  </a:cubicBezTo>
                  <a:cubicBezTo>
                    <a:pt x="10" y="31"/>
                    <a:pt x="11" y="28"/>
                    <a:pt x="12" y="25"/>
                  </a:cubicBezTo>
                  <a:cubicBezTo>
                    <a:pt x="12" y="24"/>
                    <a:pt x="13" y="23"/>
                    <a:pt x="13" y="21"/>
                  </a:cubicBezTo>
                  <a:cubicBezTo>
                    <a:pt x="14" y="20"/>
                    <a:pt x="14" y="19"/>
                    <a:pt x="15" y="18"/>
                  </a:cubicBezTo>
                  <a:cubicBezTo>
                    <a:pt x="16" y="15"/>
                    <a:pt x="17" y="13"/>
                    <a:pt x="18" y="11"/>
                  </a:cubicBezTo>
                  <a:cubicBezTo>
                    <a:pt x="19" y="9"/>
                    <a:pt x="21" y="8"/>
                    <a:pt x="22" y="6"/>
                  </a:cubicBezTo>
                  <a:cubicBezTo>
                    <a:pt x="23" y="5"/>
                    <a:pt x="24" y="4"/>
                    <a:pt x="25" y="3"/>
                  </a:cubicBezTo>
                  <a:cubicBezTo>
                    <a:pt x="27" y="1"/>
                    <a:pt x="28" y="0"/>
                    <a:pt x="28" y="0"/>
                  </a:cubicBezTo>
                  <a:cubicBezTo>
                    <a:pt x="28" y="0"/>
                    <a:pt x="27" y="2"/>
                    <a:pt x="26" y="4"/>
                  </a:cubicBezTo>
                  <a:cubicBezTo>
                    <a:pt x="26" y="5"/>
                    <a:pt x="25" y="6"/>
                    <a:pt x="24" y="8"/>
                  </a:cubicBezTo>
                  <a:cubicBezTo>
                    <a:pt x="24" y="9"/>
                    <a:pt x="23" y="11"/>
                    <a:pt x="23" y="13"/>
                  </a:cubicBezTo>
                  <a:cubicBezTo>
                    <a:pt x="23" y="15"/>
                    <a:pt x="22" y="17"/>
                    <a:pt x="22" y="20"/>
                  </a:cubicBezTo>
                  <a:cubicBezTo>
                    <a:pt x="22" y="22"/>
                    <a:pt x="22" y="25"/>
                    <a:pt x="22" y="27"/>
                  </a:cubicBezTo>
                  <a:cubicBezTo>
                    <a:pt x="21" y="30"/>
                    <a:pt x="22" y="33"/>
                    <a:pt x="22" y="35"/>
                  </a:cubicBezTo>
                  <a:cubicBezTo>
                    <a:pt x="22" y="38"/>
                    <a:pt x="22" y="41"/>
                    <a:pt x="22" y="43"/>
                  </a:cubicBezTo>
                  <a:cubicBezTo>
                    <a:pt x="23" y="54"/>
                    <a:pt x="26" y="65"/>
                    <a:pt x="28" y="73"/>
                  </a:cubicBezTo>
                  <a:cubicBezTo>
                    <a:pt x="29" y="77"/>
                    <a:pt x="29" y="81"/>
                    <a:pt x="30" y="83"/>
                  </a:cubicBezTo>
                  <a:cubicBezTo>
                    <a:pt x="31" y="85"/>
                    <a:pt x="31" y="86"/>
                    <a:pt x="31" y="86"/>
                  </a:cubicBezTo>
                  <a:lnTo>
                    <a:pt x="0" y="9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209"/>
            <p:cNvSpPr>
              <a:spLocks/>
            </p:cNvSpPr>
            <p:nvPr/>
          </p:nvSpPr>
          <p:spPr bwMode="auto">
            <a:xfrm>
              <a:off x="2784476" y="5164139"/>
              <a:ext cx="742950" cy="1584325"/>
            </a:xfrm>
            <a:custGeom>
              <a:avLst/>
              <a:gdLst>
                <a:gd name="T0" fmla="*/ 468 w 468"/>
                <a:gd name="T1" fmla="*/ 317 h 998"/>
                <a:gd name="T2" fmla="*/ 271 w 468"/>
                <a:gd name="T3" fmla="*/ 370 h 998"/>
                <a:gd name="T4" fmla="*/ 226 w 468"/>
                <a:gd name="T5" fmla="*/ 0 h 998"/>
                <a:gd name="T6" fmla="*/ 192 w 468"/>
                <a:gd name="T7" fmla="*/ 370 h 998"/>
                <a:gd name="T8" fmla="*/ 0 w 468"/>
                <a:gd name="T9" fmla="*/ 314 h 998"/>
                <a:gd name="T10" fmla="*/ 195 w 468"/>
                <a:gd name="T11" fmla="*/ 459 h 998"/>
                <a:gd name="T12" fmla="*/ 181 w 468"/>
                <a:gd name="T13" fmla="*/ 998 h 998"/>
                <a:gd name="T14" fmla="*/ 273 w 468"/>
                <a:gd name="T15" fmla="*/ 998 h 998"/>
                <a:gd name="T16" fmla="*/ 258 w 468"/>
                <a:gd name="T17" fmla="*/ 459 h 998"/>
                <a:gd name="T18" fmla="*/ 468 w 468"/>
                <a:gd name="T19" fmla="*/ 317 h 9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8" h="998">
                  <a:moveTo>
                    <a:pt x="468" y="317"/>
                  </a:moveTo>
                  <a:lnTo>
                    <a:pt x="271" y="370"/>
                  </a:lnTo>
                  <a:lnTo>
                    <a:pt x="226" y="0"/>
                  </a:lnTo>
                  <a:lnTo>
                    <a:pt x="192" y="370"/>
                  </a:lnTo>
                  <a:lnTo>
                    <a:pt x="0" y="314"/>
                  </a:lnTo>
                  <a:lnTo>
                    <a:pt x="195" y="459"/>
                  </a:lnTo>
                  <a:lnTo>
                    <a:pt x="181" y="998"/>
                  </a:lnTo>
                  <a:lnTo>
                    <a:pt x="273" y="998"/>
                  </a:lnTo>
                  <a:lnTo>
                    <a:pt x="258" y="459"/>
                  </a:lnTo>
                  <a:lnTo>
                    <a:pt x="468" y="3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219"/>
            <p:cNvSpPr>
              <a:spLocks/>
            </p:cNvSpPr>
            <p:nvPr/>
          </p:nvSpPr>
          <p:spPr bwMode="auto">
            <a:xfrm>
              <a:off x="3197226" y="5957889"/>
              <a:ext cx="20638" cy="781050"/>
            </a:xfrm>
            <a:custGeom>
              <a:avLst/>
              <a:gdLst>
                <a:gd name="T0" fmla="*/ 0 w 5"/>
                <a:gd name="T1" fmla="*/ 0 h 177"/>
                <a:gd name="T2" fmla="*/ 0 w 5"/>
                <a:gd name="T3" fmla="*/ 0 h 177"/>
                <a:gd name="T4" fmla="*/ 5 w 5"/>
                <a:gd name="T5" fmla="*/ 177 h 177"/>
                <a:gd name="T6" fmla="*/ 5 w 5"/>
                <a:gd name="T7" fmla="*/ 177 h 177"/>
                <a:gd name="T8" fmla="*/ 0 w 5"/>
                <a:gd name="T9" fmla="*/ 0 h 177"/>
              </a:gdLst>
              <a:ahLst/>
              <a:cxnLst>
                <a:cxn ang="0">
                  <a:pos x="T0" y="T1"/>
                </a:cxn>
                <a:cxn ang="0">
                  <a:pos x="T2" y="T3"/>
                </a:cxn>
                <a:cxn ang="0">
                  <a:pos x="T4" y="T5"/>
                </a:cxn>
                <a:cxn ang="0">
                  <a:pos x="T6" y="T7"/>
                </a:cxn>
                <a:cxn ang="0">
                  <a:pos x="T8" y="T9"/>
                </a:cxn>
              </a:cxnLst>
              <a:rect l="0" t="0" r="r" b="b"/>
              <a:pathLst>
                <a:path w="5" h="177">
                  <a:moveTo>
                    <a:pt x="0" y="0"/>
                  </a:moveTo>
                  <a:cubicBezTo>
                    <a:pt x="0" y="0"/>
                    <a:pt x="0" y="0"/>
                    <a:pt x="0" y="0"/>
                  </a:cubicBezTo>
                  <a:cubicBezTo>
                    <a:pt x="5" y="177"/>
                    <a:pt x="5" y="177"/>
                    <a:pt x="5" y="177"/>
                  </a:cubicBezTo>
                  <a:cubicBezTo>
                    <a:pt x="5" y="177"/>
                    <a:pt x="5" y="177"/>
                    <a:pt x="5" y="177"/>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226"/>
            <p:cNvSpPr>
              <a:spLocks/>
            </p:cNvSpPr>
            <p:nvPr/>
          </p:nvSpPr>
          <p:spPr bwMode="auto">
            <a:xfrm>
              <a:off x="8770939" y="6275389"/>
              <a:ext cx="425450" cy="490538"/>
            </a:xfrm>
            <a:custGeom>
              <a:avLst/>
              <a:gdLst>
                <a:gd name="T0" fmla="*/ 0 w 102"/>
                <a:gd name="T1" fmla="*/ 108 h 111"/>
                <a:gd name="T2" fmla="*/ 0 w 102"/>
                <a:gd name="T3" fmla="*/ 106 h 111"/>
                <a:gd name="T4" fmla="*/ 2 w 102"/>
                <a:gd name="T5" fmla="*/ 101 h 111"/>
                <a:gd name="T6" fmla="*/ 7 w 102"/>
                <a:gd name="T7" fmla="*/ 83 h 111"/>
                <a:gd name="T8" fmla="*/ 18 w 102"/>
                <a:gd name="T9" fmla="*/ 60 h 111"/>
                <a:gd name="T10" fmla="*/ 35 w 102"/>
                <a:gd name="T11" fmla="*/ 36 h 111"/>
                <a:gd name="T12" fmla="*/ 46 w 102"/>
                <a:gd name="T13" fmla="*/ 25 h 111"/>
                <a:gd name="T14" fmla="*/ 57 w 102"/>
                <a:gd name="T15" fmla="*/ 16 h 111"/>
                <a:gd name="T16" fmla="*/ 63 w 102"/>
                <a:gd name="T17" fmla="*/ 12 h 111"/>
                <a:gd name="T18" fmla="*/ 68 w 102"/>
                <a:gd name="T19" fmla="*/ 9 h 111"/>
                <a:gd name="T20" fmla="*/ 79 w 102"/>
                <a:gd name="T21" fmla="*/ 5 h 111"/>
                <a:gd name="T22" fmla="*/ 88 w 102"/>
                <a:gd name="T23" fmla="*/ 2 h 111"/>
                <a:gd name="T24" fmla="*/ 96 w 102"/>
                <a:gd name="T25" fmla="*/ 1 h 111"/>
                <a:gd name="T26" fmla="*/ 102 w 102"/>
                <a:gd name="T27" fmla="*/ 0 h 111"/>
                <a:gd name="T28" fmla="*/ 96 w 102"/>
                <a:gd name="T29" fmla="*/ 2 h 111"/>
                <a:gd name="T30" fmla="*/ 90 w 102"/>
                <a:gd name="T31" fmla="*/ 5 h 111"/>
                <a:gd name="T32" fmla="*/ 82 w 102"/>
                <a:gd name="T33" fmla="*/ 10 h 111"/>
                <a:gd name="T34" fmla="*/ 73 w 102"/>
                <a:gd name="T35" fmla="*/ 16 h 111"/>
                <a:gd name="T36" fmla="*/ 69 w 102"/>
                <a:gd name="T37" fmla="*/ 20 h 111"/>
                <a:gd name="T38" fmla="*/ 65 w 102"/>
                <a:gd name="T39" fmla="*/ 25 h 111"/>
                <a:gd name="T40" fmla="*/ 57 w 102"/>
                <a:gd name="T41" fmla="*/ 35 h 111"/>
                <a:gd name="T42" fmla="*/ 51 w 102"/>
                <a:gd name="T43" fmla="*/ 46 h 111"/>
                <a:gd name="T44" fmla="*/ 38 w 102"/>
                <a:gd name="T45" fmla="*/ 91 h 111"/>
                <a:gd name="T46" fmla="*/ 37 w 102"/>
                <a:gd name="T47" fmla="*/ 106 h 111"/>
                <a:gd name="T48" fmla="*/ 37 w 102"/>
                <a:gd name="T49" fmla="*/ 110 h 111"/>
                <a:gd name="T50" fmla="*/ 37 w 102"/>
                <a:gd name="T51" fmla="*/ 111 h 111"/>
                <a:gd name="T52" fmla="*/ 37 w 102"/>
                <a:gd name="T53" fmla="*/ 111 h 111"/>
                <a:gd name="T54" fmla="*/ 0 w 102"/>
                <a:gd name="T55" fmla="*/ 10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0" y="108"/>
                  </a:moveTo>
                  <a:cubicBezTo>
                    <a:pt x="0" y="108"/>
                    <a:pt x="0" y="108"/>
                    <a:pt x="0" y="106"/>
                  </a:cubicBezTo>
                  <a:cubicBezTo>
                    <a:pt x="1" y="105"/>
                    <a:pt x="1" y="103"/>
                    <a:pt x="2" y="101"/>
                  </a:cubicBezTo>
                  <a:cubicBezTo>
                    <a:pt x="3" y="97"/>
                    <a:pt x="5" y="90"/>
                    <a:pt x="7" y="83"/>
                  </a:cubicBezTo>
                  <a:cubicBezTo>
                    <a:pt x="10" y="76"/>
                    <a:pt x="14" y="68"/>
                    <a:pt x="18" y="60"/>
                  </a:cubicBezTo>
                  <a:cubicBezTo>
                    <a:pt x="23" y="52"/>
                    <a:pt x="28" y="43"/>
                    <a:pt x="35" y="36"/>
                  </a:cubicBezTo>
                  <a:cubicBezTo>
                    <a:pt x="38" y="32"/>
                    <a:pt x="42" y="28"/>
                    <a:pt x="46" y="25"/>
                  </a:cubicBezTo>
                  <a:cubicBezTo>
                    <a:pt x="49" y="22"/>
                    <a:pt x="53" y="19"/>
                    <a:pt x="57" y="16"/>
                  </a:cubicBezTo>
                  <a:cubicBezTo>
                    <a:pt x="59" y="15"/>
                    <a:pt x="61" y="13"/>
                    <a:pt x="63" y="12"/>
                  </a:cubicBezTo>
                  <a:cubicBezTo>
                    <a:pt x="65" y="11"/>
                    <a:pt x="66" y="10"/>
                    <a:pt x="68" y="9"/>
                  </a:cubicBezTo>
                  <a:cubicBezTo>
                    <a:pt x="72" y="7"/>
                    <a:pt x="76" y="6"/>
                    <a:pt x="79" y="5"/>
                  </a:cubicBezTo>
                  <a:cubicBezTo>
                    <a:pt x="82" y="3"/>
                    <a:pt x="86" y="3"/>
                    <a:pt x="88" y="2"/>
                  </a:cubicBezTo>
                  <a:cubicBezTo>
                    <a:pt x="91" y="1"/>
                    <a:pt x="94" y="1"/>
                    <a:pt x="96" y="1"/>
                  </a:cubicBezTo>
                  <a:cubicBezTo>
                    <a:pt x="100" y="0"/>
                    <a:pt x="102" y="0"/>
                    <a:pt x="102" y="0"/>
                  </a:cubicBezTo>
                  <a:cubicBezTo>
                    <a:pt x="102" y="0"/>
                    <a:pt x="100" y="1"/>
                    <a:pt x="96" y="2"/>
                  </a:cubicBezTo>
                  <a:cubicBezTo>
                    <a:pt x="94" y="3"/>
                    <a:pt x="92" y="4"/>
                    <a:pt x="90" y="5"/>
                  </a:cubicBezTo>
                  <a:cubicBezTo>
                    <a:pt x="87" y="7"/>
                    <a:pt x="84" y="8"/>
                    <a:pt x="82" y="10"/>
                  </a:cubicBezTo>
                  <a:cubicBezTo>
                    <a:pt x="79" y="12"/>
                    <a:pt x="76" y="14"/>
                    <a:pt x="73" y="16"/>
                  </a:cubicBezTo>
                  <a:cubicBezTo>
                    <a:pt x="72" y="18"/>
                    <a:pt x="70" y="19"/>
                    <a:pt x="69" y="20"/>
                  </a:cubicBezTo>
                  <a:cubicBezTo>
                    <a:pt x="67" y="22"/>
                    <a:pt x="66" y="23"/>
                    <a:pt x="65" y="25"/>
                  </a:cubicBezTo>
                  <a:cubicBezTo>
                    <a:pt x="62" y="28"/>
                    <a:pt x="59" y="31"/>
                    <a:pt x="57" y="35"/>
                  </a:cubicBezTo>
                  <a:cubicBezTo>
                    <a:pt x="55" y="38"/>
                    <a:pt x="52" y="42"/>
                    <a:pt x="51" y="46"/>
                  </a:cubicBezTo>
                  <a:cubicBezTo>
                    <a:pt x="43" y="61"/>
                    <a:pt x="39" y="78"/>
                    <a:pt x="38" y="91"/>
                  </a:cubicBezTo>
                  <a:cubicBezTo>
                    <a:pt x="37" y="97"/>
                    <a:pt x="37" y="103"/>
                    <a:pt x="37" y="106"/>
                  </a:cubicBezTo>
                  <a:cubicBezTo>
                    <a:pt x="37" y="108"/>
                    <a:pt x="37" y="109"/>
                    <a:pt x="37" y="110"/>
                  </a:cubicBezTo>
                  <a:cubicBezTo>
                    <a:pt x="37" y="111"/>
                    <a:pt x="37" y="111"/>
                    <a:pt x="37" y="111"/>
                  </a:cubicBezTo>
                  <a:cubicBezTo>
                    <a:pt x="37" y="111"/>
                    <a:pt x="37" y="111"/>
                    <a:pt x="37" y="111"/>
                  </a:cubicBezTo>
                  <a:lnTo>
                    <a:pt x="0" y="10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227"/>
            <p:cNvSpPr>
              <a:spLocks/>
            </p:cNvSpPr>
            <p:nvPr/>
          </p:nvSpPr>
          <p:spPr bwMode="auto">
            <a:xfrm>
              <a:off x="8542339" y="6275389"/>
              <a:ext cx="425450" cy="490538"/>
            </a:xfrm>
            <a:custGeom>
              <a:avLst/>
              <a:gdLst>
                <a:gd name="T0" fmla="*/ 64 w 102"/>
                <a:gd name="T1" fmla="*/ 111 h 111"/>
                <a:gd name="T2" fmla="*/ 64 w 102"/>
                <a:gd name="T3" fmla="*/ 111 h 111"/>
                <a:gd name="T4" fmla="*/ 64 w 102"/>
                <a:gd name="T5" fmla="*/ 110 h 111"/>
                <a:gd name="T6" fmla="*/ 65 w 102"/>
                <a:gd name="T7" fmla="*/ 106 h 111"/>
                <a:gd name="T8" fmla="*/ 64 w 102"/>
                <a:gd name="T9" fmla="*/ 91 h 111"/>
                <a:gd name="T10" fmla="*/ 51 w 102"/>
                <a:gd name="T11" fmla="*/ 46 h 111"/>
                <a:gd name="T12" fmla="*/ 45 w 102"/>
                <a:gd name="T13" fmla="*/ 35 h 111"/>
                <a:gd name="T14" fmla="*/ 37 w 102"/>
                <a:gd name="T15" fmla="*/ 25 h 111"/>
                <a:gd name="T16" fmla="*/ 33 w 102"/>
                <a:gd name="T17" fmla="*/ 20 h 111"/>
                <a:gd name="T18" fmla="*/ 29 w 102"/>
                <a:gd name="T19" fmla="*/ 16 h 111"/>
                <a:gd name="T20" fmla="*/ 20 w 102"/>
                <a:gd name="T21" fmla="*/ 10 h 111"/>
                <a:gd name="T22" fmla="*/ 12 w 102"/>
                <a:gd name="T23" fmla="*/ 5 h 111"/>
                <a:gd name="T24" fmla="*/ 5 w 102"/>
                <a:gd name="T25" fmla="*/ 2 h 111"/>
                <a:gd name="T26" fmla="*/ 0 w 102"/>
                <a:gd name="T27" fmla="*/ 0 h 111"/>
                <a:gd name="T28" fmla="*/ 6 w 102"/>
                <a:gd name="T29" fmla="*/ 1 h 111"/>
                <a:gd name="T30" fmla="*/ 13 w 102"/>
                <a:gd name="T31" fmla="*/ 2 h 111"/>
                <a:gd name="T32" fmla="*/ 23 w 102"/>
                <a:gd name="T33" fmla="*/ 5 h 111"/>
                <a:gd name="T34" fmla="*/ 33 w 102"/>
                <a:gd name="T35" fmla="*/ 9 h 111"/>
                <a:gd name="T36" fmla="*/ 39 w 102"/>
                <a:gd name="T37" fmla="*/ 12 h 111"/>
                <a:gd name="T38" fmla="*/ 45 w 102"/>
                <a:gd name="T39" fmla="*/ 16 h 111"/>
                <a:gd name="T40" fmla="*/ 56 w 102"/>
                <a:gd name="T41" fmla="*/ 25 h 111"/>
                <a:gd name="T42" fmla="*/ 67 w 102"/>
                <a:gd name="T43" fmla="*/ 36 h 111"/>
                <a:gd name="T44" fmla="*/ 83 w 102"/>
                <a:gd name="T45" fmla="*/ 60 h 111"/>
                <a:gd name="T46" fmla="*/ 94 w 102"/>
                <a:gd name="T47" fmla="*/ 83 h 111"/>
                <a:gd name="T48" fmla="*/ 100 w 102"/>
                <a:gd name="T49" fmla="*/ 101 h 111"/>
                <a:gd name="T50" fmla="*/ 101 w 102"/>
                <a:gd name="T51" fmla="*/ 106 h 111"/>
                <a:gd name="T52" fmla="*/ 102 w 102"/>
                <a:gd name="T53" fmla="*/ 108 h 111"/>
                <a:gd name="T54" fmla="*/ 64 w 102"/>
                <a:gd name="T55"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2" h="111">
                  <a:moveTo>
                    <a:pt x="64" y="111"/>
                  </a:moveTo>
                  <a:cubicBezTo>
                    <a:pt x="64" y="111"/>
                    <a:pt x="64" y="111"/>
                    <a:pt x="64" y="111"/>
                  </a:cubicBezTo>
                  <a:cubicBezTo>
                    <a:pt x="64" y="111"/>
                    <a:pt x="64" y="111"/>
                    <a:pt x="64" y="110"/>
                  </a:cubicBezTo>
                  <a:cubicBezTo>
                    <a:pt x="64" y="109"/>
                    <a:pt x="64" y="108"/>
                    <a:pt x="65" y="106"/>
                  </a:cubicBezTo>
                  <a:cubicBezTo>
                    <a:pt x="64" y="103"/>
                    <a:pt x="64" y="97"/>
                    <a:pt x="64" y="91"/>
                  </a:cubicBezTo>
                  <a:cubicBezTo>
                    <a:pt x="62" y="78"/>
                    <a:pt x="59" y="61"/>
                    <a:pt x="51" y="46"/>
                  </a:cubicBezTo>
                  <a:cubicBezTo>
                    <a:pt x="49" y="42"/>
                    <a:pt x="47" y="38"/>
                    <a:pt x="45" y="35"/>
                  </a:cubicBezTo>
                  <a:cubicBezTo>
                    <a:pt x="42" y="31"/>
                    <a:pt x="40" y="28"/>
                    <a:pt x="37" y="25"/>
                  </a:cubicBezTo>
                  <a:cubicBezTo>
                    <a:pt x="36" y="23"/>
                    <a:pt x="34" y="22"/>
                    <a:pt x="33" y="20"/>
                  </a:cubicBezTo>
                  <a:cubicBezTo>
                    <a:pt x="31" y="19"/>
                    <a:pt x="30" y="18"/>
                    <a:pt x="29" y="16"/>
                  </a:cubicBezTo>
                  <a:cubicBezTo>
                    <a:pt x="26" y="14"/>
                    <a:pt x="23" y="12"/>
                    <a:pt x="20" y="10"/>
                  </a:cubicBezTo>
                  <a:cubicBezTo>
                    <a:pt x="17" y="8"/>
                    <a:pt x="14" y="7"/>
                    <a:pt x="12" y="5"/>
                  </a:cubicBezTo>
                  <a:cubicBezTo>
                    <a:pt x="9" y="4"/>
                    <a:pt x="7" y="3"/>
                    <a:pt x="5" y="2"/>
                  </a:cubicBezTo>
                  <a:cubicBezTo>
                    <a:pt x="2" y="1"/>
                    <a:pt x="0" y="0"/>
                    <a:pt x="0" y="0"/>
                  </a:cubicBezTo>
                  <a:cubicBezTo>
                    <a:pt x="0" y="0"/>
                    <a:pt x="2" y="0"/>
                    <a:pt x="6" y="1"/>
                  </a:cubicBezTo>
                  <a:cubicBezTo>
                    <a:pt x="8" y="1"/>
                    <a:pt x="10" y="1"/>
                    <a:pt x="13" y="2"/>
                  </a:cubicBezTo>
                  <a:cubicBezTo>
                    <a:pt x="16" y="3"/>
                    <a:pt x="19" y="3"/>
                    <a:pt x="23" y="5"/>
                  </a:cubicBezTo>
                  <a:cubicBezTo>
                    <a:pt x="26" y="6"/>
                    <a:pt x="30" y="7"/>
                    <a:pt x="33" y="9"/>
                  </a:cubicBezTo>
                  <a:cubicBezTo>
                    <a:pt x="35" y="10"/>
                    <a:pt x="37" y="11"/>
                    <a:pt x="39" y="12"/>
                  </a:cubicBezTo>
                  <a:cubicBezTo>
                    <a:pt x="41" y="13"/>
                    <a:pt x="43" y="15"/>
                    <a:pt x="45" y="16"/>
                  </a:cubicBezTo>
                  <a:cubicBezTo>
                    <a:pt x="49" y="19"/>
                    <a:pt x="52" y="22"/>
                    <a:pt x="56" y="25"/>
                  </a:cubicBezTo>
                  <a:cubicBezTo>
                    <a:pt x="60" y="28"/>
                    <a:pt x="63" y="32"/>
                    <a:pt x="67" y="36"/>
                  </a:cubicBezTo>
                  <a:cubicBezTo>
                    <a:pt x="73" y="43"/>
                    <a:pt x="79" y="52"/>
                    <a:pt x="83" y="60"/>
                  </a:cubicBezTo>
                  <a:cubicBezTo>
                    <a:pt x="88" y="68"/>
                    <a:pt x="92" y="76"/>
                    <a:pt x="94" y="83"/>
                  </a:cubicBezTo>
                  <a:cubicBezTo>
                    <a:pt x="97" y="90"/>
                    <a:pt x="99" y="97"/>
                    <a:pt x="100" y="101"/>
                  </a:cubicBezTo>
                  <a:cubicBezTo>
                    <a:pt x="100" y="103"/>
                    <a:pt x="101" y="105"/>
                    <a:pt x="101" y="106"/>
                  </a:cubicBezTo>
                  <a:cubicBezTo>
                    <a:pt x="101" y="108"/>
                    <a:pt x="102" y="108"/>
                    <a:pt x="102" y="108"/>
                  </a:cubicBezTo>
                  <a:lnTo>
                    <a:pt x="64" y="1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228"/>
            <p:cNvSpPr>
              <a:spLocks/>
            </p:cNvSpPr>
            <p:nvPr/>
          </p:nvSpPr>
          <p:spPr bwMode="auto">
            <a:xfrm>
              <a:off x="8783639" y="6223001"/>
              <a:ext cx="158750" cy="468313"/>
            </a:xfrm>
            <a:custGeom>
              <a:avLst/>
              <a:gdLst>
                <a:gd name="T0" fmla="*/ 0 w 38"/>
                <a:gd name="T1" fmla="*/ 106 h 106"/>
                <a:gd name="T2" fmla="*/ 0 w 38"/>
                <a:gd name="T3" fmla="*/ 105 h 106"/>
                <a:gd name="T4" fmla="*/ 1 w 38"/>
                <a:gd name="T5" fmla="*/ 101 h 106"/>
                <a:gd name="T6" fmla="*/ 2 w 38"/>
                <a:gd name="T7" fmla="*/ 88 h 106"/>
                <a:gd name="T8" fmla="*/ 9 w 38"/>
                <a:gd name="T9" fmla="*/ 50 h 106"/>
                <a:gd name="T10" fmla="*/ 15 w 38"/>
                <a:gd name="T11" fmla="*/ 30 h 106"/>
                <a:gd name="T12" fmla="*/ 23 w 38"/>
                <a:gd name="T13" fmla="*/ 13 h 106"/>
                <a:gd name="T14" fmla="*/ 27 w 38"/>
                <a:gd name="T15" fmla="*/ 7 h 106"/>
                <a:gd name="T16" fmla="*/ 30 w 38"/>
                <a:gd name="T17" fmla="*/ 3 h 106"/>
                <a:gd name="T18" fmla="*/ 33 w 38"/>
                <a:gd name="T19" fmla="*/ 1 h 106"/>
                <a:gd name="T20" fmla="*/ 34 w 38"/>
                <a:gd name="T21" fmla="*/ 0 h 106"/>
                <a:gd name="T22" fmla="*/ 33 w 38"/>
                <a:gd name="T23" fmla="*/ 1 h 106"/>
                <a:gd name="T24" fmla="*/ 32 w 38"/>
                <a:gd name="T25" fmla="*/ 4 h 106"/>
                <a:gd name="T26" fmla="*/ 30 w 38"/>
                <a:gd name="T27" fmla="*/ 9 h 106"/>
                <a:gd name="T28" fmla="*/ 28 w 38"/>
                <a:gd name="T29" fmla="*/ 15 h 106"/>
                <a:gd name="T30" fmla="*/ 26 w 38"/>
                <a:gd name="T31" fmla="*/ 32 h 106"/>
                <a:gd name="T32" fmla="*/ 27 w 38"/>
                <a:gd name="T33" fmla="*/ 51 h 106"/>
                <a:gd name="T34" fmla="*/ 33 w 38"/>
                <a:gd name="T35" fmla="*/ 86 h 106"/>
                <a:gd name="T36" fmla="*/ 36 w 38"/>
                <a:gd name="T37" fmla="*/ 98 h 106"/>
                <a:gd name="T38" fmla="*/ 37 w 38"/>
                <a:gd name="T39" fmla="*/ 101 h 106"/>
                <a:gd name="T40" fmla="*/ 38 w 38"/>
                <a:gd name="T41" fmla="*/ 102 h 106"/>
                <a:gd name="T42" fmla="*/ 0 w 38"/>
                <a:gd name="T43"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106">
                  <a:moveTo>
                    <a:pt x="0" y="106"/>
                  </a:moveTo>
                  <a:cubicBezTo>
                    <a:pt x="0" y="106"/>
                    <a:pt x="0" y="105"/>
                    <a:pt x="0" y="105"/>
                  </a:cubicBezTo>
                  <a:cubicBezTo>
                    <a:pt x="1" y="104"/>
                    <a:pt x="1" y="102"/>
                    <a:pt x="1" y="101"/>
                  </a:cubicBezTo>
                  <a:cubicBezTo>
                    <a:pt x="1" y="98"/>
                    <a:pt x="1" y="93"/>
                    <a:pt x="2" y="88"/>
                  </a:cubicBezTo>
                  <a:cubicBezTo>
                    <a:pt x="3" y="77"/>
                    <a:pt x="5" y="63"/>
                    <a:pt x="9" y="50"/>
                  </a:cubicBezTo>
                  <a:cubicBezTo>
                    <a:pt x="10" y="43"/>
                    <a:pt x="12" y="36"/>
                    <a:pt x="15" y="30"/>
                  </a:cubicBezTo>
                  <a:cubicBezTo>
                    <a:pt x="17" y="23"/>
                    <a:pt x="20" y="18"/>
                    <a:pt x="23" y="13"/>
                  </a:cubicBezTo>
                  <a:cubicBezTo>
                    <a:pt x="24" y="11"/>
                    <a:pt x="25" y="9"/>
                    <a:pt x="27" y="7"/>
                  </a:cubicBezTo>
                  <a:cubicBezTo>
                    <a:pt x="28" y="6"/>
                    <a:pt x="29" y="4"/>
                    <a:pt x="30" y="3"/>
                  </a:cubicBezTo>
                  <a:cubicBezTo>
                    <a:pt x="32" y="2"/>
                    <a:pt x="33" y="2"/>
                    <a:pt x="33" y="1"/>
                  </a:cubicBezTo>
                  <a:cubicBezTo>
                    <a:pt x="34" y="1"/>
                    <a:pt x="34" y="0"/>
                    <a:pt x="34" y="0"/>
                  </a:cubicBezTo>
                  <a:cubicBezTo>
                    <a:pt x="34" y="0"/>
                    <a:pt x="34" y="1"/>
                    <a:pt x="33" y="1"/>
                  </a:cubicBezTo>
                  <a:cubicBezTo>
                    <a:pt x="33" y="2"/>
                    <a:pt x="32" y="3"/>
                    <a:pt x="32" y="4"/>
                  </a:cubicBezTo>
                  <a:cubicBezTo>
                    <a:pt x="31" y="6"/>
                    <a:pt x="30" y="7"/>
                    <a:pt x="30" y="9"/>
                  </a:cubicBezTo>
                  <a:cubicBezTo>
                    <a:pt x="29" y="11"/>
                    <a:pt x="28" y="13"/>
                    <a:pt x="28" y="15"/>
                  </a:cubicBezTo>
                  <a:cubicBezTo>
                    <a:pt x="27" y="20"/>
                    <a:pt x="26" y="26"/>
                    <a:pt x="26" y="32"/>
                  </a:cubicBezTo>
                  <a:cubicBezTo>
                    <a:pt x="26" y="38"/>
                    <a:pt x="27" y="45"/>
                    <a:pt x="27" y="51"/>
                  </a:cubicBezTo>
                  <a:cubicBezTo>
                    <a:pt x="29" y="64"/>
                    <a:pt x="31" y="77"/>
                    <a:pt x="33" y="86"/>
                  </a:cubicBezTo>
                  <a:cubicBezTo>
                    <a:pt x="35" y="91"/>
                    <a:pt x="36" y="95"/>
                    <a:pt x="36" y="98"/>
                  </a:cubicBezTo>
                  <a:cubicBezTo>
                    <a:pt x="37" y="99"/>
                    <a:pt x="37" y="100"/>
                    <a:pt x="37" y="101"/>
                  </a:cubicBezTo>
                  <a:cubicBezTo>
                    <a:pt x="37" y="101"/>
                    <a:pt x="38" y="102"/>
                    <a:pt x="38" y="102"/>
                  </a:cubicBezTo>
                  <a:lnTo>
                    <a:pt x="0" y="10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229"/>
            <p:cNvSpPr>
              <a:spLocks/>
            </p:cNvSpPr>
            <p:nvPr/>
          </p:nvSpPr>
          <p:spPr bwMode="auto">
            <a:xfrm>
              <a:off x="8659814" y="5834064"/>
              <a:ext cx="528638" cy="561975"/>
            </a:xfrm>
            <a:custGeom>
              <a:avLst/>
              <a:gdLst>
                <a:gd name="T0" fmla="*/ 127 w 127"/>
                <a:gd name="T1" fmla="*/ 60 h 127"/>
                <a:gd name="T2" fmla="*/ 94 w 127"/>
                <a:gd name="T3" fmla="*/ 47 h 127"/>
                <a:gd name="T4" fmla="*/ 106 w 127"/>
                <a:gd name="T5" fmla="*/ 16 h 127"/>
                <a:gd name="T6" fmla="*/ 74 w 127"/>
                <a:gd name="T7" fmla="*/ 30 h 127"/>
                <a:gd name="T8" fmla="*/ 60 w 127"/>
                <a:gd name="T9" fmla="*/ 0 h 127"/>
                <a:gd name="T10" fmla="*/ 47 w 127"/>
                <a:gd name="T11" fmla="*/ 32 h 127"/>
                <a:gd name="T12" fmla="*/ 16 w 127"/>
                <a:gd name="T13" fmla="*/ 21 h 127"/>
                <a:gd name="T14" fmla="*/ 30 w 127"/>
                <a:gd name="T15" fmla="*/ 53 h 127"/>
                <a:gd name="T16" fmla="*/ 0 w 127"/>
                <a:gd name="T17" fmla="*/ 67 h 127"/>
                <a:gd name="T18" fmla="*/ 32 w 127"/>
                <a:gd name="T19" fmla="*/ 80 h 127"/>
                <a:gd name="T20" fmla="*/ 21 w 127"/>
                <a:gd name="T21" fmla="*/ 110 h 127"/>
                <a:gd name="T22" fmla="*/ 53 w 127"/>
                <a:gd name="T23" fmla="*/ 97 h 127"/>
                <a:gd name="T24" fmla="*/ 66 w 127"/>
                <a:gd name="T25" fmla="*/ 127 h 127"/>
                <a:gd name="T26" fmla="*/ 80 w 127"/>
                <a:gd name="T27" fmla="*/ 94 h 127"/>
                <a:gd name="T28" fmla="*/ 110 w 127"/>
                <a:gd name="T29" fmla="*/ 106 h 127"/>
                <a:gd name="T30" fmla="*/ 97 w 127"/>
                <a:gd name="T31" fmla="*/ 74 h 127"/>
                <a:gd name="T32" fmla="*/ 127 w 127"/>
                <a:gd name="T33" fmla="*/ 6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7">
                  <a:moveTo>
                    <a:pt x="127" y="60"/>
                  </a:moveTo>
                  <a:cubicBezTo>
                    <a:pt x="114" y="50"/>
                    <a:pt x="104" y="47"/>
                    <a:pt x="94" y="47"/>
                  </a:cubicBezTo>
                  <a:cubicBezTo>
                    <a:pt x="107" y="33"/>
                    <a:pt x="106" y="16"/>
                    <a:pt x="106" y="16"/>
                  </a:cubicBezTo>
                  <a:cubicBezTo>
                    <a:pt x="90" y="18"/>
                    <a:pt x="80" y="23"/>
                    <a:pt x="74" y="30"/>
                  </a:cubicBezTo>
                  <a:cubicBezTo>
                    <a:pt x="73" y="11"/>
                    <a:pt x="60" y="0"/>
                    <a:pt x="60" y="0"/>
                  </a:cubicBezTo>
                  <a:cubicBezTo>
                    <a:pt x="50" y="12"/>
                    <a:pt x="47" y="23"/>
                    <a:pt x="47" y="32"/>
                  </a:cubicBezTo>
                  <a:cubicBezTo>
                    <a:pt x="33" y="20"/>
                    <a:pt x="16" y="21"/>
                    <a:pt x="16" y="21"/>
                  </a:cubicBezTo>
                  <a:cubicBezTo>
                    <a:pt x="18" y="37"/>
                    <a:pt x="23" y="46"/>
                    <a:pt x="30" y="53"/>
                  </a:cubicBezTo>
                  <a:cubicBezTo>
                    <a:pt x="11" y="54"/>
                    <a:pt x="0" y="67"/>
                    <a:pt x="0" y="67"/>
                  </a:cubicBezTo>
                  <a:cubicBezTo>
                    <a:pt x="12" y="77"/>
                    <a:pt x="23" y="80"/>
                    <a:pt x="32" y="80"/>
                  </a:cubicBezTo>
                  <a:cubicBezTo>
                    <a:pt x="20" y="93"/>
                    <a:pt x="21" y="110"/>
                    <a:pt x="21" y="110"/>
                  </a:cubicBezTo>
                  <a:cubicBezTo>
                    <a:pt x="36" y="109"/>
                    <a:pt x="46" y="103"/>
                    <a:pt x="53" y="97"/>
                  </a:cubicBezTo>
                  <a:cubicBezTo>
                    <a:pt x="54" y="115"/>
                    <a:pt x="66" y="127"/>
                    <a:pt x="66" y="127"/>
                  </a:cubicBezTo>
                  <a:cubicBezTo>
                    <a:pt x="76" y="115"/>
                    <a:pt x="80" y="104"/>
                    <a:pt x="80" y="94"/>
                  </a:cubicBezTo>
                  <a:cubicBezTo>
                    <a:pt x="93" y="107"/>
                    <a:pt x="110" y="106"/>
                    <a:pt x="110" y="106"/>
                  </a:cubicBezTo>
                  <a:cubicBezTo>
                    <a:pt x="109" y="90"/>
                    <a:pt x="103" y="80"/>
                    <a:pt x="97" y="74"/>
                  </a:cubicBezTo>
                  <a:cubicBezTo>
                    <a:pt x="115" y="73"/>
                    <a:pt x="127" y="60"/>
                    <a:pt x="127" y="60"/>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Oval 230"/>
            <p:cNvSpPr>
              <a:spLocks noChangeArrowheads="1"/>
            </p:cNvSpPr>
            <p:nvPr/>
          </p:nvSpPr>
          <p:spPr bwMode="auto">
            <a:xfrm>
              <a:off x="8829676" y="6015039"/>
              <a:ext cx="184150" cy="1952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Oval 231"/>
            <p:cNvSpPr>
              <a:spLocks noChangeArrowheads="1"/>
            </p:cNvSpPr>
            <p:nvPr/>
          </p:nvSpPr>
          <p:spPr bwMode="auto">
            <a:xfrm>
              <a:off x="8863014" y="6051551"/>
              <a:ext cx="120650" cy="12700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232"/>
            <p:cNvSpPr>
              <a:spLocks/>
            </p:cNvSpPr>
            <p:nvPr/>
          </p:nvSpPr>
          <p:spPr bwMode="auto">
            <a:xfrm>
              <a:off x="5057776" y="6396039"/>
              <a:ext cx="300038" cy="300038"/>
            </a:xfrm>
            <a:custGeom>
              <a:avLst/>
              <a:gdLst>
                <a:gd name="T0" fmla="*/ 0 w 72"/>
                <a:gd name="T1" fmla="*/ 61 h 68"/>
                <a:gd name="T2" fmla="*/ 2 w 72"/>
                <a:gd name="T3" fmla="*/ 57 h 68"/>
                <a:gd name="T4" fmla="*/ 3 w 72"/>
                <a:gd name="T5" fmla="*/ 55 h 68"/>
                <a:gd name="T6" fmla="*/ 4 w 72"/>
                <a:gd name="T7" fmla="*/ 53 h 68"/>
                <a:gd name="T8" fmla="*/ 7 w 72"/>
                <a:gd name="T9" fmla="*/ 47 h 68"/>
                <a:gd name="T10" fmla="*/ 11 w 72"/>
                <a:gd name="T11" fmla="*/ 40 h 68"/>
                <a:gd name="T12" fmla="*/ 16 w 72"/>
                <a:gd name="T13" fmla="*/ 33 h 68"/>
                <a:gd name="T14" fmla="*/ 22 w 72"/>
                <a:gd name="T15" fmla="*/ 26 h 68"/>
                <a:gd name="T16" fmla="*/ 28 w 72"/>
                <a:gd name="T17" fmla="*/ 19 h 68"/>
                <a:gd name="T18" fmla="*/ 36 w 72"/>
                <a:gd name="T19" fmla="*/ 13 h 68"/>
                <a:gd name="T20" fmla="*/ 43 w 72"/>
                <a:gd name="T21" fmla="*/ 8 h 68"/>
                <a:gd name="T22" fmla="*/ 51 w 72"/>
                <a:gd name="T23" fmla="*/ 5 h 68"/>
                <a:gd name="T24" fmla="*/ 54 w 72"/>
                <a:gd name="T25" fmla="*/ 3 h 68"/>
                <a:gd name="T26" fmla="*/ 57 w 72"/>
                <a:gd name="T27" fmla="*/ 2 h 68"/>
                <a:gd name="T28" fmla="*/ 63 w 72"/>
                <a:gd name="T29" fmla="*/ 1 h 68"/>
                <a:gd name="T30" fmla="*/ 68 w 72"/>
                <a:gd name="T31" fmla="*/ 0 h 68"/>
                <a:gd name="T32" fmla="*/ 72 w 72"/>
                <a:gd name="T33" fmla="*/ 0 h 68"/>
                <a:gd name="T34" fmla="*/ 68 w 72"/>
                <a:gd name="T35" fmla="*/ 1 h 68"/>
                <a:gd name="T36" fmla="*/ 64 w 72"/>
                <a:gd name="T37" fmla="*/ 3 h 68"/>
                <a:gd name="T38" fmla="*/ 59 w 72"/>
                <a:gd name="T39" fmla="*/ 6 h 68"/>
                <a:gd name="T40" fmla="*/ 57 w 72"/>
                <a:gd name="T41" fmla="*/ 8 h 68"/>
                <a:gd name="T42" fmla="*/ 54 w 72"/>
                <a:gd name="T43" fmla="*/ 10 h 68"/>
                <a:gd name="T44" fmla="*/ 48 w 72"/>
                <a:gd name="T45" fmla="*/ 15 h 68"/>
                <a:gd name="T46" fmla="*/ 43 w 72"/>
                <a:gd name="T47" fmla="*/ 21 h 68"/>
                <a:gd name="T48" fmla="*/ 39 w 72"/>
                <a:gd name="T49" fmla="*/ 28 h 68"/>
                <a:gd name="T50" fmla="*/ 35 w 72"/>
                <a:gd name="T51" fmla="*/ 35 h 68"/>
                <a:gd name="T52" fmla="*/ 32 w 72"/>
                <a:gd name="T53" fmla="*/ 42 h 68"/>
                <a:gd name="T54" fmla="*/ 30 w 72"/>
                <a:gd name="T55" fmla="*/ 49 h 68"/>
                <a:gd name="T56" fmla="*/ 29 w 72"/>
                <a:gd name="T57" fmla="*/ 55 h 68"/>
                <a:gd name="T58" fmla="*/ 28 w 72"/>
                <a:gd name="T59" fmla="*/ 60 h 68"/>
                <a:gd name="T60" fmla="*/ 28 w 72"/>
                <a:gd name="T61" fmla="*/ 62 h 68"/>
                <a:gd name="T62" fmla="*/ 27 w 72"/>
                <a:gd name="T63" fmla="*/ 64 h 68"/>
                <a:gd name="T64" fmla="*/ 27 w 72"/>
                <a:gd name="T65" fmla="*/ 68 h 68"/>
                <a:gd name="T66" fmla="*/ 0 w 72"/>
                <a:gd name="T67" fmla="*/ 6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 h="68">
                  <a:moveTo>
                    <a:pt x="0" y="61"/>
                  </a:moveTo>
                  <a:cubicBezTo>
                    <a:pt x="0" y="61"/>
                    <a:pt x="1" y="60"/>
                    <a:pt x="2" y="57"/>
                  </a:cubicBezTo>
                  <a:cubicBezTo>
                    <a:pt x="2" y="57"/>
                    <a:pt x="3" y="56"/>
                    <a:pt x="3" y="55"/>
                  </a:cubicBezTo>
                  <a:cubicBezTo>
                    <a:pt x="3" y="54"/>
                    <a:pt x="4" y="54"/>
                    <a:pt x="4" y="53"/>
                  </a:cubicBezTo>
                  <a:cubicBezTo>
                    <a:pt x="5" y="51"/>
                    <a:pt x="6" y="49"/>
                    <a:pt x="7" y="47"/>
                  </a:cubicBezTo>
                  <a:cubicBezTo>
                    <a:pt x="8" y="45"/>
                    <a:pt x="10" y="42"/>
                    <a:pt x="11" y="40"/>
                  </a:cubicBezTo>
                  <a:cubicBezTo>
                    <a:pt x="12" y="38"/>
                    <a:pt x="14" y="35"/>
                    <a:pt x="16" y="33"/>
                  </a:cubicBezTo>
                  <a:cubicBezTo>
                    <a:pt x="18" y="31"/>
                    <a:pt x="20" y="28"/>
                    <a:pt x="22" y="26"/>
                  </a:cubicBezTo>
                  <a:cubicBezTo>
                    <a:pt x="24" y="23"/>
                    <a:pt x="26" y="21"/>
                    <a:pt x="28" y="19"/>
                  </a:cubicBezTo>
                  <a:cubicBezTo>
                    <a:pt x="31" y="17"/>
                    <a:pt x="33" y="15"/>
                    <a:pt x="36" y="13"/>
                  </a:cubicBezTo>
                  <a:cubicBezTo>
                    <a:pt x="38" y="11"/>
                    <a:pt x="41" y="10"/>
                    <a:pt x="43" y="8"/>
                  </a:cubicBezTo>
                  <a:cubicBezTo>
                    <a:pt x="46" y="7"/>
                    <a:pt x="48" y="6"/>
                    <a:pt x="51" y="5"/>
                  </a:cubicBezTo>
                  <a:cubicBezTo>
                    <a:pt x="52" y="4"/>
                    <a:pt x="53" y="4"/>
                    <a:pt x="54" y="3"/>
                  </a:cubicBezTo>
                  <a:cubicBezTo>
                    <a:pt x="55" y="3"/>
                    <a:pt x="56" y="3"/>
                    <a:pt x="57" y="2"/>
                  </a:cubicBezTo>
                  <a:cubicBezTo>
                    <a:pt x="60" y="2"/>
                    <a:pt x="62" y="1"/>
                    <a:pt x="63" y="1"/>
                  </a:cubicBezTo>
                  <a:cubicBezTo>
                    <a:pt x="65" y="1"/>
                    <a:pt x="67" y="0"/>
                    <a:pt x="68" y="0"/>
                  </a:cubicBezTo>
                  <a:cubicBezTo>
                    <a:pt x="70" y="0"/>
                    <a:pt x="72" y="0"/>
                    <a:pt x="72" y="0"/>
                  </a:cubicBezTo>
                  <a:cubicBezTo>
                    <a:pt x="72" y="0"/>
                    <a:pt x="71" y="0"/>
                    <a:pt x="68" y="1"/>
                  </a:cubicBezTo>
                  <a:cubicBezTo>
                    <a:pt x="67" y="2"/>
                    <a:pt x="66" y="2"/>
                    <a:pt x="64" y="3"/>
                  </a:cubicBezTo>
                  <a:cubicBezTo>
                    <a:pt x="63" y="4"/>
                    <a:pt x="61" y="5"/>
                    <a:pt x="59" y="6"/>
                  </a:cubicBezTo>
                  <a:cubicBezTo>
                    <a:pt x="58" y="7"/>
                    <a:pt x="57" y="7"/>
                    <a:pt x="57" y="8"/>
                  </a:cubicBezTo>
                  <a:cubicBezTo>
                    <a:pt x="56" y="9"/>
                    <a:pt x="55" y="10"/>
                    <a:pt x="54" y="10"/>
                  </a:cubicBezTo>
                  <a:cubicBezTo>
                    <a:pt x="52" y="12"/>
                    <a:pt x="50" y="14"/>
                    <a:pt x="48" y="15"/>
                  </a:cubicBezTo>
                  <a:cubicBezTo>
                    <a:pt x="47" y="17"/>
                    <a:pt x="45" y="19"/>
                    <a:pt x="43" y="21"/>
                  </a:cubicBezTo>
                  <a:cubicBezTo>
                    <a:pt x="42" y="23"/>
                    <a:pt x="40" y="26"/>
                    <a:pt x="39" y="28"/>
                  </a:cubicBezTo>
                  <a:cubicBezTo>
                    <a:pt x="38" y="30"/>
                    <a:pt x="36" y="32"/>
                    <a:pt x="35" y="35"/>
                  </a:cubicBezTo>
                  <a:cubicBezTo>
                    <a:pt x="34" y="37"/>
                    <a:pt x="33" y="40"/>
                    <a:pt x="32" y="42"/>
                  </a:cubicBezTo>
                  <a:cubicBezTo>
                    <a:pt x="31" y="44"/>
                    <a:pt x="31" y="46"/>
                    <a:pt x="30" y="49"/>
                  </a:cubicBezTo>
                  <a:cubicBezTo>
                    <a:pt x="30" y="51"/>
                    <a:pt x="29" y="53"/>
                    <a:pt x="29" y="55"/>
                  </a:cubicBezTo>
                  <a:cubicBezTo>
                    <a:pt x="28" y="57"/>
                    <a:pt x="28" y="58"/>
                    <a:pt x="28" y="60"/>
                  </a:cubicBezTo>
                  <a:cubicBezTo>
                    <a:pt x="28" y="61"/>
                    <a:pt x="28" y="61"/>
                    <a:pt x="28" y="62"/>
                  </a:cubicBezTo>
                  <a:cubicBezTo>
                    <a:pt x="27" y="63"/>
                    <a:pt x="27" y="63"/>
                    <a:pt x="27" y="64"/>
                  </a:cubicBezTo>
                  <a:cubicBezTo>
                    <a:pt x="27" y="67"/>
                    <a:pt x="27" y="68"/>
                    <a:pt x="27" y="68"/>
                  </a:cubicBezTo>
                  <a:lnTo>
                    <a:pt x="0" y="6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233"/>
            <p:cNvSpPr>
              <a:spLocks/>
            </p:cNvSpPr>
            <p:nvPr/>
          </p:nvSpPr>
          <p:spPr bwMode="auto">
            <a:xfrm>
              <a:off x="4878388" y="6396039"/>
              <a:ext cx="295275" cy="300038"/>
            </a:xfrm>
            <a:custGeom>
              <a:avLst/>
              <a:gdLst>
                <a:gd name="T0" fmla="*/ 45 w 71"/>
                <a:gd name="T1" fmla="*/ 68 h 68"/>
                <a:gd name="T2" fmla="*/ 44 w 71"/>
                <a:gd name="T3" fmla="*/ 64 h 68"/>
                <a:gd name="T4" fmla="*/ 44 w 71"/>
                <a:gd name="T5" fmla="*/ 62 h 68"/>
                <a:gd name="T6" fmla="*/ 44 w 71"/>
                <a:gd name="T7" fmla="*/ 60 h 68"/>
                <a:gd name="T8" fmla="*/ 43 w 71"/>
                <a:gd name="T9" fmla="*/ 55 h 68"/>
                <a:gd name="T10" fmla="*/ 42 w 71"/>
                <a:gd name="T11" fmla="*/ 49 h 68"/>
                <a:gd name="T12" fmla="*/ 39 w 71"/>
                <a:gd name="T13" fmla="*/ 42 h 68"/>
                <a:gd name="T14" fmla="*/ 37 w 71"/>
                <a:gd name="T15" fmla="*/ 35 h 68"/>
                <a:gd name="T16" fmla="*/ 33 w 71"/>
                <a:gd name="T17" fmla="*/ 28 h 68"/>
                <a:gd name="T18" fmla="*/ 28 w 71"/>
                <a:gd name="T19" fmla="*/ 21 h 68"/>
                <a:gd name="T20" fmla="*/ 23 w 71"/>
                <a:gd name="T21" fmla="*/ 15 h 68"/>
                <a:gd name="T22" fmla="*/ 18 w 71"/>
                <a:gd name="T23" fmla="*/ 10 h 68"/>
                <a:gd name="T24" fmla="*/ 15 w 71"/>
                <a:gd name="T25" fmla="*/ 8 h 68"/>
                <a:gd name="T26" fmla="*/ 12 w 71"/>
                <a:gd name="T27" fmla="*/ 6 h 68"/>
                <a:gd name="T28" fmla="*/ 7 w 71"/>
                <a:gd name="T29" fmla="*/ 3 h 68"/>
                <a:gd name="T30" fmla="*/ 3 w 71"/>
                <a:gd name="T31" fmla="*/ 1 h 68"/>
                <a:gd name="T32" fmla="*/ 0 w 71"/>
                <a:gd name="T33" fmla="*/ 0 h 68"/>
                <a:gd name="T34" fmla="*/ 4 w 71"/>
                <a:gd name="T35" fmla="*/ 0 h 68"/>
                <a:gd name="T36" fmla="*/ 8 w 71"/>
                <a:gd name="T37" fmla="*/ 1 h 68"/>
                <a:gd name="T38" fmla="*/ 14 w 71"/>
                <a:gd name="T39" fmla="*/ 2 h 68"/>
                <a:gd name="T40" fmla="*/ 18 w 71"/>
                <a:gd name="T41" fmla="*/ 3 h 68"/>
                <a:gd name="T42" fmla="*/ 21 w 71"/>
                <a:gd name="T43" fmla="*/ 5 h 68"/>
                <a:gd name="T44" fmla="*/ 29 w 71"/>
                <a:gd name="T45" fmla="*/ 8 h 68"/>
                <a:gd name="T46" fmla="*/ 36 w 71"/>
                <a:gd name="T47" fmla="*/ 13 h 68"/>
                <a:gd name="T48" fmla="*/ 43 w 71"/>
                <a:gd name="T49" fmla="*/ 19 h 68"/>
                <a:gd name="T50" fmla="*/ 50 w 71"/>
                <a:gd name="T51" fmla="*/ 26 h 68"/>
                <a:gd name="T52" fmla="*/ 56 w 71"/>
                <a:gd name="T53" fmla="*/ 33 h 68"/>
                <a:gd name="T54" fmla="*/ 61 w 71"/>
                <a:gd name="T55" fmla="*/ 40 h 68"/>
                <a:gd name="T56" fmla="*/ 64 w 71"/>
                <a:gd name="T57" fmla="*/ 47 h 68"/>
                <a:gd name="T58" fmla="*/ 68 w 71"/>
                <a:gd name="T59" fmla="*/ 53 h 68"/>
                <a:gd name="T60" fmla="*/ 69 w 71"/>
                <a:gd name="T61" fmla="*/ 55 h 68"/>
                <a:gd name="T62" fmla="*/ 70 w 71"/>
                <a:gd name="T63" fmla="*/ 57 h 68"/>
                <a:gd name="T64" fmla="*/ 71 w 71"/>
                <a:gd name="T65" fmla="*/ 61 h 68"/>
                <a:gd name="T66" fmla="*/ 45 w 71"/>
                <a:gd name="T67" fmla="*/ 68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1" h="68">
                  <a:moveTo>
                    <a:pt x="45" y="68"/>
                  </a:moveTo>
                  <a:cubicBezTo>
                    <a:pt x="45" y="68"/>
                    <a:pt x="45" y="67"/>
                    <a:pt x="44" y="64"/>
                  </a:cubicBezTo>
                  <a:cubicBezTo>
                    <a:pt x="44" y="63"/>
                    <a:pt x="44" y="63"/>
                    <a:pt x="44" y="62"/>
                  </a:cubicBezTo>
                  <a:cubicBezTo>
                    <a:pt x="44" y="61"/>
                    <a:pt x="44" y="61"/>
                    <a:pt x="44" y="60"/>
                  </a:cubicBezTo>
                  <a:cubicBezTo>
                    <a:pt x="44" y="58"/>
                    <a:pt x="43" y="57"/>
                    <a:pt x="43" y="55"/>
                  </a:cubicBezTo>
                  <a:cubicBezTo>
                    <a:pt x="43" y="53"/>
                    <a:pt x="42" y="51"/>
                    <a:pt x="42" y="49"/>
                  </a:cubicBezTo>
                  <a:cubicBezTo>
                    <a:pt x="41" y="46"/>
                    <a:pt x="40" y="44"/>
                    <a:pt x="39" y="42"/>
                  </a:cubicBezTo>
                  <a:cubicBezTo>
                    <a:pt x="39" y="40"/>
                    <a:pt x="38" y="37"/>
                    <a:pt x="37" y="35"/>
                  </a:cubicBezTo>
                  <a:cubicBezTo>
                    <a:pt x="35" y="32"/>
                    <a:pt x="34" y="30"/>
                    <a:pt x="33" y="28"/>
                  </a:cubicBezTo>
                  <a:cubicBezTo>
                    <a:pt x="31" y="26"/>
                    <a:pt x="30" y="23"/>
                    <a:pt x="28" y="21"/>
                  </a:cubicBezTo>
                  <a:cubicBezTo>
                    <a:pt x="27" y="19"/>
                    <a:pt x="25" y="17"/>
                    <a:pt x="23" y="15"/>
                  </a:cubicBezTo>
                  <a:cubicBezTo>
                    <a:pt x="21" y="14"/>
                    <a:pt x="20" y="12"/>
                    <a:pt x="18" y="10"/>
                  </a:cubicBezTo>
                  <a:cubicBezTo>
                    <a:pt x="17" y="10"/>
                    <a:pt x="16" y="9"/>
                    <a:pt x="15" y="8"/>
                  </a:cubicBezTo>
                  <a:cubicBezTo>
                    <a:pt x="14" y="7"/>
                    <a:pt x="13" y="7"/>
                    <a:pt x="12" y="6"/>
                  </a:cubicBezTo>
                  <a:cubicBezTo>
                    <a:pt x="11" y="5"/>
                    <a:pt x="9" y="4"/>
                    <a:pt x="7" y="3"/>
                  </a:cubicBezTo>
                  <a:cubicBezTo>
                    <a:pt x="6" y="2"/>
                    <a:pt x="5" y="2"/>
                    <a:pt x="3" y="1"/>
                  </a:cubicBezTo>
                  <a:cubicBezTo>
                    <a:pt x="1" y="0"/>
                    <a:pt x="0" y="0"/>
                    <a:pt x="0" y="0"/>
                  </a:cubicBezTo>
                  <a:cubicBezTo>
                    <a:pt x="0" y="0"/>
                    <a:pt x="1" y="0"/>
                    <a:pt x="4" y="0"/>
                  </a:cubicBezTo>
                  <a:cubicBezTo>
                    <a:pt x="5" y="0"/>
                    <a:pt x="7" y="1"/>
                    <a:pt x="8" y="1"/>
                  </a:cubicBezTo>
                  <a:cubicBezTo>
                    <a:pt x="10" y="1"/>
                    <a:pt x="12" y="2"/>
                    <a:pt x="14" y="2"/>
                  </a:cubicBezTo>
                  <a:cubicBezTo>
                    <a:pt x="15" y="3"/>
                    <a:pt x="16" y="3"/>
                    <a:pt x="18" y="3"/>
                  </a:cubicBezTo>
                  <a:cubicBezTo>
                    <a:pt x="19" y="4"/>
                    <a:pt x="20" y="4"/>
                    <a:pt x="21" y="5"/>
                  </a:cubicBezTo>
                  <a:cubicBezTo>
                    <a:pt x="24" y="6"/>
                    <a:pt x="26" y="7"/>
                    <a:pt x="29" y="8"/>
                  </a:cubicBezTo>
                  <a:cubicBezTo>
                    <a:pt x="31" y="10"/>
                    <a:pt x="34" y="11"/>
                    <a:pt x="36" y="13"/>
                  </a:cubicBezTo>
                  <a:cubicBezTo>
                    <a:pt x="39" y="15"/>
                    <a:pt x="41" y="17"/>
                    <a:pt x="43" y="19"/>
                  </a:cubicBezTo>
                  <a:cubicBezTo>
                    <a:pt x="46" y="21"/>
                    <a:pt x="48" y="23"/>
                    <a:pt x="50" y="26"/>
                  </a:cubicBezTo>
                  <a:cubicBezTo>
                    <a:pt x="52" y="28"/>
                    <a:pt x="54" y="31"/>
                    <a:pt x="56" y="33"/>
                  </a:cubicBezTo>
                  <a:cubicBezTo>
                    <a:pt x="57" y="35"/>
                    <a:pt x="59" y="38"/>
                    <a:pt x="61" y="40"/>
                  </a:cubicBezTo>
                  <a:cubicBezTo>
                    <a:pt x="62" y="42"/>
                    <a:pt x="63" y="45"/>
                    <a:pt x="64" y="47"/>
                  </a:cubicBezTo>
                  <a:cubicBezTo>
                    <a:pt x="66" y="49"/>
                    <a:pt x="67" y="51"/>
                    <a:pt x="68" y="53"/>
                  </a:cubicBezTo>
                  <a:cubicBezTo>
                    <a:pt x="68" y="54"/>
                    <a:pt x="68" y="54"/>
                    <a:pt x="69" y="55"/>
                  </a:cubicBezTo>
                  <a:cubicBezTo>
                    <a:pt x="69" y="56"/>
                    <a:pt x="69" y="57"/>
                    <a:pt x="70" y="57"/>
                  </a:cubicBezTo>
                  <a:cubicBezTo>
                    <a:pt x="71" y="60"/>
                    <a:pt x="71" y="61"/>
                    <a:pt x="71" y="61"/>
                  </a:cubicBezTo>
                  <a:lnTo>
                    <a:pt x="45" y="6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234"/>
            <p:cNvSpPr>
              <a:spLocks/>
            </p:cNvSpPr>
            <p:nvPr/>
          </p:nvSpPr>
          <p:spPr bwMode="auto">
            <a:xfrm>
              <a:off x="5057776" y="6354764"/>
              <a:ext cx="111125" cy="344488"/>
            </a:xfrm>
            <a:custGeom>
              <a:avLst/>
              <a:gdLst>
                <a:gd name="T0" fmla="*/ 0 w 27"/>
                <a:gd name="T1" fmla="*/ 78 h 78"/>
                <a:gd name="T2" fmla="*/ 0 w 27"/>
                <a:gd name="T3" fmla="*/ 74 h 78"/>
                <a:gd name="T4" fmla="*/ 1 w 27"/>
                <a:gd name="T5" fmla="*/ 64 h 78"/>
                <a:gd name="T6" fmla="*/ 6 w 27"/>
                <a:gd name="T7" fmla="*/ 36 h 78"/>
                <a:gd name="T8" fmla="*/ 10 w 27"/>
                <a:gd name="T9" fmla="*/ 22 h 78"/>
                <a:gd name="T10" fmla="*/ 13 w 27"/>
                <a:gd name="T11" fmla="*/ 15 h 78"/>
                <a:gd name="T12" fmla="*/ 16 w 27"/>
                <a:gd name="T13" fmla="*/ 10 h 78"/>
                <a:gd name="T14" fmla="*/ 19 w 27"/>
                <a:gd name="T15" fmla="*/ 6 h 78"/>
                <a:gd name="T16" fmla="*/ 22 w 27"/>
                <a:gd name="T17" fmla="*/ 3 h 78"/>
                <a:gd name="T18" fmla="*/ 24 w 27"/>
                <a:gd name="T19" fmla="*/ 0 h 78"/>
                <a:gd name="T20" fmla="*/ 23 w 27"/>
                <a:gd name="T21" fmla="*/ 3 h 78"/>
                <a:gd name="T22" fmla="*/ 21 w 27"/>
                <a:gd name="T23" fmla="*/ 7 h 78"/>
                <a:gd name="T24" fmla="*/ 20 w 27"/>
                <a:gd name="T25" fmla="*/ 11 h 78"/>
                <a:gd name="T26" fmla="*/ 19 w 27"/>
                <a:gd name="T27" fmla="*/ 17 h 78"/>
                <a:gd name="T28" fmla="*/ 19 w 27"/>
                <a:gd name="T29" fmla="*/ 24 h 78"/>
                <a:gd name="T30" fmla="*/ 19 w 27"/>
                <a:gd name="T31" fmla="*/ 37 h 78"/>
                <a:gd name="T32" fmla="*/ 24 w 27"/>
                <a:gd name="T33" fmla="*/ 63 h 78"/>
                <a:gd name="T34" fmla="*/ 26 w 27"/>
                <a:gd name="T35" fmla="*/ 71 h 78"/>
                <a:gd name="T36" fmla="*/ 27 w 27"/>
                <a:gd name="T37" fmla="*/ 74 h 78"/>
                <a:gd name="T38" fmla="*/ 0 w 27"/>
                <a:gd name="T39"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78">
                  <a:moveTo>
                    <a:pt x="0" y="78"/>
                  </a:moveTo>
                  <a:cubicBezTo>
                    <a:pt x="0" y="78"/>
                    <a:pt x="0" y="76"/>
                    <a:pt x="0" y="74"/>
                  </a:cubicBezTo>
                  <a:cubicBezTo>
                    <a:pt x="0" y="72"/>
                    <a:pt x="0" y="68"/>
                    <a:pt x="1" y="64"/>
                  </a:cubicBezTo>
                  <a:cubicBezTo>
                    <a:pt x="2" y="57"/>
                    <a:pt x="3" y="46"/>
                    <a:pt x="6" y="36"/>
                  </a:cubicBezTo>
                  <a:cubicBezTo>
                    <a:pt x="7" y="31"/>
                    <a:pt x="8" y="26"/>
                    <a:pt x="10" y="22"/>
                  </a:cubicBezTo>
                  <a:cubicBezTo>
                    <a:pt x="11" y="20"/>
                    <a:pt x="12" y="17"/>
                    <a:pt x="13" y="15"/>
                  </a:cubicBezTo>
                  <a:cubicBezTo>
                    <a:pt x="14" y="13"/>
                    <a:pt x="15" y="11"/>
                    <a:pt x="16" y="10"/>
                  </a:cubicBezTo>
                  <a:cubicBezTo>
                    <a:pt x="17" y="8"/>
                    <a:pt x="18" y="7"/>
                    <a:pt x="19" y="6"/>
                  </a:cubicBezTo>
                  <a:cubicBezTo>
                    <a:pt x="20" y="4"/>
                    <a:pt x="21" y="3"/>
                    <a:pt x="22" y="3"/>
                  </a:cubicBezTo>
                  <a:cubicBezTo>
                    <a:pt x="23" y="1"/>
                    <a:pt x="24" y="0"/>
                    <a:pt x="24" y="0"/>
                  </a:cubicBezTo>
                  <a:cubicBezTo>
                    <a:pt x="24" y="0"/>
                    <a:pt x="24" y="1"/>
                    <a:pt x="23" y="3"/>
                  </a:cubicBezTo>
                  <a:cubicBezTo>
                    <a:pt x="22" y="4"/>
                    <a:pt x="22" y="5"/>
                    <a:pt x="21" y="7"/>
                  </a:cubicBezTo>
                  <a:cubicBezTo>
                    <a:pt x="21" y="8"/>
                    <a:pt x="20" y="10"/>
                    <a:pt x="20" y="11"/>
                  </a:cubicBezTo>
                  <a:cubicBezTo>
                    <a:pt x="20" y="13"/>
                    <a:pt x="19" y="15"/>
                    <a:pt x="19" y="17"/>
                  </a:cubicBezTo>
                  <a:cubicBezTo>
                    <a:pt x="19" y="19"/>
                    <a:pt x="19" y="21"/>
                    <a:pt x="19" y="24"/>
                  </a:cubicBezTo>
                  <a:cubicBezTo>
                    <a:pt x="19" y="28"/>
                    <a:pt x="19" y="33"/>
                    <a:pt x="19" y="37"/>
                  </a:cubicBezTo>
                  <a:cubicBezTo>
                    <a:pt x="20" y="47"/>
                    <a:pt x="22" y="56"/>
                    <a:pt x="24" y="63"/>
                  </a:cubicBezTo>
                  <a:cubicBezTo>
                    <a:pt x="25" y="67"/>
                    <a:pt x="25" y="69"/>
                    <a:pt x="26" y="71"/>
                  </a:cubicBezTo>
                  <a:cubicBezTo>
                    <a:pt x="27" y="73"/>
                    <a:pt x="27" y="74"/>
                    <a:pt x="27" y="74"/>
                  </a:cubicBezTo>
                  <a:lnTo>
                    <a:pt x="0" y="7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235"/>
            <p:cNvSpPr>
              <a:spLocks/>
            </p:cNvSpPr>
            <p:nvPr/>
          </p:nvSpPr>
          <p:spPr bwMode="auto">
            <a:xfrm>
              <a:off x="4965701" y="6073776"/>
              <a:ext cx="382588" cy="404813"/>
            </a:xfrm>
            <a:custGeom>
              <a:avLst/>
              <a:gdLst>
                <a:gd name="T0" fmla="*/ 92 w 92"/>
                <a:gd name="T1" fmla="*/ 44 h 92"/>
                <a:gd name="T2" fmla="*/ 69 w 92"/>
                <a:gd name="T3" fmla="*/ 34 h 92"/>
                <a:gd name="T4" fmla="*/ 77 w 92"/>
                <a:gd name="T5" fmla="*/ 12 h 92"/>
                <a:gd name="T6" fmla="*/ 53 w 92"/>
                <a:gd name="T7" fmla="*/ 22 h 92"/>
                <a:gd name="T8" fmla="*/ 43 w 92"/>
                <a:gd name="T9" fmla="*/ 0 h 92"/>
                <a:gd name="T10" fmla="*/ 34 w 92"/>
                <a:gd name="T11" fmla="*/ 23 h 92"/>
                <a:gd name="T12" fmla="*/ 11 w 92"/>
                <a:gd name="T13" fmla="*/ 15 h 92"/>
                <a:gd name="T14" fmla="*/ 21 w 92"/>
                <a:gd name="T15" fmla="*/ 38 h 92"/>
                <a:gd name="T16" fmla="*/ 0 w 92"/>
                <a:gd name="T17" fmla="*/ 48 h 92"/>
                <a:gd name="T18" fmla="*/ 23 w 92"/>
                <a:gd name="T19" fmla="*/ 58 h 92"/>
                <a:gd name="T20" fmla="*/ 15 w 92"/>
                <a:gd name="T21" fmla="*/ 80 h 92"/>
                <a:gd name="T22" fmla="*/ 38 w 92"/>
                <a:gd name="T23" fmla="*/ 71 h 92"/>
                <a:gd name="T24" fmla="*/ 48 w 92"/>
                <a:gd name="T25" fmla="*/ 92 h 92"/>
                <a:gd name="T26" fmla="*/ 58 w 92"/>
                <a:gd name="T27" fmla="*/ 69 h 92"/>
                <a:gd name="T28" fmla="*/ 80 w 92"/>
                <a:gd name="T29" fmla="*/ 77 h 92"/>
                <a:gd name="T30" fmla="*/ 70 w 92"/>
                <a:gd name="T31" fmla="*/ 54 h 92"/>
                <a:gd name="T32" fmla="*/ 92 w 92"/>
                <a:gd name="T33" fmla="*/ 4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2" h="92">
                  <a:moveTo>
                    <a:pt x="92" y="44"/>
                  </a:moveTo>
                  <a:cubicBezTo>
                    <a:pt x="83" y="36"/>
                    <a:pt x="75" y="34"/>
                    <a:pt x="69" y="34"/>
                  </a:cubicBezTo>
                  <a:cubicBezTo>
                    <a:pt x="77" y="24"/>
                    <a:pt x="77" y="12"/>
                    <a:pt x="77" y="12"/>
                  </a:cubicBezTo>
                  <a:cubicBezTo>
                    <a:pt x="65" y="13"/>
                    <a:pt x="58" y="17"/>
                    <a:pt x="53" y="22"/>
                  </a:cubicBezTo>
                  <a:cubicBezTo>
                    <a:pt x="53" y="8"/>
                    <a:pt x="43" y="0"/>
                    <a:pt x="43" y="0"/>
                  </a:cubicBezTo>
                  <a:cubicBezTo>
                    <a:pt x="36" y="9"/>
                    <a:pt x="34" y="17"/>
                    <a:pt x="34" y="23"/>
                  </a:cubicBezTo>
                  <a:cubicBezTo>
                    <a:pt x="24" y="15"/>
                    <a:pt x="11" y="15"/>
                    <a:pt x="11" y="15"/>
                  </a:cubicBezTo>
                  <a:cubicBezTo>
                    <a:pt x="13" y="27"/>
                    <a:pt x="16" y="34"/>
                    <a:pt x="21" y="38"/>
                  </a:cubicBezTo>
                  <a:cubicBezTo>
                    <a:pt x="8" y="39"/>
                    <a:pt x="0" y="48"/>
                    <a:pt x="0" y="48"/>
                  </a:cubicBezTo>
                  <a:cubicBezTo>
                    <a:pt x="8" y="56"/>
                    <a:pt x="16" y="58"/>
                    <a:pt x="23" y="58"/>
                  </a:cubicBezTo>
                  <a:cubicBezTo>
                    <a:pt x="14" y="68"/>
                    <a:pt x="15" y="80"/>
                    <a:pt x="15" y="80"/>
                  </a:cubicBezTo>
                  <a:cubicBezTo>
                    <a:pt x="26" y="79"/>
                    <a:pt x="33" y="75"/>
                    <a:pt x="38" y="71"/>
                  </a:cubicBezTo>
                  <a:cubicBezTo>
                    <a:pt x="39" y="84"/>
                    <a:pt x="48" y="92"/>
                    <a:pt x="48" y="92"/>
                  </a:cubicBezTo>
                  <a:cubicBezTo>
                    <a:pt x="55" y="84"/>
                    <a:pt x="58" y="76"/>
                    <a:pt x="58" y="69"/>
                  </a:cubicBezTo>
                  <a:cubicBezTo>
                    <a:pt x="68" y="78"/>
                    <a:pt x="80" y="77"/>
                    <a:pt x="80" y="77"/>
                  </a:cubicBezTo>
                  <a:cubicBezTo>
                    <a:pt x="79" y="66"/>
                    <a:pt x="75" y="58"/>
                    <a:pt x="70" y="54"/>
                  </a:cubicBezTo>
                  <a:cubicBezTo>
                    <a:pt x="84" y="53"/>
                    <a:pt x="92" y="44"/>
                    <a:pt x="92" y="44"/>
                  </a:cubicBezTo>
                  <a:close/>
                </a:path>
              </a:pathLst>
            </a:custGeom>
            <a:solidFill>
              <a:srgbClr val="FF75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Oval 236"/>
            <p:cNvSpPr>
              <a:spLocks noChangeArrowheads="1"/>
            </p:cNvSpPr>
            <p:nvPr/>
          </p:nvSpPr>
          <p:spPr bwMode="auto">
            <a:xfrm>
              <a:off x="5091113" y="6205539"/>
              <a:ext cx="133350" cy="141288"/>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Oval 237"/>
            <p:cNvSpPr>
              <a:spLocks noChangeArrowheads="1"/>
            </p:cNvSpPr>
            <p:nvPr/>
          </p:nvSpPr>
          <p:spPr bwMode="auto">
            <a:xfrm>
              <a:off x="5111751" y="6232526"/>
              <a:ext cx="87313" cy="9207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238"/>
            <p:cNvSpPr>
              <a:spLocks/>
            </p:cNvSpPr>
            <p:nvPr/>
          </p:nvSpPr>
          <p:spPr bwMode="auto">
            <a:xfrm>
              <a:off x="2243138" y="6188076"/>
              <a:ext cx="446088" cy="550863"/>
            </a:xfrm>
            <a:custGeom>
              <a:avLst/>
              <a:gdLst>
                <a:gd name="T0" fmla="*/ 0 w 107"/>
                <a:gd name="T1" fmla="*/ 123 h 125"/>
                <a:gd name="T2" fmla="*/ 0 w 107"/>
                <a:gd name="T3" fmla="*/ 121 h 125"/>
                <a:gd name="T4" fmla="*/ 1 w 107"/>
                <a:gd name="T5" fmla="*/ 115 h 125"/>
                <a:gd name="T6" fmla="*/ 7 w 107"/>
                <a:gd name="T7" fmla="*/ 96 h 125"/>
                <a:gd name="T8" fmla="*/ 18 w 107"/>
                <a:gd name="T9" fmla="*/ 70 h 125"/>
                <a:gd name="T10" fmla="*/ 25 w 107"/>
                <a:gd name="T11" fmla="*/ 56 h 125"/>
                <a:gd name="T12" fmla="*/ 35 w 107"/>
                <a:gd name="T13" fmla="*/ 42 h 125"/>
                <a:gd name="T14" fmla="*/ 46 w 107"/>
                <a:gd name="T15" fmla="*/ 30 h 125"/>
                <a:gd name="T16" fmla="*/ 58 w 107"/>
                <a:gd name="T17" fmla="*/ 20 h 125"/>
                <a:gd name="T18" fmla="*/ 64 w 107"/>
                <a:gd name="T19" fmla="*/ 16 h 125"/>
                <a:gd name="T20" fmla="*/ 70 w 107"/>
                <a:gd name="T21" fmla="*/ 12 h 125"/>
                <a:gd name="T22" fmla="*/ 82 w 107"/>
                <a:gd name="T23" fmla="*/ 7 h 125"/>
                <a:gd name="T24" fmla="*/ 92 w 107"/>
                <a:gd name="T25" fmla="*/ 4 h 125"/>
                <a:gd name="T26" fmla="*/ 100 w 107"/>
                <a:gd name="T27" fmla="*/ 2 h 125"/>
                <a:gd name="T28" fmla="*/ 107 w 107"/>
                <a:gd name="T29" fmla="*/ 0 h 125"/>
                <a:gd name="T30" fmla="*/ 100 w 107"/>
                <a:gd name="T31" fmla="*/ 3 h 125"/>
                <a:gd name="T32" fmla="*/ 93 w 107"/>
                <a:gd name="T33" fmla="*/ 6 h 125"/>
                <a:gd name="T34" fmla="*/ 84 w 107"/>
                <a:gd name="T35" fmla="*/ 11 h 125"/>
                <a:gd name="T36" fmla="*/ 74 w 107"/>
                <a:gd name="T37" fmla="*/ 18 h 125"/>
                <a:gd name="T38" fmla="*/ 69 w 107"/>
                <a:gd name="T39" fmla="*/ 22 h 125"/>
                <a:gd name="T40" fmla="*/ 64 w 107"/>
                <a:gd name="T41" fmla="*/ 27 h 125"/>
                <a:gd name="T42" fmla="*/ 54 w 107"/>
                <a:gd name="T43" fmla="*/ 38 h 125"/>
                <a:gd name="T44" fmla="*/ 47 w 107"/>
                <a:gd name="T45" fmla="*/ 50 h 125"/>
                <a:gd name="T46" fmla="*/ 30 w 107"/>
                <a:gd name="T47" fmla="*/ 101 h 125"/>
                <a:gd name="T48" fmla="*/ 28 w 107"/>
                <a:gd name="T49" fmla="*/ 119 h 125"/>
                <a:gd name="T50" fmla="*/ 28 w 107"/>
                <a:gd name="T51" fmla="*/ 123 h 125"/>
                <a:gd name="T52" fmla="*/ 28 w 107"/>
                <a:gd name="T53" fmla="*/ 125 h 125"/>
                <a:gd name="T54" fmla="*/ 0 w 107"/>
                <a:gd name="T55"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0" y="123"/>
                  </a:moveTo>
                  <a:cubicBezTo>
                    <a:pt x="0" y="123"/>
                    <a:pt x="0" y="122"/>
                    <a:pt x="0" y="121"/>
                  </a:cubicBezTo>
                  <a:cubicBezTo>
                    <a:pt x="0" y="119"/>
                    <a:pt x="1" y="117"/>
                    <a:pt x="1" y="115"/>
                  </a:cubicBezTo>
                  <a:cubicBezTo>
                    <a:pt x="2" y="110"/>
                    <a:pt x="4" y="103"/>
                    <a:pt x="7" y="96"/>
                  </a:cubicBezTo>
                  <a:cubicBezTo>
                    <a:pt x="9" y="88"/>
                    <a:pt x="13" y="79"/>
                    <a:pt x="18" y="70"/>
                  </a:cubicBezTo>
                  <a:cubicBezTo>
                    <a:pt x="20" y="65"/>
                    <a:pt x="23" y="60"/>
                    <a:pt x="25" y="56"/>
                  </a:cubicBezTo>
                  <a:cubicBezTo>
                    <a:pt x="28" y="51"/>
                    <a:pt x="31" y="47"/>
                    <a:pt x="35" y="42"/>
                  </a:cubicBezTo>
                  <a:cubicBezTo>
                    <a:pt x="38" y="38"/>
                    <a:pt x="42" y="34"/>
                    <a:pt x="46" y="30"/>
                  </a:cubicBezTo>
                  <a:cubicBezTo>
                    <a:pt x="50" y="27"/>
                    <a:pt x="54" y="23"/>
                    <a:pt x="58" y="20"/>
                  </a:cubicBezTo>
                  <a:cubicBezTo>
                    <a:pt x="60" y="19"/>
                    <a:pt x="62" y="17"/>
                    <a:pt x="64" y="16"/>
                  </a:cubicBezTo>
                  <a:cubicBezTo>
                    <a:pt x="66" y="15"/>
                    <a:pt x="68" y="14"/>
                    <a:pt x="70" y="12"/>
                  </a:cubicBezTo>
                  <a:cubicBezTo>
                    <a:pt x="74" y="10"/>
                    <a:pt x="78" y="8"/>
                    <a:pt x="82" y="7"/>
                  </a:cubicBezTo>
                  <a:cubicBezTo>
                    <a:pt x="85" y="5"/>
                    <a:pt x="89" y="5"/>
                    <a:pt x="92" y="4"/>
                  </a:cubicBezTo>
                  <a:cubicBezTo>
                    <a:pt x="95" y="3"/>
                    <a:pt x="98" y="2"/>
                    <a:pt x="100" y="2"/>
                  </a:cubicBezTo>
                  <a:cubicBezTo>
                    <a:pt x="105" y="1"/>
                    <a:pt x="107" y="0"/>
                    <a:pt x="107" y="0"/>
                  </a:cubicBezTo>
                  <a:cubicBezTo>
                    <a:pt x="107" y="0"/>
                    <a:pt x="105" y="1"/>
                    <a:pt x="100" y="3"/>
                  </a:cubicBezTo>
                  <a:cubicBezTo>
                    <a:pt x="98" y="4"/>
                    <a:pt x="96" y="5"/>
                    <a:pt x="93" y="6"/>
                  </a:cubicBezTo>
                  <a:cubicBezTo>
                    <a:pt x="90" y="7"/>
                    <a:pt x="87" y="9"/>
                    <a:pt x="84" y="11"/>
                  </a:cubicBezTo>
                  <a:cubicBezTo>
                    <a:pt x="80" y="13"/>
                    <a:pt x="77" y="15"/>
                    <a:pt x="74" y="18"/>
                  </a:cubicBezTo>
                  <a:cubicBezTo>
                    <a:pt x="72" y="19"/>
                    <a:pt x="70" y="21"/>
                    <a:pt x="69" y="22"/>
                  </a:cubicBezTo>
                  <a:cubicBezTo>
                    <a:pt x="67" y="24"/>
                    <a:pt x="65" y="25"/>
                    <a:pt x="64" y="27"/>
                  </a:cubicBezTo>
                  <a:cubicBezTo>
                    <a:pt x="60" y="30"/>
                    <a:pt x="57" y="34"/>
                    <a:pt x="54" y="38"/>
                  </a:cubicBezTo>
                  <a:cubicBezTo>
                    <a:pt x="52" y="42"/>
                    <a:pt x="49" y="46"/>
                    <a:pt x="47" y="50"/>
                  </a:cubicBezTo>
                  <a:cubicBezTo>
                    <a:pt x="37" y="68"/>
                    <a:pt x="32" y="87"/>
                    <a:pt x="30" y="101"/>
                  </a:cubicBezTo>
                  <a:cubicBezTo>
                    <a:pt x="29" y="108"/>
                    <a:pt x="28" y="115"/>
                    <a:pt x="28" y="119"/>
                  </a:cubicBezTo>
                  <a:cubicBezTo>
                    <a:pt x="28" y="121"/>
                    <a:pt x="28" y="122"/>
                    <a:pt x="28" y="123"/>
                  </a:cubicBezTo>
                  <a:cubicBezTo>
                    <a:pt x="28" y="124"/>
                    <a:pt x="28" y="125"/>
                    <a:pt x="28" y="125"/>
                  </a:cubicBezTo>
                  <a:lnTo>
                    <a:pt x="0" y="123"/>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239"/>
            <p:cNvSpPr>
              <a:spLocks/>
            </p:cNvSpPr>
            <p:nvPr/>
          </p:nvSpPr>
          <p:spPr bwMode="auto">
            <a:xfrm>
              <a:off x="1955801" y="6188076"/>
              <a:ext cx="446088" cy="550863"/>
            </a:xfrm>
            <a:custGeom>
              <a:avLst/>
              <a:gdLst>
                <a:gd name="T0" fmla="*/ 79 w 107"/>
                <a:gd name="T1" fmla="*/ 125 h 125"/>
                <a:gd name="T2" fmla="*/ 79 w 107"/>
                <a:gd name="T3" fmla="*/ 123 h 125"/>
                <a:gd name="T4" fmla="*/ 79 w 107"/>
                <a:gd name="T5" fmla="*/ 119 h 125"/>
                <a:gd name="T6" fmla="*/ 77 w 107"/>
                <a:gd name="T7" fmla="*/ 101 h 125"/>
                <a:gd name="T8" fmla="*/ 60 w 107"/>
                <a:gd name="T9" fmla="*/ 50 h 125"/>
                <a:gd name="T10" fmla="*/ 52 w 107"/>
                <a:gd name="T11" fmla="*/ 38 h 125"/>
                <a:gd name="T12" fmla="*/ 43 w 107"/>
                <a:gd name="T13" fmla="*/ 27 h 125"/>
                <a:gd name="T14" fmla="*/ 38 w 107"/>
                <a:gd name="T15" fmla="*/ 22 h 125"/>
                <a:gd name="T16" fmla="*/ 33 w 107"/>
                <a:gd name="T17" fmla="*/ 18 h 125"/>
                <a:gd name="T18" fmla="*/ 23 w 107"/>
                <a:gd name="T19" fmla="*/ 11 h 125"/>
                <a:gd name="T20" fmla="*/ 14 w 107"/>
                <a:gd name="T21" fmla="*/ 6 h 125"/>
                <a:gd name="T22" fmla="*/ 6 w 107"/>
                <a:gd name="T23" fmla="*/ 3 h 125"/>
                <a:gd name="T24" fmla="*/ 0 w 107"/>
                <a:gd name="T25" fmla="*/ 0 h 125"/>
                <a:gd name="T26" fmla="*/ 7 w 107"/>
                <a:gd name="T27" fmla="*/ 2 h 125"/>
                <a:gd name="T28" fmla="*/ 15 w 107"/>
                <a:gd name="T29" fmla="*/ 4 h 125"/>
                <a:gd name="T30" fmla="*/ 25 w 107"/>
                <a:gd name="T31" fmla="*/ 7 h 125"/>
                <a:gd name="T32" fmla="*/ 37 w 107"/>
                <a:gd name="T33" fmla="*/ 12 h 125"/>
                <a:gd name="T34" fmla="*/ 43 w 107"/>
                <a:gd name="T35" fmla="*/ 16 h 125"/>
                <a:gd name="T36" fmla="*/ 49 w 107"/>
                <a:gd name="T37" fmla="*/ 20 h 125"/>
                <a:gd name="T38" fmla="*/ 61 w 107"/>
                <a:gd name="T39" fmla="*/ 30 h 125"/>
                <a:gd name="T40" fmla="*/ 72 w 107"/>
                <a:gd name="T41" fmla="*/ 42 h 125"/>
                <a:gd name="T42" fmla="*/ 81 w 107"/>
                <a:gd name="T43" fmla="*/ 56 h 125"/>
                <a:gd name="T44" fmla="*/ 89 w 107"/>
                <a:gd name="T45" fmla="*/ 70 h 125"/>
                <a:gd name="T46" fmla="*/ 100 w 107"/>
                <a:gd name="T47" fmla="*/ 96 h 125"/>
                <a:gd name="T48" fmla="*/ 105 w 107"/>
                <a:gd name="T49" fmla="*/ 115 h 125"/>
                <a:gd name="T50" fmla="*/ 107 w 107"/>
                <a:gd name="T51" fmla="*/ 121 h 125"/>
                <a:gd name="T52" fmla="*/ 107 w 107"/>
                <a:gd name="T53" fmla="*/ 123 h 125"/>
                <a:gd name="T54" fmla="*/ 79 w 107"/>
                <a:gd name="T55" fmla="*/ 12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7" h="125">
                  <a:moveTo>
                    <a:pt x="79" y="125"/>
                  </a:moveTo>
                  <a:cubicBezTo>
                    <a:pt x="79" y="125"/>
                    <a:pt x="79" y="124"/>
                    <a:pt x="79" y="123"/>
                  </a:cubicBezTo>
                  <a:cubicBezTo>
                    <a:pt x="79" y="122"/>
                    <a:pt x="79" y="121"/>
                    <a:pt x="79" y="119"/>
                  </a:cubicBezTo>
                  <a:cubicBezTo>
                    <a:pt x="79" y="115"/>
                    <a:pt x="78" y="108"/>
                    <a:pt x="77" y="101"/>
                  </a:cubicBezTo>
                  <a:cubicBezTo>
                    <a:pt x="75" y="87"/>
                    <a:pt x="70" y="68"/>
                    <a:pt x="60" y="50"/>
                  </a:cubicBezTo>
                  <a:cubicBezTo>
                    <a:pt x="58" y="46"/>
                    <a:pt x="55" y="42"/>
                    <a:pt x="52" y="38"/>
                  </a:cubicBezTo>
                  <a:cubicBezTo>
                    <a:pt x="50" y="34"/>
                    <a:pt x="46" y="30"/>
                    <a:pt x="43" y="27"/>
                  </a:cubicBezTo>
                  <a:cubicBezTo>
                    <a:pt x="42" y="25"/>
                    <a:pt x="40" y="24"/>
                    <a:pt x="38" y="22"/>
                  </a:cubicBezTo>
                  <a:cubicBezTo>
                    <a:pt x="36" y="21"/>
                    <a:pt x="35" y="19"/>
                    <a:pt x="33" y="18"/>
                  </a:cubicBezTo>
                  <a:cubicBezTo>
                    <a:pt x="30" y="15"/>
                    <a:pt x="26" y="13"/>
                    <a:pt x="23" y="11"/>
                  </a:cubicBezTo>
                  <a:cubicBezTo>
                    <a:pt x="20" y="9"/>
                    <a:pt x="17" y="7"/>
                    <a:pt x="14" y="6"/>
                  </a:cubicBezTo>
                  <a:cubicBezTo>
                    <a:pt x="11" y="5"/>
                    <a:pt x="8" y="4"/>
                    <a:pt x="6" y="3"/>
                  </a:cubicBezTo>
                  <a:cubicBezTo>
                    <a:pt x="2" y="1"/>
                    <a:pt x="0" y="0"/>
                    <a:pt x="0" y="0"/>
                  </a:cubicBezTo>
                  <a:cubicBezTo>
                    <a:pt x="0" y="0"/>
                    <a:pt x="2" y="1"/>
                    <a:pt x="7" y="2"/>
                  </a:cubicBezTo>
                  <a:cubicBezTo>
                    <a:pt x="9" y="2"/>
                    <a:pt x="12" y="3"/>
                    <a:pt x="15" y="4"/>
                  </a:cubicBezTo>
                  <a:cubicBezTo>
                    <a:pt x="18" y="5"/>
                    <a:pt x="21" y="5"/>
                    <a:pt x="25" y="7"/>
                  </a:cubicBezTo>
                  <a:cubicBezTo>
                    <a:pt x="29" y="8"/>
                    <a:pt x="33" y="10"/>
                    <a:pt x="37" y="12"/>
                  </a:cubicBezTo>
                  <a:cubicBezTo>
                    <a:pt x="39" y="14"/>
                    <a:pt x="41" y="15"/>
                    <a:pt x="43" y="16"/>
                  </a:cubicBezTo>
                  <a:cubicBezTo>
                    <a:pt x="45" y="17"/>
                    <a:pt x="47" y="19"/>
                    <a:pt x="49" y="20"/>
                  </a:cubicBezTo>
                  <a:cubicBezTo>
                    <a:pt x="53" y="23"/>
                    <a:pt x="57" y="27"/>
                    <a:pt x="61" y="30"/>
                  </a:cubicBezTo>
                  <a:cubicBezTo>
                    <a:pt x="65" y="34"/>
                    <a:pt x="68" y="38"/>
                    <a:pt x="72" y="42"/>
                  </a:cubicBezTo>
                  <a:cubicBezTo>
                    <a:pt x="75" y="47"/>
                    <a:pt x="78" y="51"/>
                    <a:pt x="81" y="56"/>
                  </a:cubicBezTo>
                  <a:cubicBezTo>
                    <a:pt x="84" y="60"/>
                    <a:pt x="87" y="65"/>
                    <a:pt x="89" y="70"/>
                  </a:cubicBezTo>
                  <a:cubicBezTo>
                    <a:pt x="94" y="79"/>
                    <a:pt x="97" y="88"/>
                    <a:pt x="100" y="96"/>
                  </a:cubicBezTo>
                  <a:cubicBezTo>
                    <a:pt x="103" y="103"/>
                    <a:pt x="104" y="110"/>
                    <a:pt x="105" y="115"/>
                  </a:cubicBezTo>
                  <a:cubicBezTo>
                    <a:pt x="106" y="117"/>
                    <a:pt x="106" y="119"/>
                    <a:pt x="107" y="121"/>
                  </a:cubicBezTo>
                  <a:cubicBezTo>
                    <a:pt x="107" y="122"/>
                    <a:pt x="107" y="123"/>
                    <a:pt x="107" y="123"/>
                  </a:cubicBezTo>
                  <a:lnTo>
                    <a:pt x="79" y="12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240"/>
            <p:cNvSpPr>
              <a:spLocks/>
            </p:cNvSpPr>
            <p:nvPr/>
          </p:nvSpPr>
          <p:spPr bwMode="auto">
            <a:xfrm>
              <a:off x="2263776" y="6430964"/>
              <a:ext cx="458788" cy="307975"/>
            </a:xfrm>
            <a:custGeom>
              <a:avLst/>
              <a:gdLst>
                <a:gd name="T0" fmla="*/ 0 w 110"/>
                <a:gd name="T1" fmla="*/ 65 h 70"/>
                <a:gd name="T2" fmla="*/ 0 w 110"/>
                <a:gd name="T3" fmla="*/ 63 h 70"/>
                <a:gd name="T4" fmla="*/ 1 w 110"/>
                <a:gd name="T5" fmla="*/ 61 h 70"/>
                <a:gd name="T6" fmla="*/ 2 w 110"/>
                <a:gd name="T7" fmla="*/ 58 h 70"/>
                <a:gd name="T8" fmla="*/ 5 w 110"/>
                <a:gd name="T9" fmla="*/ 51 h 70"/>
                <a:gd name="T10" fmla="*/ 10 w 110"/>
                <a:gd name="T11" fmla="*/ 43 h 70"/>
                <a:gd name="T12" fmla="*/ 16 w 110"/>
                <a:gd name="T13" fmla="*/ 34 h 70"/>
                <a:gd name="T14" fmla="*/ 24 w 110"/>
                <a:gd name="T15" fmla="*/ 26 h 70"/>
                <a:gd name="T16" fmla="*/ 29 w 110"/>
                <a:gd name="T17" fmla="*/ 21 h 70"/>
                <a:gd name="T18" fmla="*/ 34 w 110"/>
                <a:gd name="T19" fmla="*/ 17 h 70"/>
                <a:gd name="T20" fmla="*/ 40 w 110"/>
                <a:gd name="T21" fmla="*/ 14 h 70"/>
                <a:gd name="T22" fmla="*/ 45 w 110"/>
                <a:gd name="T23" fmla="*/ 11 h 70"/>
                <a:gd name="T24" fmla="*/ 57 w 110"/>
                <a:gd name="T25" fmla="*/ 6 h 70"/>
                <a:gd name="T26" fmla="*/ 69 w 110"/>
                <a:gd name="T27" fmla="*/ 3 h 70"/>
                <a:gd name="T28" fmla="*/ 80 w 110"/>
                <a:gd name="T29" fmla="*/ 1 h 70"/>
                <a:gd name="T30" fmla="*/ 90 w 110"/>
                <a:gd name="T31" fmla="*/ 1 h 70"/>
                <a:gd name="T32" fmla="*/ 94 w 110"/>
                <a:gd name="T33" fmla="*/ 0 h 70"/>
                <a:gd name="T34" fmla="*/ 98 w 110"/>
                <a:gd name="T35" fmla="*/ 1 h 70"/>
                <a:gd name="T36" fmla="*/ 104 w 110"/>
                <a:gd name="T37" fmla="*/ 1 h 70"/>
                <a:gd name="T38" fmla="*/ 110 w 110"/>
                <a:gd name="T39" fmla="*/ 1 h 70"/>
                <a:gd name="T40" fmla="*/ 104 w 110"/>
                <a:gd name="T41" fmla="*/ 2 h 70"/>
                <a:gd name="T42" fmla="*/ 98 w 110"/>
                <a:gd name="T43" fmla="*/ 3 h 70"/>
                <a:gd name="T44" fmla="*/ 94 w 110"/>
                <a:gd name="T45" fmla="*/ 4 h 70"/>
                <a:gd name="T46" fmla="*/ 90 w 110"/>
                <a:gd name="T47" fmla="*/ 5 h 70"/>
                <a:gd name="T48" fmla="*/ 81 w 110"/>
                <a:gd name="T49" fmla="*/ 7 h 70"/>
                <a:gd name="T50" fmla="*/ 71 w 110"/>
                <a:gd name="T51" fmla="*/ 11 h 70"/>
                <a:gd name="T52" fmla="*/ 62 w 110"/>
                <a:gd name="T53" fmla="*/ 16 h 70"/>
                <a:gd name="T54" fmla="*/ 53 w 110"/>
                <a:gd name="T55" fmla="*/ 23 h 70"/>
                <a:gd name="T56" fmla="*/ 49 w 110"/>
                <a:gd name="T57" fmla="*/ 26 h 70"/>
                <a:gd name="T58" fmla="*/ 45 w 110"/>
                <a:gd name="T59" fmla="*/ 30 h 70"/>
                <a:gd name="T60" fmla="*/ 42 w 110"/>
                <a:gd name="T61" fmla="*/ 34 h 70"/>
                <a:gd name="T62" fmla="*/ 39 w 110"/>
                <a:gd name="T63" fmla="*/ 38 h 70"/>
                <a:gd name="T64" fmla="*/ 34 w 110"/>
                <a:gd name="T65" fmla="*/ 46 h 70"/>
                <a:gd name="T66" fmla="*/ 31 w 110"/>
                <a:gd name="T67" fmla="*/ 54 h 70"/>
                <a:gd name="T68" fmla="*/ 29 w 110"/>
                <a:gd name="T69" fmla="*/ 61 h 70"/>
                <a:gd name="T70" fmla="*/ 28 w 110"/>
                <a:gd name="T71" fmla="*/ 66 h 70"/>
                <a:gd name="T72" fmla="*/ 28 w 110"/>
                <a:gd name="T73" fmla="*/ 67 h 70"/>
                <a:gd name="T74" fmla="*/ 27 w 110"/>
                <a:gd name="T75" fmla="*/ 68 h 70"/>
                <a:gd name="T76" fmla="*/ 27 w 110"/>
                <a:gd name="T77" fmla="*/ 70 h 70"/>
                <a:gd name="T78" fmla="*/ 0 w 110"/>
                <a:gd name="T79" fmla="*/ 65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0" y="65"/>
                  </a:moveTo>
                  <a:cubicBezTo>
                    <a:pt x="0" y="65"/>
                    <a:pt x="0" y="64"/>
                    <a:pt x="0" y="63"/>
                  </a:cubicBezTo>
                  <a:cubicBezTo>
                    <a:pt x="1" y="62"/>
                    <a:pt x="1" y="62"/>
                    <a:pt x="1" y="61"/>
                  </a:cubicBezTo>
                  <a:cubicBezTo>
                    <a:pt x="1" y="60"/>
                    <a:pt x="2" y="59"/>
                    <a:pt x="2" y="58"/>
                  </a:cubicBezTo>
                  <a:cubicBezTo>
                    <a:pt x="3" y="56"/>
                    <a:pt x="4" y="54"/>
                    <a:pt x="5" y="51"/>
                  </a:cubicBezTo>
                  <a:cubicBezTo>
                    <a:pt x="6" y="49"/>
                    <a:pt x="8" y="46"/>
                    <a:pt x="10" y="43"/>
                  </a:cubicBezTo>
                  <a:cubicBezTo>
                    <a:pt x="11" y="40"/>
                    <a:pt x="14" y="37"/>
                    <a:pt x="16" y="34"/>
                  </a:cubicBezTo>
                  <a:cubicBezTo>
                    <a:pt x="19" y="31"/>
                    <a:pt x="21" y="28"/>
                    <a:pt x="24" y="26"/>
                  </a:cubicBezTo>
                  <a:cubicBezTo>
                    <a:pt x="26" y="24"/>
                    <a:pt x="27" y="23"/>
                    <a:pt x="29" y="21"/>
                  </a:cubicBezTo>
                  <a:cubicBezTo>
                    <a:pt x="31" y="20"/>
                    <a:pt x="32" y="19"/>
                    <a:pt x="34" y="17"/>
                  </a:cubicBezTo>
                  <a:cubicBezTo>
                    <a:pt x="36" y="16"/>
                    <a:pt x="38" y="15"/>
                    <a:pt x="40" y="14"/>
                  </a:cubicBezTo>
                  <a:cubicBezTo>
                    <a:pt x="45" y="11"/>
                    <a:pt x="45" y="11"/>
                    <a:pt x="45" y="11"/>
                  </a:cubicBezTo>
                  <a:cubicBezTo>
                    <a:pt x="49" y="9"/>
                    <a:pt x="53" y="7"/>
                    <a:pt x="57" y="6"/>
                  </a:cubicBezTo>
                  <a:cubicBezTo>
                    <a:pt x="61" y="5"/>
                    <a:pt x="65" y="4"/>
                    <a:pt x="69" y="3"/>
                  </a:cubicBezTo>
                  <a:cubicBezTo>
                    <a:pt x="73" y="2"/>
                    <a:pt x="76" y="2"/>
                    <a:pt x="80" y="1"/>
                  </a:cubicBezTo>
                  <a:cubicBezTo>
                    <a:pt x="83" y="1"/>
                    <a:pt x="87" y="1"/>
                    <a:pt x="90" y="1"/>
                  </a:cubicBezTo>
                  <a:cubicBezTo>
                    <a:pt x="91" y="1"/>
                    <a:pt x="93" y="0"/>
                    <a:pt x="94" y="0"/>
                  </a:cubicBezTo>
                  <a:cubicBezTo>
                    <a:pt x="95" y="0"/>
                    <a:pt x="97" y="1"/>
                    <a:pt x="98" y="1"/>
                  </a:cubicBezTo>
                  <a:cubicBezTo>
                    <a:pt x="100" y="1"/>
                    <a:pt x="102" y="1"/>
                    <a:pt x="104" y="1"/>
                  </a:cubicBezTo>
                  <a:cubicBezTo>
                    <a:pt x="108" y="1"/>
                    <a:pt x="110" y="1"/>
                    <a:pt x="110" y="1"/>
                  </a:cubicBezTo>
                  <a:cubicBezTo>
                    <a:pt x="110" y="1"/>
                    <a:pt x="108" y="2"/>
                    <a:pt x="104" y="2"/>
                  </a:cubicBezTo>
                  <a:cubicBezTo>
                    <a:pt x="103" y="2"/>
                    <a:pt x="100" y="3"/>
                    <a:pt x="98" y="3"/>
                  </a:cubicBezTo>
                  <a:cubicBezTo>
                    <a:pt x="97" y="3"/>
                    <a:pt x="96" y="4"/>
                    <a:pt x="94" y="4"/>
                  </a:cubicBezTo>
                  <a:cubicBezTo>
                    <a:pt x="93" y="4"/>
                    <a:pt x="92" y="5"/>
                    <a:pt x="90" y="5"/>
                  </a:cubicBezTo>
                  <a:cubicBezTo>
                    <a:pt x="87" y="6"/>
                    <a:pt x="84" y="6"/>
                    <a:pt x="81" y="7"/>
                  </a:cubicBezTo>
                  <a:cubicBezTo>
                    <a:pt x="78" y="9"/>
                    <a:pt x="75" y="10"/>
                    <a:pt x="71" y="11"/>
                  </a:cubicBezTo>
                  <a:cubicBezTo>
                    <a:pt x="68" y="13"/>
                    <a:pt x="65" y="15"/>
                    <a:pt x="62" y="16"/>
                  </a:cubicBezTo>
                  <a:cubicBezTo>
                    <a:pt x="59" y="18"/>
                    <a:pt x="56" y="20"/>
                    <a:pt x="53" y="23"/>
                  </a:cubicBezTo>
                  <a:cubicBezTo>
                    <a:pt x="49" y="26"/>
                    <a:pt x="49" y="26"/>
                    <a:pt x="49" y="26"/>
                  </a:cubicBezTo>
                  <a:cubicBezTo>
                    <a:pt x="47" y="27"/>
                    <a:pt x="46" y="29"/>
                    <a:pt x="45" y="30"/>
                  </a:cubicBezTo>
                  <a:cubicBezTo>
                    <a:pt x="44" y="31"/>
                    <a:pt x="43" y="33"/>
                    <a:pt x="42" y="34"/>
                  </a:cubicBezTo>
                  <a:cubicBezTo>
                    <a:pt x="41" y="35"/>
                    <a:pt x="40" y="37"/>
                    <a:pt x="39" y="38"/>
                  </a:cubicBezTo>
                  <a:cubicBezTo>
                    <a:pt x="37" y="41"/>
                    <a:pt x="35" y="44"/>
                    <a:pt x="34" y="46"/>
                  </a:cubicBezTo>
                  <a:cubicBezTo>
                    <a:pt x="33" y="49"/>
                    <a:pt x="31" y="51"/>
                    <a:pt x="31" y="54"/>
                  </a:cubicBezTo>
                  <a:cubicBezTo>
                    <a:pt x="30" y="56"/>
                    <a:pt x="29" y="59"/>
                    <a:pt x="29" y="61"/>
                  </a:cubicBezTo>
                  <a:cubicBezTo>
                    <a:pt x="28" y="62"/>
                    <a:pt x="28" y="64"/>
                    <a:pt x="28" y="66"/>
                  </a:cubicBezTo>
                  <a:cubicBezTo>
                    <a:pt x="28" y="66"/>
                    <a:pt x="28" y="67"/>
                    <a:pt x="28" y="67"/>
                  </a:cubicBezTo>
                  <a:cubicBezTo>
                    <a:pt x="27" y="68"/>
                    <a:pt x="28" y="68"/>
                    <a:pt x="27" y="68"/>
                  </a:cubicBezTo>
                  <a:cubicBezTo>
                    <a:pt x="27" y="69"/>
                    <a:pt x="27" y="70"/>
                    <a:pt x="27" y="70"/>
                  </a:cubicBezTo>
                  <a:lnTo>
                    <a:pt x="0" y="65"/>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241"/>
            <p:cNvSpPr>
              <a:spLocks/>
            </p:cNvSpPr>
            <p:nvPr/>
          </p:nvSpPr>
          <p:spPr bwMode="auto">
            <a:xfrm>
              <a:off x="1905001" y="6430964"/>
              <a:ext cx="458788" cy="307975"/>
            </a:xfrm>
            <a:custGeom>
              <a:avLst/>
              <a:gdLst>
                <a:gd name="T0" fmla="*/ 83 w 110"/>
                <a:gd name="T1" fmla="*/ 70 h 70"/>
                <a:gd name="T2" fmla="*/ 83 w 110"/>
                <a:gd name="T3" fmla="*/ 68 h 70"/>
                <a:gd name="T4" fmla="*/ 83 w 110"/>
                <a:gd name="T5" fmla="*/ 67 h 70"/>
                <a:gd name="T6" fmla="*/ 82 w 110"/>
                <a:gd name="T7" fmla="*/ 66 h 70"/>
                <a:gd name="T8" fmla="*/ 81 w 110"/>
                <a:gd name="T9" fmla="*/ 61 h 70"/>
                <a:gd name="T10" fmla="*/ 79 w 110"/>
                <a:gd name="T11" fmla="*/ 54 h 70"/>
                <a:gd name="T12" fmla="*/ 76 w 110"/>
                <a:gd name="T13" fmla="*/ 46 h 70"/>
                <a:gd name="T14" fmla="*/ 71 w 110"/>
                <a:gd name="T15" fmla="*/ 38 h 70"/>
                <a:gd name="T16" fmla="*/ 68 w 110"/>
                <a:gd name="T17" fmla="*/ 34 h 70"/>
                <a:gd name="T18" fmla="*/ 65 w 110"/>
                <a:gd name="T19" fmla="*/ 30 h 70"/>
                <a:gd name="T20" fmla="*/ 61 w 110"/>
                <a:gd name="T21" fmla="*/ 26 h 70"/>
                <a:gd name="T22" fmla="*/ 57 w 110"/>
                <a:gd name="T23" fmla="*/ 23 h 70"/>
                <a:gd name="T24" fmla="*/ 48 w 110"/>
                <a:gd name="T25" fmla="*/ 16 h 70"/>
                <a:gd name="T26" fmla="*/ 39 w 110"/>
                <a:gd name="T27" fmla="*/ 11 h 70"/>
                <a:gd name="T28" fmla="*/ 29 w 110"/>
                <a:gd name="T29" fmla="*/ 7 h 70"/>
                <a:gd name="T30" fmla="*/ 20 w 110"/>
                <a:gd name="T31" fmla="*/ 5 h 70"/>
                <a:gd name="T32" fmla="*/ 16 w 110"/>
                <a:gd name="T33" fmla="*/ 4 h 70"/>
                <a:gd name="T34" fmla="*/ 12 w 110"/>
                <a:gd name="T35" fmla="*/ 3 h 70"/>
                <a:gd name="T36" fmla="*/ 6 w 110"/>
                <a:gd name="T37" fmla="*/ 2 h 70"/>
                <a:gd name="T38" fmla="*/ 0 w 110"/>
                <a:gd name="T39" fmla="*/ 1 h 70"/>
                <a:gd name="T40" fmla="*/ 6 w 110"/>
                <a:gd name="T41" fmla="*/ 1 h 70"/>
                <a:gd name="T42" fmla="*/ 12 w 110"/>
                <a:gd name="T43" fmla="*/ 1 h 70"/>
                <a:gd name="T44" fmla="*/ 16 w 110"/>
                <a:gd name="T45" fmla="*/ 0 h 70"/>
                <a:gd name="T46" fmla="*/ 20 w 110"/>
                <a:gd name="T47" fmla="*/ 1 h 70"/>
                <a:gd name="T48" fmla="*/ 30 w 110"/>
                <a:gd name="T49" fmla="*/ 1 h 70"/>
                <a:gd name="T50" fmla="*/ 41 w 110"/>
                <a:gd name="T51" fmla="*/ 3 h 70"/>
                <a:gd name="T52" fmla="*/ 53 w 110"/>
                <a:gd name="T53" fmla="*/ 6 h 70"/>
                <a:gd name="T54" fmla="*/ 65 w 110"/>
                <a:gd name="T55" fmla="*/ 11 h 70"/>
                <a:gd name="T56" fmla="*/ 70 w 110"/>
                <a:gd name="T57" fmla="*/ 14 h 70"/>
                <a:gd name="T58" fmla="*/ 76 w 110"/>
                <a:gd name="T59" fmla="*/ 17 h 70"/>
                <a:gd name="T60" fmla="*/ 81 w 110"/>
                <a:gd name="T61" fmla="*/ 21 h 70"/>
                <a:gd name="T62" fmla="*/ 86 w 110"/>
                <a:gd name="T63" fmla="*/ 26 h 70"/>
                <a:gd name="T64" fmla="*/ 94 w 110"/>
                <a:gd name="T65" fmla="*/ 34 h 70"/>
                <a:gd name="T66" fmla="*/ 100 w 110"/>
                <a:gd name="T67" fmla="*/ 43 h 70"/>
                <a:gd name="T68" fmla="*/ 105 w 110"/>
                <a:gd name="T69" fmla="*/ 51 h 70"/>
                <a:gd name="T70" fmla="*/ 108 w 110"/>
                <a:gd name="T71" fmla="*/ 58 h 70"/>
                <a:gd name="T72" fmla="*/ 109 w 110"/>
                <a:gd name="T73" fmla="*/ 61 h 70"/>
                <a:gd name="T74" fmla="*/ 110 w 110"/>
                <a:gd name="T75" fmla="*/ 63 h 70"/>
                <a:gd name="T76" fmla="*/ 110 w 110"/>
                <a:gd name="T77" fmla="*/ 65 h 70"/>
                <a:gd name="T78" fmla="*/ 83 w 110"/>
                <a:gd name="T79"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0" h="70">
                  <a:moveTo>
                    <a:pt x="83" y="70"/>
                  </a:moveTo>
                  <a:cubicBezTo>
                    <a:pt x="83" y="70"/>
                    <a:pt x="83" y="69"/>
                    <a:pt x="83" y="68"/>
                  </a:cubicBezTo>
                  <a:cubicBezTo>
                    <a:pt x="83" y="68"/>
                    <a:pt x="83" y="68"/>
                    <a:pt x="83" y="67"/>
                  </a:cubicBezTo>
                  <a:cubicBezTo>
                    <a:pt x="82" y="67"/>
                    <a:pt x="82" y="66"/>
                    <a:pt x="82" y="66"/>
                  </a:cubicBezTo>
                  <a:cubicBezTo>
                    <a:pt x="82" y="64"/>
                    <a:pt x="82" y="62"/>
                    <a:pt x="81" y="61"/>
                  </a:cubicBezTo>
                  <a:cubicBezTo>
                    <a:pt x="81" y="59"/>
                    <a:pt x="80" y="56"/>
                    <a:pt x="79" y="54"/>
                  </a:cubicBezTo>
                  <a:cubicBezTo>
                    <a:pt x="79" y="51"/>
                    <a:pt x="77" y="49"/>
                    <a:pt x="76" y="46"/>
                  </a:cubicBezTo>
                  <a:cubicBezTo>
                    <a:pt x="75" y="44"/>
                    <a:pt x="73" y="41"/>
                    <a:pt x="71" y="38"/>
                  </a:cubicBezTo>
                  <a:cubicBezTo>
                    <a:pt x="70" y="37"/>
                    <a:pt x="69" y="35"/>
                    <a:pt x="68" y="34"/>
                  </a:cubicBezTo>
                  <a:cubicBezTo>
                    <a:pt x="67" y="33"/>
                    <a:pt x="66" y="31"/>
                    <a:pt x="65" y="30"/>
                  </a:cubicBezTo>
                  <a:cubicBezTo>
                    <a:pt x="64" y="29"/>
                    <a:pt x="63" y="27"/>
                    <a:pt x="61" y="26"/>
                  </a:cubicBezTo>
                  <a:cubicBezTo>
                    <a:pt x="57" y="23"/>
                    <a:pt x="57" y="23"/>
                    <a:pt x="57" y="23"/>
                  </a:cubicBezTo>
                  <a:cubicBezTo>
                    <a:pt x="54" y="20"/>
                    <a:pt x="51" y="18"/>
                    <a:pt x="48" y="16"/>
                  </a:cubicBezTo>
                  <a:cubicBezTo>
                    <a:pt x="45" y="15"/>
                    <a:pt x="42" y="13"/>
                    <a:pt x="39" y="11"/>
                  </a:cubicBezTo>
                  <a:cubicBezTo>
                    <a:pt x="35" y="10"/>
                    <a:pt x="32" y="9"/>
                    <a:pt x="29" y="7"/>
                  </a:cubicBezTo>
                  <a:cubicBezTo>
                    <a:pt x="26" y="6"/>
                    <a:pt x="23" y="6"/>
                    <a:pt x="20" y="5"/>
                  </a:cubicBezTo>
                  <a:cubicBezTo>
                    <a:pt x="18" y="5"/>
                    <a:pt x="17" y="4"/>
                    <a:pt x="16" y="4"/>
                  </a:cubicBezTo>
                  <a:cubicBezTo>
                    <a:pt x="14" y="4"/>
                    <a:pt x="13" y="3"/>
                    <a:pt x="12" y="3"/>
                  </a:cubicBezTo>
                  <a:cubicBezTo>
                    <a:pt x="10" y="3"/>
                    <a:pt x="8" y="2"/>
                    <a:pt x="6" y="2"/>
                  </a:cubicBezTo>
                  <a:cubicBezTo>
                    <a:pt x="2" y="2"/>
                    <a:pt x="0" y="1"/>
                    <a:pt x="0" y="1"/>
                  </a:cubicBezTo>
                  <a:cubicBezTo>
                    <a:pt x="0" y="1"/>
                    <a:pt x="2" y="1"/>
                    <a:pt x="6" y="1"/>
                  </a:cubicBezTo>
                  <a:cubicBezTo>
                    <a:pt x="8" y="1"/>
                    <a:pt x="10" y="1"/>
                    <a:pt x="12" y="1"/>
                  </a:cubicBezTo>
                  <a:cubicBezTo>
                    <a:pt x="13" y="1"/>
                    <a:pt x="15" y="0"/>
                    <a:pt x="16" y="0"/>
                  </a:cubicBezTo>
                  <a:cubicBezTo>
                    <a:pt x="17" y="0"/>
                    <a:pt x="19" y="1"/>
                    <a:pt x="20" y="1"/>
                  </a:cubicBezTo>
                  <a:cubicBezTo>
                    <a:pt x="23" y="1"/>
                    <a:pt x="27" y="1"/>
                    <a:pt x="30" y="1"/>
                  </a:cubicBezTo>
                  <a:cubicBezTo>
                    <a:pt x="34" y="2"/>
                    <a:pt x="37" y="2"/>
                    <a:pt x="41" y="3"/>
                  </a:cubicBezTo>
                  <a:cubicBezTo>
                    <a:pt x="45" y="4"/>
                    <a:pt x="49" y="5"/>
                    <a:pt x="53" y="6"/>
                  </a:cubicBezTo>
                  <a:cubicBezTo>
                    <a:pt x="57" y="7"/>
                    <a:pt x="61" y="9"/>
                    <a:pt x="65" y="11"/>
                  </a:cubicBezTo>
                  <a:cubicBezTo>
                    <a:pt x="70" y="14"/>
                    <a:pt x="70" y="14"/>
                    <a:pt x="70" y="14"/>
                  </a:cubicBezTo>
                  <a:cubicBezTo>
                    <a:pt x="72" y="15"/>
                    <a:pt x="74" y="16"/>
                    <a:pt x="76" y="17"/>
                  </a:cubicBezTo>
                  <a:cubicBezTo>
                    <a:pt x="78" y="19"/>
                    <a:pt x="79" y="20"/>
                    <a:pt x="81" y="21"/>
                  </a:cubicBezTo>
                  <a:cubicBezTo>
                    <a:pt x="83" y="23"/>
                    <a:pt x="84" y="24"/>
                    <a:pt x="86" y="26"/>
                  </a:cubicBezTo>
                  <a:cubicBezTo>
                    <a:pt x="89" y="28"/>
                    <a:pt x="91" y="31"/>
                    <a:pt x="94" y="34"/>
                  </a:cubicBezTo>
                  <a:cubicBezTo>
                    <a:pt x="96" y="37"/>
                    <a:pt x="99" y="40"/>
                    <a:pt x="100" y="43"/>
                  </a:cubicBezTo>
                  <a:cubicBezTo>
                    <a:pt x="102" y="46"/>
                    <a:pt x="104" y="49"/>
                    <a:pt x="105" y="51"/>
                  </a:cubicBezTo>
                  <a:cubicBezTo>
                    <a:pt x="106" y="54"/>
                    <a:pt x="107" y="56"/>
                    <a:pt x="108" y="58"/>
                  </a:cubicBezTo>
                  <a:cubicBezTo>
                    <a:pt x="108" y="59"/>
                    <a:pt x="109" y="60"/>
                    <a:pt x="109" y="61"/>
                  </a:cubicBezTo>
                  <a:cubicBezTo>
                    <a:pt x="109" y="62"/>
                    <a:pt x="110" y="62"/>
                    <a:pt x="110" y="63"/>
                  </a:cubicBezTo>
                  <a:cubicBezTo>
                    <a:pt x="110" y="64"/>
                    <a:pt x="110" y="65"/>
                    <a:pt x="110" y="65"/>
                  </a:cubicBezTo>
                  <a:lnTo>
                    <a:pt x="83" y="7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242"/>
            <p:cNvSpPr>
              <a:spLocks/>
            </p:cNvSpPr>
            <p:nvPr/>
          </p:nvSpPr>
          <p:spPr bwMode="auto">
            <a:xfrm>
              <a:off x="2255838" y="6134101"/>
              <a:ext cx="128588" cy="517525"/>
            </a:xfrm>
            <a:custGeom>
              <a:avLst/>
              <a:gdLst>
                <a:gd name="T0" fmla="*/ 0 w 31"/>
                <a:gd name="T1" fmla="*/ 117 h 117"/>
                <a:gd name="T2" fmla="*/ 1 w 31"/>
                <a:gd name="T3" fmla="*/ 112 h 117"/>
                <a:gd name="T4" fmla="*/ 1 w 31"/>
                <a:gd name="T5" fmla="*/ 98 h 117"/>
                <a:gd name="T6" fmla="*/ 6 w 31"/>
                <a:gd name="T7" fmla="*/ 55 h 117"/>
                <a:gd name="T8" fmla="*/ 12 w 31"/>
                <a:gd name="T9" fmla="*/ 33 h 117"/>
                <a:gd name="T10" fmla="*/ 19 w 31"/>
                <a:gd name="T11" fmla="*/ 15 h 117"/>
                <a:gd name="T12" fmla="*/ 24 w 31"/>
                <a:gd name="T13" fmla="*/ 8 h 117"/>
                <a:gd name="T14" fmla="*/ 27 w 31"/>
                <a:gd name="T15" fmla="*/ 3 h 117"/>
                <a:gd name="T16" fmla="*/ 30 w 31"/>
                <a:gd name="T17" fmla="*/ 0 h 117"/>
                <a:gd name="T18" fmla="*/ 31 w 31"/>
                <a:gd name="T19" fmla="*/ 0 h 117"/>
                <a:gd name="T20" fmla="*/ 31 w 31"/>
                <a:gd name="T21" fmla="*/ 1 h 117"/>
                <a:gd name="T22" fmla="*/ 28 w 31"/>
                <a:gd name="T23" fmla="*/ 4 h 117"/>
                <a:gd name="T24" fmla="*/ 26 w 31"/>
                <a:gd name="T25" fmla="*/ 9 h 117"/>
                <a:gd name="T26" fmla="*/ 23 w 31"/>
                <a:gd name="T27" fmla="*/ 16 h 117"/>
                <a:gd name="T28" fmla="*/ 20 w 31"/>
                <a:gd name="T29" fmla="*/ 35 h 117"/>
                <a:gd name="T30" fmla="*/ 20 w 31"/>
                <a:gd name="T31" fmla="*/ 56 h 117"/>
                <a:gd name="T32" fmla="*/ 25 w 31"/>
                <a:gd name="T33" fmla="*/ 96 h 117"/>
                <a:gd name="T34" fmla="*/ 27 w 31"/>
                <a:gd name="T35" fmla="*/ 109 h 117"/>
                <a:gd name="T36" fmla="*/ 28 w 31"/>
                <a:gd name="T37" fmla="*/ 114 h 117"/>
                <a:gd name="T38" fmla="*/ 0 w 31"/>
                <a:gd name="T39"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117">
                  <a:moveTo>
                    <a:pt x="0" y="117"/>
                  </a:moveTo>
                  <a:cubicBezTo>
                    <a:pt x="0" y="117"/>
                    <a:pt x="0" y="115"/>
                    <a:pt x="1" y="112"/>
                  </a:cubicBezTo>
                  <a:cubicBezTo>
                    <a:pt x="1" y="108"/>
                    <a:pt x="1" y="103"/>
                    <a:pt x="1" y="98"/>
                  </a:cubicBezTo>
                  <a:cubicBezTo>
                    <a:pt x="2" y="86"/>
                    <a:pt x="3" y="70"/>
                    <a:pt x="6" y="55"/>
                  </a:cubicBezTo>
                  <a:cubicBezTo>
                    <a:pt x="8" y="47"/>
                    <a:pt x="9" y="40"/>
                    <a:pt x="12" y="33"/>
                  </a:cubicBezTo>
                  <a:cubicBezTo>
                    <a:pt x="14" y="26"/>
                    <a:pt x="17" y="20"/>
                    <a:pt x="19" y="15"/>
                  </a:cubicBezTo>
                  <a:cubicBezTo>
                    <a:pt x="21" y="12"/>
                    <a:pt x="22" y="10"/>
                    <a:pt x="24" y="8"/>
                  </a:cubicBezTo>
                  <a:cubicBezTo>
                    <a:pt x="25" y="6"/>
                    <a:pt x="26" y="4"/>
                    <a:pt x="27" y="3"/>
                  </a:cubicBezTo>
                  <a:cubicBezTo>
                    <a:pt x="29" y="2"/>
                    <a:pt x="30" y="1"/>
                    <a:pt x="30" y="0"/>
                  </a:cubicBezTo>
                  <a:cubicBezTo>
                    <a:pt x="31" y="0"/>
                    <a:pt x="31" y="0"/>
                    <a:pt x="31" y="0"/>
                  </a:cubicBezTo>
                  <a:cubicBezTo>
                    <a:pt x="31" y="0"/>
                    <a:pt x="31" y="0"/>
                    <a:pt x="31" y="1"/>
                  </a:cubicBezTo>
                  <a:cubicBezTo>
                    <a:pt x="30" y="1"/>
                    <a:pt x="29" y="2"/>
                    <a:pt x="28" y="4"/>
                  </a:cubicBezTo>
                  <a:cubicBezTo>
                    <a:pt x="28" y="5"/>
                    <a:pt x="27" y="7"/>
                    <a:pt x="26" y="9"/>
                  </a:cubicBezTo>
                  <a:cubicBezTo>
                    <a:pt x="25" y="11"/>
                    <a:pt x="24" y="14"/>
                    <a:pt x="23" y="16"/>
                  </a:cubicBezTo>
                  <a:cubicBezTo>
                    <a:pt x="22" y="21"/>
                    <a:pt x="21" y="28"/>
                    <a:pt x="20" y="35"/>
                  </a:cubicBezTo>
                  <a:cubicBezTo>
                    <a:pt x="20" y="42"/>
                    <a:pt x="20" y="49"/>
                    <a:pt x="20" y="56"/>
                  </a:cubicBezTo>
                  <a:cubicBezTo>
                    <a:pt x="21" y="71"/>
                    <a:pt x="23" y="85"/>
                    <a:pt x="25" y="96"/>
                  </a:cubicBezTo>
                  <a:cubicBezTo>
                    <a:pt x="26" y="102"/>
                    <a:pt x="27" y="106"/>
                    <a:pt x="27" y="109"/>
                  </a:cubicBezTo>
                  <a:cubicBezTo>
                    <a:pt x="28" y="112"/>
                    <a:pt x="28" y="114"/>
                    <a:pt x="28" y="114"/>
                  </a:cubicBezTo>
                  <a:lnTo>
                    <a:pt x="0" y="117"/>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243"/>
            <p:cNvSpPr>
              <a:spLocks/>
            </p:cNvSpPr>
            <p:nvPr/>
          </p:nvSpPr>
          <p:spPr bwMode="auto">
            <a:xfrm>
              <a:off x="2605088" y="6294439"/>
              <a:ext cx="358775" cy="382588"/>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Oval 244"/>
            <p:cNvSpPr>
              <a:spLocks noChangeArrowheads="1"/>
            </p:cNvSpPr>
            <p:nvPr/>
          </p:nvSpPr>
          <p:spPr bwMode="auto">
            <a:xfrm>
              <a:off x="2722563" y="6421439"/>
              <a:ext cx="125413" cy="1333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Oval 245"/>
            <p:cNvSpPr>
              <a:spLocks noChangeArrowheads="1"/>
            </p:cNvSpPr>
            <p:nvPr/>
          </p:nvSpPr>
          <p:spPr bwMode="auto">
            <a:xfrm>
              <a:off x="2743201" y="6443664"/>
              <a:ext cx="84138"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246"/>
            <p:cNvSpPr>
              <a:spLocks/>
            </p:cNvSpPr>
            <p:nvPr/>
          </p:nvSpPr>
          <p:spPr bwMode="auto">
            <a:xfrm>
              <a:off x="2605088"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Oval 247"/>
            <p:cNvSpPr>
              <a:spLocks noChangeArrowheads="1"/>
            </p:cNvSpPr>
            <p:nvPr/>
          </p:nvSpPr>
          <p:spPr bwMode="auto">
            <a:xfrm>
              <a:off x="2722563" y="6069014"/>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Oval 248"/>
            <p:cNvSpPr>
              <a:spLocks noChangeArrowheads="1"/>
            </p:cNvSpPr>
            <p:nvPr/>
          </p:nvSpPr>
          <p:spPr bwMode="auto">
            <a:xfrm>
              <a:off x="2743201" y="6091239"/>
              <a:ext cx="84138"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249"/>
            <p:cNvSpPr>
              <a:spLocks/>
            </p:cNvSpPr>
            <p:nvPr/>
          </p:nvSpPr>
          <p:spPr bwMode="auto">
            <a:xfrm>
              <a:off x="2205038" y="5834064"/>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Oval 250"/>
            <p:cNvSpPr>
              <a:spLocks noChangeArrowheads="1"/>
            </p:cNvSpPr>
            <p:nvPr/>
          </p:nvSpPr>
          <p:spPr bwMode="auto">
            <a:xfrm>
              <a:off x="2322513" y="5962651"/>
              <a:ext cx="125413"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252"/>
            <p:cNvSpPr>
              <a:spLocks/>
            </p:cNvSpPr>
            <p:nvPr/>
          </p:nvSpPr>
          <p:spPr bwMode="auto">
            <a:xfrm>
              <a:off x="1738313" y="5940426"/>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Oval 253"/>
            <p:cNvSpPr>
              <a:spLocks noChangeArrowheads="1"/>
            </p:cNvSpPr>
            <p:nvPr/>
          </p:nvSpPr>
          <p:spPr bwMode="auto">
            <a:xfrm>
              <a:off x="1855788" y="6069014"/>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Oval 254"/>
            <p:cNvSpPr>
              <a:spLocks noChangeArrowheads="1"/>
            </p:cNvSpPr>
            <p:nvPr/>
          </p:nvSpPr>
          <p:spPr bwMode="auto">
            <a:xfrm>
              <a:off x="1876426" y="6091239"/>
              <a:ext cx="82550" cy="82550"/>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255"/>
            <p:cNvSpPr>
              <a:spLocks/>
            </p:cNvSpPr>
            <p:nvPr/>
          </p:nvSpPr>
          <p:spPr bwMode="auto">
            <a:xfrm>
              <a:off x="1638301" y="6205539"/>
              <a:ext cx="358775" cy="384175"/>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Oval 256"/>
            <p:cNvSpPr>
              <a:spLocks noChangeArrowheads="1"/>
            </p:cNvSpPr>
            <p:nvPr/>
          </p:nvSpPr>
          <p:spPr bwMode="auto">
            <a:xfrm>
              <a:off x="1755776" y="6334126"/>
              <a:ext cx="123825" cy="1317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Oval 257"/>
            <p:cNvSpPr>
              <a:spLocks noChangeArrowheads="1"/>
            </p:cNvSpPr>
            <p:nvPr/>
          </p:nvSpPr>
          <p:spPr bwMode="auto">
            <a:xfrm>
              <a:off x="1776413" y="6354764"/>
              <a:ext cx="82550" cy="84138"/>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259"/>
            <p:cNvSpPr>
              <a:spLocks/>
            </p:cNvSpPr>
            <p:nvPr/>
          </p:nvSpPr>
          <p:spPr bwMode="auto">
            <a:xfrm>
              <a:off x="11047414" y="5583239"/>
              <a:ext cx="204788" cy="1147763"/>
            </a:xfrm>
            <a:custGeom>
              <a:avLst/>
              <a:gdLst>
                <a:gd name="T0" fmla="*/ 27 w 129"/>
                <a:gd name="T1" fmla="*/ 61 h 723"/>
                <a:gd name="T2" fmla="*/ 0 w 129"/>
                <a:gd name="T3" fmla="*/ 712 h 723"/>
                <a:gd name="T4" fmla="*/ 129 w 129"/>
                <a:gd name="T5" fmla="*/ 723 h 723"/>
                <a:gd name="T6" fmla="*/ 98 w 129"/>
                <a:gd name="T7" fmla="*/ 0 h 723"/>
                <a:gd name="T8" fmla="*/ 27 w 129"/>
                <a:gd name="T9" fmla="*/ 61 h 723"/>
              </a:gdLst>
              <a:ahLst/>
              <a:cxnLst>
                <a:cxn ang="0">
                  <a:pos x="T0" y="T1"/>
                </a:cxn>
                <a:cxn ang="0">
                  <a:pos x="T2" y="T3"/>
                </a:cxn>
                <a:cxn ang="0">
                  <a:pos x="T4" y="T5"/>
                </a:cxn>
                <a:cxn ang="0">
                  <a:pos x="T6" y="T7"/>
                </a:cxn>
                <a:cxn ang="0">
                  <a:pos x="T8" y="T9"/>
                </a:cxn>
              </a:cxnLst>
              <a:rect l="0" t="0" r="r" b="b"/>
              <a:pathLst>
                <a:path w="129" h="723">
                  <a:moveTo>
                    <a:pt x="27" y="61"/>
                  </a:moveTo>
                  <a:lnTo>
                    <a:pt x="0" y="712"/>
                  </a:lnTo>
                  <a:lnTo>
                    <a:pt x="129" y="723"/>
                  </a:lnTo>
                  <a:lnTo>
                    <a:pt x="98" y="0"/>
                  </a:lnTo>
                  <a:lnTo>
                    <a:pt x="27" y="6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262"/>
            <p:cNvSpPr>
              <a:spLocks/>
            </p:cNvSpPr>
            <p:nvPr/>
          </p:nvSpPr>
          <p:spPr bwMode="auto">
            <a:xfrm>
              <a:off x="11214101" y="5913439"/>
              <a:ext cx="30163" cy="596900"/>
            </a:xfrm>
            <a:custGeom>
              <a:avLst/>
              <a:gdLst>
                <a:gd name="T0" fmla="*/ 0 w 7"/>
                <a:gd name="T1" fmla="*/ 0 h 135"/>
                <a:gd name="T2" fmla="*/ 7 w 7"/>
                <a:gd name="T3" fmla="*/ 135 h 135"/>
                <a:gd name="T4" fmla="*/ 7 w 7"/>
                <a:gd name="T5" fmla="*/ 135 h 135"/>
                <a:gd name="T6" fmla="*/ 0 w 7"/>
                <a:gd name="T7" fmla="*/ 0 h 135"/>
                <a:gd name="T8" fmla="*/ 0 w 7"/>
                <a:gd name="T9" fmla="*/ 0 h 135"/>
              </a:gdLst>
              <a:ahLst/>
              <a:cxnLst>
                <a:cxn ang="0">
                  <a:pos x="T0" y="T1"/>
                </a:cxn>
                <a:cxn ang="0">
                  <a:pos x="T2" y="T3"/>
                </a:cxn>
                <a:cxn ang="0">
                  <a:pos x="T4" y="T5"/>
                </a:cxn>
                <a:cxn ang="0">
                  <a:pos x="T6" y="T7"/>
                </a:cxn>
                <a:cxn ang="0">
                  <a:pos x="T8" y="T9"/>
                </a:cxn>
              </a:cxnLst>
              <a:rect l="0" t="0" r="r" b="b"/>
              <a:pathLst>
                <a:path w="7" h="135">
                  <a:moveTo>
                    <a:pt x="0" y="0"/>
                  </a:moveTo>
                  <a:cubicBezTo>
                    <a:pt x="7" y="135"/>
                    <a:pt x="7" y="135"/>
                    <a:pt x="7" y="135"/>
                  </a:cubicBezTo>
                  <a:cubicBezTo>
                    <a:pt x="7" y="135"/>
                    <a:pt x="7" y="135"/>
                    <a:pt x="7" y="135"/>
                  </a:cubicBezTo>
                  <a:cubicBezTo>
                    <a:pt x="0" y="0"/>
                    <a:pt x="0" y="0"/>
                    <a:pt x="0" y="0"/>
                  </a:cubicBezTo>
                  <a:cubicBezTo>
                    <a:pt x="0" y="0"/>
                    <a:pt x="0" y="0"/>
                    <a:pt x="0" y="0"/>
                  </a:cubicBezTo>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263"/>
            <p:cNvSpPr>
              <a:spLocks/>
            </p:cNvSpPr>
            <p:nvPr/>
          </p:nvSpPr>
          <p:spPr bwMode="auto">
            <a:xfrm>
              <a:off x="11244264" y="6510339"/>
              <a:ext cx="3175" cy="123825"/>
            </a:xfrm>
            <a:custGeom>
              <a:avLst/>
              <a:gdLst>
                <a:gd name="T0" fmla="*/ 0 w 1"/>
                <a:gd name="T1" fmla="*/ 0 h 28"/>
                <a:gd name="T2" fmla="*/ 0 w 1"/>
                <a:gd name="T3" fmla="*/ 0 h 28"/>
                <a:gd name="T4" fmla="*/ 1 w 1"/>
                <a:gd name="T5" fmla="*/ 28 h 28"/>
                <a:gd name="T6" fmla="*/ 1 w 1"/>
                <a:gd name="T7" fmla="*/ 28 h 28"/>
                <a:gd name="T8" fmla="*/ 0 w 1"/>
                <a:gd name="T9" fmla="*/ 0 h 28"/>
              </a:gdLst>
              <a:ahLst/>
              <a:cxnLst>
                <a:cxn ang="0">
                  <a:pos x="T0" y="T1"/>
                </a:cxn>
                <a:cxn ang="0">
                  <a:pos x="T2" y="T3"/>
                </a:cxn>
                <a:cxn ang="0">
                  <a:pos x="T4" y="T5"/>
                </a:cxn>
                <a:cxn ang="0">
                  <a:pos x="T6" y="T7"/>
                </a:cxn>
                <a:cxn ang="0">
                  <a:pos x="T8" y="T9"/>
                </a:cxn>
              </a:cxnLst>
              <a:rect l="0" t="0" r="r" b="b"/>
              <a:pathLst>
                <a:path w="1" h="28">
                  <a:moveTo>
                    <a:pt x="0" y="0"/>
                  </a:moveTo>
                  <a:cubicBezTo>
                    <a:pt x="0" y="0"/>
                    <a:pt x="0" y="0"/>
                    <a:pt x="0" y="0"/>
                  </a:cubicBezTo>
                  <a:cubicBezTo>
                    <a:pt x="1" y="28"/>
                    <a:pt x="1" y="28"/>
                    <a:pt x="1" y="28"/>
                  </a:cubicBezTo>
                  <a:cubicBezTo>
                    <a:pt x="1" y="28"/>
                    <a:pt x="1" y="28"/>
                    <a:pt x="1" y="28"/>
                  </a:cubicBezTo>
                  <a:cubicBezTo>
                    <a:pt x="0" y="0"/>
                    <a:pt x="0" y="0"/>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264"/>
            <p:cNvSpPr>
              <a:spLocks/>
            </p:cNvSpPr>
            <p:nvPr/>
          </p:nvSpPr>
          <p:spPr bwMode="auto">
            <a:xfrm>
              <a:off x="11247439" y="6634164"/>
              <a:ext cx="4763" cy="96838"/>
            </a:xfrm>
            <a:custGeom>
              <a:avLst/>
              <a:gdLst>
                <a:gd name="T0" fmla="*/ 0 w 1"/>
                <a:gd name="T1" fmla="*/ 0 h 22"/>
                <a:gd name="T2" fmla="*/ 0 w 1"/>
                <a:gd name="T3" fmla="*/ 0 h 22"/>
                <a:gd name="T4" fmla="*/ 1 w 1"/>
                <a:gd name="T5" fmla="*/ 22 h 22"/>
                <a:gd name="T6" fmla="*/ 0 w 1"/>
                <a:gd name="T7" fmla="*/ 0 h 22"/>
              </a:gdLst>
              <a:ahLst/>
              <a:cxnLst>
                <a:cxn ang="0">
                  <a:pos x="T0" y="T1"/>
                </a:cxn>
                <a:cxn ang="0">
                  <a:pos x="T2" y="T3"/>
                </a:cxn>
                <a:cxn ang="0">
                  <a:pos x="T4" y="T5"/>
                </a:cxn>
                <a:cxn ang="0">
                  <a:pos x="T6" y="T7"/>
                </a:cxn>
              </a:cxnLst>
              <a:rect l="0" t="0" r="r" b="b"/>
              <a:pathLst>
                <a:path w="1" h="22">
                  <a:moveTo>
                    <a:pt x="0" y="0"/>
                  </a:moveTo>
                  <a:cubicBezTo>
                    <a:pt x="0" y="0"/>
                    <a:pt x="0" y="0"/>
                    <a:pt x="0" y="0"/>
                  </a:cubicBezTo>
                  <a:cubicBezTo>
                    <a:pt x="1" y="22"/>
                    <a:pt x="1" y="22"/>
                    <a:pt x="1" y="22"/>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265"/>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close/>
                </a:path>
              </a:pathLst>
            </a:custGeom>
            <a:solidFill>
              <a:srgbClr val="D4F1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266"/>
            <p:cNvSpPr>
              <a:spLocks/>
            </p:cNvSpPr>
            <p:nvPr/>
          </p:nvSpPr>
          <p:spPr bwMode="auto">
            <a:xfrm>
              <a:off x="11136314" y="6716714"/>
              <a:ext cx="28575" cy="4763"/>
            </a:xfrm>
            <a:custGeom>
              <a:avLst/>
              <a:gdLst>
                <a:gd name="T0" fmla="*/ 0 w 18"/>
                <a:gd name="T1" fmla="*/ 0 h 3"/>
                <a:gd name="T2" fmla="*/ 0 w 18"/>
                <a:gd name="T3" fmla="*/ 0 h 3"/>
                <a:gd name="T4" fmla="*/ 18 w 18"/>
                <a:gd name="T5" fmla="*/ 3 h 3"/>
                <a:gd name="T6" fmla="*/ 18 w 18"/>
                <a:gd name="T7" fmla="*/ 3 h 3"/>
                <a:gd name="T8" fmla="*/ 0 w 18"/>
                <a:gd name="T9" fmla="*/ 0 h 3"/>
              </a:gdLst>
              <a:ahLst/>
              <a:cxnLst>
                <a:cxn ang="0">
                  <a:pos x="T0" y="T1"/>
                </a:cxn>
                <a:cxn ang="0">
                  <a:pos x="T2" y="T3"/>
                </a:cxn>
                <a:cxn ang="0">
                  <a:pos x="T4" y="T5"/>
                </a:cxn>
                <a:cxn ang="0">
                  <a:pos x="T6" y="T7"/>
                </a:cxn>
                <a:cxn ang="0">
                  <a:pos x="T8" y="T9"/>
                </a:cxn>
              </a:cxnLst>
              <a:rect l="0" t="0" r="r" b="b"/>
              <a:pathLst>
                <a:path w="18" h="3">
                  <a:moveTo>
                    <a:pt x="0" y="0"/>
                  </a:moveTo>
                  <a:lnTo>
                    <a:pt x="0" y="0"/>
                  </a:lnTo>
                  <a:lnTo>
                    <a:pt x="18" y="3"/>
                  </a:lnTo>
                  <a:lnTo>
                    <a:pt x="18"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267"/>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268"/>
            <p:cNvSpPr>
              <a:spLocks/>
            </p:cNvSpPr>
            <p:nvPr/>
          </p:nvSpPr>
          <p:spPr bwMode="auto">
            <a:xfrm>
              <a:off x="11164889" y="6721476"/>
              <a:ext cx="74613" cy="9525"/>
            </a:xfrm>
            <a:custGeom>
              <a:avLst/>
              <a:gdLst>
                <a:gd name="T0" fmla="*/ 0 w 47"/>
                <a:gd name="T1" fmla="*/ 0 h 6"/>
                <a:gd name="T2" fmla="*/ 0 w 47"/>
                <a:gd name="T3" fmla="*/ 0 h 6"/>
                <a:gd name="T4" fmla="*/ 47 w 47"/>
                <a:gd name="T5" fmla="*/ 6 h 6"/>
                <a:gd name="T6" fmla="*/ 47 w 47"/>
                <a:gd name="T7" fmla="*/ 6 h 6"/>
                <a:gd name="T8" fmla="*/ 0 w 47"/>
                <a:gd name="T9" fmla="*/ 0 h 6"/>
              </a:gdLst>
              <a:ahLst/>
              <a:cxnLst>
                <a:cxn ang="0">
                  <a:pos x="T0" y="T1"/>
                </a:cxn>
                <a:cxn ang="0">
                  <a:pos x="T2" y="T3"/>
                </a:cxn>
                <a:cxn ang="0">
                  <a:pos x="T4" y="T5"/>
                </a:cxn>
                <a:cxn ang="0">
                  <a:pos x="T6" y="T7"/>
                </a:cxn>
                <a:cxn ang="0">
                  <a:pos x="T8" y="T9"/>
                </a:cxn>
              </a:cxnLst>
              <a:rect l="0" t="0" r="r" b="b"/>
              <a:pathLst>
                <a:path w="47" h="6">
                  <a:moveTo>
                    <a:pt x="0" y="0"/>
                  </a:moveTo>
                  <a:lnTo>
                    <a:pt x="0" y="0"/>
                  </a:lnTo>
                  <a:lnTo>
                    <a:pt x="47" y="6"/>
                  </a:lnTo>
                  <a:lnTo>
                    <a:pt x="47" y="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269"/>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270"/>
            <p:cNvSpPr>
              <a:spLocks/>
            </p:cNvSpPr>
            <p:nvPr/>
          </p:nvSpPr>
          <p:spPr bwMode="auto">
            <a:xfrm>
              <a:off x="11239501" y="6731001"/>
              <a:ext cx="12700" cy="0"/>
            </a:xfrm>
            <a:custGeom>
              <a:avLst/>
              <a:gdLst>
                <a:gd name="T0" fmla="*/ 0 w 8"/>
                <a:gd name="T1" fmla="*/ 0 w 8"/>
                <a:gd name="T2" fmla="*/ 8 w 8"/>
                <a:gd name="T3" fmla="*/ 0 w 8"/>
              </a:gdLst>
              <a:ahLst/>
              <a:cxnLst>
                <a:cxn ang="0">
                  <a:pos x="T0" y="0"/>
                </a:cxn>
                <a:cxn ang="0">
                  <a:pos x="T1" y="0"/>
                </a:cxn>
                <a:cxn ang="0">
                  <a:pos x="T2" y="0"/>
                </a:cxn>
                <a:cxn ang="0">
                  <a:pos x="T3" y="0"/>
                </a:cxn>
              </a:cxnLst>
              <a:rect l="0" t="0" r="r" b="b"/>
              <a:pathLst>
                <a:path w="8">
                  <a:moveTo>
                    <a:pt x="0" y="0"/>
                  </a:moveTo>
                  <a:lnTo>
                    <a:pt x="0" y="0"/>
                  </a:lnTo>
                  <a:lnTo>
                    <a:pt x="8"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283"/>
            <p:cNvSpPr>
              <a:spLocks/>
            </p:cNvSpPr>
            <p:nvPr/>
          </p:nvSpPr>
          <p:spPr bwMode="auto">
            <a:xfrm>
              <a:off x="1296988" y="5318126"/>
              <a:ext cx="195263" cy="1500188"/>
            </a:xfrm>
            <a:custGeom>
              <a:avLst/>
              <a:gdLst>
                <a:gd name="T0" fmla="*/ 23 w 123"/>
                <a:gd name="T1" fmla="*/ 0 h 945"/>
                <a:gd name="T2" fmla="*/ 0 w 123"/>
                <a:gd name="T3" fmla="*/ 934 h 945"/>
                <a:gd name="T4" fmla="*/ 123 w 123"/>
                <a:gd name="T5" fmla="*/ 945 h 945"/>
                <a:gd name="T6" fmla="*/ 100 w 123"/>
                <a:gd name="T7" fmla="*/ 0 h 945"/>
                <a:gd name="T8" fmla="*/ 23 w 123"/>
                <a:gd name="T9" fmla="*/ 0 h 945"/>
              </a:gdLst>
              <a:ahLst/>
              <a:cxnLst>
                <a:cxn ang="0">
                  <a:pos x="T0" y="T1"/>
                </a:cxn>
                <a:cxn ang="0">
                  <a:pos x="T2" y="T3"/>
                </a:cxn>
                <a:cxn ang="0">
                  <a:pos x="T4" y="T5"/>
                </a:cxn>
                <a:cxn ang="0">
                  <a:pos x="T6" y="T7"/>
                </a:cxn>
                <a:cxn ang="0">
                  <a:pos x="T8" y="T9"/>
                </a:cxn>
              </a:cxnLst>
              <a:rect l="0" t="0" r="r" b="b"/>
              <a:pathLst>
                <a:path w="123" h="945">
                  <a:moveTo>
                    <a:pt x="23" y="0"/>
                  </a:moveTo>
                  <a:lnTo>
                    <a:pt x="0" y="934"/>
                  </a:lnTo>
                  <a:lnTo>
                    <a:pt x="123" y="945"/>
                  </a:lnTo>
                  <a:lnTo>
                    <a:pt x="100" y="0"/>
                  </a:lnTo>
                  <a:lnTo>
                    <a:pt x="2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327"/>
            <p:cNvSpPr>
              <a:spLocks/>
            </p:cNvSpPr>
            <p:nvPr/>
          </p:nvSpPr>
          <p:spPr bwMode="auto">
            <a:xfrm>
              <a:off x="8234364" y="6275389"/>
              <a:ext cx="479425" cy="557213"/>
            </a:xfrm>
            <a:custGeom>
              <a:avLst/>
              <a:gdLst>
                <a:gd name="T0" fmla="*/ 0 w 115"/>
                <a:gd name="T1" fmla="*/ 122 h 126"/>
                <a:gd name="T2" fmla="*/ 1 w 115"/>
                <a:gd name="T3" fmla="*/ 120 h 126"/>
                <a:gd name="T4" fmla="*/ 2 w 115"/>
                <a:gd name="T5" fmla="*/ 114 h 126"/>
                <a:gd name="T6" fmla="*/ 9 w 115"/>
                <a:gd name="T7" fmla="*/ 94 h 126"/>
                <a:gd name="T8" fmla="*/ 21 w 115"/>
                <a:gd name="T9" fmla="*/ 67 h 126"/>
                <a:gd name="T10" fmla="*/ 29 w 115"/>
                <a:gd name="T11" fmla="*/ 53 h 126"/>
                <a:gd name="T12" fmla="*/ 40 w 115"/>
                <a:gd name="T13" fmla="*/ 40 h 126"/>
                <a:gd name="T14" fmla="*/ 51 w 115"/>
                <a:gd name="T15" fmla="*/ 28 h 126"/>
                <a:gd name="T16" fmla="*/ 64 w 115"/>
                <a:gd name="T17" fmla="*/ 18 h 126"/>
                <a:gd name="T18" fmla="*/ 71 w 115"/>
                <a:gd name="T19" fmla="*/ 14 h 126"/>
                <a:gd name="T20" fmla="*/ 77 w 115"/>
                <a:gd name="T21" fmla="*/ 10 h 126"/>
                <a:gd name="T22" fmla="*/ 89 w 115"/>
                <a:gd name="T23" fmla="*/ 5 h 126"/>
                <a:gd name="T24" fmla="*/ 100 w 115"/>
                <a:gd name="T25" fmla="*/ 2 h 126"/>
                <a:gd name="T26" fmla="*/ 108 w 115"/>
                <a:gd name="T27" fmla="*/ 1 h 126"/>
                <a:gd name="T28" fmla="*/ 115 w 115"/>
                <a:gd name="T29" fmla="*/ 0 h 126"/>
                <a:gd name="T30" fmla="*/ 109 w 115"/>
                <a:gd name="T31" fmla="*/ 2 h 126"/>
                <a:gd name="T32" fmla="*/ 101 w 115"/>
                <a:gd name="T33" fmla="*/ 6 h 126"/>
                <a:gd name="T34" fmla="*/ 92 w 115"/>
                <a:gd name="T35" fmla="*/ 11 h 126"/>
                <a:gd name="T36" fmla="*/ 82 w 115"/>
                <a:gd name="T37" fmla="*/ 19 h 126"/>
                <a:gd name="T38" fmla="*/ 78 w 115"/>
                <a:gd name="T39" fmla="*/ 23 h 126"/>
                <a:gd name="T40" fmla="*/ 73 w 115"/>
                <a:gd name="T41" fmla="*/ 28 h 126"/>
                <a:gd name="T42" fmla="*/ 64 w 115"/>
                <a:gd name="T43" fmla="*/ 39 h 126"/>
                <a:gd name="T44" fmla="*/ 57 w 115"/>
                <a:gd name="T45" fmla="*/ 52 h 126"/>
                <a:gd name="T46" fmla="*/ 43 w 115"/>
                <a:gd name="T47" fmla="*/ 103 h 126"/>
                <a:gd name="T48" fmla="*/ 42 w 115"/>
                <a:gd name="T49" fmla="*/ 120 h 126"/>
                <a:gd name="T50" fmla="*/ 42 w 115"/>
                <a:gd name="T51" fmla="*/ 124 h 126"/>
                <a:gd name="T52" fmla="*/ 42 w 115"/>
                <a:gd name="T53" fmla="*/ 125 h 126"/>
                <a:gd name="T54" fmla="*/ 42 w 115"/>
                <a:gd name="T55" fmla="*/ 126 h 126"/>
                <a:gd name="T56" fmla="*/ 0 w 115"/>
                <a:gd name="T57" fmla="*/ 12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0" y="122"/>
                  </a:moveTo>
                  <a:cubicBezTo>
                    <a:pt x="0" y="122"/>
                    <a:pt x="0" y="121"/>
                    <a:pt x="1" y="120"/>
                  </a:cubicBezTo>
                  <a:cubicBezTo>
                    <a:pt x="1" y="118"/>
                    <a:pt x="1" y="116"/>
                    <a:pt x="2" y="114"/>
                  </a:cubicBezTo>
                  <a:cubicBezTo>
                    <a:pt x="3" y="109"/>
                    <a:pt x="5" y="102"/>
                    <a:pt x="9" y="94"/>
                  </a:cubicBezTo>
                  <a:cubicBezTo>
                    <a:pt x="12" y="86"/>
                    <a:pt x="16" y="77"/>
                    <a:pt x="21" y="67"/>
                  </a:cubicBezTo>
                  <a:cubicBezTo>
                    <a:pt x="23" y="63"/>
                    <a:pt x="26" y="58"/>
                    <a:pt x="29" y="53"/>
                  </a:cubicBezTo>
                  <a:cubicBezTo>
                    <a:pt x="33" y="49"/>
                    <a:pt x="36" y="44"/>
                    <a:pt x="40" y="40"/>
                  </a:cubicBezTo>
                  <a:cubicBezTo>
                    <a:pt x="43" y="36"/>
                    <a:pt x="47" y="32"/>
                    <a:pt x="51" y="28"/>
                  </a:cubicBezTo>
                  <a:cubicBezTo>
                    <a:pt x="56" y="24"/>
                    <a:pt x="60" y="21"/>
                    <a:pt x="64" y="18"/>
                  </a:cubicBezTo>
                  <a:cubicBezTo>
                    <a:pt x="66" y="17"/>
                    <a:pt x="69" y="15"/>
                    <a:pt x="71" y="14"/>
                  </a:cubicBezTo>
                  <a:cubicBezTo>
                    <a:pt x="73" y="13"/>
                    <a:pt x="75" y="12"/>
                    <a:pt x="77" y="10"/>
                  </a:cubicBezTo>
                  <a:cubicBezTo>
                    <a:pt x="81" y="8"/>
                    <a:pt x="85" y="7"/>
                    <a:pt x="89" y="5"/>
                  </a:cubicBezTo>
                  <a:cubicBezTo>
                    <a:pt x="93" y="4"/>
                    <a:pt x="97" y="3"/>
                    <a:pt x="100" y="2"/>
                  </a:cubicBezTo>
                  <a:cubicBezTo>
                    <a:pt x="103" y="2"/>
                    <a:pt x="106" y="1"/>
                    <a:pt x="108" y="1"/>
                  </a:cubicBezTo>
                  <a:cubicBezTo>
                    <a:pt x="113" y="0"/>
                    <a:pt x="115" y="0"/>
                    <a:pt x="115" y="0"/>
                  </a:cubicBezTo>
                  <a:cubicBezTo>
                    <a:pt x="115" y="0"/>
                    <a:pt x="113" y="1"/>
                    <a:pt x="109" y="2"/>
                  </a:cubicBezTo>
                  <a:cubicBezTo>
                    <a:pt x="107" y="3"/>
                    <a:pt x="104" y="5"/>
                    <a:pt x="101" y="6"/>
                  </a:cubicBezTo>
                  <a:cubicBezTo>
                    <a:pt x="98" y="7"/>
                    <a:pt x="95" y="9"/>
                    <a:pt x="92" y="11"/>
                  </a:cubicBezTo>
                  <a:cubicBezTo>
                    <a:pt x="89" y="13"/>
                    <a:pt x="86" y="16"/>
                    <a:pt x="82" y="19"/>
                  </a:cubicBezTo>
                  <a:cubicBezTo>
                    <a:pt x="81" y="20"/>
                    <a:pt x="79" y="22"/>
                    <a:pt x="78" y="23"/>
                  </a:cubicBezTo>
                  <a:cubicBezTo>
                    <a:pt x="76" y="25"/>
                    <a:pt x="74" y="26"/>
                    <a:pt x="73" y="28"/>
                  </a:cubicBezTo>
                  <a:cubicBezTo>
                    <a:pt x="70" y="32"/>
                    <a:pt x="67" y="35"/>
                    <a:pt x="64" y="39"/>
                  </a:cubicBezTo>
                  <a:cubicBezTo>
                    <a:pt x="62" y="43"/>
                    <a:pt x="59" y="48"/>
                    <a:pt x="57" y="52"/>
                  </a:cubicBezTo>
                  <a:cubicBezTo>
                    <a:pt x="48" y="69"/>
                    <a:pt x="44" y="88"/>
                    <a:pt x="43" y="103"/>
                  </a:cubicBezTo>
                  <a:cubicBezTo>
                    <a:pt x="42" y="110"/>
                    <a:pt x="42" y="116"/>
                    <a:pt x="42" y="120"/>
                  </a:cubicBezTo>
                  <a:cubicBezTo>
                    <a:pt x="42" y="122"/>
                    <a:pt x="42" y="123"/>
                    <a:pt x="42" y="124"/>
                  </a:cubicBezTo>
                  <a:cubicBezTo>
                    <a:pt x="42" y="125"/>
                    <a:pt x="42" y="125"/>
                    <a:pt x="42" y="125"/>
                  </a:cubicBezTo>
                  <a:cubicBezTo>
                    <a:pt x="42" y="126"/>
                    <a:pt x="42" y="126"/>
                    <a:pt x="42" y="126"/>
                  </a:cubicBezTo>
                  <a:lnTo>
                    <a:pt x="0" y="12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328"/>
            <p:cNvSpPr>
              <a:spLocks/>
            </p:cNvSpPr>
            <p:nvPr/>
          </p:nvSpPr>
          <p:spPr bwMode="auto">
            <a:xfrm>
              <a:off x="7975601" y="6275389"/>
              <a:ext cx="479425" cy="557213"/>
            </a:xfrm>
            <a:custGeom>
              <a:avLst/>
              <a:gdLst>
                <a:gd name="T0" fmla="*/ 73 w 115"/>
                <a:gd name="T1" fmla="*/ 126 h 126"/>
                <a:gd name="T2" fmla="*/ 73 w 115"/>
                <a:gd name="T3" fmla="*/ 125 h 126"/>
                <a:gd name="T4" fmla="*/ 73 w 115"/>
                <a:gd name="T5" fmla="*/ 124 h 126"/>
                <a:gd name="T6" fmla="*/ 73 w 115"/>
                <a:gd name="T7" fmla="*/ 120 h 126"/>
                <a:gd name="T8" fmla="*/ 72 w 115"/>
                <a:gd name="T9" fmla="*/ 103 h 126"/>
                <a:gd name="T10" fmla="*/ 58 w 115"/>
                <a:gd name="T11" fmla="*/ 52 h 126"/>
                <a:gd name="T12" fmla="*/ 51 w 115"/>
                <a:gd name="T13" fmla="*/ 39 h 126"/>
                <a:gd name="T14" fmla="*/ 42 w 115"/>
                <a:gd name="T15" fmla="*/ 28 h 126"/>
                <a:gd name="T16" fmla="*/ 37 w 115"/>
                <a:gd name="T17" fmla="*/ 23 h 126"/>
                <a:gd name="T18" fmla="*/ 32 w 115"/>
                <a:gd name="T19" fmla="*/ 19 h 126"/>
                <a:gd name="T20" fmla="*/ 23 w 115"/>
                <a:gd name="T21" fmla="*/ 11 h 126"/>
                <a:gd name="T22" fmla="*/ 14 w 115"/>
                <a:gd name="T23" fmla="*/ 6 h 126"/>
                <a:gd name="T24" fmla="*/ 6 w 115"/>
                <a:gd name="T25" fmla="*/ 2 h 126"/>
                <a:gd name="T26" fmla="*/ 0 w 115"/>
                <a:gd name="T27" fmla="*/ 0 h 126"/>
                <a:gd name="T28" fmla="*/ 7 w 115"/>
                <a:gd name="T29" fmla="*/ 1 h 126"/>
                <a:gd name="T30" fmla="*/ 15 w 115"/>
                <a:gd name="T31" fmla="*/ 2 h 126"/>
                <a:gd name="T32" fmla="*/ 26 w 115"/>
                <a:gd name="T33" fmla="*/ 5 h 126"/>
                <a:gd name="T34" fmla="*/ 38 w 115"/>
                <a:gd name="T35" fmla="*/ 10 h 126"/>
                <a:gd name="T36" fmla="*/ 44 w 115"/>
                <a:gd name="T37" fmla="*/ 14 h 126"/>
                <a:gd name="T38" fmla="*/ 51 w 115"/>
                <a:gd name="T39" fmla="*/ 18 h 126"/>
                <a:gd name="T40" fmla="*/ 63 w 115"/>
                <a:gd name="T41" fmla="*/ 28 h 126"/>
                <a:gd name="T42" fmla="*/ 75 w 115"/>
                <a:gd name="T43" fmla="*/ 40 h 126"/>
                <a:gd name="T44" fmla="*/ 86 w 115"/>
                <a:gd name="T45" fmla="*/ 53 h 126"/>
                <a:gd name="T46" fmla="*/ 94 w 115"/>
                <a:gd name="T47" fmla="*/ 67 h 126"/>
                <a:gd name="T48" fmla="*/ 106 w 115"/>
                <a:gd name="T49" fmla="*/ 94 h 126"/>
                <a:gd name="T50" fmla="*/ 113 w 115"/>
                <a:gd name="T51" fmla="*/ 114 h 126"/>
                <a:gd name="T52" fmla="*/ 114 w 115"/>
                <a:gd name="T53" fmla="*/ 120 h 126"/>
                <a:gd name="T54" fmla="*/ 115 w 115"/>
                <a:gd name="T55" fmla="*/ 122 h 126"/>
                <a:gd name="T56" fmla="*/ 73 w 115"/>
                <a:gd name="T57"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26">
                  <a:moveTo>
                    <a:pt x="73" y="126"/>
                  </a:moveTo>
                  <a:cubicBezTo>
                    <a:pt x="73" y="125"/>
                    <a:pt x="73" y="125"/>
                    <a:pt x="73" y="125"/>
                  </a:cubicBezTo>
                  <a:cubicBezTo>
                    <a:pt x="73" y="125"/>
                    <a:pt x="73" y="125"/>
                    <a:pt x="73" y="124"/>
                  </a:cubicBezTo>
                  <a:cubicBezTo>
                    <a:pt x="73" y="123"/>
                    <a:pt x="73" y="122"/>
                    <a:pt x="73" y="120"/>
                  </a:cubicBezTo>
                  <a:cubicBezTo>
                    <a:pt x="73" y="116"/>
                    <a:pt x="73" y="110"/>
                    <a:pt x="72" y="103"/>
                  </a:cubicBezTo>
                  <a:cubicBezTo>
                    <a:pt x="70" y="88"/>
                    <a:pt x="66" y="69"/>
                    <a:pt x="58" y="52"/>
                  </a:cubicBezTo>
                  <a:cubicBezTo>
                    <a:pt x="56" y="48"/>
                    <a:pt x="53" y="43"/>
                    <a:pt x="51" y="39"/>
                  </a:cubicBezTo>
                  <a:cubicBezTo>
                    <a:pt x="48" y="35"/>
                    <a:pt x="45" y="32"/>
                    <a:pt x="42" y="28"/>
                  </a:cubicBezTo>
                  <a:cubicBezTo>
                    <a:pt x="40" y="26"/>
                    <a:pt x="39" y="25"/>
                    <a:pt x="37" y="23"/>
                  </a:cubicBezTo>
                  <a:cubicBezTo>
                    <a:pt x="36" y="22"/>
                    <a:pt x="34" y="20"/>
                    <a:pt x="32" y="19"/>
                  </a:cubicBezTo>
                  <a:cubicBezTo>
                    <a:pt x="29" y="16"/>
                    <a:pt x="26" y="13"/>
                    <a:pt x="23" y="11"/>
                  </a:cubicBezTo>
                  <a:cubicBezTo>
                    <a:pt x="20" y="9"/>
                    <a:pt x="16" y="7"/>
                    <a:pt x="14" y="6"/>
                  </a:cubicBezTo>
                  <a:cubicBezTo>
                    <a:pt x="11" y="5"/>
                    <a:pt x="8" y="3"/>
                    <a:pt x="6" y="2"/>
                  </a:cubicBezTo>
                  <a:cubicBezTo>
                    <a:pt x="2" y="1"/>
                    <a:pt x="0" y="0"/>
                    <a:pt x="0" y="0"/>
                  </a:cubicBezTo>
                  <a:cubicBezTo>
                    <a:pt x="0" y="0"/>
                    <a:pt x="2" y="0"/>
                    <a:pt x="7" y="1"/>
                  </a:cubicBezTo>
                  <a:cubicBezTo>
                    <a:pt x="9" y="1"/>
                    <a:pt x="12" y="2"/>
                    <a:pt x="15" y="2"/>
                  </a:cubicBezTo>
                  <a:cubicBezTo>
                    <a:pt x="18" y="3"/>
                    <a:pt x="22" y="4"/>
                    <a:pt x="26" y="5"/>
                  </a:cubicBezTo>
                  <a:cubicBezTo>
                    <a:pt x="29" y="7"/>
                    <a:pt x="33" y="8"/>
                    <a:pt x="38" y="10"/>
                  </a:cubicBezTo>
                  <a:cubicBezTo>
                    <a:pt x="40" y="12"/>
                    <a:pt x="42" y="13"/>
                    <a:pt x="44" y="14"/>
                  </a:cubicBezTo>
                  <a:cubicBezTo>
                    <a:pt x="46" y="15"/>
                    <a:pt x="49" y="17"/>
                    <a:pt x="51" y="18"/>
                  </a:cubicBezTo>
                  <a:cubicBezTo>
                    <a:pt x="55" y="21"/>
                    <a:pt x="59" y="24"/>
                    <a:pt x="63" y="28"/>
                  </a:cubicBezTo>
                  <a:cubicBezTo>
                    <a:pt x="68" y="32"/>
                    <a:pt x="71" y="36"/>
                    <a:pt x="75" y="40"/>
                  </a:cubicBezTo>
                  <a:cubicBezTo>
                    <a:pt x="79" y="44"/>
                    <a:pt x="82" y="49"/>
                    <a:pt x="86" y="53"/>
                  </a:cubicBezTo>
                  <a:cubicBezTo>
                    <a:pt x="89" y="58"/>
                    <a:pt x="92" y="63"/>
                    <a:pt x="94" y="67"/>
                  </a:cubicBezTo>
                  <a:cubicBezTo>
                    <a:pt x="99" y="77"/>
                    <a:pt x="103" y="86"/>
                    <a:pt x="106" y="94"/>
                  </a:cubicBezTo>
                  <a:cubicBezTo>
                    <a:pt x="109" y="102"/>
                    <a:pt x="111" y="109"/>
                    <a:pt x="113" y="114"/>
                  </a:cubicBezTo>
                  <a:cubicBezTo>
                    <a:pt x="113" y="116"/>
                    <a:pt x="114" y="118"/>
                    <a:pt x="114" y="120"/>
                  </a:cubicBezTo>
                  <a:cubicBezTo>
                    <a:pt x="114" y="121"/>
                    <a:pt x="115" y="122"/>
                    <a:pt x="115" y="122"/>
                  </a:cubicBezTo>
                  <a:lnTo>
                    <a:pt x="73" y="126"/>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329"/>
            <p:cNvSpPr>
              <a:spLocks/>
            </p:cNvSpPr>
            <p:nvPr/>
          </p:nvSpPr>
          <p:spPr bwMode="auto">
            <a:xfrm>
              <a:off x="8255001" y="6515101"/>
              <a:ext cx="492125" cy="317500"/>
            </a:xfrm>
            <a:custGeom>
              <a:avLst/>
              <a:gdLst>
                <a:gd name="T0" fmla="*/ 0 w 118"/>
                <a:gd name="T1" fmla="*/ 65 h 72"/>
                <a:gd name="T2" fmla="*/ 1 w 118"/>
                <a:gd name="T3" fmla="*/ 64 h 72"/>
                <a:gd name="T4" fmla="*/ 1 w 118"/>
                <a:gd name="T5" fmla="*/ 63 h 72"/>
                <a:gd name="T6" fmla="*/ 2 w 118"/>
                <a:gd name="T7" fmla="*/ 60 h 72"/>
                <a:gd name="T8" fmla="*/ 3 w 118"/>
                <a:gd name="T9" fmla="*/ 57 h 72"/>
                <a:gd name="T10" fmla="*/ 7 w 118"/>
                <a:gd name="T11" fmla="*/ 50 h 72"/>
                <a:gd name="T12" fmla="*/ 12 w 118"/>
                <a:gd name="T13" fmla="*/ 42 h 72"/>
                <a:gd name="T14" fmla="*/ 19 w 118"/>
                <a:gd name="T15" fmla="*/ 32 h 72"/>
                <a:gd name="T16" fmla="*/ 28 w 118"/>
                <a:gd name="T17" fmla="*/ 23 h 72"/>
                <a:gd name="T18" fmla="*/ 34 w 118"/>
                <a:gd name="T19" fmla="*/ 19 h 72"/>
                <a:gd name="T20" fmla="*/ 39 w 118"/>
                <a:gd name="T21" fmla="*/ 15 h 72"/>
                <a:gd name="T22" fmla="*/ 45 w 118"/>
                <a:gd name="T23" fmla="*/ 12 h 72"/>
                <a:gd name="T24" fmla="*/ 51 w 118"/>
                <a:gd name="T25" fmla="*/ 9 h 72"/>
                <a:gd name="T26" fmla="*/ 64 w 118"/>
                <a:gd name="T27" fmla="*/ 4 h 72"/>
                <a:gd name="T28" fmla="*/ 76 w 118"/>
                <a:gd name="T29" fmla="*/ 1 h 72"/>
                <a:gd name="T30" fmla="*/ 87 w 118"/>
                <a:gd name="T31" fmla="*/ 0 h 72"/>
                <a:gd name="T32" fmla="*/ 98 w 118"/>
                <a:gd name="T33" fmla="*/ 0 h 72"/>
                <a:gd name="T34" fmla="*/ 102 w 118"/>
                <a:gd name="T35" fmla="*/ 0 h 72"/>
                <a:gd name="T36" fmla="*/ 106 w 118"/>
                <a:gd name="T37" fmla="*/ 1 h 72"/>
                <a:gd name="T38" fmla="*/ 112 w 118"/>
                <a:gd name="T39" fmla="*/ 1 h 72"/>
                <a:gd name="T40" fmla="*/ 118 w 118"/>
                <a:gd name="T41" fmla="*/ 2 h 72"/>
                <a:gd name="T42" fmla="*/ 112 w 118"/>
                <a:gd name="T43" fmla="*/ 3 h 72"/>
                <a:gd name="T44" fmla="*/ 106 w 118"/>
                <a:gd name="T45" fmla="*/ 4 h 72"/>
                <a:gd name="T46" fmla="*/ 102 w 118"/>
                <a:gd name="T47" fmla="*/ 5 h 72"/>
                <a:gd name="T48" fmla="*/ 98 w 118"/>
                <a:gd name="T49" fmla="*/ 7 h 72"/>
                <a:gd name="T50" fmla="*/ 89 w 118"/>
                <a:gd name="T51" fmla="*/ 10 h 72"/>
                <a:gd name="T52" fmla="*/ 80 w 118"/>
                <a:gd name="T53" fmla="*/ 14 h 72"/>
                <a:gd name="T54" fmla="*/ 71 w 118"/>
                <a:gd name="T55" fmla="*/ 20 h 72"/>
                <a:gd name="T56" fmla="*/ 62 w 118"/>
                <a:gd name="T57" fmla="*/ 26 h 72"/>
                <a:gd name="T58" fmla="*/ 59 w 118"/>
                <a:gd name="T59" fmla="*/ 30 h 72"/>
                <a:gd name="T60" fmla="*/ 56 w 118"/>
                <a:gd name="T61" fmla="*/ 34 h 72"/>
                <a:gd name="T62" fmla="*/ 53 w 118"/>
                <a:gd name="T63" fmla="*/ 38 h 72"/>
                <a:gd name="T64" fmla="*/ 50 w 118"/>
                <a:gd name="T65" fmla="*/ 42 h 72"/>
                <a:gd name="T66" fmla="*/ 46 w 118"/>
                <a:gd name="T67" fmla="*/ 50 h 72"/>
                <a:gd name="T68" fmla="*/ 44 w 118"/>
                <a:gd name="T69" fmla="*/ 58 h 72"/>
                <a:gd name="T70" fmla="*/ 42 w 118"/>
                <a:gd name="T71" fmla="*/ 64 h 72"/>
                <a:gd name="T72" fmla="*/ 42 w 118"/>
                <a:gd name="T73" fmla="*/ 68 h 72"/>
                <a:gd name="T74" fmla="*/ 42 w 118"/>
                <a:gd name="T75" fmla="*/ 70 h 72"/>
                <a:gd name="T76" fmla="*/ 42 w 118"/>
                <a:gd name="T77" fmla="*/ 71 h 72"/>
                <a:gd name="T78" fmla="*/ 43 w 118"/>
                <a:gd name="T79" fmla="*/ 71 h 72"/>
                <a:gd name="T80" fmla="*/ 43 w 118"/>
                <a:gd name="T81" fmla="*/ 71 h 72"/>
                <a:gd name="T82" fmla="*/ 42 w 118"/>
                <a:gd name="T83" fmla="*/ 72 h 72"/>
                <a:gd name="T84" fmla="*/ 0 w 118"/>
                <a:gd name="T85" fmla="*/ 6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0" y="65"/>
                  </a:moveTo>
                  <a:cubicBezTo>
                    <a:pt x="1" y="64"/>
                    <a:pt x="1" y="64"/>
                    <a:pt x="1" y="64"/>
                  </a:cubicBezTo>
                  <a:cubicBezTo>
                    <a:pt x="1" y="64"/>
                    <a:pt x="1" y="63"/>
                    <a:pt x="1" y="63"/>
                  </a:cubicBezTo>
                  <a:cubicBezTo>
                    <a:pt x="1" y="62"/>
                    <a:pt x="2" y="61"/>
                    <a:pt x="2" y="60"/>
                  </a:cubicBezTo>
                  <a:cubicBezTo>
                    <a:pt x="2" y="59"/>
                    <a:pt x="3" y="58"/>
                    <a:pt x="3" y="57"/>
                  </a:cubicBezTo>
                  <a:cubicBezTo>
                    <a:pt x="4" y="55"/>
                    <a:pt x="5" y="53"/>
                    <a:pt x="7" y="50"/>
                  </a:cubicBezTo>
                  <a:cubicBezTo>
                    <a:pt x="8" y="47"/>
                    <a:pt x="10" y="44"/>
                    <a:pt x="12" y="42"/>
                  </a:cubicBezTo>
                  <a:cubicBezTo>
                    <a:pt x="14" y="38"/>
                    <a:pt x="17" y="35"/>
                    <a:pt x="19" y="32"/>
                  </a:cubicBezTo>
                  <a:cubicBezTo>
                    <a:pt x="22" y="29"/>
                    <a:pt x="25" y="26"/>
                    <a:pt x="28" y="23"/>
                  </a:cubicBezTo>
                  <a:cubicBezTo>
                    <a:pt x="30" y="22"/>
                    <a:pt x="32" y="20"/>
                    <a:pt x="34" y="19"/>
                  </a:cubicBezTo>
                  <a:cubicBezTo>
                    <a:pt x="35" y="18"/>
                    <a:pt x="37" y="16"/>
                    <a:pt x="39" y="15"/>
                  </a:cubicBezTo>
                  <a:cubicBezTo>
                    <a:pt x="41" y="14"/>
                    <a:pt x="43" y="13"/>
                    <a:pt x="45" y="12"/>
                  </a:cubicBezTo>
                  <a:cubicBezTo>
                    <a:pt x="51" y="9"/>
                    <a:pt x="51" y="9"/>
                    <a:pt x="51" y="9"/>
                  </a:cubicBezTo>
                  <a:cubicBezTo>
                    <a:pt x="55" y="7"/>
                    <a:pt x="60" y="5"/>
                    <a:pt x="64" y="4"/>
                  </a:cubicBezTo>
                  <a:cubicBezTo>
                    <a:pt x="68" y="3"/>
                    <a:pt x="72" y="2"/>
                    <a:pt x="76" y="1"/>
                  </a:cubicBezTo>
                  <a:cubicBezTo>
                    <a:pt x="80" y="1"/>
                    <a:pt x="84" y="1"/>
                    <a:pt x="87" y="0"/>
                  </a:cubicBezTo>
                  <a:cubicBezTo>
                    <a:pt x="91" y="0"/>
                    <a:pt x="94" y="0"/>
                    <a:pt x="98" y="0"/>
                  </a:cubicBezTo>
                  <a:cubicBezTo>
                    <a:pt x="99" y="0"/>
                    <a:pt x="101" y="0"/>
                    <a:pt x="102" y="0"/>
                  </a:cubicBezTo>
                  <a:cubicBezTo>
                    <a:pt x="103" y="0"/>
                    <a:pt x="105" y="0"/>
                    <a:pt x="106" y="1"/>
                  </a:cubicBezTo>
                  <a:cubicBezTo>
                    <a:pt x="108" y="1"/>
                    <a:pt x="111" y="1"/>
                    <a:pt x="112" y="1"/>
                  </a:cubicBezTo>
                  <a:cubicBezTo>
                    <a:pt x="116" y="2"/>
                    <a:pt x="118" y="2"/>
                    <a:pt x="118" y="2"/>
                  </a:cubicBezTo>
                  <a:cubicBezTo>
                    <a:pt x="118" y="2"/>
                    <a:pt x="116" y="2"/>
                    <a:pt x="112" y="3"/>
                  </a:cubicBezTo>
                  <a:cubicBezTo>
                    <a:pt x="111" y="4"/>
                    <a:pt x="109" y="4"/>
                    <a:pt x="106" y="4"/>
                  </a:cubicBezTo>
                  <a:cubicBezTo>
                    <a:pt x="105" y="5"/>
                    <a:pt x="104" y="5"/>
                    <a:pt x="102" y="5"/>
                  </a:cubicBezTo>
                  <a:cubicBezTo>
                    <a:pt x="101" y="6"/>
                    <a:pt x="100" y="6"/>
                    <a:pt x="98" y="7"/>
                  </a:cubicBezTo>
                  <a:cubicBezTo>
                    <a:pt x="96" y="8"/>
                    <a:pt x="93" y="9"/>
                    <a:pt x="89" y="10"/>
                  </a:cubicBezTo>
                  <a:cubicBezTo>
                    <a:pt x="86" y="11"/>
                    <a:pt x="83" y="13"/>
                    <a:pt x="80" y="14"/>
                  </a:cubicBezTo>
                  <a:cubicBezTo>
                    <a:pt x="77" y="16"/>
                    <a:pt x="74" y="18"/>
                    <a:pt x="71" y="20"/>
                  </a:cubicBezTo>
                  <a:cubicBezTo>
                    <a:pt x="68" y="22"/>
                    <a:pt x="65" y="24"/>
                    <a:pt x="62" y="26"/>
                  </a:cubicBezTo>
                  <a:cubicBezTo>
                    <a:pt x="59" y="30"/>
                    <a:pt x="59" y="30"/>
                    <a:pt x="59" y="30"/>
                  </a:cubicBezTo>
                  <a:cubicBezTo>
                    <a:pt x="58" y="31"/>
                    <a:pt x="56" y="33"/>
                    <a:pt x="56" y="34"/>
                  </a:cubicBezTo>
                  <a:cubicBezTo>
                    <a:pt x="54" y="35"/>
                    <a:pt x="54" y="37"/>
                    <a:pt x="53" y="38"/>
                  </a:cubicBezTo>
                  <a:cubicBezTo>
                    <a:pt x="52" y="39"/>
                    <a:pt x="51" y="41"/>
                    <a:pt x="50" y="42"/>
                  </a:cubicBezTo>
                  <a:cubicBezTo>
                    <a:pt x="48" y="45"/>
                    <a:pt x="47" y="48"/>
                    <a:pt x="46" y="50"/>
                  </a:cubicBezTo>
                  <a:cubicBezTo>
                    <a:pt x="45" y="53"/>
                    <a:pt x="44" y="55"/>
                    <a:pt x="44" y="58"/>
                  </a:cubicBezTo>
                  <a:cubicBezTo>
                    <a:pt x="43" y="60"/>
                    <a:pt x="43" y="62"/>
                    <a:pt x="42" y="64"/>
                  </a:cubicBezTo>
                  <a:cubicBezTo>
                    <a:pt x="42" y="66"/>
                    <a:pt x="42" y="67"/>
                    <a:pt x="42" y="68"/>
                  </a:cubicBezTo>
                  <a:cubicBezTo>
                    <a:pt x="42" y="69"/>
                    <a:pt x="42" y="70"/>
                    <a:pt x="42" y="70"/>
                  </a:cubicBezTo>
                  <a:cubicBezTo>
                    <a:pt x="42" y="71"/>
                    <a:pt x="42" y="71"/>
                    <a:pt x="42" y="71"/>
                  </a:cubicBezTo>
                  <a:cubicBezTo>
                    <a:pt x="43" y="71"/>
                    <a:pt x="43" y="71"/>
                    <a:pt x="43" y="71"/>
                  </a:cubicBezTo>
                  <a:cubicBezTo>
                    <a:pt x="43" y="71"/>
                    <a:pt x="43" y="71"/>
                    <a:pt x="43" y="71"/>
                  </a:cubicBezTo>
                  <a:cubicBezTo>
                    <a:pt x="42" y="72"/>
                    <a:pt x="42" y="72"/>
                    <a:pt x="42" y="72"/>
                  </a:cubicBezTo>
                  <a:lnTo>
                    <a:pt x="0" y="6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330"/>
            <p:cNvSpPr>
              <a:spLocks/>
            </p:cNvSpPr>
            <p:nvPr/>
          </p:nvSpPr>
          <p:spPr bwMode="auto">
            <a:xfrm>
              <a:off x="7924801" y="6515101"/>
              <a:ext cx="492125" cy="317500"/>
            </a:xfrm>
            <a:custGeom>
              <a:avLst/>
              <a:gdLst>
                <a:gd name="T0" fmla="*/ 77 w 118"/>
                <a:gd name="T1" fmla="*/ 72 h 72"/>
                <a:gd name="T2" fmla="*/ 78 w 118"/>
                <a:gd name="T3" fmla="*/ 71 h 72"/>
                <a:gd name="T4" fmla="*/ 78 w 118"/>
                <a:gd name="T5" fmla="*/ 71 h 72"/>
                <a:gd name="T6" fmla="*/ 77 w 118"/>
                <a:gd name="T7" fmla="*/ 71 h 72"/>
                <a:gd name="T8" fmla="*/ 77 w 118"/>
                <a:gd name="T9" fmla="*/ 70 h 72"/>
                <a:gd name="T10" fmla="*/ 77 w 118"/>
                <a:gd name="T11" fmla="*/ 68 h 72"/>
                <a:gd name="T12" fmla="*/ 76 w 118"/>
                <a:gd name="T13" fmla="*/ 64 h 72"/>
                <a:gd name="T14" fmla="*/ 75 w 118"/>
                <a:gd name="T15" fmla="*/ 58 h 72"/>
                <a:gd name="T16" fmla="*/ 72 w 118"/>
                <a:gd name="T17" fmla="*/ 50 h 72"/>
                <a:gd name="T18" fmla="*/ 68 w 118"/>
                <a:gd name="T19" fmla="*/ 42 h 72"/>
                <a:gd name="T20" fmla="*/ 66 w 118"/>
                <a:gd name="T21" fmla="*/ 38 h 72"/>
                <a:gd name="T22" fmla="*/ 63 w 118"/>
                <a:gd name="T23" fmla="*/ 34 h 72"/>
                <a:gd name="T24" fmla="*/ 59 w 118"/>
                <a:gd name="T25" fmla="*/ 30 h 72"/>
                <a:gd name="T26" fmla="*/ 56 w 118"/>
                <a:gd name="T27" fmla="*/ 26 h 72"/>
                <a:gd name="T28" fmla="*/ 47 w 118"/>
                <a:gd name="T29" fmla="*/ 20 h 72"/>
                <a:gd name="T30" fmla="*/ 38 w 118"/>
                <a:gd name="T31" fmla="*/ 14 h 72"/>
                <a:gd name="T32" fmla="*/ 29 w 118"/>
                <a:gd name="T33" fmla="*/ 10 h 72"/>
                <a:gd name="T34" fmla="*/ 20 w 118"/>
                <a:gd name="T35" fmla="*/ 7 h 72"/>
                <a:gd name="T36" fmla="*/ 16 w 118"/>
                <a:gd name="T37" fmla="*/ 5 h 72"/>
                <a:gd name="T38" fmla="*/ 12 w 118"/>
                <a:gd name="T39" fmla="*/ 4 h 72"/>
                <a:gd name="T40" fmla="*/ 6 w 118"/>
                <a:gd name="T41" fmla="*/ 3 h 72"/>
                <a:gd name="T42" fmla="*/ 0 w 118"/>
                <a:gd name="T43" fmla="*/ 2 h 72"/>
                <a:gd name="T44" fmla="*/ 6 w 118"/>
                <a:gd name="T45" fmla="*/ 1 h 72"/>
                <a:gd name="T46" fmla="*/ 12 w 118"/>
                <a:gd name="T47" fmla="*/ 1 h 72"/>
                <a:gd name="T48" fmla="*/ 16 w 118"/>
                <a:gd name="T49" fmla="*/ 0 h 72"/>
                <a:gd name="T50" fmla="*/ 21 w 118"/>
                <a:gd name="T51" fmla="*/ 0 h 72"/>
                <a:gd name="T52" fmla="*/ 31 w 118"/>
                <a:gd name="T53" fmla="*/ 0 h 72"/>
                <a:gd name="T54" fmla="*/ 42 w 118"/>
                <a:gd name="T55" fmla="*/ 1 h 72"/>
                <a:gd name="T56" fmla="*/ 54 w 118"/>
                <a:gd name="T57" fmla="*/ 4 h 72"/>
                <a:gd name="T58" fmla="*/ 67 w 118"/>
                <a:gd name="T59" fmla="*/ 9 h 72"/>
                <a:gd name="T60" fmla="*/ 73 w 118"/>
                <a:gd name="T61" fmla="*/ 12 h 72"/>
                <a:gd name="T62" fmla="*/ 79 w 118"/>
                <a:gd name="T63" fmla="*/ 15 h 72"/>
                <a:gd name="T64" fmla="*/ 85 w 118"/>
                <a:gd name="T65" fmla="*/ 19 h 72"/>
                <a:gd name="T66" fmla="*/ 90 w 118"/>
                <a:gd name="T67" fmla="*/ 23 h 72"/>
                <a:gd name="T68" fmla="*/ 99 w 118"/>
                <a:gd name="T69" fmla="*/ 32 h 72"/>
                <a:gd name="T70" fmla="*/ 106 w 118"/>
                <a:gd name="T71" fmla="*/ 42 h 72"/>
                <a:gd name="T72" fmla="*/ 112 w 118"/>
                <a:gd name="T73" fmla="*/ 50 h 72"/>
                <a:gd name="T74" fmla="*/ 115 w 118"/>
                <a:gd name="T75" fmla="*/ 57 h 72"/>
                <a:gd name="T76" fmla="*/ 116 w 118"/>
                <a:gd name="T77" fmla="*/ 60 h 72"/>
                <a:gd name="T78" fmla="*/ 117 w 118"/>
                <a:gd name="T79" fmla="*/ 63 h 72"/>
                <a:gd name="T80" fmla="*/ 118 w 118"/>
                <a:gd name="T81" fmla="*/ 64 h 72"/>
                <a:gd name="T82" fmla="*/ 118 w 118"/>
                <a:gd name="T83" fmla="*/ 65 h 72"/>
                <a:gd name="T84" fmla="*/ 77 w 118"/>
                <a:gd name="T8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72">
                  <a:moveTo>
                    <a:pt x="77" y="72"/>
                  </a:moveTo>
                  <a:cubicBezTo>
                    <a:pt x="78" y="71"/>
                    <a:pt x="78" y="71"/>
                    <a:pt x="78" y="71"/>
                  </a:cubicBezTo>
                  <a:cubicBezTo>
                    <a:pt x="78" y="71"/>
                    <a:pt x="78" y="71"/>
                    <a:pt x="78" y="71"/>
                  </a:cubicBezTo>
                  <a:cubicBezTo>
                    <a:pt x="77" y="71"/>
                    <a:pt x="77" y="71"/>
                    <a:pt x="77" y="71"/>
                  </a:cubicBezTo>
                  <a:cubicBezTo>
                    <a:pt x="77" y="71"/>
                    <a:pt x="77" y="71"/>
                    <a:pt x="77" y="70"/>
                  </a:cubicBezTo>
                  <a:cubicBezTo>
                    <a:pt x="77" y="70"/>
                    <a:pt x="77" y="69"/>
                    <a:pt x="77" y="68"/>
                  </a:cubicBezTo>
                  <a:cubicBezTo>
                    <a:pt x="76" y="67"/>
                    <a:pt x="76" y="66"/>
                    <a:pt x="76" y="64"/>
                  </a:cubicBezTo>
                  <a:cubicBezTo>
                    <a:pt x="76" y="62"/>
                    <a:pt x="75" y="60"/>
                    <a:pt x="75" y="58"/>
                  </a:cubicBezTo>
                  <a:cubicBezTo>
                    <a:pt x="74" y="55"/>
                    <a:pt x="73" y="53"/>
                    <a:pt x="72" y="50"/>
                  </a:cubicBezTo>
                  <a:cubicBezTo>
                    <a:pt x="71" y="48"/>
                    <a:pt x="70" y="45"/>
                    <a:pt x="68" y="42"/>
                  </a:cubicBezTo>
                  <a:cubicBezTo>
                    <a:pt x="67" y="41"/>
                    <a:pt x="67" y="39"/>
                    <a:pt x="66" y="38"/>
                  </a:cubicBezTo>
                  <a:cubicBezTo>
                    <a:pt x="65" y="37"/>
                    <a:pt x="64" y="35"/>
                    <a:pt x="63" y="34"/>
                  </a:cubicBezTo>
                  <a:cubicBezTo>
                    <a:pt x="62" y="33"/>
                    <a:pt x="61" y="31"/>
                    <a:pt x="59" y="30"/>
                  </a:cubicBezTo>
                  <a:cubicBezTo>
                    <a:pt x="56" y="26"/>
                    <a:pt x="56" y="26"/>
                    <a:pt x="56" y="26"/>
                  </a:cubicBezTo>
                  <a:cubicBezTo>
                    <a:pt x="53" y="24"/>
                    <a:pt x="50" y="22"/>
                    <a:pt x="47" y="20"/>
                  </a:cubicBezTo>
                  <a:cubicBezTo>
                    <a:pt x="44" y="18"/>
                    <a:pt x="41" y="16"/>
                    <a:pt x="38" y="14"/>
                  </a:cubicBezTo>
                  <a:cubicBezTo>
                    <a:pt x="35" y="13"/>
                    <a:pt x="32" y="11"/>
                    <a:pt x="29" y="10"/>
                  </a:cubicBezTo>
                  <a:cubicBezTo>
                    <a:pt x="26" y="9"/>
                    <a:pt x="23" y="8"/>
                    <a:pt x="20" y="7"/>
                  </a:cubicBezTo>
                  <a:cubicBezTo>
                    <a:pt x="18" y="6"/>
                    <a:pt x="17" y="6"/>
                    <a:pt x="16" y="5"/>
                  </a:cubicBezTo>
                  <a:cubicBezTo>
                    <a:pt x="14" y="5"/>
                    <a:pt x="13" y="5"/>
                    <a:pt x="12" y="4"/>
                  </a:cubicBezTo>
                  <a:cubicBezTo>
                    <a:pt x="10" y="4"/>
                    <a:pt x="7" y="4"/>
                    <a:pt x="6" y="3"/>
                  </a:cubicBezTo>
                  <a:cubicBezTo>
                    <a:pt x="2" y="2"/>
                    <a:pt x="0" y="2"/>
                    <a:pt x="0" y="2"/>
                  </a:cubicBezTo>
                  <a:cubicBezTo>
                    <a:pt x="0" y="2"/>
                    <a:pt x="2" y="2"/>
                    <a:pt x="6" y="1"/>
                  </a:cubicBezTo>
                  <a:cubicBezTo>
                    <a:pt x="8" y="1"/>
                    <a:pt x="10" y="1"/>
                    <a:pt x="12" y="1"/>
                  </a:cubicBezTo>
                  <a:cubicBezTo>
                    <a:pt x="13" y="0"/>
                    <a:pt x="15" y="0"/>
                    <a:pt x="16" y="0"/>
                  </a:cubicBezTo>
                  <a:cubicBezTo>
                    <a:pt x="18" y="0"/>
                    <a:pt x="19" y="0"/>
                    <a:pt x="21" y="0"/>
                  </a:cubicBezTo>
                  <a:cubicBezTo>
                    <a:pt x="24" y="0"/>
                    <a:pt x="27" y="0"/>
                    <a:pt x="31" y="0"/>
                  </a:cubicBezTo>
                  <a:cubicBezTo>
                    <a:pt x="34" y="1"/>
                    <a:pt x="38" y="1"/>
                    <a:pt x="42" y="1"/>
                  </a:cubicBezTo>
                  <a:cubicBezTo>
                    <a:pt x="46" y="2"/>
                    <a:pt x="50" y="3"/>
                    <a:pt x="54" y="4"/>
                  </a:cubicBezTo>
                  <a:cubicBezTo>
                    <a:pt x="59" y="5"/>
                    <a:pt x="63" y="7"/>
                    <a:pt x="67" y="9"/>
                  </a:cubicBezTo>
                  <a:cubicBezTo>
                    <a:pt x="73" y="12"/>
                    <a:pt x="73" y="12"/>
                    <a:pt x="73" y="12"/>
                  </a:cubicBezTo>
                  <a:cubicBezTo>
                    <a:pt x="75" y="13"/>
                    <a:pt x="77" y="14"/>
                    <a:pt x="79" y="15"/>
                  </a:cubicBezTo>
                  <a:cubicBezTo>
                    <a:pt x="81" y="16"/>
                    <a:pt x="83" y="18"/>
                    <a:pt x="85" y="19"/>
                  </a:cubicBezTo>
                  <a:cubicBezTo>
                    <a:pt x="86" y="20"/>
                    <a:pt x="88" y="22"/>
                    <a:pt x="90" y="23"/>
                  </a:cubicBezTo>
                  <a:cubicBezTo>
                    <a:pt x="93" y="26"/>
                    <a:pt x="96" y="29"/>
                    <a:pt x="99" y="32"/>
                  </a:cubicBezTo>
                  <a:cubicBezTo>
                    <a:pt x="102" y="35"/>
                    <a:pt x="104" y="38"/>
                    <a:pt x="106" y="42"/>
                  </a:cubicBezTo>
                  <a:cubicBezTo>
                    <a:pt x="108" y="44"/>
                    <a:pt x="110" y="47"/>
                    <a:pt x="112" y="50"/>
                  </a:cubicBezTo>
                  <a:cubicBezTo>
                    <a:pt x="113" y="53"/>
                    <a:pt x="114" y="55"/>
                    <a:pt x="115" y="57"/>
                  </a:cubicBezTo>
                  <a:cubicBezTo>
                    <a:pt x="115" y="58"/>
                    <a:pt x="116" y="59"/>
                    <a:pt x="116" y="60"/>
                  </a:cubicBezTo>
                  <a:cubicBezTo>
                    <a:pt x="117" y="61"/>
                    <a:pt x="117" y="62"/>
                    <a:pt x="117" y="63"/>
                  </a:cubicBezTo>
                  <a:cubicBezTo>
                    <a:pt x="117" y="63"/>
                    <a:pt x="117" y="64"/>
                    <a:pt x="118" y="64"/>
                  </a:cubicBezTo>
                  <a:cubicBezTo>
                    <a:pt x="118" y="65"/>
                    <a:pt x="118" y="65"/>
                    <a:pt x="118" y="65"/>
                  </a:cubicBezTo>
                  <a:lnTo>
                    <a:pt x="77" y="72"/>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331"/>
            <p:cNvSpPr>
              <a:spLocks/>
            </p:cNvSpPr>
            <p:nvPr/>
          </p:nvSpPr>
          <p:spPr bwMode="auto">
            <a:xfrm>
              <a:off x="8250239" y="6218239"/>
              <a:ext cx="174625" cy="525463"/>
            </a:xfrm>
            <a:custGeom>
              <a:avLst/>
              <a:gdLst>
                <a:gd name="T0" fmla="*/ 0 w 42"/>
                <a:gd name="T1" fmla="*/ 119 h 119"/>
                <a:gd name="T2" fmla="*/ 0 w 42"/>
                <a:gd name="T3" fmla="*/ 117 h 119"/>
                <a:gd name="T4" fmla="*/ 0 w 42"/>
                <a:gd name="T5" fmla="*/ 113 h 119"/>
                <a:gd name="T6" fmla="*/ 2 w 42"/>
                <a:gd name="T7" fmla="*/ 99 h 119"/>
                <a:gd name="T8" fmla="*/ 9 w 42"/>
                <a:gd name="T9" fmla="*/ 55 h 119"/>
                <a:gd name="T10" fmla="*/ 16 w 42"/>
                <a:gd name="T11" fmla="*/ 33 h 119"/>
                <a:gd name="T12" fmla="*/ 25 w 42"/>
                <a:gd name="T13" fmla="*/ 14 h 119"/>
                <a:gd name="T14" fmla="*/ 30 w 42"/>
                <a:gd name="T15" fmla="*/ 8 h 119"/>
                <a:gd name="T16" fmla="*/ 34 w 42"/>
                <a:gd name="T17" fmla="*/ 3 h 119"/>
                <a:gd name="T18" fmla="*/ 37 w 42"/>
                <a:gd name="T19" fmla="*/ 1 h 119"/>
                <a:gd name="T20" fmla="*/ 38 w 42"/>
                <a:gd name="T21" fmla="*/ 0 h 119"/>
                <a:gd name="T22" fmla="*/ 37 w 42"/>
                <a:gd name="T23" fmla="*/ 1 h 119"/>
                <a:gd name="T24" fmla="*/ 35 w 42"/>
                <a:gd name="T25" fmla="*/ 4 h 119"/>
                <a:gd name="T26" fmla="*/ 33 w 42"/>
                <a:gd name="T27" fmla="*/ 10 h 119"/>
                <a:gd name="T28" fmla="*/ 31 w 42"/>
                <a:gd name="T29" fmla="*/ 17 h 119"/>
                <a:gd name="T30" fmla="*/ 29 w 42"/>
                <a:gd name="T31" fmla="*/ 36 h 119"/>
                <a:gd name="T32" fmla="*/ 30 w 42"/>
                <a:gd name="T33" fmla="*/ 57 h 119"/>
                <a:gd name="T34" fmla="*/ 37 w 42"/>
                <a:gd name="T35" fmla="*/ 97 h 119"/>
                <a:gd name="T36" fmla="*/ 40 w 42"/>
                <a:gd name="T37" fmla="*/ 110 h 119"/>
                <a:gd name="T38" fmla="*/ 41 w 42"/>
                <a:gd name="T39" fmla="*/ 113 h 119"/>
                <a:gd name="T40" fmla="*/ 42 w 42"/>
                <a:gd name="T41" fmla="*/ 114 h 119"/>
                <a:gd name="T42" fmla="*/ 0 w 42"/>
                <a:gd name="T43"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19">
                  <a:moveTo>
                    <a:pt x="0" y="119"/>
                  </a:moveTo>
                  <a:cubicBezTo>
                    <a:pt x="0" y="119"/>
                    <a:pt x="0" y="118"/>
                    <a:pt x="0" y="117"/>
                  </a:cubicBezTo>
                  <a:cubicBezTo>
                    <a:pt x="0" y="116"/>
                    <a:pt x="0" y="115"/>
                    <a:pt x="0" y="113"/>
                  </a:cubicBezTo>
                  <a:cubicBezTo>
                    <a:pt x="1" y="110"/>
                    <a:pt x="1" y="105"/>
                    <a:pt x="2" y="99"/>
                  </a:cubicBezTo>
                  <a:cubicBezTo>
                    <a:pt x="3" y="87"/>
                    <a:pt x="5" y="71"/>
                    <a:pt x="9" y="55"/>
                  </a:cubicBezTo>
                  <a:cubicBezTo>
                    <a:pt x="11" y="48"/>
                    <a:pt x="13" y="40"/>
                    <a:pt x="16" y="33"/>
                  </a:cubicBezTo>
                  <a:cubicBezTo>
                    <a:pt x="19" y="26"/>
                    <a:pt x="22" y="20"/>
                    <a:pt x="25" y="14"/>
                  </a:cubicBezTo>
                  <a:cubicBezTo>
                    <a:pt x="26" y="12"/>
                    <a:pt x="28" y="10"/>
                    <a:pt x="30" y="8"/>
                  </a:cubicBezTo>
                  <a:cubicBezTo>
                    <a:pt x="31" y="6"/>
                    <a:pt x="33" y="4"/>
                    <a:pt x="34" y="3"/>
                  </a:cubicBezTo>
                  <a:cubicBezTo>
                    <a:pt x="35" y="2"/>
                    <a:pt x="36" y="1"/>
                    <a:pt x="37" y="1"/>
                  </a:cubicBezTo>
                  <a:cubicBezTo>
                    <a:pt x="38" y="0"/>
                    <a:pt x="38" y="0"/>
                    <a:pt x="38" y="0"/>
                  </a:cubicBezTo>
                  <a:cubicBezTo>
                    <a:pt x="38" y="0"/>
                    <a:pt x="38" y="0"/>
                    <a:pt x="37" y="1"/>
                  </a:cubicBezTo>
                  <a:cubicBezTo>
                    <a:pt x="37" y="2"/>
                    <a:pt x="36" y="3"/>
                    <a:pt x="35" y="4"/>
                  </a:cubicBezTo>
                  <a:cubicBezTo>
                    <a:pt x="35" y="6"/>
                    <a:pt x="34" y="8"/>
                    <a:pt x="33" y="10"/>
                  </a:cubicBezTo>
                  <a:cubicBezTo>
                    <a:pt x="32" y="12"/>
                    <a:pt x="32" y="14"/>
                    <a:pt x="31" y="17"/>
                  </a:cubicBezTo>
                  <a:cubicBezTo>
                    <a:pt x="30" y="22"/>
                    <a:pt x="29" y="29"/>
                    <a:pt x="29" y="36"/>
                  </a:cubicBezTo>
                  <a:cubicBezTo>
                    <a:pt x="29" y="42"/>
                    <a:pt x="29" y="50"/>
                    <a:pt x="30" y="57"/>
                  </a:cubicBezTo>
                  <a:cubicBezTo>
                    <a:pt x="32" y="72"/>
                    <a:pt x="35" y="86"/>
                    <a:pt x="37" y="97"/>
                  </a:cubicBezTo>
                  <a:cubicBezTo>
                    <a:pt x="38" y="102"/>
                    <a:pt x="40" y="107"/>
                    <a:pt x="40" y="110"/>
                  </a:cubicBezTo>
                  <a:cubicBezTo>
                    <a:pt x="41" y="111"/>
                    <a:pt x="41" y="112"/>
                    <a:pt x="41" y="113"/>
                  </a:cubicBezTo>
                  <a:cubicBezTo>
                    <a:pt x="42" y="114"/>
                    <a:pt x="42" y="114"/>
                    <a:pt x="42" y="114"/>
                  </a:cubicBezTo>
                  <a:lnTo>
                    <a:pt x="0" y="11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335"/>
            <p:cNvSpPr>
              <a:spLocks/>
            </p:cNvSpPr>
            <p:nvPr/>
          </p:nvSpPr>
          <p:spPr bwMode="auto">
            <a:xfrm>
              <a:off x="3576638" y="5773739"/>
              <a:ext cx="746125" cy="992188"/>
            </a:xfrm>
            <a:custGeom>
              <a:avLst/>
              <a:gdLst>
                <a:gd name="T0" fmla="*/ 192 w 470"/>
                <a:gd name="T1" fmla="*/ 625 h 625"/>
                <a:gd name="T2" fmla="*/ 279 w 470"/>
                <a:gd name="T3" fmla="*/ 625 h 625"/>
                <a:gd name="T4" fmla="*/ 271 w 470"/>
                <a:gd name="T5" fmla="*/ 239 h 625"/>
                <a:gd name="T6" fmla="*/ 470 w 470"/>
                <a:gd name="T7" fmla="*/ 8 h 625"/>
                <a:gd name="T8" fmla="*/ 268 w 470"/>
                <a:gd name="T9" fmla="*/ 169 h 625"/>
                <a:gd name="T10" fmla="*/ 237 w 470"/>
                <a:gd name="T11" fmla="*/ 0 h 625"/>
                <a:gd name="T12" fmla="*/ 205 w 470"/>
                <a:gd name="T13" fmla="*/ 158 h 625"/>
                <a:gd name="T14" fmla="*/ 0 w 470"/>
                <a:gd name="T15" fmla="*/ 8 h 625"/>
                <a:gd name="T16" fmla="*/ 200 w 470"/>
                <a:gd name="T17" fmla="*/ 239 h 625"/>
                <a:gd name="T18" fmla="*/ 192 w 470"/>
                <a:gd name="T19" fmla="*/ 625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0" h="625">
                  <a:moveTo>
                    <a:pt x="192" y="625"/>
                  </a:moveTo>
                  <a:lnTo>
                    <a:pt x="279" y="625"/>
                  </a:lnTo>
                  <a:lnTo>
                    <a:pt x="271" y="239"/>
                  </a:lnTo>
                  <a:lnTo>
                    <a:pt x="470" y="8"/>
                  </a:lnTo>
                  <a:lnTo>
                    <a:pt x="268" y="169"/>
                  </a:lnTo>
                  <a:lnTo>
                    <a:pt x="237" y="0"/>
                  </a:lnTo>
                  <a:lnTo>
                    <a:pt x="205" y="158"/>
                  </a:lnTo>
                  <a:lnTo>
                    <a:pt x="0" y="8"/>
                  </a:lnTo>
                  <a:lnTo>
                    <a:pt x="200" y="239"/>
                  </a:lnTo>
                  <a:lnTo>
                    <a:pt x="192" y="62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340"/>
            <p:cNvSpPr>
              <a:spLocks/>
            </p:cNvSpPr>
            <p:nvPr/>
          </p:nvSpPr>
          <p:spPr bwMode="auto">
            <a:xfrm>
              <a:off x="3948113" y="5773739"/>
              <a:ext cx="374650" cy="992188"/>
            </a:xfrm>
            <a:custGeom>
              <a:avLst/>
              <a:gdLst>
                <a:gd name="T0" fmla="*/ 3 w 236"/>
                <a:gd name="T1" fmla="*/ 0 h 625"/>
                <a:gd name="T2" fmla="*/ 0 w 236"/>
                <a:gd name="T3" fmla="*/ 8 h 625"/>
                <a:gd name="T4" fmla="*/ 0 w 236"/>
                <a:gd name="T5" fmla="*/ 16 h 625"/>
                <a:gd name="T6" fmla="*/ 0 w 236"/>
                <a:gd name="T7" fmla="*/ 169 h 625"/>
                <a:gd name="T8" fmla="*/ 0 w 236"/>
                <a:gd name="T9" fmla="*/ 177 h 625"/>
                <a:gd name="T10" fmla="*/ 0 w 236"/>
                <a:gd name="T11" fmla="*/ 625 h 625"/>
                <a:gd name="T12" fmla="*/ 45 w 236"/>
                <a:gd name="T13" fmla="*/ 625 h 625"/>
                <a:gd name="T14" fmla="*/ 37 w 236"/>
                <a:gd name="T15" fmla="*/ 239 h 625"/>
                <a:gd name="T16" fmla="*/ 95 w 236"/>
                <a:gd name="T17" fmla="*/ 172 h 625"/>
                <a:gd name="T18" fmla="*/ 236 w 236"/>
                <a:gd name="T19" fmla="*/ 8 h 625"/>
                <a:gd name="T20" fmla="*/ 34 w 236"/>
                <a:gd name="T21" fmla="*/ 169 h 625"/>
                <a:gd name="T22" fmla="*/ 3 w 236"/>
                <a:gd name="T23" fmla="*/ 0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6" h="625">
                  <a:moveTo>
                    <a:pt x="3" y="0"/>
                  </a:moveTo>
                  <a:lnTo>
                    <a:pt x="0" y="8"/>
                  </a:lnTo>
                  <a:lnTo>
                    <a:pt x="0" y="16"/>
                  </a:lnTo>
                  <a:lnTo>
                    <a:pt x="0" y="169"/>
                  </a:lnTo>
                  <a:lnTo>
                    <a:pt x="0" y="177"/>
                  </a:lnTo>
                  <a:lnTo>
                    <a:pt x="0" y="625"/>
                  </a:lnTo>
                  <a:lnTo>
                    <a:pt x="45" y="625"/>
                  </a:lnTo>
                  <a:lnTo>
                    <a:pt x="37" y="239"/>
                  </a:lnTo>
                  <a:lnTo>
                    <a:pt x="95" y="172"/>
                  </a:lnTo>
                  <a:lnTo>
                    <a:pt x="236" y="8"/>
                  </a:lnTo>
                  <a:lnTo>
                    <a:pt x="34" y="169"/>
                  </a:lnTo>
                  <a:lnTo>
                    <a:pt x="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347"/>
            <p:cNvSpPr>
              <a:spLocks/>
            </p:cNvSpPr>
            <p:nvPr/>
          </p:nvSpPr>
          <p:spPr bwMode="auto">
            <a:xfrm>
              <a:off x="2206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2"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348"/>
            <p:cNvSpPr>
              <a:spLocks/>
            </p:cNvSpPr>
            <p:nvPr/>
          </p:nvSpPr>
          <p:spPr bwMode="auto">
            <a:xfrm>
              <a:off x="292101"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349"/>
            <p:cNvSpPr>
              <a:spLocks/>
            </p:cNvSpPr>
            <p:nvPr/>
          </p:nvSpPr>
          <p:spPr bwMode="auto">
            <a:xfrm>
              <a:off x="371476"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350"/>
            <p:cNvSpPr>
              <a:spLocks/>
            </p:cNvSpPr>
            <p:nvPr/>
          </p:nvSpPr>
          <p:spPr bwMode="auto">
            <a:xfrm>
              <a:off x="461963" y="6545264"/>
              <a:ext cx="76200"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351"/>
            <p:cNvSpPr>
              <a:spLocks/>
            </p:cNvSpPr>
            <p:nvPr/>
          </p:nvSpPr>
          <p:spPr bwMode="auto">
            <a:xfrm>
              <a:off x="617538" y="6611939"/>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Freeform 352"/>
            <p:cNvSpPr>
              <a:spLocks/>
            </p:cNvSpPr>
            <p:nvPr/>
          </p:nvSpPr>
          <p:spPr bwMode="auto">
            <a:xfrm>
              <a:off x="6794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2"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Freeform 353"/>
            <p:cNvSpPr>
              <a:spLocks/>
            </p:cNvSpPr>
            <p:nvPr/>
          </p:nvSpPr>
          <p:spPr bwMode="auto">
            <a:xfrm>
              <a:off x="750888" y="6594476"/>
              <a:ext cx="66675" cy="228600"/>
            </a:xfrm>
            <a:custGeom>
              <a:avLst/>
              <a:gdLst>
                <a:gd name="T0" fmla="*/ 7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Freeform 354"/>
            <p:cNvSpPr>
              <a:spLocks/>
            </p:cNvSpPr>
            <p:nvPr/>
          </p:nvSpPr>
          <p:spPr bwMode="auto">
            <a:xfrm>
              <a:off x="563563" y="6611939"/>
              <a:ext cx="49213" cy="206375"/>
            </a:xfrm>
            <a:custGeom>
              <a:avLst/>
              <a:gdLst>
                <a:gd name="T0" fmla="*/ 8 w 12"/>
                <a:gd name="T1" fmla="*/ 7 h 47"/>
                <a:gd name="T2" fmla="*/ 7 w 12"/>
                <a:gd name="T3" fmla="*/ 3 h 47"/>
                <a:gd name="T4" fmla="*/ 3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Freeform 355"/>
            <p:cNvSpPr>
              <a:spLocks/>
            </p:cNvSpPr>
            <p:nvPr/>
          </p:nvSpPr>
          <p:spPr bwMode="auto">
            <a:xfrm>
              <a:off x="87313" y="6584951"/>
              <a:ext cx="74613" cy="212725"/>
            </a:xfrm>
            <a:custGeom>
              <a:avLst/>
              <a:gdLst>
                <a:gd name="T0" fmla="*/ 17 w 18"/>
                <a:gd name="T1" fmla="*/ 44 h 48"/>
                <a:gd name="T2" fmla="*/ 16 w 18"/>
                <a:gd name="T3" fmla="*/ 17 h 48"/>
                <a:gd name="T4" fmla="*/ 10 w 18"/>
                <a:gd name="T5" fmla="*/ 15 h 48"/>
                <a:gd name="T6" fmla="*/ 10 w 18"/>
                <a:gd name="T7" fmla="*/ 15 h 48"/>
                <a:gd name="T8" fmla="*/ 9 w 18"/>
                <a:gd name="T9" fmla="*/ 15 h 48"/>
                <a:gd name="T10" fmla="*/ 10 w 18"/>
                <a:gd name="T11" fmla="*/ 4 h 48"/>
                <a:gd name="T12" fmla="*/ 4 w 18"/>
                <a:gd name="T13" fmla="*/ 3 h 48"/>
                <a:gd name="T14" fmla="*/ 1 w 18"/>
                <a:gd name="T15" fmla="*/ 29 h 48"/>
                <a:gd name="T16" fmla="*/ 0 w 18"/>
                <a:gd name="T17" fmla="*/ 30 h 48"/>
                <a:gd name="T18" fmla="*/ 0 w 18"/>
                <a:gd name="T19" fmla="*/ 42 h 48"/>
                <a:gd name="T20" fmla="*/ 1 w 18"/>
                <a:gd name="T21" fmla="*/ 43 h 48"/>
                <a:gd name="T22" fmla="*/ 8 w 18"/>
                <a:gd name="T23" fmla="*/ 42 h 48"/>
                <a:gd name="T24" fmla="*/ 8 w 18"/>
                <a:gd name="T25" fmla="*/ 42 h 48"/>
                <a:gd name="T26" fmla="*/ 8 w 18"/>
                <a:gd name="T27" fmla="*/ 44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5"/>
                    <a:pt x="9" y="15"/>
                    <a:pt x="9" y="15"/>
                  </a:cubicBezTo>
                  <a:cubicBezTo>
                    <a:pt x="9" y="11"/>
                    <a:pt x="9" y="8"/>
                    <a:pt x="10" y="4"/>
                  </a:cubicBezTo>
                  <a:cubicBezTo>
                    <a:pt x="10" y="0"/>
                    <a:pt x="5" y="0"/>
                    <a:pt x="4" y="3"/>
                  </a:cubicBezTo>
                  <a:cubicBezTo>
                    <a:pt x="2" y="12"/>
                    <a:pt x="1" y="20"/>
                    <a:pt x="1" y="29"/>
                  </a:cubicBezTo>
                  <a:cubicBezTo>
                    <a:pt x="1" y="29"/>
                    <a:pt x="0" y="29"/>
                    <a:pt x="0" y="30"/>
                  </a:cubicBezTo>
                  <a:cubicBezTo>
                    <a:pt x="0" y="34"/>
                    <a:pt x="0" y="38"/>
                    <a:pt x="0" y="42"/>
                  </a:cubicBezTo>
                  <a:cubicBezTo>
                    <a:pt x="0" y="43"/>
                    <a:pt x="1" y="43"/>
                    <a:pt x="1" y="43"/>
                  </a:cubicBezTo>
                  <a:cubicBezTo>
                    <a:pt x="2" y="47"/>
                    <a:pt x="8" y="47"/>
                    <a:pt x="8" y="42"/>
                  </a:cubicBezTo>
                  <a:cubicBezTo>
                    <a:pt x="8" y="42"/>
                    <a:pt x="8" y="42"/>
                    <a:pt x="8" y="42"/>
                  </a:cubicBezTo>
                  <a:cubicBezTo>
                    <a:pt x="8" y="43"/>
                    <a:pt x="8" y="44"/>
                    <a:pt x="8" y="44"/>
                  </a:cubicBezTo>
                  <a:cubicBezTo>
                    <a:pt x="9" y="47"/>
                    <a:pt x="12" y="47"/>
                    <a:pt x="13" y="46"/>
                  </a:cubicBezTo>
                  <a:cubicBezTo>
                    <a:pt x="14" y="48"/>
                    <a:pt x="18" y="46"/>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356"/>
            <p:cNvSpPr>
              <a:spLocks/>
            </p:cNvSpPr>
            <p:nvPr/>
          </p:nvSpPr>
          <p:spPr bwMode="auto">
            <a:xfrm>
              <a:off x="241301" y="6651626"/>
              <a:ext cx="20638" cy="146050"/>
            </a:xfrm>
            <a:custGeom>
              <a:avLst/>
              <a:gdLst>
                <a:gd name="T0" fmla="*/ 5 w 5"/>
                <a:gd name="T1" fmla="*/ 3 h 33"/>
                <a:gd name="T2" fmla="*/ 0 w 5"/>
                <a:gd name="T3" fmla="*/ 3 h 33"/>
                <a:gd name="T4" fmla="*/ 0 w 5"/>
                <a:gd name="T5" fmla="*/ 29 h 33"/>
                <a:gd name="T6" fmla="*/ 5 w 5"/>
                <a:gd name="T7" fmla="*/ 29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29"/>
                  </a:cubicBezTo>
                  <a:cubicBezTo>
                    <a:pt x="0" y="33"/>
                    <a:pt x="5" y="33"/>
                    <a:pt x="5" y="29"/>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357"/>
            <p:cNvSpPr>
              <a:spLocks/>
            </p:cNvSpPr>
            <p:nvPr/>
          </p:nvSpPr>
          <p:spPr bwMode="auto">
            <a:xfrm>
              <a:off x="304801" y="6634164"/>
              <a:ext cx="57150" cy="180975"/>
            </a:xfrm>
            <a:custGeom>
              <a:avLst/>
              <a:gdLst>
                <a:gd name="T0" fmla="*/ 7 w 14"/>
                <a:gd name="T1" fmla="*/ 6 h 41"/>
                <a:gd name="T2" fmla="*/ 7 w 14"/>
                <a:gd name="T3" fmla="*/ 4 h 41"/>
                <a:gd name="T4" fmla="*/ 1 w 14"/>
                <a:gd name="T5" fmla="*/ 6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6"/>
                    <a:pt x="7" y="5"/>
                    <a:pt x="7" y="4"/>
                  </a:cubicBezTo>
                  <a:cubicBezTo>
                    <a:pt x="6" y="0"/>
                    <a:pt x="0" y="2"/>
                    <a:pt x="1" y="6"/>
                  </a:cubicBezTo>
                  <a:cubicBezTo>
                    <a:pt x="2" y="13"/>
                    <a:pt x="2" y="21"/>
                    <a:pt x="3" y="29"/>
                  </a:cubicBezTo>
                  <a:cubicBezTo>
                    <a:pt x="3" y="31"/>
                    <a:pt x="4" y="32"/>
                    <a:pt x="5" y="32"/>
                  </a:cubicBezTo>
                  <a:cubicBezTo>
                    <a:pt x="5" y="34"/>
                    <a:pt x="5" y="36"/>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358"/>
            <p:cNvSpPr>
              <a:spLocks/>
            </p:cNvSpPr>
            <p:nvPr/>
          </p:nvSpPr>
          <p:spPr bwMode="auto">
            <a:xfrm>
              <a:off x="187326" y="6651626"/>
              <a:ext cx="50800" cy="203200"/>
            </a:xfrm>
            <a:custGeom>
              <a:avLst/>
              <a:gdLst>
                <a:gd name="T0" fmla="*/ 8 w 12"/>
                <a:gd name="T1" fmla="*/ 7 h 46"/>
                <a:gd name="T2" fmla="*/ 7 w 12"/>
                <a:gd name="T3" fmla="*/ 2 h 46"/>
                <a:gd name="T4" fmla="*/ 3 w 12"/>
                <a:gd name="T5" fmla="*/ 3 h 46"/>
                <a:gd name="T6" fmla="*/ 4 w 12"/>
                <a:gd name="T7" fmla="*/ 8 h 46"/>
                <a:gd name="T8" fmla="*/ 3 w 12"/>
                <a:gd name="T9" fmla="*/ 10 h 46"/>
                <a:gd name="T10" fmla="*/ 4 w 12"/>
                <a:gd name="T11" fmla="*/ 43 h 46"/>
                <a:gd name="T12" fmla="*/ 11 w 12"/>
                <a:gd name="T13" fmla="*/ 42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8"/>
                  </a:cubicBezTo>
                  <a:cubicBezTo>
                    <a:pt x="4" y="8"/>
                    <a:pt x="3" y="9"/>
                    <a:pt x="3" y="10"/>
                  </a:cubicBezTo>
                  <a:cubicBezTo>
                    <a:pt x="1" y="21"/>
                    <a:pt x="0" y="32"/>
                    <a:pt x="4" y="43"/>
                  </a:cubicBezTo>
                  <a:cubicBezTo>
                    <a:pt x="5" y="46"/>
                    <a:pt x="11" y="46"/>
                    <a:pt x="11" y="42"/>
                  </a:cubicBezTo>
                  <a:cubicBezTo>
                    <a:pt x="11" y="37"/>
                    <a:pt x="11" y="33"/>
                    <a:pt x="11" y="28"/>
                  </a:cubicBezTo>
                  <a:cubicBezTo>
                    <a:pt x="11" y="28"/>
                    <a:pt x="11" y="28"/>
                    <a:pt x="11" y="27"/>
                  </a:cubicBezTo>
                  <a:cubicBezTo>
                    <a:pt x="11" y="25"/>
                    <a:pt x="11" y="23"/>
                    <a:pt x="11" y="21"/>
                  </a:cubicBezTo>
                  <a:cubicBezTo>
                    <a:pt x="11" y="18"/>
                    <a:pt x="11" y="15"/>
                    <a:pt x="11" y="12"/>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359"/>
            <p:cNvSpPr>
              <a:spLocks/>
            </p:cNvSpPr>
            <p:nvPr/>
          </p:nvSpPr>
          <p:spPr bwMode="auto">
            <a:xfrm>
              <a:off x="166688"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360"/>
            <p:cNvSpPr>
              <a:spLocks/>
            </p:cNvSpPr>
            <p:nvPr/>
          </p:nvSpPr>
          <p:spPr bwMode="auto">
            <a:xfrm>
              <a:off x="328613"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361"/>
            <p:cNvSpPr>
              <a:spLocks/>
            </p:cNvSpPr>
            <p:nvPr/>
          </p:nvSpPr>
          <p:spPr bwMode="auto">
            <a:xfrm>
              <a:off x="850901" y="6567489"/>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4" y="46"/>
                  </a:cubicBezTo>
                  <a:cubicBezTo>
                    <a:pt x="7" y="50"/>
                    <a:pt x="13" y="46"/>
                    <a:pt x="11" y="42"/>
                  </a:cubicBezTo>
                  <a:cubicBezTo>
                    <a:pt x="9" y="38"/>
                    <a:pt x="8" y="34"/>
                    <a:pt x="8" y="30"/>
                  </a:cubicBezTo>
                  <a:cubicBezTo>
                    <a:pt x="9" y="30"/>
                    <a:pt x="10"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362"/>
            <p:cNvSpPr>
              <a:spLocks/>
            </p:cNvSpPr>
            <p:nvPr/>
          </p:nvSpPr>
          <p:spPr bwMode="auto">
            <a:xfrm>
              <a:off x="938213" y="6624639"/>
              <a:ext cx="33338" cy="141288"/>
            </a:xfrm>
            <a:custGeom>
              <a:avLst/>
              <a:gdLst>
                <a:gd name="T0" fmla="*/ 6 w 8"/>
                <a:gd name="T1" fmla="*/ 4 h 32"/>
                <a:gd name="T2" fmla="*/ 0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0" y="5"/>
                  </a:cubicBezTo>
                  <a:cubicBezTo>
                    <a:pt x="2" y="13"/>
                    <a:pt x="2" y="21"/>
                    <a:pt x="3" y="29"/>
                  </a:cubicBezTo>
                  <a:cubicBezTo>
                    <a:pt x="3" y="32"/>
                    <a:pt x="7" y="32"/>
                    <a:pt x="7" y="29"/>
                  </a:cubicBezTo>
                  <a:cubicBezTo>
                    <a:pt x="8" y="20"/>
                    <a:pt x="7"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363"/>
            <p:cNvSpPr>
              <a:spLocks/>
            </p:cNvSpPr>
            <p:nvPr/>
          </p:nvSpPr>
          <p:spPr bwMode="auto">
            <a:xfrm>
              <a:off x="417513" y="6607176"/>
              <a:ext cx="33338" cy="136525"/>
            </a:xfrm>
            <a:custGeom>
              <a:avLst/>
              <a:gdLst>
                <a:gd name="T0" fmla="*/ 6 w 8"/>
                <a:gd name="T1" fmla="*/ 3 h 31"/>
                <a:gd name="T2" fmla="*/ 1 w 8"/>
                <a:gd name="T3" fmla="*/ 5 h 31"/>
                <a:gd name="T4" fmla="*/ 3 w 8"/>
                <a:gd name="T5" fmla="*/ 29 h 31"/>
                <a:gd name="T6" fmla="*/ 8 w 8"/>
                <a:gd name="T7" fmla="*/ 29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5"/>
                  </a:cubicBezTo>
                  <a:cubicBezTo>
                    <a:pt x="3" y="13"/>
                    <a:pt x="3" y="21"/>
                    <a:pt x="3" y="29"/>
                  </a:cubicBezTo>
                  <a:cubicBezTo>
                    <a:pt x="4" y="31"/>
                    <a:pt x="8" y="31"/>
                    <a:pt x="8" y="29"/>
                  </a:cubicBezTo>
                  <a:cubicBezTo>
                    <a:pt x="8" y="20"/>
                    <a:pt x="8"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364"/>
            <p:cNvSpPr>
              <a:spLocks/>
            </p:cNvSpPr>
            <p:nvPr/>
          </p:nvSpPr>
          <p:spPr bwMode="auto">
            <a:xfrm>
              <a:off x="963613"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2"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365"/>
            <p:cNvSpPr>
              <a:spLocks/>
            </p:cNvSpPr>
            <p:nvPr/>
          </p:nvSpPr>
          <p:spPr bwMode="auto">
            <a:xfrm>
              <a:off x="1063626" y="6726239"/>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6"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Freeform 366"/>
            <p:cNvSpPr>
              <a:spLocks/>
            </p:cNvSpPr>
            <p:nvPr/>
          </p:nvSpPr>
          <p:spPr bwMode="auto">
            <a:xfrm>
              <a:off x="1096963" y="6624639"/>
              <a:ext cx="36513" cy="176213"/>
            </a:xfrm>
            <a:custGeom>
              <a:avLst/>
              <a:gdLst>
                <a:gd name="T0" fmla="*/ 3 w 9"/>
                <a:gd name="T1" fmla="*/ 3 h 40"/>
                <a:gd name="T2" fmla="*/ 0 w 9"/>
                <a:gd name="T3" fmla="*/ 35 h 40"/>
                <a:gd name="T4" fmla="*/ 8 w 9"/>
                <a:gd name="T5" fmla="*/ 35 h 40"/>
                <a:gd name="T6" fmla="*/ 9 w 9"/>
                <a:gd name="T7" fmla="*/ 4 h 40"/>
                <a:gd name="T8" fmla="*/ 3 w 9"/>
                <a:gd name="T9" fmla="*/ 3 h 40"/>
              </a:gdLst>
              <a:ahLst/>
              <a:cxnLst>
                <a:cxn ang="0">
                  <a:pos x="T0" y="T1"/>
                </a:cxn>
                <a:cxn ang="0">
                  <a:pos x="T2" y="T3"/>
                </a:cxn>
                <a:cxn ang="0">
                  <a:pos x="T4" y="T5"/>
                </a:cxn>
                <a:cxn ang="0">
                  <a:pos x="T6" y="T7"/>
                </a:cxn>
                <a:cxn ang="0">
                  <a:pos x="T8" y="T9"/>
                </a:cxn>
              </a:cxnLst>
              <a:rect l="0" t="0" r="r" b="b"/>
              <a:pathLst>
                <a:path w="9" h="40">
                  <a:moveTo>
                    <a:pt x="3" y="3"/>
                  </a:moveTo>
                  <a:cubicBezTo>
                    <a:pt x="0" y="14"/>
                    <a:pt x="0" y="24"/>
                    <a:pt x="0" y="35"/>
                  </a:cubicBezTo>
                  <a:cubicBezTo>
                    <a:pt x="0" y="40"/>
                    <a:pt x="8" y="40"/>
                    <a:pt x="8" y="35"/>
                  </a:cubicBezTo>
                  <a:cubicBezTo>
                    <a:pt x="8" y="25"/>
                    <a:pt x="8" y="15"/>
                    <a:pt x="9" y="4"/>
                  </a:cubicBezTo>
                  <a:cubicBezTo>
                    <a:pt x="9"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Freeform 367"/>
            <p:cNvSpPr>
              <a:spLocks/>
            </p:cNvSpPr>
            <p:nvPr/>
          </p:nvSpPr>
          <p:spPr bwMode="auto">
            <a:xfrm>
              <a:off x="1133476" y="6611939"/>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368"/>
            <p:cNvSpPr>
              <a:spLocks/>
            </p:cNvSpPr>
            <p:nvPr/>
          </p:nvSpPr>
          <p:spPr bwMode="auto">
            <a:xfrm>
              <a:off x="10541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7"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369"/>
            <p:cNvSpPr>
              <a:spLocks/>
            </p:cNvSpPr>
            <p:nvPr/>
          </p:nvSpPr>
          <p:spPr bwMode="auto">
            <a:xfrm>
              <a:off x="1192213" y="6611939"/>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370"/>
            <p:cNvSpPr>
              <a:spLocks/>
            </p:cNvSpPr>
            <p:nvPr/>
          </p:nvSpPr>
          <p:spPr bwMode="auto">
            <a:xfrm>
              <a:off x="12922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371"/>
            <p:cNvSpPr>
              <a:spLocks/>
            </p:cNvSpPr>
            <p:nvPr/>
          </p:nvSpPr>
          <p:spPr bwMode="auto">
            <a:xfrm>
              <a:off x="1433513" y="6562726"/>
              <a:ext cx="55563" cy="234950"/>
            </a:xfrm>
            <a:custGeom>
              <a:avLst/>
              <a:gdLst>
                <a:gd name="T0" fmla="*/ 10 w 13"/>
                <a:gd name="T1" fmla="*/ 1 h 53"/>
                <a:gd name="T2" fmla="*/ 4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4"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372"/>
            <p:cNvSpPr>
              <a:spLocks/>
            </p:cNvSpPr>
            <p:nvPr/>
          </p:nvSpPr>
          <p:spPr bwMode="auto">
            <a:xfrm>
              <a:off x="1500188" y="6557964"/>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373"/>
            <p:cNvSpPr>
              <a:spLocks/>
            </p:cNvSpPr>
            <p:nvPr/>
          </p:nvSpPr>
          <p:spPr bwMode="auto">
            <a:xfrm>
              <a:off x="15843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1" y="37"/>
                    <a:pt x="1"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374"/>
            <p:cNvSpPr>
              <a:spLocks/>
            </p:cNvSpPr>
            <p:nvPr/>
          </p:nvSpPr>
          <p:spPr bwMode="auto">
            <a:xfrm>
              <a:off x="1671638" y="6545264"/>
              <a:ext cx="79375" cy="211138"/>
            </a:xfrm>
            <a:custGeom>
              <a:avLst/>
              <a:gdLst>
                <a:gd name="T0" fmla="*/ 18 w 19"/>
                <a:gd name="T1" fmla="*/ 44 h 48"/>
                <a:gd name="T2" fmla="*/ 17 w 19"/>
                <a:gd name="T3" fmla="*/ 17 h 48"/>
                <a:gd name="T4" fmla="*/ 10 w 19"/>
                <a:gd name="T5" fmla="*/ 15 h 48"/>
                <a:gd name="T6" fmla="*/ 10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0" y="15"/>
                  </a:cubicBezTo>
                  <a:cubicBezTo>
                    <a:pt x="10" y="15"/>
                    <a:pt x="10" y="15"/>
                    <a:pt x="10"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375"/>
            <p:cNvSpPr>
              <a:spLocks/>
            </p:cNvSpPr>
            <p:nvPr/>
          </p:nvSpPr>
          <p:spPr bwMode="auto">
            <a:xfrm>
              <a:off x="1825626" y="6611939"/>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5"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376"/>
            <p:cNvSpPr>
              <a:spLocks/>
            </p:cNvSpPr>
            <p:nvPr/>
          </p:nvSpPr>
          <p:spPr bwMode="auto">
            <a:xfrm>
              <a:off x="1892301" y="6597651"/>
              <a:ext cx="58738" cy="177800"/>
            </a:xfrm>
            <a:custGeom>
              <a:avLst/>
              <a:gdLst>
                <a:gd name="T0" fmla="*/ 7 w 14"/>
                <a:gd name="T1" fmla="*/ 6 h 40"/>
                <a:gd name="T2" fmla="*/ 6 w 14"/>
                <a:gd name="T3" fmla="*/ 3 h 40"/>
                <a:gd name="T4" fmla="*/ 0 w 14"/>
                <a:gd name="T5" fmla="*/ 5 h 40"/>
                <a:gd name="T6" fmla="*/ 2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6" y="3"/>
                  </a:cubicBezTo>
                  <a:cubicBezTo>
                    <a:pt x="5" y="0"/>
                    <a:pt x="0" y="1"/>
                    <a:pt x="0" y="5"/>
                  </a:cubicBezTo>
                  <a:cubicBezTo>
                    <a:pt x="2" y="13"/>
                    <a:pt x="2" y="21"/>
                    <a:pt x="2" y="29"/>
                  </a:cubicBezTo>
                  <a:cubicBezTo>
                    <a:pt x="2"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377"/>
            <p:cNvSpPr>
              <a:spLocks/>
            </p:cNvSpPr>
            <p:nvPr/>
          </p:nvSpPr>
          <p:spPr bwMode="auto">
            <a:xfrm>
              <a:off x="196373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378"/>
            <p:cNvSpPr>
              <a:spLocks/>
            </p:cNvSpPr>
            <p:nvPr/>
          </p:nvSpPr>
          <p:spPr bwMode="auto">
            <a:xfrm>
              <a:off x="1776413" y="6611939"/>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3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7" y="6"/>
                    <a:pt x="7" y="4"/>
                    <a:pt x="7" y="3"/>
                  </a:cubicBezTo>
                  <a:cubicBezTo>
                    <a:pt x="6" y="0"/>
                    <a:pt x="3" y="1"/>
                    <a:pt x="3" y="4"/>
                  </a:cubicBezTo>
                  <a:cubicBezTo>
                    <a:pt x="3" y="5"/>
                    <a:pt x="4" y="7"/>
                    <a:pt x="4" y="8"/>
                  </a:cubicBezTo>
                  <a:cubicBezTo>
                    <a:pt x="4" y="8"/>
                    <a:pt x="3" y="9"/>
                    <a:pt x="3" y="10"/>
                  </a:cubicBezTo>
                  <a:cubicBezTo>
                    <a:pt x="1" y="21"/>
                    <a:pt x="0" y="32"/>
                    <a:pt x="3" y="43"/>
                  </a:cubicBezTo>
                  <a:cubicBezTo>
                    <a:pt x="5" y="47"/>
                    <a:pt x="11" y="46"/>
                    <a:pt x="11" y="42"/>
                  </a:cubicBezTo>
                  <a:cubicBezTo>
                    <a:pt x="11" y="38"/>
                    <a:pt x="10" y="33"/>
                    <a:pt x="10" y="29"/>
                  </a:cubicBezTo>
                  <a:cubicBezTo>
                    <a:pt x="10" y="28"/>
                    <a:pt x="11" y="28"/>
                    <a:pt x="11" y="28"/>
                  </a:cubicBezTo>
                  <a:cubicBezTo>
                    <a:pt x="11" y="26"/>
                    <a:pt x="10"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379"/>
            <p:cNvSpPr>
              <a:spLocks/>
            </p:cNvSpPr>
            <p:nvPr/>
          </p:nvSpPr>
          <p:spPr bwMode="auto">
            <a:xfrm>
              <a:off x="1379538" y="6624639"/>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380"/>
            <p:cNvSpPr>
              <a:spLocks/>
            </p:cNvSpPr>
            <p:nvPr/>
          </p:nvSpPr>
          <p:spPr bwMode="auto">
            <a:xfrm>
              <a:off x="1276351"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381"/>
            <p:cNvSpPr>
              <a:spLocks/>
            </p:cNvSpPr>
            <p:nvPr/>
          </p:nvSpPr>
          <p:spPr bwMode="auto">
            <a:xfrm>
              <a:off x="15430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382"/>
            <p:cNvSpPr>
              <a:spLocks/>
            </p:cNvSpPr>
            <p:nvPr/>
          </p:nvSpPr>
          <p:spPr bwMode="auto">
            <a:xfrm>
              <a:off x="2058988" y="6567489"/>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383"/>
            <p:cNvSpPr>
              <a:spLocks/>
            </p:cNvSpPr>
            <p:nvPr/>
          </p:nvSpPr>
          <p:spPr bwMode="auto">
            <a:xfrm>
              <a:off x="2146301" y="6624639"/>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384"/>
            <p:cNvSpPr>
              <a:spLocks/>
            </p:cNvSpPr>
            <p:nvPr/>
          </p:nvSpPr>
          <p:spPr bwMode="auto">
            <a:xfrm>
              <a:off x="21717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4"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385"/>
            <p:cNvSpPr>
              <a:spLocks/>
            </p:cNvSpPr>
            <p:nvPr/>
          </p:nvSpPr>
          <p:spPr bwMode="auto">
            <a:xfrm>
              <a:off x="227647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386"/>
            <p:cNvSpPr>
              <a:spLocks/>
            </p:cNvSpPr>
            <p:nvPr/>
          </p:nvSpPr>
          <p:spPr bwMode="auto">
            <a:xfrm>
              <a:off x="2305051" y="6624639"/>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387"/>
            <p:cNvSpPr>
              <a:spLocks/>
            </p:cNvSpPr>
            <p:nvPr/>
          </p:nvSpPr>
          <p:spPr bwMode="auto">
            <a:xfrm>
              <a:off x="2347913" y="6611939"/>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388"/>
            <p:cNvSpPr>
              <a:spLocks/>
            </p:cNvSpPr>
            <p:nvPr/>
          </p:nvSpPr>
          <p:spPr bwMode="auto">
            <a:xfrm>
              <a:off x="226377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389"/>
            <p:cNvSpPr>
              <a:spLocks/>
            </p:cNvSpPr>
            <p:nvPr/>
          </p:nvSpPr>
          <p:spPr bwMode="auto">
            <a:xfrm>
              <a:off x="2405063" y="6611939"/>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390"/>
            <p:cNvSpPr>
              <a:spLocks/>
            </p:cNvSpPr>
            <p:nvPr/>
          </p:nvSpPr>
          <p:spPr bwMode="auto">
            <a:xfrm>
              <a:off x="25019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391"/>
            <p:cNvSpPr>
              <a:spLocks/>
            </p:cNvSpPr>
            <p:nvPr/>
          </p:nvSpPr>
          <p:spPr bwMode="auto">
            <a:xfrm>
              <a:off x="26431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2"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392"/>
            <p:cNvSpPr>
              <a:spLocks/>
            </p:cNvSpPr>
            <p:nvPr/>
          </p:nvSpPr>
          <p:spPr bwMode="auto">
            <a:xfrm>
              <a:off x="2714626" y="6557964"/>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Freeform 393"/>
            <p:cNvSpPr>
              <a:spLocks/>
            </p:cNvSpPr>
            <p:nvPr/>
          </p:nvSpPr>
          <p:spPr bwMode="auto">
            <a:xfrm>
              <a:off x="2794001" y="6597651"/>
              <a:ext cx="33338" cy="195263"/>
            </a:xfrm>
            <a:custGeom>
              <a:avLst/>
              <a:gdLst>
                <a:gd name="T0" fmla="*/ 7 w 8"/>
                <a:gd name="T1" fmla="*/ 2 h 44"/>
                <a:gd name="T2" fmla="*/ 3 w 8"/>
                <a:gd name="T3" fmla="*/ 2 h 44"/>
                <a:gd name="T4" fmla="*/ 2 w 8"/>
                <a:gd name="T5" fmla="*/ 14 h 44"/>
                <a:gd name="T6" fmla="*/ 0 w 8"/>
                <a:gd name="T7" fmla="*/ 16 h 44"/>
                <a:gd name="T8" fmla="*/ 1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7" y="0"/>
                    <a:pt x="3" y="0"/>
                    <a:pt x="3" y="2"/>
                  </a:cubicBezTo>
                  <a:cubicBezTo>
                    <a:pt x="2" y="6"/>
                    <a:pt x="2" y="10"/>
                    <a:pt x="2" y="14"/>
                  </a:cubicBezTo>
                  <a:cubicBezTo>
                    <a:pt x="1" y="15"/>
                    <a:pt x="0" y="15"/>
                    <a:pt x="0" y="16"/>
                  </a:cubicBezTo>
                  <a:cubicBezTo>
                    <a:pt x="0" y="22"/>
                    <a:pt x="0" y="27"/>
                    <a:pt x="1" y="33"/>
                  </a:cubicBezTo>
                  <a:cubicBezTo>
                    <a:pt x="1"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Freeform 394"/>
            <p:cNvSpPr>
              <a:spLocks/>
            </p:cNvSpPr>
            <p:nvPr/>
          </p:nvSpPr>
          <p:spPr bwMode="auto">
            <a:xfrm>
              <a:off x="2884488" y="6545264"/>
              <a:ext cx="79375" cy="211138"/>
            </a:xfrm>
            <a:custGeom>
              <a:avLst/>
              <a:gdLst>
                <a:gd name="T0" fmla="*/ 18 w 19"/>
                <a:gd name="T1" fmla="*/ 44 h 48"/>
                <a:gd name="T2" fmla="*/ 16 w 19"/>
                <a:gd name="T3" fmla="*/ 17 h 48"/>
                <a:gd name="T4" fmla="*/ 10 w 19"/>
                <a:gd name="T5" fmla="*/ 15 h 48"/>
                <a:gd name="T6" fmla="*/ 10 w 19"/>
                <a:gd name="T7" fmla="*/ 15 h 48"/>
                <a:gd name="T8" fmla="*/ 9 w 19"/>
                <a:gd name="T9" fmla="*/ 16 h 48"/>
                <a:gd name="T10" fmla="*/ 10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10" y="8"/>
                    <a:pt x="10" y="4"/>
                  </a:cubicBezTo>
                  <a:cubicBezTo>
                    <a:pt x="10" y="1"/>
                    <a:pt x="5" y="0"/>
                    <a:pt x="4" y="3"/>
                  </a:cubicBezTo>
                  <a:cubicBezTo>
                    <a:pt x="3" y="12"/>
                    <a:pt x="2" y="21"/>
                    <a:pt x="1" y="30"/>
                  </a:cubicBezTo>
                  <a:cubicBezTo>
                    <a:pt x="1" y="29"/>
                    <a:pt x="0" y="30"/>
                    <a:pt x="0" y="31"/>
                  </a:cubicBezTo>
                  <a:cubicBezTo>
                    <a:pt x="0" y="35"/>
                    <a:pt x="0" y="39"/>
                    <a:pt x="0" y="43"/>
                  </a:cubicBezTo>
                  <a:cubicBezTo>
                    <a:pt x="0" y="44"/>
                    <a:pt x="1" y="44"/>
                    <a:pt x="2" y="43"/>
                  </a:cubicBezTo>
                  <a:cubicBezTo>
                    <a:pt x="2" y="47"/>
                    <a:pt x="8"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Freeform 395"/>
            <p:cNvSpPr>
              <a:spLocks/>
            </p:cNvSpPr>
            <p:nvPr/>
          </p:nvSpPr>
          <p:spPr bwMode="auto">
            <a:xfrm>
              <a:off x="3038476" y="6611939"/>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Freeform 396"/>
            <p:cNvSpPr>
              <a:spLocks/>
            </p:cNvSpPr>
            <p:nvPr/>
          </p:nvSpPr>
          <p:spPr bwMode="auto">
            <a:xfrm>
              <a:off x="3101976" y="6597651"/>
              <a:ext cx="58738" cy="177800"/>
            </a:xfrm>
            <a:custGeom>
              <a:avLst/>
              <a:gdLst>
                <a:gd name="T0" fmla="*/ 8 w 14"/>
                <a:gd name="T1" fmla="*/ 6 h 40"/>
                <a:gd name="T2" fmla="*/ 7 w 14"/>
                <a:gd name="T3" fmla="*/ 3 h 40"/>
                <a:gd name="T4" fmla="*/ 1 w 14"/>
                <a:gd name="T5" fmla="*/ 5 h 40"/>
                <a:gd name="T6" fmla="*/ 3 w 14"/>
                <a:gd name="T7" fmla="*/ 29 h 40"/>
                <a:gd name="T8" fmla="*/ 5 w 14"/>
                <a:gd name="T9" fmla="*/ 31 h 40"/>
                <a:gd name="T10" fmla="*/ 6 w 14"/>
                <a:gd name="T11" fmla="*/ 37 h 40"/>
                <a:gd name="T12" fmla="*/ 11 w 14"/>
                <a:gd name="T13" fmla="*/ 37 h 40"/>
                <a:gd name="T14" fmla="*/ 14 w 14"/>
                <a:gd name="T15" fmla="*/ 9 h 40"/>
                <a:gd name="T16" fmla="*/ 8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8" y="6"/>
                  </a:moveTo>
                  <a:cubicBezTo>
                    <a:pt x="7"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0" y="40"/>
                    <a:pt x="11" y="37"/>
                  </a:cubicBezTo>
                  <a:cubicBezTo>
                    <a:pt x="12" y="28"/>
                    <a:pt x="12" y="18"/>
                    <a:pt x="14" y="9"/>
                  </a:cubicBezTo>
                  <a:cubicBezTo>
                    <a:pt x="14"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397"/>
            <p:cNvSpPr>
              <a:spLocks/>
            </p:cNvSpPr>
            <p:nvPr/>
          </p:nvSpPr>
          <p:spPr bwMode="auto">
            <a:xfrm>
              <a:off x="3176588" y="6594476"/>
              <a:ext cx="63500" cy="228600"/>
            </a:xfrm>
            <a:custGeom>
              <a:avLst/>
              <a:gdLst>
                <a:gd name="T0" fmla="*/ 7 w 15"/>
                <a:gd name="T1" fmla="*/ 4 h 52"/>
                <a:gd name="T2" fmla="*/ 6 w 15"/>
                <a:gd name="T3" fmla="*/ 11 h 52"/>
                <a:gd name="T4" fmla="*/ 2 w 15"/>
                <a:gd name="T5" fmla="*/ 13 h 52"/>
                <a:gd name="T6" fmla="*/ 1 w 15"/>
                <a:gd name="T7" fmla="*/ 23 h 52"/>
                <a:gd name="T8" fmla="*/ 3 w 15"/>
                <a:gd name="T9" fmla="*/ 25 h 52"/>
                <a:gd name="T10" fmla="*/ 4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6" y="11"/>
                  </a:cubicBezTo>
                  <a:cubicBezTo>
                    <a:pt x="4" y="11"/>
                    <a:pt x="2" y="11"/>
                    <a:pt x="2" y="13"/>
                  </a:cubicBezTo>
                  <a:cubicBezTo>
                    <a:pt x="2" y="16"/>
                    <a:pt x="3" y="20"/>
                    <a:pt x="1" y="23"/>
                  </a:cubicBezTo>
                  <a:cubicBezTo>
                    <a:pt x="0" y="24"/>
                    <a:pt x="2" y="26"/>
                    <a:pt x="3" y="25"/>
                  </a:cubicBezTo>
                  <a:cubicBezTo>
                    <a:pt x="2" y="33"/>
                    <a:pt x="2" y="41"/>
                    <a:pt x="4"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398"/>
            <p:cNvSpPr>
              <a:spLocks/>
            </p:cNvSpPr>
            <p:nvPr/>
          </p:nvSpPr>
          <p:spPr bwMode="auto">
            <a:xfrm>
              <a:off x="2984501" y="6611939"/>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399"/>
            <p:cNvSpPr>
              <a:spLocks/>
            </p:cNvSpPr>
            <p:nvPr/>
          </p:nvSpPr>
          <p:spPr bwMode="auto">
            <a:xfrm>
              <a:off x="2589213" y="6624639"/>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6"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400"/>
            <p:cNvSpPr>
              <a:spLocks/>
            </p:cNvSpPr>
            <p:nvPr/>
          </p:nvSpPr>
          <p:spPr bwMode="auto">
            <a:xfrm>
              <a:off x="2484438"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401"/>
            <p:cNvSpPr>
              <a:spLocks/>
            </p:cNvSpPr>
            <p:nvPr/>
          </p:nvSpPr>
          <p:spPr bwMode="auto">
            <a:xfrm>
              <a:off x="2755901" y="6629401"/>
              <a:ext cx="41275" cy="146050"/>
            </a:xfrm>
            <a:custGeom>
              <a:avLst/>
              <a:gdLst>
                <a:gd name="T0" fmla="*/ 2 w 10"/>
                <a:gd name="T1" fmla="*/ 5 h 33"/>
                <a:gd name="T2" fmla="*/ 2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9" y="27"/>
                  </a:cubicBezTo>
                  <a:cubicBezTo>
                    <a:pt x="7"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402"/>
            <p:cNvSpPr>
              <a:spLocks/>
            </p:cNvSpPr>
            <p:nvPr/>
          </p:nvSpPr>
          <p:spPr bwMode="auto">
            <a:xfrm>
              <a:off x="3273426" y="6567489"/>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4" y="16"/>
                    <a:pt x="3" y="17"/>
                  </a:cubicBezTo>
                  <a:cubicBezTo>
                    <a:pt x="0" y="27"/>
                    <a:pt x="0" y="36"/>
                    <a:pt x="5" y="46"/>
                  </a:cubicBezTo>
                  <a:cubicBezTo>
                    <a:pt x="7" y="50"/>
                    <a:pt x="13" y="46"/>
                    <a:pt x="11" y="42"/>
                  </a:cubicBezTo>
                  <a:cubicBezTo>
                    <a:pt x="9"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403"/>
            <p:cNvSpPr>
              <a:spLocks/>
            </p:cNvSpPr>
            <p:nvPr/>
          </p:nvSpPr>
          <p:spPr bwMode="auto">
            <a:xfrm>
              <a:off x="3360738" y="6624639"/>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404"/>
            <p:cNvSpPr>
              <a:spLocks/>
            </p:cNvSpPr>
            <p:nvPr/>
          </p:nvSpPr>
          <p:spPr bwMode="auto">
            <a:xfrm>
              <a:off x="3384551" y="6607176"/>
              <a:ext cx="79375" cy="233363"/>
            </a:xfrm>
            <a:custGeom>
              <a:avLst/>
              <a:gdLst>
                <a:gd name="T0" fmla="*/ 17 w 19"/>
                <a:gd name="T1" fmla="*/ 46 h 53"/>
                <a:gd name="T2" fmla="*/ 12 w 19"/>
                <a:gd name="T3" fmla="*/ 14 h 53"/>
                <a:gd name="T4" fmla="*/ 12 w 19"/>
                <a:gd name="T5" fmla="*/ 13 h 53"/>
                <a:gd name="T6" fmla="*/ 12 w 19"/>
                <a:gd name="T7" fmla="*/ 4 h 53"/>
                <a:gd name="T8" fmla="*/ 7 w 19"/>
                <a:gd name="T9" fmla="*/ 4 h 53"/>
                <a:gd name="T10" fmla="*/ 8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2" y="12"/>
                    <a:pt x="12" y="4"/>
                  </a:cubicBezTo>
                  <a:cubicBezTo>
                    <a:pt x="12" y="0"/>
                    <a:pt x="7" y="0"/>
                    <a:pt x="7" y="4"/>
                  </a:cubicBezTo>
                  <a:cubicBezTo>
                    <a:pt x="7" y="12"/>
                    <a:pt x="7" y="10"/>
                    <a:pt x="8"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5" y="30"/>
                    <a:pt x="6" y="25"/>
                  </a:cubicBezTo>
                  <a:cubicBezTo>
                    <a:pt x="6" y="33"/>
                    <a:pt x="7" y="41"/>
                    <a:pt x="10" y="48"/>
                  </a:cubicBezTo>
                  <a:cubicBezTo>
                    <a:pt x="12"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405"/>
            <p:cNvSpPr>
              <a:spLocks/>
            </p:cNvSpPr>
            <p:nvPr/>
          </p:nvSpPr>
          <p:spPr bwMode="auto">
            <a:xfrm>
              <a:off x="3489326" y="6726239"/>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 name="Freeform 407"/>
            <p:cNvSpPr>
              <a:spLocks/>
            </p:cNvSpPr>
            <p:nvPr/>
          </p:nvSpPr>
          <p:spPr bwMode="auto">
            <a:xfrm>
              <a:off x="3517900" y="6624638"/>
              <a:ext cx="42863"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 name="Freeform 408"/>
            <p:cNvSpPr>
              <a:spLocks/>
            </p:cNvSpPr>
            <p:nvPr/>
          </p:nvSpPr>
          <p:spPr bwMode="auto">
            <a:xfrm>
              <a:off x="3556000"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6"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3" y="55"/>
                    <a:pt x="12" y="52"/>
                  </a:cubicBezTo>
                  <a:cubicBezTo>
                    <a:pt x="12"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 name="Freeform 409"/>
            <p:cNvSpPr>
              <a:spLocks/>
            </p:cNvSpPr>
            <p:nvPr/>
          </p:nvSpPr>
          <p:spPr bwMode="auto">
            <a:xfrm>
              <a:off x="3476625"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 name="Freeform 410"/>
            <p:cNvSpPr>
              <a:spLocks/>
            </p:cNvSpPr>
            <p:nvPr/>
          </p:nvSpPr>
          <p:spPr bwMode="auto">
            <a:xfrm>
              <a:off x="36179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9"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411"/>
            <p:cNvSpPr>
              <a:spLocks/>
            </p:cNvSpPr>
            <p:nvPr/>
          </p:nvSpPr>
          <p:spPr bwMode="auto">
            <a:xfrm>
              <a:off x="3714750"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412"/>
            <p:cNvSpPr>
              <a:spLocks/>
            </p:cNvSpPr>
            <p:nvPr/>
          </p:nvSpPr>
          <p:spPr bwMode="auto">
            <a:xfrm>
              <a:off x="3856038"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8" y="8"/>
                    <a:pt x="6" y="14"/>
                    <a:pt x="5" y="21"/>
                  </a:cubicBezTo>
                  <a:cubicBezTo>
                    <a:pt x="3"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413"/>
            <p:cNvSpPr>
              <a:spLocks/>
            </p:cNvSpPr>
            <p:nvPr/>
          </p:nvSpPr>
          <p:spPr bwMode="auto">
            <a:xfrm>
              <a:off x="3922713"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8"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414"/>
            <p:cNvSpPr>
              <a:spLocks/>
            </p:cNvSpPr>
            <p:nvPr/>
          </p:nvSpPr>
          <p:spPr bwMode="auto">
            <a:xfrm>
              <a:off x="4006850"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415"/>
            <p:cNvSpPr>
              <a:spLocks/>
            </p:cNvSpPr>
            <p:nvPr/>
          </p:nvSpPr>
          <p:spPr bwMode="auto">
            <a:xfrm>
              <a:off x="4098925" y="6545263"/>
              <a:ext cx="74613" cy="211138"/>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0"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416"/>
            <p:cNvSpPr>
              <a:spLocks/>
            </p:cNvSpPr>
            <p:nvPr/>
          </p:nvSpPr>
          <p:spPr bwMode="auto">
            <a:xfrm>
              <a:off x="42529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417"/>
            <p:cNvSpPr>
              <a:spLocks/>
            </p:cNvSpPr>
            <p:nvPr/>
          </p:nvSpPr>
          <p:spPr bwMode="auto">
            <a:xfrm>
              <a:off x="4314825"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418"/>
            <p:cNvSpPr>
              <a:spLocks/>
            </p:cNvSpPr>
            <p:nvPr/>
          </p:nvSpPr>
          <p:spPr bwMode="auto">
            <a:xfrm>
              <a:off x="4386263"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7" y="9"/>
                    <a:pt x="6" y="11"/>
                  </a:cubicBezTo>
                  <a:cubicBezTo>
                    <a:pt x="5" y="11"/>
                    <a:pt x="3"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419"/>
            <p:cNvSpPr>
              <a:spLocks/>
            </p:cNvSpPr>
            <p:nvPr/>
          </p:nvSpPr>
          <p:spPr bwMode="auto">
            <a:xfrm>
              <a:off x="419893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0"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420"/>
            <p:cNvSpPr>
              <a:spLocks/>
            </p:cNvSpPr>
            <p:nvPr/>
          </p:nvSpPr>
          <p:spPr bwMode="auto">
            <a:xfrm>
              <a:off x="3802063"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421"/>
            <p:cNvSpPr>
              <a:spLocks/>
            </p:cNvSpPr>
            <p:nvPr/>
          </p:nvSpPr>
          <p:spPr bwMode="auto">
            <a:xfrm>
              <a:off x="36972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422"/>
            <p:cNvSpPr>
              <a:spLocks/>
            </p:cNvSpPr>
            <p:nvPr/>
          </p:nvSpPr>
          <p:spPr bwMode="auto">
            <a:xfrm>
              <a:off x="3963988" y="6629401"/>
              <a:ext cx="46038" cy="146050"/>
            </a:xfrm>
            <a:custGeom>
              <a:avLst/>
              <a:gdLst>
                <a:gd name="T0" fmla="*/ 3 w 11"/>
                <a:gd name="T1" fmla="*/ 5 h 33"/>
                <a:gd name="T2" fmla="*/ 3 w 11"/>
                <a:gd name="T3" fmla="*/ 29 h 33"/>
                <a:gd name="T4" fmla="*/ 9 w 11"/>
                <a:gd name="T5" fmla="*/ 27 h 33"/>
                <a:gd name="T6" fmla="*/ 9 w 11"/>
                <a:gd name="T7" fmla="*/ 6 h 33"/>
                <a:gd name="T8" fmla="*/ 3 w 11"/>
                <a:gd name="T9" fmla="*/ 5 h 33"/>
              </a:gdLst>
              <a:ahLst/>
              <a:cxnLst>
                <a:cxn ang="0">
                  <a:pos x="T0" y="T1"/>
                </a:cxn>
                <a:cxn ang="0">
                  <a:pos x="T2" y="T3"/>
                </a:cxn>
                <a:cxn ang="0">
                  <a:pos x="T4" y="T5"/>
                </a:cxn>
                <a:cxn ang="0">
                  <a:pos x="T6" y="T7"/>
                </a:cxn>
                <a:cxn ang="0">
                  <a:pos x="T8" y="T9"/>
                </a:cxn>
              </a:cxnLst>
              <a:rect l="0" t="0" r="r" b="b"/>
              <a:pathLst>
                <a:path w="11" h="33">
                  <a:moveTo>
                    <a:pt x="3" y="5"/>
                  </a:moveTo>
                  <a:cubicBezTo>
                    <a:pt x="0" y="12"/>
                    <a:pt x="1" y="21"/>
                    <a:pt x="3" y="29"/>
                  </a:cubicBezTo>
                  <a:cubicBezTo>
                    <a:pt x="4" y="33"/>
                    <a:pt x="10" y="31"/>
                    <a:pt x="9" y="27"/>
                  </a:cubicBezTo>
                  <a:cubicBezTo>
                    <a:pt x="8" y="20"/>
                    <a:pt x="7" y="13"/>
                    <a:pt x="9" y="6"/>
                  </a:cubicBezTo>
                  <a:cubicBezTo>
                    <a:pt x="11"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423"/>
            <p:cNvSpPr>
              <a:spLocks/>
            </p:cNvSpPr>
            <p:nvPr/>
          </p:nvSpPr>
          <p:spPr bwMode="auto">
            <a:xfrm>
              <a:off x="4486275" y="6567488"/>
              <a:ext cx="61913" cy="220663"/>
            </a:xfrm>
            <a:custGeom>
              <a:avLst/>
              <a:gdLst>
                <a:gd name="T0" fmla="*/ 10 w 15"/>
                <a:gd name="T1" fmla="*/ 28 h 50"/>
                <a:gd name="T2" fmla="*/ 13 w 15"/>
                <a:gd name="T3" fmla="*/ 6 h 50"/>
                <a:gd name="T4" fmla="*/ 6 w 15"/>
                <a:gd name="T5" fmla="*/ 4 h 50"/>
                <a:gd name="T6" fmla="*/ 4 w 15"/>
                <a:gd name="T7" fmla="*/ 15 h 50"/>
                <a:gd name="T8" fmla="*/ 3 w 15"/>
                <a:gd name="T9" fmla="*/ 17 h 50"/>
                <a:gd name="T10" fmla="*/ 4 w 15"/>
                <a:gd name="T11" fmla="*/ 46 h 50"/>
                <a:gd name="T12" fmla="*/ 11 w 15"/>
                <a:gd name="T13" fmla="*/ 42 h 50"/>
                <a:gd name="T14" fmla="*/ 8 w 15"/>
                <a:gd name="T15" fmla="*/ 30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0"/>
                    <a:pt x="11" y="13"/>
                    <a:pt x="13" y="6"/>
                  </a:cubicBezTo>
                  <a:cubicBezTo>
                    <a:pt x="15"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424"/>
            <p:cNvSpPr>
              <a:spLocks/>
            </p:cNvSpPr>
            <p:nvPr/>
          </p:nvSpPr>
          <p:spPr bwMode="auto">
            <a:xfrm>
              <a:off x="4573588" y="6624638"/>
              <a:ext cx="33338" cy="141288"/>
            </a:xfrm>
            <a:custGeom>
              <a:avLst/>
              <a:gdLst>
                <a:gd name="T0" fmla="*/ 5 w 8"/>
                <a:gd name="T1" fmla="*/ 4 h 32"/>
                <a:gd name="T2" fmla="*/ 0 w 8"/>
                <a:gd name="T3" fmla="*/ 5 h 32"/>
                <a:gd name="T4" fmla="*/ 3 w 8"/>
                <a:gd name="T5" fmla="*/ 29 h 32"/>
                <a:gd name="T6" fmla="*/ 7 w 8"/>
                <a:gd name="T7" fmla="*/ 29 h 32"/>
                <a:gd name="T8" fmla="*/ 5 w 8"/>
                <a:gd name="T9" fmla="*/ 4 h 32"/>
              </a:gdLst>
              <a:ahLst/>
              <a:cxnLst>
                <a:cxn ang="0">
                  <a:pos x="T0" y="T1"/>
                </a:cxn>
                <a:cxn ang="0">
                  <a:pos x="T2" y="T3"/>
                </a:cxn>
                <a:cxn ang="0">
                  <a:pos x="T4" y="T5"/>
                </a:cxn>
                <a:cxn ang="0">
                  <a:pos x="T6" y="T7"/>
                </a:cxn>
                <a:cxn ang="0">
                  <a:pos x="T8" y="T9"/>
                </a:cxn>
              </a:cxnLst>
              <a:rect l="0" t="0" r="r" b="b"/>
              <a:pathLst>
                <a:path w="8" h="32">
                  <a:moveTo>
                    <a:pt x="5" y="4"/>
                  </a:moveTo>
                  <a:cubicBezTo>
                    <a:pt x="5" y="0"/>
                    <a:pt x="0" y="2"/>
                    <a:pt x="0" y="5"/>
                  </a:cubicBezTo>
                  <a:cubicBezTo>
                    <a:pt x="2" y="13"/>
                    <a:pt x="2" y="21"/>
                    <a:pt x="3" y="29"/>
                  </a:cubicBezTo>
                  <a:cubicBezTo>
                    <a:pt x="3" y="32"/>
                    <a:pt x="7" y="32"/>
                    <a:pt x="7" y="29"/>
                  </a:cubicBezTo>
                  <a:cubicBezTo>
                    <a:pt x="8" y="20"/>
                    <a:pt x="7" y="12"/>
                    <a:pt x="5"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425"/>
            <p:cNvSpPr>
              <a:spLocks/>
            </p:cNvSpPr>
            <p:nvPr/>
          </p:nvSpPr>
          <p:spPr bwMode="auto">
            <a:xfrm>
              <a:off x="4598988" y="6607176"/>
              <a:ext cx="79375" cy="233363"/>
            </a:xfrm>
            <a:custGeom>
              <a:avLst/>
              <a:gdLst>
                <a:gd name="T0" fmla="*/ 17 w 19"/>
                <a:gd name="T1" fmla="*/ 46 h 53"/>
                <a:gd name="T2" fmla="*/ 12 w 19"/>
                <a:gd name="T3" fmla="*/ 14 h 53"/>
                <a:gd name="T4" fmla="*/ 11 w 19"/>
                <a:gd name="T5" fmla="*/ 13 h 53"/>
                <a:gd name="T6" fmla="*/ 11 w 19"/>
                <a:gd name="T7" fmla="*/ 4 h 53"/>
                <a:gd name="T8" fmla="*/ 7 w 19"/>
                <a:gd name="T9" fmla="*/ 4 h 53"/>
                <a:gd name="T10" fmla="*/ 7 w 19"/>
                <a:gd name="T11" fmla="*/ 12 h 53"/>
                <a:gd name="T12" fmla="*/ 6 w 19"/>
                <a:gd name="T13" fmla="*/ 14 h 53"/>
                <a:gd name="T14" fmla="*/ 6 w 19"/>
                <a:gd name="T15" fmla="*/ 22 h 53"/>
                <a:gd name="T16" fmla="*/ 4 w 19"/>
                <a:gd name="T17" fmla="*/ 22 h 53"/>
                <a:gd name="T18" fmla="*/ 0 w 19"/>
                <a:gd name="T19" fmla="*/ 39 h 53"/>
                <a:gd name="T20" fmla="*/ 2 w 19"/>
                <a:gd name="T21" fmla="*/ 39 h 53"/>
                <a:gd name="T22" fmla="*/ 5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1" y="13"/>
                  </a:cubicBezTo>
                  <a:cubicBezTo>
                    <a:pt x="11" y="10"/>
                    <a:pt x="11" y="12"/>
                    <a:pt x="11" y="4"/>
                  </a:cubicBezTo>
                  <a:cubicBezTo>
                    <a:pt x="11" y="0"/>
                    <a:pt x="7" y="0"/>
                    <a:pt x="7" y="4"/>
                  </a:cubicBezTo>
                  <a:cubicBezTo>
                    <a:pt x="7" y="12"/>
                    <a:pt x="7" y="10"/>
                    <a:pt x="7" y="12"/>
                  </a:cubicBezTo>
                  <a:cubicBezTo>
                    <a:pt x="7" y="13"/>
                    <a:pt x="6" y="13"/>
                    <a:pt x="6" y="14"/>
                  </a:cubicBezTo>
                  <a:cubicBezTo>
                    <a:pt x="6" y="16"/>
                    <a:pt x="6" y="19"/>
                    <a:pt x="6" y="22"/>
                  </a:cubicBezTo>
                  <a:cubicBezTo>
                    <a:pt x="5" y="21"/>
                    <a:pt x="4" y="22"/>
                    <a:pt x="4" y="22"/>
                  </a:cubicBezTo>
                  <a:cubicBezTo>
                    <a:pt x="2" y="28"/>
                    <a:pt x="2" y="33"/>
                    <a:pt x="0" y="39"/>
                  </a:cubicBezTo>
                  <a:cubicBezTo>
                    <a:pt x="0" y="40"/>
                    <a:pt x="2" y="40"/>
                    <a:pt x="2" y="39"/>
                  </a:cubicBezTo>
                  <a:cubicBezTo>
                    <a:pt x="3" y="35"/>
                    <a:pt x="4" y="30"/>
                    <a:pt x="5"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426"/>
            <p:cNvSpPr>
              <a:spLocks/>
            </p:cNvSpPr>
            <p:nvPr/>
          </p:nvSpPr>
          <p:spPr bwMode="auto">
            <a:xfrm>
              <a:off x="4699000" y="6726238"/>
              <a:ext cx="28575" cy="128588"/>
            </a:xfrm>
            <a:custGeom>
              <a:avLst/>
              <a:gdLst>
                <a:gd name="T0" fmla="*/ 6 w 7"/>
                <a:gd name="T1" fmla="*/ 3 h 29"/>
                <a:gd name="T2" fmla="*/ 1 w 7"/>
                <a:gd name="T3" fmla="*/ 3 h 29"/>
                <a:gd name="T4" fmla="*/ 0 w 7"/>
                <a:gd name="T5" fmla="*/ 25 h 29"/>
                <a:gd name="T6" fmla="*/ 7 w 7"/>
                <a:gd name="T7" fmla="*/ 25 h 29"/>
                <a:gd name="T8" fmla="*/ 6 w 7"/>
                <a:gd name="T9" fmla="*/ 3 h 29"/>
              </a:gdLst>
              <a:ahLst/>
              <a:cxnLst>
                <a:cxn ang="0">
                  <a:pos x="T0" y="T1"/>
                </a:cxn>
                <a:cxn ang="0">
                  <a:pos x="T2" y="T3"/>
                </a:cxn>
                <a:cxn ang="0">
                  <a:pos x="T4" y="T5"/>
                </a:cxn>
                <a:cxn ang="0">
                  <a:pos x="T6" y="T7"/>
                </a:cxn>
                <a:cxn ang="0">
                  <a:pos x="T8" y="T9"/>
                </a:cxn>
              </a:cxnLst>
              <a:rect l="0" t="0" r="r" b="b"/>
              <a:pathLst>
                <a:path w="7" h="29">
                  <a:moveTo>
                    <a:pt x="6" y="3"/>
                  </a:moveTo>
                  <a:cubicBezTo>
                    <a:pt x="5" y="0"/>
                    <a:pt x="2" y="0"/>
                    <a:pt x="1" y="3"/>
                  </a:cubicBezTo>
                  <a:cubicBezTo>
                    <a:pt x="1" y="10"/>
                    <a:pt x="0" y="21"/>
                    <a:pt x="0" y="25"/>
                  </a:cubicBezTo>
                  <a:cubicBezTo>
                    <a:pt x="0" y="29"/>
                    <a:pt x="7" y="29"/>
                    <a:pt x="7" y="25"/>
                  </a:cubicBezTo>
                  <a:cubicBezTo>
                    <a:pt x="7"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427"/>
            <p:cNvSpPr>
              <a:spLocks/>
            </p:cNvSpPr>
            <p:nvPr/>
          </p:nvSpPr>
          <p:spPr bwMode="auto">
            <a:xfrm>
              <a:off x="4727575" y="6624638"/>
              <a:ext cx="41275" cy="176213"/>
            </a:xfrm>
            <a:custGeom>
              <a:avLst/>
              <a:gdLst>
                <a:gd name="T0" fmla="*/ 3 w 10"/>
                <a:gd name="T1" fmla="*/ 3 h 40"/>
                <a:gd name="T2" fmla="*/ 1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1" y="14"/>
                    <a:pt x="0" y="24"/>
                    <a:pt x="1"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428"/>
            <p:cNvSpPr>
              <a:spLocks/>
            </p:cNvSpPr>
            <p:nvPr/>
          </p:nvSpPr>
          <p:spPr bwMode="auto">
            <a:xfrm>
              <a:off x="4768850"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429"/>
            <p:cNvSpPr>
              <a:spLocks/>
            </p:cNvSpPr>
            <p:nvPr/>
          </p:nvSpPr>
          <p:spPr bwMode="auto">
            <a:xfrm>
              <a:off x="4686300"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430"/>
            <p:cNvSpPr>
              <a:spLocks/>
            </p:cNvSpPr>
            <p:nvPr/>
          </p:nvSpPr>
          <p:spPr bwMode="auto">
            <a:xfrm>
              <a:off x="4827588"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431"/>
            <p:cNvSpPr>
              <a:spLocks/>
            </p:cNvSpPr>
            <p:nvPr/>
          </p:nvSpPr>
          <p:spPr bwMode="auto">
            <a:xfrm>
              <a:off x="4927600" y="6686551"/>
              <a:ext cx="33338" cy="136525"/>
            </a:xfrm>
            <a:custGeom>
              <a:avLst/>
              <a:gdLst>
                <a:gd name="T0" fmla="*/ 0 w 8"/>
                <a:gd name="T1" fmla="*/ 5 h 31"/>
                <a:gd name="T2" fmla="*/ 1 w 8"/>
                <a:gd name="T3" fmla="*/ 27 h 31"/>
                <a:gd name="T4" fmla="*/ 6 w 8"/>
                <a:gd name="T5" fmla="*/ 27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6" y="27"/>
                  </a:cubicBezTo>
                  <a:cubicBezTo>
                    <a:pt x="7" y="20"/>
                    <a:pt x="7" y="12"/>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432"/>
            <p:cNvSpPr>
              <a:spLocks/>
            </p:cNvSpPr>
            <p:nvPr/>
          </p:nvSpPr>
          <p:spPr bwMode="auto">
            <a:xfrm>
              <a:off x="5068888" y="6562726"/>
              <a:ext cx="55563" cy="234950"/>
            </a:xfrm>
            <a:custGeom>
              <a:avLst/>
              <a:gdLst>
                <a:gd name="T0" fmla="*/ 10 w 13"/>
                <a:gd name="T1" fmla="*/ 1 h 53"/>
                <a:gd name="T2" fmla="*/ 4 w 13"/>
                <a:gd name="T3" fmla="*/ 21 h 53"/>
                <a:gd name="T4" fmla="*/ 0 w 13"/>
                <a:gd name="T5" fmla="*/ 24 h 53"/>
                <a:gd name="T6" fmla="*/ 3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5" y="14"/>
                    <a:pt x="4" y="21"/>
                  </a:cubicBezTo>
                  <a:cubicBezTo>
                    <a:pt x="2" y="21"/>
                    <a:pt x="0" y="22"/>
                    <a:pt x="0" y="24"/>
                  </a:cubicBezTo>
                  <a:cubicBezTo>
                    <a:pt x="0" y="31"/>
                    <a:pt x="1" y="38"/>
                    <a:pt x="3" y="44"/>
                  </a:cubicBezTo>
                  <a:cubicBezTo>
                    <a:pt x="4" y="45"/>
                    <a:pt x="4" y="45"/>
                    <a:pt x="4" y="45"/>
                  </a:cubicBezTo>
                  <a:cubicBezTo>
                    <a:pt x="4" y="46"/>
                    <a:pt x="4" y="46"/>
                    <a:pt x="5" y="46"/>
                  </a:cubicBezTo>
                  <a:cubicBezTo>
                    <a:pt x="5"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433"/>
            <p:cNvSpPr>
              <a:spLocks/>
            </p:cNvSpPr>
            <p:nvPr/>
          </p:nvSpPr>
          <p:spPr bwMode="auto">
            <a:xfrm>
              <a:off x="5135563" y="6557963"/>
              <a:ext cx="71438" cy="212725"/>
            </a:xfrm>
            <a:custGeom>
              <a:avLst/>
              <a:gdLst>
                <a:gd name="T0" fmla="*/ 12 w 17"/>
                <a:gd name="T1" fmla="*/ 2 h 48"/>
                <a:gd name="T2" fmla="*/ 1 w 17"/>
                <a:gd name="T3" fmla="*/ 44 h 48"/>
                <a:gd name="T4" fmla="*/ 6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6" y="44"/>
                  </a:cubicBezTo>
                  <a:cubicBezTo>
                    <a:pt x="7" y="30"/>
                    <a:pt x="8" y="16"/>
                    <a:pt x="15" y="4"/>
                  </a:cubicBezTo>
                  <a:cubicBezTo>
                    <a:pt x="17"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434"/>
            <p:cNvSpPr>
              <a:spLocks/>
            </p:cNvSpPr>
            <p:nvPr/>
          </p:nvSpPr>
          <p:spPr bwMode="auto">
            <a:xfrm>
              <a:off x="5219700"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1" y="14"/>
                  </a:cubicBezTo>
                  <a:cubicBezTo>
                    <a:pt x="0" y="15"/>
                    <a:pt x="0" y="15"/>
                    <a:pt x="0" y="16"/>
                  </a:cubicBezTo>
                  <a:cubicBezTo>
                    <a:pt x="0" y="22"/>
                    <a:pt x="0" y="27"/>
                    <a:pt x="0" y="33"/>
                  </a:cubicBezTo>
                  <a:cubicBezTo>
                    <a:pt x="0" y="34"/>
                    <a:pt x="0" y="35"/>
                    <a:pt x="1" y="35"/>
                  </a:cubicBezTo>
                  <a:cubicBezTo>
                    <a:pt x="1" y="37"/>
                    <a:pt x="1" y="39"/>
                    <a:pt x="2"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435"/>
            <p:cNvSpPr>
              <a:spLocks/>
            </p:cNvSpPr>
            <p:nvPr/>
          </p:nvSpPr>
          <p:spPr bwMode="auto">
            <a:xfrm>
              <a:off x="5307013" y="6545263"/>
              <a:ext cx="79375" cy="211138"/>
            </a:xfrm>
            <a:custGeom>
              <a:avLst/>
              <a:gdLst>
                <a:gd name="T0" fmla="*/ 18 w 19"/>
                <a:gd name="T1" fmla="*/ 44 h 48"/>
                <a:gd name="T2" fmla="*/ 17 w 19"/>
                <a:gd name="T3" fmla="*/ 17 h 48"/>
                <a:gd name="T4" fmla="*/ 10 w 19"/>
                <a:gd name="T5" fmla="*/ 15 h 48"/>
                <a:gd name="T6" fmla="*/ 10 w 19"/>
                <a:gd name="T7" fmla="*/ 15 h 48"/>
                <a:gd name="T8" fmla="*/ 9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7" y="13"/>
                    <a:pt x="11" y="11"/>
                    <a:pt x="10" y="15"/>
                  </a:cubicBezTo>
                  <a:cubicBezTo>
                    <a:pt x="10" y="15"/>
                    <a:pt x="10" y="15"/>
                    <a:pt x="10" y="15"/>
                  </a:cubicBezTo>
                  <a:cubicBezTo>
                    <a:pt x="9" y="16"/>
                    <a:pt x="9" y="16"/>
                    <a:pt x="9"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436"/>
            <p:cNvSpPr>
              <a:spLocks/>
            </p:cNvSpPr>
            <p:nvPr/>
          </p:nvSpPr>
          <p:spPr bwMode="auto">
            <a:xfrm>
              <a:off x="5461000" y="6611938"/>
              <a:ext cx="25400" cy="144463"/>
            </a:xfrm>
            <a:custGeom>
              <a:avLst/>
              <a:gdLst>
                <a:gd name="T0" fmla="*/ 5 w 6"/>
                <a:gd name="T1" fmla="*/ 3 h 33"/>
                <a:gd name="T2" fmla="*/ 1 w 6"/>
                <a:gd name="T3" fmla="*/ 3 h 33"/>
                <a:gd name="T4" fmla="*/ 1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1" y="3"/>
                  </a:cubicBezTo>
                  <a:cubicBezTo>
                    <a:pt x="0" y="12"/>
                    <a:pt x="0" y="21"/>
                    <a:pt x="1"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437"/>
            <p:cNvSpPr>
              <a:spLocks/>
            </p:cNvSpPr>
            <p:nvPr/>
          </p:nvSpPr>
          <p:spPr bwMode="auto">
            <a:xfrm>
              <a:off x="5524500"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8" y="4"/>
                    <a:pt x="7" y="3"/>
                  </a:cubicBezTo>
                  <a:cubicBezTo>
                    <a:pt x="6" y="0"/>
                    <a:pt x="0" y="1"/>
                    <a:pt x="1" y="5"/>
                  </a:cubicBezTo>
                  <a:cubicBezTo>
                    <a:pt x="3" y="13"/>
                    <a:pt x="3" y="21"/>
                    <a:pt x="3" y="29"/>
                  </a:cubicBezTo>
                  <a:cubicBezTo>
                    <a:pt x="3" y="30"/>
                    <a:pt x="4" y="31"/>
                    <a:pt x="5" y="31"/>
                  </a:cubicBezTo>
                  <a:cubicBezTo>
                    <a:pt x="5" y="33"/>
                    <a:pt x="6"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438"/>
            <p:cNvSpPr>
              <a:spLocks/>
            </p:cNvSpPr>
            <p:nvPr/>
          </p:nvSpPr>
          <p:spPr bwMode="auto">
            <a:xfrm>
              <a:off x="55991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439"/>
            <p:cNvSpPr>
              <a:spLocks/>
            </p:cNvSpPr>
            <p:nvPr/>
          </p:nvSpPr>
          <p:spPr bwMode="auto">
            <a:xfrm>
              <a:off x="5407025"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2"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440"/>
            <p:cNvSpPr>
              <a:spLocks/>
            </p:cNvSpPr>
            <p:nvPr/>
          </p:nvSpPr>
          <p:spPr bwMode="auto">
            <a:xfrm>
              <a:off x="5014913" y="6624638"/>
              <a:ext cx="50800" cy="119063"/>
            </a:xfrm>
            <a:custGeom>
              <a:avLst/>
              <a:gdLst>
                <a:gd name="T0" fmla="*/ 11 w 12"/>
                <a:gd name="T1" fmla="*/ 24 h 27"/>
                <a:gd name="T2" fmla="*/ 4 w 12"/>
                <a:gd name="T3" fmla="*/ 2 h 27"/>
                <a:gd name="T4" fmla="*/ 0 w 12"/>
                <a:gd name="T5" fmla="*/ 3 h 27"/>
                <a:gd name="T6" fmla="*/ 9 w 12"/>
                <a:gd name="T7" fmla="*/ 26 h 27"/>
                <a:gd name="T8" fmla="*/ 11 w 12"/>
                <a:gd name="T9" fmla="*/ 24 h 27"/>
              </a:gdLst>
              <a:ahLst/>
              <a:cxnLst>
                <a:cxn ang="0">
                  <a:pos x="T0" y="T1"/>
                </a:cxn>
                <a:cxn ang="0">
                  <a:pos x="T2" y="T3"/>
                </a:cxn>
                <a:cxn ang="0">
                  <a:pos x="T4" y="T5"/>
                </a:cxn>
                <a:cxn ang="0">
                  <a:pos x="T6" y="T7"/>
                </a:cxn>
                <a:cxn ang="0">
                  <a:pos x="T8" y="T9"/>
                </a:cxn>
              </a:cxnLst>
              <a:rect l="0" t="0" r="r" b="b"/>
              <a:pathLst>
                <a:path w="12" h="27">
                  <a:moveTo>
                    <a:pt x="11" y="24"/>
                  </a:moveTo>
                  <a:cubicBezTo>
                    <a:pt x="8" y="17"/>
                    <a:pt x="6" y="10"/>
                    <a:pt x="4" y="2"/>
                  </a:cubicBezTo>
                  <a:cubicBezTo>
                    <a:pt x="3" y="0"/>
                    <a:pt x="0" y="0"/>
                    <a:pt x="0" y="3"/>
                  </a:cubicBezTo>
                  <a:cubicBezTo>
                    <a:pt x="2" y="11"/>
                    <a:pt x="5" y="18"/>
                    <a:pt x="9" y="26"/>
                  </a:cubicBezTo>
                  <a:cubicBezTo>
                    <a:pt x="10" y="27"/>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441"/>
            <p:cNvSpPr>
              <a:spLocks/>
            </p:cNvSpPr>
            <p:nvPr/>
          </p:nvSpPr>
          <p:spPr bwMode="auto">
            <a:xfrm>
              <a:off x="4911725"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442"/>
            <p:cNvSpPr>
              <a:spLocks/>
            </p:cNvSpPr>
            <p:nvPr/>
          </p:nvSpPr>
          <p:spPr bwMode="auto">
            <a:xfrm>
              <a:off x="5178425"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9"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443"/>
            <p:cNvSpPr>
              <a:spLocks/>
            </p:cNvSpPr>
            <p:nvPr/>
          </p:nvSpPr>
          <p:spPr bwMode="auto">
            <a:xfrm>
              <a:off x="5694363" y="6567488"/>
              <a:ext cx="63500" cy="220663"/>
            </a:xfrm>
            <a:custGeom>
              <a:avLst/>
              <a:gdLst>
                <a:gd name="T0" fmla="*/ 11 w 15"/>
                <a:gd name="T1" fmla="*/ 28 h 50"/>
                <a:gd name="T2" fmla="*/ 14 w 15"/>
                <a:gd name="T3" fmla="*/ 6 h 50"/>
                <a:gd name="T4" fmla="*/ 7 w 15"/>
                <a:gd name="T5" fmla="*/ 4 h 50"/>
                <a:gd name="T6" fmla="*/ 5 w 15"/>
                <a:gd name="T7" fmla="*/ 15 h 50"/>
                <a:gd name="T8" fmla="*/ 4 w 15"/>
                <a:gd name="T9" fmla="*/ 17 h 50"/>
                <a:gd name="T10" fmla="*/ 5 w 15"/>
                <a:gd name="T11" fmla="*/ 46 h 50"/>
                <a:gd name="T12" fmla="*/ 11 w 15"/>
                <a:gd name="T13" fmla="*/ 42 h 50"/>
                <a:gd name="T14" fmla="*/ 9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4" y="17"/>
                  </a:cubicBezTo>
                  <a:cubicBezTo>
                    <a:pt x="1" y="27"/>
                    <a:pt x="0" y="36"/>
                    <a:pt x="5" y="46"/>
                  </a:cubicBezTo>
                  <a:cubicBezTo>
                    <a:pt x="7" y="50"/>
                    <a:pt x="13" y="46"/>
                    <a:pt x="11" y="42"/>
                  </a:cubicBezTo>
                  <a:cubicBezTo>
                    <a:pt x="10" y="38"/>
                    <a:pt x="9" y="34"/>
                    <a:pt x="9"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444"/>
            <p:cNvSpPr>
              <a:spLocks/>
            </p:cNvSpPr>
            <p:nvPr/>
          </p:nvSpPr>
          <p:spPr bwMode="auto">
            <a:xfrm>
              <a:off x="5781675" y="6624638"/>
              <a:ext cx="34925"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445"/>
            <p:cNvSpPr>
              <a:spLocks/>
            </p:cNvSpPr>
            <p:nvPr/>
          </p:nvSpPr>
          <p:spPr bwMode="auto">
            <a:xfrm>
              <a:off x="5807075"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3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3"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446"/>
            <p:cNvSpPr>
              <a:spLocks/>
            </p:cNvSpPr>
            <p:nvPr/>
          </p:nvSpPr>
          <p:spPr bwMode="auto">
            <a:xfrm>
              <a:off x="5911850"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447"/>
            <p:cNvSpPr>
              <a:spLocks/>
            </p:cNvSpPr>
            <p:nvPr/>
          </p:nvSpPr>
          <p:spPr bwMode="auto">
            <a:xfrm>
              <a:off x="5940425"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448"/>
            <p:cNvSpPr>
              <a:spLocks/>
            </p:cNvSpPr>
            <p:nvPr/>
          </p:nvSpPr>
          <p:spPr bwMode="auto">
            <a:xfrm>
              <a:off x="5983288" y="6611938"/>
              <a:ext cx="69850"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4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449"/>
            <p:cNvSpPr>
              <a:spLocks/>
            </p:cNvSpPr>
            <p:nvPr/>
          </p:nvSpPr>
          <p:spPr bwMode="auto">
            <a:xfrm>
              <a:off x="5899150"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450"/>
            <p:cNvSpPr>
              <a:spLocks/>
            </p:cNvSpPr>
            <p:nvPr/>
          </p:nvSpPr>
          <p:spPr bwMode="auto">
            <a:xfrm>
              <a:off x="60404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451"/>
            <p:cNvSpPr>
              <a:spLocks/>
            </p:cNvSpPr>
            <p:nvPr/>
          </p:nvSpPr>
          <p:spPr bwMode="auto">
            <a:xfrm>
              <a:off x="61372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452"/>
            <p:cNvSpPr>
              <a:spLocks/>
            </p:cNvSpPr>
            <p:nvPr/>
          </p:nvSpPr>
          <p:spPr bwMode="auto">
            <a:xfrm>
              <a:off x="6278563"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8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8"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453"/>
            <p:cNvSpPr>
              <a:spLocks/>
            </p:cNvSpPr>
            <p:nvPr/>
          </p:nvSpPr>
          <p:spPr bwMode="auto">
            <a:xfrm>
              <a:off x="6350001"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454"/>
            <p:cNvSpPr>
              <a:spLocks/>
            </p:cNvSpPr>
            <p:nvPr/>
          </p:nvSpPr>
          <p:spPr bwMode="auto">
            <a:xfrm>
              <a:off x="6429376" y="6597651"/>
              <a:ext cx="33338" cy="195263"/>
            </a:xfrm>
            <a:custGeom>
              <a:avLst/>
              <a:gdLst>
                <a:gd name="T0" fmla="*/ 7 w 8"/>
                <a:gd name="T1" fmla="*/ 2 h 44"/>
                <a:gd name="T2" fmla="*/ 3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7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2"/>
                  </a:moveTo>
                  <a:cubicBezTo>
                    <a:pt x="6" y="0"/>
                    <a:pt x="3" y="0"/>
                    <a:pt x="3"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7"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455"/>
            <p:cNvSpPr>
              <a:spLocks/>
            </p:cNvSpPr>
            <p:nvPr/>
          </p:nvSpPr>
          <p:spPr bwMode="auto">
            <a:xfrm>
              <a:off x="6519863" y="6545263"/>
              <a:ext cx="79375" cy="211138"/>
            </a:xfrm>
            <a:custGeom>
              <a:avLst/>
              <a:gdLst>
                <a:gd name="T0" fmla="*/ 18 w 19"/>
                <a:gd name="T1" fmla="*/ 44 h 48"/>
                <a:gd name="T2" fmla="*/ 15 w 19"/>
                <a:gd name="T3" fmla="*/ 17 h 48"/>
                <a:gd name="T4" fmla="*/ 7 w 19"/>
                <a:gd name="T5" fmla="*/ 15 h 48"/>
                <a:gd name="T6" fmla="*/ 7 w 19"/>
                <a:gd name="T7" fmla="*/ 15 h 48"/>
                <a:gd name="T8" fmla="*/ 8 w 19"/>
                <a:gd name="T9" fmla="*/ 16 h 48"/>
                <a:gd name="T10" fmla="*/ 9 w 19"/>
                <a:gd name="T11" fmla="*/ 4 h 48"/>
                <a:gd name="T12" fmla="*/ 4 w 19"/>
                <a:gd name="T13" fmla="*/ 3 h 48"/>
                <a:gd name="T14" fmla="*/ 1 w 19"/>
                <a:gd name="T15" fmla="*/ 30 h 48"/>
                <a:gd name="T16" fmla="*/ 0 w 19"/>
                <a:gd name="T17" fmla="*/ 31 h 48"/>
                <a:gd name="T18" fmla="*/ 0 w 19"/>
                <a:gd name="T19" fmla="*/ 43 h 48"/>
                <a:gd name="T20" fmla="*/ 2 w 19"/>
                <a:gd name="T21" fmla="*/ 43 h 48"/>
                <a:gd name="T22" fmla="*/ 8 w 19"/>
                <a:gd name="T23" fmla="*/ 43 h 48"/>
                <a:gd name="T24" fmla="*/ 8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3" y="26"/>
                    <a:pt x="15" y="17"/>
                  </a:cubicBezTo>
                  <a:cubicBezTo>
                    <a:pt x="16" y="13"/>
                    <a:pt x="7" y="11"/>
                    <a:pt x="7" y="15"/>
                  </a:cubicBezTo>
                  <a:cubicBezTo>
                    <a:pt x="7" y="15"/>
                    <a:pt x="7" y="15"/>
                    <a:pt x="7" y="15"/>
                  </a:cubicBezTo>
                  <a:cubicBezTo>
                    <a:pt x="8" y="16"/>
                    <a:pt x="8" y="16"/>
                    <a:pt x="8" y="16"/>
                  </a:cubicBezTo>
                  <a:cubicBezTo>
                    <a:pt x="8" y="12"/>
                    <a:pt x="9" y="8"/>
                    <a:pt x="9" y="4"/>
                  </a:cubicBezTo>
                  <a:cubicBezTo>
                    <a:pt x="10" y="1"/>
                    <a:pt x="4" y="0"/>
                    <a:pt x="4" y="3"/>
                  </a:cubicBezTo>
                  <a:cubicBezTo>
                    <a:pt x="2" y="12"/>
                    <a:pt x="1"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456"/>
            <p:cNvSpPr>
              <a:spLocks/>
            </p:cNvSpPr>
            <p:nvPr/>
          </p:nvSpPr>
          <p:spPr bwMode="auto">
            <a:xfrm>
              <a:off x="6673851"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0" y="0"/>
                    <a:pt x="0" y="3"/>
                  </a:cubicBezTo>
                  <a:cubicBezTo>
                    <a:pt x="0" y="12"/>
                    <a:pt x="0" y="21"/>
                    <a:pt x="0" y="30"/>
                  </a:cubicBezTo>
                  <a:cubicBezTo>
                    <a:pt x="0" y="33"/>
                    <a:pt x="5" y="33"/>
                    <a:pt x="5" y="30"/>
                  </a:cubicBezTo>
                  <a:cubicBezTo>
                    <a:pt x="6"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457"/>
            <p:cNvSpPr>
              <a:spLocks/>
            </p:cNvSpPr>
            <p:nvPr/>
          </p:nvSpPr>
          <p:spPr bwMode="auto">
            <a:xfrm>
              <a:off x="673735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4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2" y="18"/>
                    <a:pt x="14" y="9"/>
                  </a:cubicBezTo>
                  <a:cubicBezTo>
                    <a:pt x="14" y="5"/>
                    <a:pt x="10"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458"/>
            <p:cNvSpPr>
              <a:spLocks/>
            </p:cNvSpPr>
            <p:nvPr/>
          </p:nvSpPr>
          <p:spPr bwMode="auto">
            <a:xfrm>
              <a:off x="6811963" y="6594476"/>
              <a:ext cx="63500" cy="228600"/>
            </a:xfrm>
            <a:custGeom>
              <a:avLst/>
              <a:gdLst>
                <a:gd name="T0" fmla="*/ 7 w 15"/>
                <a:gd name="T1" fmla="*/ 4 h 52"/>
                <a:gd name="T2" fmla="*/ 5 w 15"/>
                <a:gd name="T3" fmla="*/ 11 h 52"/>
                <a:gd name="T4" fmla="*/ 2 w 15"/>
                <a:gd name="T5" fmla="*/ 13 h 52"/>
                <a:gd name="T6" fmla="*/ 1 w 15"/>
                <a:gd name="T7" fmla="*/ 23 h 52"/>
                <a:gd name="T8" fmla="*/ 3 w 15"/>
                <a:gd name="T9" fmla="*/ 25 h 52"/>
                <a:gd name="T10" fmla="*/ 3 w 15"/>
                <a:gd name="T11" fmla="*/ 49 h 52"/>
                <a:gd name="T12" fmla="*/ 9 w 15"/>
                <a:gd name="T13" fmla="*/ 49 h 52"/>
                <a:gd name="T14" fmla="*/ 14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6" y="7"/>
                    <a:pt x="6" y="9"/>
                    <a:pt x="5" y="11"/>
                  </a:cubicBezTo>
                  <a:cubicBezTo>
                    <a:pt x="4" y="11"/>
                    <a:pt x="2" y="11"/>
                    <a:pt x="2" y="13"/>
                  </a:cubicBezTo>
                  <a:cubicBezTo>
                    <a:pt x="2" y="16"/>
                    <a:pt x="2" y="20"/>
                    <a:pt x="1" y="23"/>
                  </a:cubicBezTo>
                  <a:cubicBezTo>
                    <a:pt x="0" y="24"/>
                    <a:pt x="2" y="26"/>
                    <a:pt x="3" y="25"/>
                  </a:cubicBezTo>
                  <a:cubicBezTo>
                    <a:pt x="2" y="33"/>
                    <a:pt x="2" y="41"/>
                    <a:pt x="3" y="49"/>
                  </a:cubicBezTo>
                  <a:cubicBezTo>
                    <a:pt x="4" y="52"/>
                    <a:pt x="9" y="52"/>
                    <a:pt x="9" y="49"/>
                  </a:cubicBezTo>
                  <a:cubicBezTo>
                    <a:pt x="12" y="35"/>
                    <a:pt x="13" y="20"/>
                    <a:pt x="14" y="5"/>
                  </a:cubicBezTo>
                  <a:cubicBezTo>
                    <a:pt x="15" y="1"/>
                    <a:pt x="7"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459"/>
            <p:cNvSpPr>
              <a:spLocks/>
            </p:cNvSpPr>
            <p:nvPr/>
          </p:nvSpPr>
          <p:spPr bwMode="auto">
            <a:xfrm>
              <a:off x="6619876"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4"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460"/>
            <p:cNvSpPr>
              <a:spLocks/>
            </p:cNvSpPr>
            <p:nvPr/>
          </p:nvSpPr>
          <p:spPr bwMode="auto">
            <a:xfrm>
              <a:off x="6224588"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461"/>
            <p:cNvSpPr>
              <a:spLocks/>
            </p:cNvSpPr>
            <p:nvPr/>
          </p:nvSpPr>
          <p:spPr bwMode="auto">
            <a:xfrm>
              <a:off x="6119813" y="6572251"/>
              <a:ext cx="74613"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8"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462"/>
            <p:cNvSpPr>
              <a:spLocks/>
            </p:cNvSpPr>
            <p:nvPr/>
          </p:nvSpPr>
          <p:spPr bwMode="auto">
            <a:xfrm>
              <a:off x="6391276"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463"/>
            <p:cNvSpPr>
              <a:spLocks/>
            </p:cNvSpPr>
            <p:nvPr/>
          </p:nvSpPr>
          <p:spPr bwMode="auto">
            <a:xfrm>
              <a:off x="6908801" y="6567488"/>
              <a:ext cx="61913" cy="220663"/>
            </a:xfrm>
            <a:custGeom>
              <a:avLst/>
              <a:gdLst>
                <a:gd name="T0" fmla="*/ 11 w 15"/>
                <a:gd name="T1" fmla="*/ 28 h 50"/>
                <a:gd name="T2" fmla="*/ 13 w 15"/>
                <a:gd name="T3" fmla="*/ 6 h 50"/>
                <a:gd name="T4" fmla="*/ 6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5" y="15"/>
                  </a:cubicBezTo>
                  <a:cubicBezTo>
                    <a:pt x="4" y="15"/>
                    <a:pt x="3" y="16"/>
                    <a:pt x="3" y="17"/>
                  </a:cubicBezTo>
                  <a:cubicBezTo>
                    <a:pt x="0" y="27"/>
                    <a:pt x="0" y="36"/>
                    <a:pt x="5" y="46"/>
                  </a:cubicBezTo>
                  <a:cubicBezTo>
                    <a:pt x="7" y="50"/>
                    <a:pt x="13" y="46"/>
                    <a:pt x="11" y="42"/>
                  </a:cubicBezTo>
                  <a:cubicBezTo>
                    <a:pt x="9" y="38"/>
                    <a:pt x="9"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464"/>
            <p:cNvSpPr>
              <a:spLocks/>
            </p:cNvSpPr>
            <p:nvPr/>
          </p:nvSpPr>
          <p:spPr bwMode="auto">
            <a:xfrm>
              <a:off x="6996113"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3"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465"/>
            <p:cNvSpPr>
              <a:spLocks/>
            </p:cNvSpPr>
            <p:nvPr/>
          </p:nvSpPr>
          <p:spPr bwMode="auto">
            <a:xfrm>
              <a:off x="7019926" y="6607176"/>
              <a:ext cx="79375"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10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4" y="25"/>
                    <a:pt x="12" y="14"/>
                  </a:cubicBezTo>
                  <a:cubicBezTo>
                    <a:pt x="12" y="13"/>
                    <a:pt x="12" y="13"/>
                    <a:pt x="12" y="13"/>
                  </a:cubicBezTo>
                  <a:cubicBezTo>
                    <a:pt x="12"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5" y="22"/>
                    <a:pt x="4" y="22"/>
                  </a:cubicBezTo>
                  <a:cubicBezTo>
                    <a:pt x="3" y="28"/>
                    <a:pt x="2" y="33"/>
                    <a:pt x="0" y="39"/>
                  </a:cubicBezTo>
                  <a:cubicBezTo>
                    <a:pt x="0" y="40"/>
                    <a:pt x="2" y="40"/>
                    <a:pt x="2" y="39"/>
                  </a:cubicBezTo>
                  <a:cubicBezTo>
                    <a:pt x="4" y="35"/>
                    <a:pt x="4" y="30"/>
                    <a:pt x="6" y="25"/>
                  </a:cubicBezTo>
                  <a:cubicBezTo>
                    <a:pt x="6" y="33"/>
                    <a:pt x="6" y="41"/>
                    <a:pt x="10"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466"/>
            <p:cNvSpPr>
              <a:spLocks/>
            </p:cNvSpPr>
            <p:nvPr/>
          </p:nvSpPr>
          <p:spPr bwMode="auto">
            <a:xfrm>
              <a:off x="712470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467"/>
            <p:cNvSpPr>
              <a:spLocks/>
            </p:cNvSpPr>
            <p:nvPr/>
          </p:nvSpPr>
          <p:spPr bwMode="auto">
            <a:xfrm>
              <a:off x="7154863"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468"/>
            <p:cNvSpPr>
              <a:spLocks/>
            </p:cNvSpPr>
            <p:nvPr/>
          </p:nvSpPr>
          <p:spPr bwMode="auto">
            <a:xfrm>
              <a:off x="7191376" y="6611938"/>
              <a:ext cx="71438" cy="250825"/>
            </a:xfrm>
            <a:custGeom>
              <a:avLst/>
              <a:gdLst>
                <a:gd name="T0" fmla="*/ 7 w 17"/>
                <a:gd name="T1" fmla="*/ 5 h 57"/>
                <a:gd name="T2" fmla="*/ 5 w 17"/>
                <a:gd name="T3" fmla="*/ 12 h 57"/>
                <a:gd name="T4" fmla="*/ 5 w 17"/>
                <a:gd name="T5" fmla="*/ 11 h 57"/>
                <a:gd name="T6" fmla="*/ 2 w 17"/>
                <a:gd name="T7" fmla="*/ 11 h 57"/>
                <a:gd name="T8" fmla="*/ 3 w 17"/>
                <a:gd name="T9" fmla="*/ 19 h 57"/>
                <a:gd name="T10" fmla="*/ 7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5" y="11"/>
                    <a:pt x="5" y="11"/>
                    <a:pt x="5" y="11"/>
                  </a:cubicBezTo>
                  <a:cubicBezTo>
                    <a:pt x="4" y="9"/>
                    <a:pt x="1" y="10"/>
                    <a:pt x="2" y="11"/>
                  </a:cubicBezTo>
                  <a:cubicBezTo>
                    <a:pt x="2" y="14"/>
                    <a:pt x="2" y="17"/>
                    <a:pt x="3" y="19"/>
                  </a:cubicBezTo>
                  <a:cubicBezTo>
                    <a:pt x="0" y="31"/>
                    <a:pt x="1" y="43"/>
                    <a:pt x="7"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469"/>
            <p:cNvSpPr>
              <a:spLocks/>
            </p:cNvSpPr>
            <p:nvPr/>
          </p:nvSpPr>
          <p:spPr bwMode="auto">
            <a:xfrm>
              <a:off x="7112001"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470"/>
            <p:cNvSpPr>
              <a:spLocks/>
            </p:cNvSpPr>
            <p:nvPr/>
          </p:nvSpPr>
          <p:spPr bwMode="auto">
            <a:xfrm>
              <a:off x="7254876" y="6611938"/>
              <a:ext cx="61913" cy="176213"/>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5" y="40"/>
                    <a:pt x="10" y="40"/>
                    <a:pt x="10"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471"/>
            <p:cNvSpPr>
              <a:spLocks/>
            </p:cNvSpPr>
            <p:nvPr/>
          </p:nvSpPr>
          <p:spPr bwMode="auto">
            <a:xfrm>
              <a:off x="735012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472"/>
            <p:cNvSpPr>
              <a:spLocks/>
            </p:cNvSpPr>
            <p:nvPr/>
          </p:nvSpPr>
          <p:spPr bwMode="auto">
            <a:xfrm>
              <a:off x="7491413" y="6562726"/>
              <a:ext cx="58738" cy="234950"/>
            </a:xfrm>
            <a:custGeom>
              <a:avLst/>
              <a:gdLst>
                <a:gd name="T0" fmla="*/ 10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2 w 14"/>
                <a:gd name="T15" fmla="*/ 48 h 53"/>
                <a:gd name="T16" fmla="*/ 8 w 14"/>
                <a:gd name="T17" fmla="*/ 33 h 53"/>
                <a:gd name="T18" fmla="*/ 13 w 14"/>
                <a:gd name="T19" fmla="*/ 2 h 53"/>
                <a:gd name="T20" fmla="*/ 10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1" y="43"/>
                    <a:pt x="9" y="38"/>
                    <a:pt x="8" y="33"/>
                  </a:cubicBezTo>
                  <a:cubicBezTo>
                    <a:pt x="9" y="22"/>
                    <a:pt x="10" y="12"/>
                    <a:pt x="13" y="2"/>
                  </a:cubicBezTo>
                  <a:cubicBezTo>
                    <a:pt x="14"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473"/>
            <p:cNvSpPr>
              <a:spLocks/>
            </p:cNvSpPr>
            <p:nvPr/>
          </p:nvSpPr>
          <p:spPr bwMode="auto">
            <a:xfrm>
              <a:off x="7558088" y="6557963"/>
              <a:ext cx="71438" cy="212725"/>
            </a:xfrm>
            <a:custGeom>
              <a:avLst/>
              <a:gdLst>
                <a:gd name="T0" fmla="*/ 12 w 17"/>
                <a:gd name="T1" fmla="*/ 2 h 48"/>
                <a:gd name="T2" fmla="*/ 1 w 17"/>
                <a:gd name="T3" fmla="*/ 44 h 48"/>
                <a:gd name="T4" fmla="*/ 7 w 17"/>
                <a:gd name="T5" fmla="*/ 44 h 48"/>
                <a:gd name="T6" fmla="*/ 16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7" y="48"/>
                    <a:pt x="7" y="44"/>
                  </a:cubicBezTo>
                  <a:cubicBezTo>
                    <a:pt x="7" y="30"/>
                    <a:pt x="9" y="16"/>
                    <a:pt x="16"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474"/>
            <p:cNvSpPr>
              <a:spLocks/>
            </p:cNvSpPr>
            <p:nvPr/>
          </p:nvSpPr>
          <p:spPr bwMode="auto">
            <a:xfrm>
              <a:off x="7642226"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2 w 7"/>
                <a:gd name="T11" fmla="*/ 35 h 44"/>
                <a:gd name="T12" fmla="*/ 2 w 7"/>
                <a:gd name="T13" fmla="*/ 41 h 44"/>
                <a:gd name="T14" fmla="*/ 7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6" y="44"/>
                    <a:pt x="7"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475"/>
            <p:cNvSpPr>
              <a:spLocks/>
            </p:cNvSpPr>
            <p:nvPr/>
          </p:nvSpPr>
          <p:spPr bwMode="auto">
            <a:xfrm>
              <a:off x="7729538"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1 w 19"/>
                <a:gd name="T11" fmla="*/ 4 h 48"/>
                <a:gd name="T12" fmla="*/ 5 w 19"/>
                <a:gd name="T13" fmla="*/ 3 h 48"/>
                <a:gd name="T14" fmla="*/ 2 w 19"/>
                <a:gd name="T15" fmla="*/ 30 h 48"/>
                <a:gd name="T16" fmla="*/ 0 w 19"/>
                <a:gd name="T17" fmla="*/ 31 h 48"/>
                <a:gd name="T18" fmla="*/ 1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1" y="4"/>
                  </a:cubicBezTo>
                  <a:cubicBezTo>
                    <a:pt x="11" y="1"/>
                    <a:pt x="5" y="0"/>
                    <a:pt x="5" y="3"/>
                  </a:cubicBezTo>
                  <a:cubicBezTo>
                    <a:pt x="3" y="12"/>
                    <a:pt x="2" y="21"/>
                    <a:pt x="2" y="30"/>
                  </a:cubicBezTo>
                  <a:cubicBezTo>
                    <a:pt x="1" y="29"/>
                    <a:pt x="0" y="30"/>
                    <a:pt x="0" y="31"/>
                  </a:cubicBezTo>
                  <a:cubicBezTo>
                    <a:pt x="1" y="35"/>
                    <a:pt x="1" y="39"/>
                    <a:pt x="1" y="43"/>
                  </a:cubicBezTo>
                  <a:cubicBezTo>
                    <a:pt x="1"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476"/>
            <p:cNvSpPr>
              <a:spLocks/>
            </p:cNvSpPr>
            <p:nvPr/>
          </p:nvSpPr>
          <p:spPr bwMode="auto">
            <a:xfrm>
              <a:off x="7883526"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477"/>
            <p:cNvSpPr>
              <a:spLocks/>
            </p:cNvSpPr>
            <p:nvPr/>
          </p:nvSpPr>
          <p:spPr bwMode="auto">
            <a:xfrm>
              <a:off x="7950201"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478"/>
            <p:cNvSpPr>
              <a:spLocks/>
            </p:cNvSpPr>
            <p:nvPr/>
          </p:nvSpPr>
          <p:spPr bwMode="auto">
            <a:xfrm>
              <a:off x="8021638" y="6594476"/>
              <a:ext cx="66675" cy="228600"/>
            </a:xfrm>
            <a:custGeom>
              <a:avLst/>
              <a:gdLst>
                <a:gd name="T0" fmla="*/ 7 w 16"/>
                <a:gd name="T1" fmla="*/ 4 h 52"/>
                <a:gd name="T2" fmla="*/ 6 w 16"/>
                <a:gd name="T3" fmla="*/ 11 h 52"/>
                <a:gd name="T4" fmla="*/ 3 w 16"/>
                <a:gd name="T5" fmla="*/ 13 h 52"/>
                <a:gd name="T6" fmla="*/ 1 w 16"/>
                <a:gd name="T7" fmla="*/ 23 h 52"/>
                <a:gd name="T8" fmla="*/ 4 w 16"/>
                <a:gd name="T9" fmla="*/ 25 h 52"/>
                <a:gd name="T10" fmla="*/ 4 w 16"/>
                <a:gd name="T11" fmla="*/ 49 h 52"/>
                <a:gd name="T12" fmla="*/ 10 w 16"/>
                <a:gd name="T13" fmla="*/ 49 h 52"/>
                <a:gd name="T14" fmla="*/ 15 w 16"/>
                <a:gd name="T15" fmla="*/ 5 h 52"/>
                <a:gd name="T16" fmla="*/ 7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4"/>
                  </a:moveTo>
                  <a:cubicBezTo>
                    <a:pt x="7" y="7"/>
                    <a:pt x="6" y="9"/>
                    <a:pt x="6" y="11"/>
                  </a:cubicBezTo>
                  <a:cubicBezTo>
                    <a:pt x="5" y="11"/>
                    <a:pt x="2" y="11"/>
                    <a:pt x="3" y="13"/>
                  </a:cubicBezTo>
                  <a:cubicBezTo>
                    <a:pt x="3" y="16"/>
                    <a:pt x="3" y="20"/>
                    <a:pt x="1" y="23"/>
                  </a:cubicBezTo>
                  <a:cubicBezTo>
                    <a:pt x="0" y="24"/>
                    <a:pt x="3" y="26"/>
                    <a:pt x="4" y="25"/>
                  </a:cubicBezTo>
                  <a:cubicBezTo>
                    <a:pt x="3" y="33"/>
                    <a:pt x="3" y="41"/>
                    <a:pt x="4" y="49"/>
                  </a:cubicBezTo>
                  <a:cubicBezTo>
                    <a:pt x="5" y="52"/>
                    <a:pt x="9" y="52"/>
                    <a:pt x="10" y="49"/>
                  </a:cubicBezTo>
                  <a:cubicBezTo>
                    <a:pt x="13" y="35"/>
                    <a:pt x="13" y="20"/>
                    <a:pt x="15" y="5"/>
                  </a:cubicBezTo>
                  <a:cubicBezTo>
                    <a:pt x="16"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479"/>
            <p:cNvSpPr>
              <a:spLocks/>
            </p:cNvSpPr>
            <p:nvPr/>
          </p:nvSpPr>
          <p:spPr bwMode="auto">
            <a:xfrm>
              <a:off x="7834313"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1" y="28"/>
                    <a:pt x="11" y="28"/>
                    <a:pt x="11" y="28"/>
                  </a:cubicBezTo>
                  <a:cubicBezTo>
                    <a:pt x="11" y="26"/>
                    <a:pt x="11" y="23"/>
                    <a:pt x="10"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480"/>
            <p:cNvSpPr>
              <a:spLocks/>
            </p:cNvSpPr>
            <p:nvPr/>
          </p:nvSpPr>
          <p:spPr bwMode="auto">
            <a:xfrm>
              <a:off x="7437438" y="6624638"/>
              <a:ext cx="53975" cy="119063"/>
            </a:xfrm>
            <a:custGeom>
              <a:avLst/>
              <a:gdLst>
                <a:gd name="T0" fmla="*/ 12 w 13"/>
                <a:gd name="T1" fmla="*/ 24 h 27"/>
                <a:gd name="T2" fmla="*/ 4 w 13"/>
                <a:gd name="T3" fmla="*/ 2 h 27"/>
                <a:gd name="T4" fmla="*/ 0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3" y="0"/>
                    <a:pt x="0" y="0"/>
                    <a:pt x="0" y="3"/>
                  </a:cubicBezTo>
                  <a:cubicBezTo>
                    <a:pt x="2"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481"/>
            <p:cNvSpPr>
              <a:spLocks/>
            </p:cNvSpPr>
            <p:nvPr/>
          </p:nvSpPr>
          <p:spPr bwMode="auto">
            <a:xfrm>
              <a:off x="7332663"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482"/>
            <p:cNvSpPr>
              <a:spLocks/>
            </p:cNvSpPr>
            <p:nvPr/>
          </p:nvSpPr>
          <p:spPr bwMode="auto">
            <a:xfrm>
              <a:off x="7600951"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483"/>
            <p:cNvSpPr>
              <a:spLocks/>
            </p:cNvSpPr>
            <p:nvPr/>
          </p:nvSpPr>
          <p:spPr bwMode="auto">
            <a:xfrm>
              <a:off x="8121651"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4"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484"/>
            <p:cNvSpPr>
              <a:spLocks/>
            </p:cNvSpPr>
            <p:nvPr/>
          </p:nvSpPr>
          <p:spPr bwMode="auto">
            <a:xfrm>
              <a:off x="8204201" y="6624638"/>
              <a:ext cx="38100" cy="141288"/>
            </a:xfrm>
            <a:custGeom>
              <a:avLst/>
              <a:gdLst>
                <a:gd name="T0" fmla="*/ 6 w 9"/>
                <a:gd name="T1" fmla="*/ 4 h 32"/>
                <a:gd name="T2" fmla="*/ 1 w 9"/>
                <a:gd name="T3" fmla="*/ 5 h 32"/>
                <a:gd name="T4" fmla="*/ 4 w 9"/>
                <a:gd name="T5" fmla="*/ 29 h 32"/>
                <a:gd name="T6" fmla="*/ 8 w 9"/>
                <a:gd name="T7" fmla="*/ 29 h 32"/>
                <a:gd name="T8" fmla="*/ 6 w 9"/>
                <a:gd name="T9" fmla="*/ 4 h 32"/>
              </a:gdLst>
              <a:ahLst/>
              <a:cxnLst>
                <a:cxn ang="0">
                  <a:pos x="T0" y="T1"/>
                </a:cxn>
                <a:cxn ang="0">
                  <a:pos x="T2" y="T3"/>
                </a:cxn>
                <a:cxn ang="0">
                  <a:pos x="T4" y="T5"/>
                </a:cxn>
                <a:cxn ang="0">
                  <a:pos x="T6" y="T7"/>
                </a:cxn>
                <a:cxn ang="0">
                  <a:pos x="T8" y="T9"/>
                </a:cxn>
              </a:cxnLst>
              <a:rect l="0" t="0" r="r" b="b"/>
              <a:pathLst>
                <a:path w="9" h="32">
                  <a:moveTo>
                    <a:pt x="6" y="4"/>
                  </a:moveTo>
                  <a:cubicBezTo>
                    <a:pt x="6" y="0"/>
                    <a:pt x="0" y="2"/>
                    <a:pt x="1" y="5"/>
                  </a:cubicBezTo>
                  <a:cubicBezTo>
                    <a:pt x="3" y="13"/>
                    <a:pt x="3" y="21"/>
                    <a:pt x="4" y="29"/>
                  </a:cubicBezTo>
                  <a:cubicBezTo>
                    <a:pt x="4" y="32"/>
                    <a:pt x="8" y="32"/>
                    <a:pt x="8" y="29"/>
                  </a:cubicBezTo>
                  <a:cubicBezTo>
                    <a:pt x="9"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485"/>
            <p:cNvSpPr>
              <a:spLocks/>
            </p:cNvSpPr>
            <p:nvPr/>
          </p:nvSpPr>
          <p:spPr bwMode="auto">
            <a:xfrm>
              <a:off x="8229601"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7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3"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7"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486"/>
            <p:cNvSpPr>
              <a:spLocks/>
            </p:cNvSpPr>
            <p:nvPr/>
          </p:nvSpPr>
          <p:spPr bwMode="auto">
            <a:xfrm>
              <a:off x="8334376" y="6726238"/>
              <a:ext cx="23813" cy="128588"/>
            </a:xfrm>
            <a:custGeom>
              <a:avLst/>
              <a:gdLst>
                <a:gd name="T0" fmla="*/ 6 w 6"/>
                <a:gd name="T1" fmla="*/ 3 h 29"/>
                <a:gd name="T2" fmla="*/ 1 w 6"/>
                <a:gd name="T3" fmla="*/ 3 h 29"/>
                <a:gd name="T4" fmla="*/ 0 w 6"/>
                <a:gd name="T5" fmla="*/ 25 h 29"/>
                <a:gd name="T6" fmla="*/ 6 w 6"/>
                <a:gd name="T7" fmla="*/ 25 h 29"/>
                <a:gd name="T8" fmla="*/ 6 w 6"/>
                <a:gd name="T9" fmla="*/ 3 h 29"/>
              </a:gdLst>
              <a:ahLst/>
              <a:cxnLst>
                <a:cxn ang="0">
                  <a:pos x="T0" y="T1"/>
                </a:cxn>
                <a:cxn ang="0">
                  <a:pos x="T2" y="T3"/>
                </a:cxn>
                <a:cxn ang="0">
                  <a:pos x="T4" y="T5"/>
                </a:cxn>
                <a:cxn ang="0">
                  <a:pos x="T6" y="T7"/>
                </a:cxn>
                <a:cxn ang="0">
                  <a:pos x="T8" y="T9"/>
                </a:cxn>
              </a:cxnLst>
              <a:rect l="0" t="0" r="r" b="b"/>
              <a:pathLst>
                <a:path w="6" h="29">
                  <a:moveTo>
                    <a:pt x="6" y="3"/>
                  </a:moveTo>
                  <a:cubicBezTo>
                    <a:pt x="5" y="0"/>
                    <a:pt x="1" y="0"/>
                    <a:pt x="1" y="3"/>
                  </a:cubicBezTo>
                  <a:cubicBezTo>
                    <a:pt x="1" y="10"/>
                    <a:pt x="0" y="21"/>
                    <a:pt x="0" y="25"/>
                  </a:cubicBezTo>
                  <a:cubicBezTo>
                    <a:pt x="0" y="29"/>
                    <a:pt x="6" y="29"/>
                    <a:pt x="6" y="25"/>
                  </a:cubicBezTo>
                  <a:cubicBezTo>
                    <a:pt x="6" y="21"/>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487"/>
            <p:cNvSpPr>
              <a:spLocks/>
            </p:cNvSpPr>
            <p:nvPr/>
          </p:nvSpPr>
          <p:spPr bwMode="auto">
            <a:xfrm>
              <a:off x="8362951"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1" y="40"/>
                    <a:pt x="9"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488"/>
            <p:cNvSpPr>
              <a:spLocks/>
            </p:cNvSpPr>
            <p:nvPr/>
          </p:nvSpPr>
          <p:spPr bwMode="auto">
            <a:xfrm>
              <a:off x="8404226"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2" y="14"/>
                    <a:pt x="2" y="17"/>
                    <a:pt x="2" y="19"/>
                  </a:cubicBezTo>
                  <a:cubicBezTo>
                    <a:pt x="0" y="31"/>
                    <a:pt x="1" y="43"/>
                    <a:pt x="6" y="54"/>
                  </a:cubicBezTo>
                  <a:cubicBezTo>
                    <a:pt x="7"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2" name="Freeform 489"/>
            <p:cNvSpPr>
              <a:spLocks/>
            </p:cNvSpPr>
            <p:nvPr/>
          </p:nvSpPr>
          <p:spPr bwMode="auto">
            <a:xfrm>
              <a:off x="8321676"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90"/>
            <p:cNvSpPr>
              <a:spLocks/>
            </p:cNvSpPr>
            <p:nvPr/>
          </p:nvSpPr>
          <p:spPr bwMode="auto">
            <a:xfrm>
              <a:off x="8462963" y="6611938"/>
              <a:ext cx="66675" cy="176213"/>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5"/>
                    <a:pt x="0" y="26"/>
                    <a:pt x="4" y="37"/>
                  </a:cubicBezTo>
                  <a:cubicBezTo>
                    <a:pt x="5" y="40"/>
                    <a:pt x="10" y="40"/>
                    <a:pt x="10" y="36"/>
                  </a:cubicBezTo>
                  <a:cubicBezTo>
                    <a:pt x="10" y="27"/>
                    <a:pt x="9" y="18"/>
                    <a:pt x="13" y="10"/>
                  </a:cubicBezTo>
                  <a:cubicBezTo>
                    <a:pt x="16" y="4"/>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91"/>
            <p:cNvSpPr>
              <a:spLocks/>
            </p:cNvSpPr>
            <p:nvPr/>
          </p:nvSpPr>
          <p:spPr bwMode="auto">
            <a:xfrm>
              <a:off x="8559801" y="6686551"/>
              <a:ext cx="33338" cy="136525"/>
            </a:xfrm>
            <a:custGeom>
              <a:avLst/>
              <a:gdLst>
                <a:gd name="T0" fmla="*/ 1 w 8"/>
                <a:gd name="T1" fmla="*/ 5 h 31"/>
                <a:gd name="T2" fmla="*/ 2 w 8"/>
                <a:gd name="T3" fmla="*/ 27 h 31"/>
                <a:gd name="T4" fmla="*/ 7 w 8"/>
                <a:gd name="T5" fmla="*/ 27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2"/>
                    <a:pt x="1" y="20"/>
                    <a:pt x="2" y="27"/>
                  </a:cubicBezTo>
                  <a:cubicBezTo>
                    <a:pt x="2" y="31"/>
                    <a:pt x="7" y="31"/>
                    <a:pt x="7" y="27"/>
                  </a:cubicBezTo>
                  <a:cubicBezTo>
                    <a:pt x="8" y="20"/>
                    <a:pt x="8" y="12"/>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92"/>
            <p:cNvSpPr>
              <a:spLocks/>
            </p:cNvSpPr>
            <p:nvPr/>
          </p:nvSpPr>
          <p:spPr bwMode="auto">
            <a:xfrm>
              <a:off x="870108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6 w 14"/>
                <a:gd name="T11" fmla="*/ 46 h 53"/>
                <a:gd name="T12" fmla="*/ 8 w 14"/>
                <a:gd name="T13" fmla="*/ 50 h 53"/>
                <a:gd name="T14" fmla="*/ 13 w 14"/>
                <a:gd name="T15" fmla="*/ 48 h 53"/>
                <a:gd name="T16" fmla="*/ 9 w 14"/>
                <a:gd name="T17" fmla="*/ 33 h 53"/>
                <a:gd name="T18" fmla="*/ 14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1" y="31"/>
                    <a:pt x="2" y="38"/>
                    <a:pt x="4" y="44"/>
                  </a:cubicBezTo>
                  <a:cubicBezTo>
                    <a:pt x="4" y="45"/>
                    <a:pt x="4" y="45"/>
                    <a:pt x="4" y="45"/>
                  </a:cubicBezTo>
                  <a:cubicBezTo>
                    <a:pt x="4" y="46"/>
                    <a:pt x="5" y="46"/>
                    <a:pt x="6" y="46"/>
                  </a:cubicBezTo>
                  <a:cubicBezTo>
                    <a:pt x="6" y="48"/>
                    <a:pt x="7" y="49"/>
                    <a:pt x="8" y="50"/>
                  </a:cubicBezTo>
                  <a:cubicBezTo>
                    <a:pt x="9" y="53"/>
                    <a:pt x="14" y="51"/>
                    <a:pt x="13" y="48"/>
                  </a:cubicBezTo>
                  <a:cubicBezTo>
                    <a:pt x="11" y="43"/>
                    <a:pt x="10" y="38"/>
                    <a:pt x="9" y="33"/>
                  </a:cubicBezTo>
                  <a:cubicBezTo>
                    <a:pt x="9" y="22"/>
                    <a:pt x="10" y="12"/>
                    <a:pt x="14" y="2"/>
                  </a:cubicBezTo>
                  <a:cubicBezTo>
                    <a:pt x="14" y="1"/>
                    <a:pt x="12"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93"/>
            <p:cNvSpPr>
              <a:spLocks/>
            </p:cNvSpPr>
            <p:nvPr/>
          </p:nvSpPr>
          <p:spPr bwMode="auto">
            <a:xfrm>
              <a:off x="8770938"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1"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Freeform 494"/>
            <p:cNvSpPr>
              <a:spLocks/>
            </p:cNvSpPr>
            <p:nvPr/>
          </p:nvSpPr>
          <p:spPr bwMode="auto">
            <a:xfrm>
              <a:off x="8855076" y="6597651"/>
              <a:ext cx="28575" cy="195263"/>
            </a:xfrm>
            <a:custGeom>
              <a:avLst/>
              <a:gdLst>
                <a:gd name="T0" fmla="*/ 6 w 7"/>
                <a:gd name="T1" fmla="*/ 2 h 44"/>
                <a:gd name="T2" fmla="*/ 2 w 7"/>
                <a:gd name="T3" fmla="*/ 2 h 44"/>
                <a:gd name="T4" fmla="*/ 1 w 7"/>
                <a:gd name="T5" fmla="*/ 14 h 44"/>
                <a:gd name="T6" fmla="*/ 0 w 7"/>
                <a:gd name="T7" fmla="*/ 16 h 44"/>
                <a:gd name="T8" fmla="*/ 0 w 7"/>
                <a:gd name="T9" fmla="*/ 33 h 44"/>
                <a:gd name="T10" fmla="*/ 1 w 7"/>
                <a:gd name="T11" fmla="*/ 35 h 44"/>
                <a:gd name="T12" fmla="*/ 1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1" y="10"/>
                    <a:pt x="1" y="14"/>
                  </a:cubicBezTo>
                  <a:cubicBezTo>
                    <a:pt x="0" y="15"/>
                    <a:pt x="0" y="15"/>
                    <a:pt x="0" y="16"/>
                  </a:cubicBezTo>
                  <a:cubicBezTo>
                    <a:pt x="0" y="22"/>
                    <a:pt x="0" y="27"/>
                    <a:pt x="0" y="33"/>
                  </a:cubicBezTo>
                  <a:cubicBezTo>
                    <a:pt x="0" y="34"/>
                    <a:pt x="0" y="35"/>
                    <a:pt x="1" y="35"/>
                  </a:cubicBezTo>
                  <a:cubicBezTo>
                    <a:pt x="1" y="37"/>
                    <a:pt x="1" y="39"/>
                    <a:pt x="1" y="41"/>
                  </a:cubicBezTo>
                  <a:cubicBezTo>
                    <a:pt x="2" y="44"/>
                    <a:pt x="6" y="44"/>
                    <a:pt x="6" y="41"/>
                  </a:cubicBezTo>
                  <a:cubicBezTo>
                    <a:pt x="7" y="28"/>
                    <a:pt x="6"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95"/>
            <p:cNvSpPr>
              <a:spLocks/>
            </p:cNvSpPr>
            <p:nvPr/>
          </p:nvSpPr>
          <p:spPr bwMode="auto">
            <a:xfrm>
              <a:off x="8942388" y="6545263"/>
              <a:ext cx="79375" cy="211138"/>
            </a:xfrm>
            <a:custGeom>
              <a:avLst/>
              <a:gdLst>
                <a:gd name="T0" fmla="*/ 18 w 19"/>
                <a:gd name="T1" fmla="*/ 44 h 48"/>
                <a:gd name="T2" fmla="*/ 18 w 19"/>
                <a:gd name="T3" fmla="*/ 17 h 48"/>
                <a:gd name="T4" fmla="*/ 14 w 19"/>
                <a:gd name="T5" fmla="*/ 15 h 48"/>
                <a:gd name="T6" fmla="*/ 14 w 19"/>
                <a:gd name="T7" fmla="*/ 15 h 48"/>
                <a:gd name="T8" fmla="*/ 11 w 19"/>
                <a:gd name="T9" fmla="*/ 16 h 48"/>
                <a:gd name="T10" fmla="*/ 11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3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7" y="26"/>
                    <a:pt x="18" y="17"/>
                  </a:cubicBezTo>
                  <a:cubicBezTo>
                    <a:pt x="19" y="13"/>
                    <a:pt x="14" y="11"/>
                    <a:pt x="14" y="15"/>
                  </a:cubicBezTo>
                  <a:cubicBezTo>
                    <a:pt x="14" y="15"/>
                    <a:pt x="14" y="15"/>
                    <a:pt x="14" y="15"/>
                  </a:cubicBezTo>
                  <a:cubicBezTo>
                    <a:pt x="11" y="16"/>
                    <a:pt x="11" y="16"/>
                    <a:pt x="11" y="16"/>
                  </a:cubicBezTo>
                  <a:cubicBezTo>
                    <a:pt x="11" y="12"/>
                    <a:pt x="11" y="8"/>
                    <a:pt x="11" y="4"/>
                  </a:cubicBezTo>
                  <a:cubicBezTo>
                    <a:pt x="12" y="1"/>
                    <a:pt x="6" y="0"/>
                    <a:pt x="5" y="3"/>
                  </a:cubicBezTo>
                  <a:cubicBezTo>
                    <a:pt x="3" y="12"/>
                    <a:pt x="2" y="21"/>
                    <a:pt x="2" y="30"/>
                  </a:cubicBezTo>
                  <a:cubicBezTo>
                    <a:pt x="1" y="29"/>
                    <a:pt x="0" y="30"/>
                    <a:pt x="0" y="31"/>
                  </a:cubicBezTo>
                  <a:cubicBezTo>
                    <a:pt x="0" y="35"/>
                    <a:pt x="0" y="39"/>
                    <a:pt x="0" y="43"/>
                  </a:cubicBezTo>
                  <a:cubicBezTo>
                    <a:pt x="0" y="44"/>
                    <a:pt x="1" y="44"/>
                    <a:pt x="2" y="43"/>
                  </a:cubicBezTo>
                  <a:cubicBezTo>
                    <a:pt x="3" y="47"/>
                    <a:pt x="9" y="47"/>
                    <a:pt x="9" y="43"/>
                  </a:cubicBezTo>
                  <a:cubicBezTo>
                    <a:pt x="9" y="42"/>
                    <a:pt x="9" y="42"/>
                    <a:pt x="9" y="42"/>
                  </a:cubicBezTo>
                  <a:cubicBezTo>
                    <a:pt x="9" y="43"/>
                    <a:pt x="9" y="44"/>
                    <a:pt x="9" y="45"/>
                  </a:cubicBezTo>
                  <a:cubicBezTo>
                    <a:pt x="9" y="47"/>
                    <a:pt x="12" y="48"/>
                    <a:pt x="13"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96"/>
            <p:cNvSpPr>
              <a:spLocks/>
            </p:cNvSpPr>
            <p:nvPr/>
          </p:nvSpPr>
          <p:spPr bwMode="auto">
            <a:xfrm>
              <a:off x="9096376" y="6611938"/>
              <a:ext cx="25400" cy="144463"/>
            </a:xfrm>
            <a:custGeom>
              <a:avLst/>
              <a:gdLst>
                <a:gd name="T0" fmla="*/ 5 w 6"/>
                <a:gd name="T1" fmla="*/ 3 h 33"/>
                <a:gd name="T2" fmla="*/ 0 w 6"/>
                <a:gd name="T3" fmla="*/ 3 h 33"/>
                <a:gd name="T4" fmla="*/ 0 w 6"/>
                <a:gd name="T5" fmla="*/ 30 h 33"/>
                <a:gd name="T6" fmla="*/ 5 w 6"/>
                <a:gd name="T7" fmla="*/ 30 h 33"/>
                <a:gd name="T8" fmla="*/ 5 w 6"/>
                <a:gd name="T9" fmla="*/ 3 h 33"/>
              </a:gdLst>
              <a:ahLst/>
              <a:cxnLst>
                <a:cxn ang="0">
                  <a:pos x="T0" y="T1"/>
                </a:cxn>
                <a:cxn ang="0">
                  <a:pos x="T2" y="T3"/>
                </a:cxn>
                <a:cxn ang="0">
                  <a:pos x="T4" y="T5"/>
                </a:cxn>
                <a:cxn ang="0">
                  <a:pos x="T6" y="T7"/>
                </a:cxn>
                <a:cxn ang="0">
                  <a:pos x="T8" y="T9"/>
                </a:cxn>
              </a:cxnLst>
              <a:rect l="0" t="0" r="r" b="b"/>
              <a:pathLst>
                <a:path w="6" h="33">
                  <a:moveTo>
                    <a:pt x="5" y="3"/>
                  </a:moveTo>
                  <a:cubicBezTo>
                    <a:pt x="5" y="0"/>
                    <a:pt x="1" y="0"/>
                    <a:pt x="0" y="3"/>
                  </a:cubicBezTo>
                  <a:cubicBezTo>
                    <a:pt x="0" y="12"/>
                    <a:pt x="0" y="21"/>
                    <a:pt x="0" y="30"/>
                  </a:cubicBezTo>
                  <a:cubicBezTo>
                    <a:pt x="1" y="33"/>
                    <a:pt x="5" y="33"/>
                    <a:pt x="5" y="30"/>
                  </a:cubicBezTo>
                  <a:cubicBezTo>
                    <a:pt x="6" y="21"/>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97"/>
            <p:cNvSpPr>
              <a:spLocks/>
            </p:cNvSpPr>
            <p:nvPr/>
          </p:nvSpPr>
          <p:spPr bwMode="auto">
            <a:xfrm>
              <a:off x="9159876" y="6597651"/>
              <a:ext cx="61913" cy="177800"/>
            </a:xfrm>
            <a:custGeom>
              <a:avLst/>
              <a:gdLst>
                <a:gd name="T0" fmla="*/ 8 w 15"/>
                <a:gd name="T1" fmla="*/ 6 h 40"/>
                <a:gd name="T2" fmla="*/ 7 w 15"/>
                <a:gd name="T3" fmla="*/ 3 h 40"/>
                <a:gd name="T4" fmla="*/ 1 w 15"/>
                <a:gd name="T5" fmla="*/ 5 h 40"/>
                <a:gd name="T6" fmla="*/ 3 w 15"/>
                <a:gd name="T7" fmla="*/ 29 h 40"/>
                <a:gd name="T8" fmla="*/ 5 w 15"/>
                <a:gd name="T9" fmla="*/ 31 h 40"/>
                <a:gd name="T10" fmla="*/ 6 w 15"/>
                <a:gd name="T11" fmla="*/ 37 h 40"/>
                <a:gd name="T12" fmla="*/ 11 w 15"/>
                <a:gd name="T13" fmla="*/ 37 h 40"/>
                <a:gd name="T14" fmla="*/ 14 w 15"/>
                <a:gd name="T15" fmla="*/ 9 h 40"/>
                <a:gd name="T16" fmla="*/ 8 w 15"/>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0">
                  <a:moveTo>
                    <a:pt x="8" y="6"/>
                  </a:moveTo>
                  <a:cubicBezTo>
                    <a:pt x="8" y="5"/>
                    <a:pt x="7" y="4"/>
                    <a:pt x="7" y="3"/>
                  </a:cubicBezTo>
                  <a:cubicBezTo>
                    <a:pt x="6" y="0"/>
                    <a:pt x="0" y="1"/>
                    <a:pt x="1" y="5"/>
                  </a:cubicBezTo>
                  <a:cubicBezTo>
                    <a:pt x="3" y="13"/>
                    <a:pt x="3" y="21"/>
                    <a:pt x="3" y="29"/>
                  </a:cubicBezTo>
                  <a:cubicBezTo>
                    <a:pt x="3" y="30"/>
                    <a:pt x="4" y="31"/>
                    <a:pt x="5" y="31"/>
                  </a:cubicBezTo>
                  <a:cubicBezTo>
                    <a:pt x="5" y="33"/>
                    <a:pt x="5" y="35"/>
                    <a:pt x="6" y="37"/>
                  </a:cubicBezTo>
                  <a:cubicBezTo>
                    <a:pt x="6" y="40"/>
                    <a:pt x="11" y="40"/>
                    <a:pt x="11" y="37"/>
                  </a:cubicBezTo>
                  <a:cubicBezTo>
                    <a:pt x="12" y="28"/>
                    <a:pt x="12" y="18"/>
                    <a:pt x="14" y="9"/>
                  </a:cubicBezTo>
                  <a:cubicBezTo>
                    <a:pt x="15" y="5"/>
                    <a:pt x="10" y="3"/>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98"/>
            <p:cNvSpPr>
              <a:spLocks/>
            </p:cNvSpPr>
            <p:nvPr/>
          </p:nvSpPr>
          <p:spPr bwMode="auto">
            <a:xfrm>
              <a:off x="9234488"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4" y="11"/>
                    <a:pt x="2" y="11"/>
                    <a:pt x="2" y="13"/>
                  </a:cubicBezTo>
                  <a:cubicBezTo>
                    <a:pt x="2" y="16"/>
                    <a:pt x="3" y="20"/>
                    <a:pt x="1" y="23"/>
                  </a:cubicBezTo>
                  <a:cubicBezTo>
                    <a:pt x="0" y="24"/>
                    <a:pt x="2" y="26"/>
                    <a:pt x="4" y="25"/>
                  </a:cubicBezTo>
                  <a:cubicBezTo>
                    <a:pt x="3" y="33"/>
                    <a:pt x="2" y="41"/>
                    <a:pt x="4" y="49"/>
                  </a:cubicBezTo>
                  <a:cubicBezTo>
                    <a:pt x="4" y="52"/>
                    <a:pt x="9" y="52"/>
                    <a:pt x="10" y="49"/>
                  </a:cubicBezTo>
                  <a:cubicBezTo>
                    <a:pt x="12"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99"/>
            <p:cNvSpPr>
              <a:spLocks/>
            </p:cNvSpPr>
            <p:nvPr/>
          </p:nvSpPr>
          <p:spPr bwMode="auto">
            <a:xfrm>
              <a:off x="9042401" y="6611938"/>
              <a:ext cx="50800" cy="206375"/>
            </a:xfrm>
            <a:custGeom>
              <a:avLst/>
              <a:gdLst>
                <a:gd name="T0" fmla="*/ 9 w 12"/>
                <a:gd name="T1" fmla="*/ 7 h 47"/>
                <a:gd name="T2" fmla="*/ 8 w 12"/>
                <a:gd name="T3" fmla="*/ 3 h 47"/>
                <a:gd name="T4" fmla="*/ 4 w 12"/>
                <a:gd name="T5" fmla="*/ 4 h 47"/>
                <a:gd name="T6" fmla="*/ 5 w 12"/>
                <a:gd name="T7" fmla="*/ 8 h 47"/>
                <a:gd name="T8" fmla="*/ 4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9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9" y="7"/>
                  </a:moveTo>
                  <a:cubicBezTo>
                    <a:pt x="8" y="6"/>
                    <a:pt x="8" y="4"/>
                    <a:pt x="8" y="3"/>
                  </a:cubicBezTo>
                  <a:cubicBezTo>
                    <a:pt x="7" y="0"/>
                    <a:pt x="3" y="1"/>
                    <a:pt x="4" y="4"/>
                  </a:cubicBezTo>
                  <a:cubicBezTo>
                    <a:pt x="4" y="5"/>
                    <a:pt x="5" y="7"/>
                    <a:pt x="5" y="8"/>
                  </a:cubicBezTo>
                  <a:cubicBezTo>
                    <a:pt x="4" y="8"/>
                    <a:pt x="4" y="9"/>
                    <a:pt x="4" y="10"/>
                  </a:cubicBezTo>
                  <a:cubicBezTo>
                    <a:pt x="1" y="21"/>
                    <a:pt x="0" y="32"/>
                    <a:pt x="4" y="43"/>
                  </a:cubicBezTo>
                  <a:cubicBezTo>
                    <a:pt x="6"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1" y="8"/>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500"/>
            <p:cNvSpPr>
              <a:spLocks/>
            </p:cNvSpPr>
            <p:nvPr/>
          </p:nvSpPr>
          <p:spPr bwMode="auto">
            <a:xfrm>
              <a:off x="8647113" y="6624638"/>
              <a:ext cx="53975" cy="119063"/>
            </a:xfrm>
            <a:custGeom>
              <a:avLst/>
              <a:gdLst>
                <a:gd name="T0" fmla="*/ 12 w 13"/>
                <a:gd name="T1" fmla="*/ 24 h 27"/>
                <a:gd name="T2" fmla="*/ 5 w 13"/>
                <a:gd name="T3" fmla="*/ 2 h 27"/>
                <a:gd name="T4" fmla="*/ 1 w 13"/>
                <a:gd name="T5" fmla="*/ 3 h 27"/>
                <a:gd name="T6" fmla="*/ 10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7" y="10"/>
                    <a:pt x="5" y="2"/>
                  </a:cubicBezTo>
                  <a:cubicBezTo>
                    <a:pt x="4" y="0"/>
                    <a:pt x="0" y="0"/>
                    <a:pt x="1" y="3"/>
                  </a:cubicBezTo>
                  <a:cubicBezTo>
                    <a:pt x="3" y="11"/>
                    <a:pt x="6" y="18"/>
                    <a:pt x="10" y="26"/>
                  </a:cubicBezTo>
                  <a:cubicBezTo>
                    <a:pt x="11"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501"/>
            <p:cNvSpPr>
              <a:spLocks/>
            </p:cNvSpPr>
            <p:nvPr/>
          </p:nvSpPr>
          <p:spPr bwMode="auto">
            <a:xfrm>
              <a:off x="8542338" y="6572251"/>
              <a:ext cx="79375" cy="193675"/>
            </a:xfrm>
            <a:custGeom>
              <a:avLst/>
              <a:gdLst>
                <a:gd name="T0" fmla="*/ 16 w 19"/>
                <a:gd name="T1" fmla="*/ 37 h 44"/>
                <a:gd name="T2" fmla="*/ 12 w 19"/>
                <a:gd name="T3" fmla="*/ 8 h 44"/>
                <a:gd name="T4" fmla="*/ 7 w 19"/>
                <a:gd name="T5" fmla="*/ 4 h 44"/>
                <a:gd name="T6" fmla="*/ 11 w 19"/>
                <a:gd name="T7" fmla="*/ 41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8"/>
                    <a:pt x="8" y="18"/>
                    <a:pt x="12" y="8"/>
                  </a:cubicBezTo>
                  <a:cubicBezTo>
                    <a:pt x="14" y="4"/>
                    <a:pt x="8" y="0"/>
                    <a:pt x="7" y="4"/>
                  </a:cubicBezTo>
                  <a:cubicBezTo>
                    <a:pt x="0" y="17"/>
                    <a:pt x="3" y="29"/>
                    <a:pt x="11" y="41"/>
                  </a:cubicBezTo>
                  <a:cubicBezTo>
                    <a:pt x="13" y="44"/>
                    <a:pt x="19"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502"/>
            <p:cNvSpPr>
              <a:spLocks/>
            </p:cNvSpPr>
            <p:nvPr/>
          </p:nvSpPr>
          <p:spPr bwMode="auto">
            <a:xfrm>
              <a:off x="8813801" y="6629401"/>
              <a:ext cx="41275" cy="146050"/>
            </a:xfrm>
            <a:custGeom>
              <a:avLst/>
              <a:gdLst>
                <a:gd name="T0" fmla="*/ 2 w 10"/>
                <a:gd name="T1" fmla="*/ 5 h 33"/>
                <a:gd name="T2" fmla="*/ 3 w 10"/>
                <a:gd name="T3" fmla="*/ 29 h 33"/>
                <a:gd name="T4" fmla="*/ 9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3" y="29"/>
                  </a:cubicBezTo>
                  <a:cubicBezTo>
                    <a:pt x="4" y="33"/>
                    <a:pt x="9" y="31"/>
                    <a:pt x="9" y="27"/>
                  </a:cubicBezTo>
                  <a:cubicBezTo>
                    <a:pt x="8" y="20"/>
                    <a:pt x="7" y="13"/>
                    <a:pt x="9" y="6"/>
                  </a:cubicBezTo>
                  <a:cubicBezTo>
                    <a:pt x="10" y="2"/>
                    <a:pt x="4"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503"/>
            <p:cNvSpPr>
              <a:spLocks/>
            </p:cNvSpPr>
            <p:nvPr/>
          </p:nvSpPr>
          <p:spPr bwMode="auto">
            <a:xfrm>
              <a:off x="9329738" y="6567488"/>
              <a:ext cx="63500" cy="220663"/>
            </a:xfrm>
            <a:custGeom>
              <a:avLst/>
              <a:gdLst>
                <a:gd name="T0" fmla="*/ 11 w 15"/>
                <a:gd name="T1" fmla="*/ 28 h 50"/>
                <a:gd name="T2" fmla="*/ 14 w 15"/>
                <a:gd name="T3" fmla="*/ 6 h 50"/>
                <a:gd name="T4" fmla="*/ 7 w 15"/>
                <a:gd name="T5" fmla="*/ 4 h 50"/>
                <a:gd name="T6" fmla="*/ 5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0"/>
                    <a:pt x="12" y="13"/>
                    <a:pt x="14" y="6"/>
                  </a:cubicBezTo>
                  <a:cubicBezTo>
                    <a:pt x="15" y="2"/>
                    <a:pt x="8" y="0"/>
                    <a:pt x="7" y="4"/>
                  </a:cubicBezTo>
                  <a:cubicBezTo>
                    <a:pt x="6" y="8"/>
                    <a:pt x="5" y="11"/>
                    <a:pt x="5" y="15"/>
                  </a:cubicBezTo>
                  <a:cubicBezTo>
                    <a:pt x="4" y="15"/>
                    <a:pt x="4" y="16"/>
                    <a:pt x="3" y="17"/>
                  </a:cubicBezTo>
                  <a:cubicBezTo>
                    <a:pt x="0" y="27"/>
                    <a:pt x="0" y="36"/>
                    <a:pt x="5" y="46"/>
                  </a:cubicBezTo>
                  <a:cubicBezTo>
                    <a:pt x="7" y="50"/>
                    <a:pt x="13" y="46"/>
                    <a:pt x="11" y="42"/>
                  </a:cubicBezTo>
                  <a:cubicBezTo>
                    <a:pt x="10" y="38"/>
                    <a:pt x="9" y="34"/>
                    <a:pt x="8" y="30"/>
                  </a:cubicBezTo>
                  <a:cubicBezTo>
                    <a:pt x="10"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504"/>
            <p:cNvSpPr>
              <a:spLocks/>
            </p:cNvSpPr>
            <p:nvPr/>
          </p:nvSpPr>
          <p:spPr bwMode="auto">
            <a:xfrm>
              <a:off x="9418638" y="6624638"/>
              <a:ext cx="33338" cy="141288"/>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3"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505"/>
            <p:cNvSpPr>
              <a:spLocks/>
            </p:cNvSpPr>
            <p:nvPr/>
          </p:nvSpPr>
          <p:spPr bwMode="auto">
            <a:xfrm>
              <a:off x="9442451" y="6607176"/>
              <a:ext cx="79375" cy="233363"/>
            </a:xfrm>
            <a:custGeom>
              <a:avLst/>
              <a:gdLst>
                <a:gd name="T0" fmla="*/ 18 w 19"/>
                <a:gd name="T1" fmla="*/ 46 h 53"/>
                <a:gd name="T2" fmla="*/ 12 w 19"/>
                <a:gd name="T3" fmla="*/ 14 h 53"/>
                <a:gd name="T4" fmla="*/ 12 w 19"/>
                <a:gd name="T5" fmla="*/ 13 h 53"/>
                <a:gd name="T6" fmla="*/ 12 w 19"/>
                <a:gd name="T7" fmla="*/ 4 h 53"/>
                <a:gd name="T8" fmla="*/ 8 w 19"/>
                <a:gd name="T9" fmla="*/ 4 h 53"/>
                <a:gd name="T10" fmla="*/ 8 w 19"/>
                <a:gd name="T11" fmla="*/ 12 h 53"/>
                <a:gd name="T12" fmla="*/ 7 w 19"/>
                <a:gd name="T13" fmla="*/ 14 h 53"/>
                <a:gd name="T14" fmla="*/ 6 w 19"/>
                <a:gd name="T15" fmla="*/ 22 h 53"/>
                <a:gd name="T16" fmla="*/ 5 w 19"/>
                <a:gd name="T17" fmla="*/ 22 h 53"/>
                <a:gd name="T18" fmla="*/ 1 w 19"/>
                <a:gd name="T19" fmla="*/ 39 h 53"/>
                <a:gd name="T20" fmla="*/ 2 w 19"/>
                <a:gd name="T21" fmla="*/ 39 h 53"/>
                <a:gd name="T22" fmla="*/ 6 w 19"/>
                <a:gd name="T23" fmla="*/ 25 h 53"/>
                <a:gd name="T24" fmla="*/ 10 w 19"/>
                <a:gd name="T25" fmla="*/ 48 h 53"/>
                <a:gd name="T26" fmla="*/ 18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8" y="46"/>
                  </a:moveTo>
                  <a:cubicBezTo>
                    <a:pt x="14" y="36"/>
                    <a:pt x="14" y="25"/>
                    <a:pt x="12" y="14"/>
                  </a:cubicBezTo>
                  <a:cubicBezTo>
                    <a:pt x="12" y="13"/>
                    <a:pt x="12" y="13"/>
                    <a:pt x="12" y="13"/>
                  </a:cubicBezTo>
                  <a:cubicBezTo>
                    <a:pt x="12" y="10"/>
                    <a:pt x="12" y="12"/>
                    <a:pt x="12" y="4"/>
                  </a:cubicBezTo>
                  <a:cubicBezTo>
                    <a:pt x="12" y="0"/>
                    <a:pt x="8" y="0"/>
                    <a:pt x="8" y="4"/>
                  </a:cubicBezTo>
                  <a:cubicBezTo>
                    <a:pt x="8" y="12"/>
                    <a:pt x="8" y="10"/>
                    <a:pt x="8" y="12"/>
                  </a:cubicBezTo>
                  <a:cubicBezTo>
                    <a:pt x="7" y="13"/>
                    <a:pt x="7" y="13"/>
                    <a:pt x="7" y="14"/>
                  </a:cubicBezTo>
                  <a:cubicBezTo>
                    <a:pt x="7" y="16"/>
                    <a:pt x="6" y="19"/>
                    <a:pt x="6" y="22"/>
                  </a:cubicBezTo>
                  <a:cubicBezTo>
                    <a:pt x="6" y="21"/>
                    <a:pt x="5" y="22"/>
                    <a:pt x="5" y="22"/>
                  </a:cubicBezTo>
                  <a:cubicBezTo>
                    <a:pt x="3" y="28"/>
                    <a:pt x="2" y="33"/>
                    <a:pt x="1" y="39"/>
                  </a:cubicBezTo>
                  <a:cubicBezTo>
                    <a:pt x="0" y="40"/>
                    <a:pt x="2" y="40"/>
                    <a:pt x="2" y="39"/>
                  </a:cubicBezTo>
                  <a:cubicBezTo>
                    <a:pt x="4" y="35"/>
                    <a:pt x="5" y="30"/>
                    <a:pt x="6" y="25"/>
                  </a:cubicBezTo>
                  <a:cubicBezTo>
                    <a:pt x="6" y="33"/>
                    <a:pt x="7" y="41"/>
                    <a:pt x="10" y="48"/>
                  </a:cubicBezTo>
                  <a:cubicBezTo>
                    <a:pt x="12" y="53"/>
                    <a:pt x="19"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506"/>
            <p:cNvSpPr>
              <a:spLocks/>
            </p:cNvSpPr>
            <p:nvPr/>
          </p:nvSpPr>
          <p:spPr bwMode="auto">
            <a:xfrm>
              <a:off x="9547226"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0"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507"/>
            <p:cNvSpPr>
              <a:spLocks/>
            </p:cNvSpPr>
            <p:nvPr/>
          </p:nvSpPr>
          <p:spPr bwMode="auto">
            <a:xfrm>
              <a:off x="9575801" y="6624638"/>
              <a:ext cx="42863" cy="176213"/>
            </a:xfrm>
            <a:custGeom>
              <a:avLst/>
              <a:gdLst>
                <a:gd name="T0" fmla="*/ 3 w 10"/>
                <a:gd name="T1" fmla="*/ 3 h 40"/>
                <a:gd name="T2" fmla="*/ 0 w 10"/>
                <a:gd name="T3" fmla="*/ 35 h 40"/>
                <a:gd name="T4" fmla="*/ 8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508"/>
            <p:cNvSpPr>
              <a:spLocks/>
            </p:cNvSpPr>
            <p:nvPr/>
          </p:nvSpPr>
          <p:spPr bwMode="auto">
            <a:xfrm>
              <a:off x="9618663" y="6611938"/>
              <a:ext cx="66675" cy="250825"/>
            </a:xfrm>
            <a:custGeom>
              <a:avLst/>
              <a:gdLst>
                <a:gd name="T0" fmla="*/ 7 w 16"/>
                <a:gd name="T1" fmla="*/ 5 h 57"/>
                <a:gd name="T2" fmla="*/ 4 w 16"/>
                <a:gd name="T3" fmla="*/ 12 h 57"/>
                <a:gd name="T4" fmla="*/ 4 w 16"/>
                <a:gd name="T5" fmla="*/ 11 h 57"/>
                <a:gd name="T6" fmla="*/ 1 w 16"/>
                <a:gd name="T7" fmla="*/ 11 h 57"/>
                <a:gd name="T8" fmla="*/ 2 w 16"/>
                <a:gd name="T9" fmla="*/ 19 h 57"/>
                <a:gd name="T10" fmla="*/ 6 w 16"/>
                <a:gd name="T11" fmla="*/ 54 h 57"/>
                <a:gd name="T12" fmla="*/ 12 w 16"/>
                <a:gd name="T13" fmla="*/ 52 h 57"/>
                <a:gd name="T14" fmla="*/ 14 w 16"/>
                <a:gd name="T15" fmla="*/ 10 h 57"/>
                <a:gd name="T16" fmla="*/ 7 w 16"/>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5"/>
                  </a:moveTo>
                  <a:cubicBezTo>
                    <a:pt x="6" y="7"/>
                    <a:pt x="5" y="10"/>
                    <a:pt x="4" y="12"/>
                  </a:cubicBezTo>
                  <a:cubicBezTo>
                    <a:pt x="4" y="11"/>
                    <a:pt x="4" y="11"/>
                    <a:pt x="4" y="11"/>
                  </a:cubicBezTo>
                  <a:cubicBezTo>
                    <a:pt x="3" y="9"/>
                    <a:pt x="1" y="10"/>
                    <a:pt x="1" y="11"/>
                  </a:cubicBezTo>
                  <a:cubicBezTo>
                    <a:pt x="1" y="14"/>
                    <a:pt x="2" y="17"/>
                    <a:pt x="2" y="19"/>
                  </a:cubicBezTo>
                  <a:cubicBezTo>
                    <a:pt x="0" y="31"/>
                    <a:pt x="1" y="43"/>
                    <a:pt x="6" y="54"/>
                  </a:cubicBezTo>
                  <a:cubicBezTo>
                    <a:pt x="7" y="57"/>
                    <a:pt x="12" y="55"/>
                    <a:pt x="12" y="52"/>
                  </a:cubicBezTo>
                  <a:cubicBezTo>
                    <a:pt x="11" y="38"/>
                    <a:pt x="9" y="23"/>
                    <a:pt x="14" y="10"/>
                  </a:cubicBezTo>
                  <a:cubicBezTo>
                    <a:pt x="16"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509"/>
            <p:cNvSpPr>
              <a:spLocks/>
            </p:cNvSpPr>
            <p:nvPr/>
          </p:nvSpPr>
          <p:spPr bwMode="auto">
            <a:xfrm>
              <a:off x="9534526" y="6575426"/>
              <a:ext cx="33338" cy="160338"/>
            </a:xfrm>
            <a:custGeom>
              <a:avLst/>
              <a:gdLst>
                <a:gd name="T0" fmla="*/ 0 w 8"/>
                <a:gd name="T1" fmla="*/ 5 h 36"/>
                <a:gd name="T2" fmla="*/ 0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510"/>
            <p:cNvSpPr>
              <a:spLocks/>
            </p:cNvSpPr>
            <p:nvPr/>
          </p:nvSpPr>
          <p:spPr bwMode="auto">
            <a:xfrm>
              <a:off x="9675813"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511"/>
            <p:cNvSpPr>
              <a:spLocks/>
            </p:cNvSpPr>
            <p:nvPr/>
          </p:nvSpPr>
          <p:spPr bwMode="auto">
            <a:xfrm>
              <a:off x="977265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512"/>
            <p:cNvSpPr>
              <a:spLocks/>
            </p:cNvSpPr>
            <p:nvPr/>
          </p:nvSpPr>
          <p:spPr bwMode="auto">
            <a:xfrm>
              <a:off x="9913938" y="6562726"/>
              <a:ext cx="58738" cy="234950"/>
            </a:xfrm>
            <a:custGeom>
              <a:avLst/>
              <a:gdLst>
                <a:gd name="T0" fmla="*/ 11 w 14"/>
                <a:gd name="T1" fmla="*/ 1 h 53"/>
                <a:gd name="T2" fmla="*/ 5 w 14"/>
                <a:gd name="T3" fmla="*/ 21 h 53"/>
                <a:gd name="T4" fmla="*/ 0 w 14"/>
                <a:gd name="T5" fmla="*/ 24 h 53"/>
                <a:gd name="T6" fmla="*/ 4 w 14"/>
                <a:gd name="T7" fmla="*/ 44 h 53"/>
                <a:gd name="T8" fmla="*/ 4 w 14"/>
                <a:gd name="T9" fmla="*/ 45 h 53"/>
                <a:gd name="T10" fmla="*/ 5 w 14"/>
                <a:gd name="T11" fmla="*/ 46 h 53"/>
                <a:gd name="T12" fmla="*/ 7 w 14"/>
                <a:gd name="T13" fmla="*/ 50 h 53"/>
                <a:gd name="T14" fmla="*/ 13 w 14"/>
                <a:gd name="T15" fmla="*/ 48 h 53"/>
                <a:gd name="T16" fmla="*/ 8 w 14"/>
                <a:gd name="T17" fmla="*/ 33 h 53"/>
                <a:gd name="T18" fmla="*/ 13 w 14"/>
                <a:gd name="T19" fmla="*/ 2 h 53"/>
                <a:gd name="T20" fmla="*/ 11 w 14"/>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1"/>
                  </a:moveTo>
                  <a:cubicBezTo>
                    <a:pt x="8" y="8"/>
                    <a:pt x="6" y="14"/>
                    <a:pt x="5" y="21"/>
                  </a:cubicBezTo>
                  <a:cubicBezTo>
                    <a:pt x="3" y="21"/>
                    <a:pt x="0" y="22"/>
                    <a:pt x="0" y="24"/>
                  </a:cubicBezTo>
                  <a:cubicBezTo>
                    <a:pt x="0" y="31"/>
                    <a:pt x="1" y="38"/>
                    <a:pt x="4" y="44"/>
                  </a:cubicBezTo>
                  <a:cubicBezTo>
                    <a:pt x="4" y="45"/>
                    <a:pt x="4" y="45"/>
                    <a:pt x="4" y="45"/>
                  </a:cubicBezTo>
                  <a:cubicBezTo>
                    <a:pt x="4" y="46"/>
                    <a:pt x="5" y="46"/>
                    <a:pt x="5" y="46"/>
                  </a:cubicBezTo>
                  <a:cubicBezTo>
                    <a:pt x="6" y="48"/>
                    <a:pt x="7" y="49"/>
                    <a:pt x="7" y="50"/>
                  </a:cubicBezTo>
                  <a:cubicBezTo>
                    <a:pt x="9" y="53"/>
                    <a:pt x="14" y="51"/>
                    <a:pt x="13" y="48"/>
                  </a:cubicBezTo>
                  <a:cubicBezTo>
                    <a:pt x="11" y="43"/>
                    <a:pt x="9" y="38"/>
                    <a:pt x="8" y="33"/>
                  </a:cubicBezTo>
                  <a:cubicBezTo>
                    <a:pt x="9" y="22"/>
                    <a:pt x="10" y="12"/>
                    <a:pt x="13" y="2"/>
                  </a:cubicBezTo>
                  <a:cubicBezTo>
                    <a:pt x="14" y="1"/>
                    <a:pt x="11" y="0"/>
                    <a:pt x="11"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513"/>
            <p:cNvSpPr>
              <a:spLocks/>
            </p:cNvSpPr>
            <p:nvPr/>
          </p:nvSpPr>
          <p:spPr bwMode="auto">
            <a:xfrm>
              <a:off x="9985376" y="6557963"/>
              <a:ext cx="66675" cy="212725"/>
            </a:xfrm>
            <a:custGeom>
              <a:avLst/>
              <a:gdLst>
                <a:gd name="T0" fmla="*/ 12 w 16"/>
                <a:gd name="T1" fmla="*/ 2 h 48"/>
                <a:gd name="T2" fmla="*/ 0 w 16"/>
                <a:gd name="T3" fmla="*/ 44 h 48"/>
                <a:gd name="T4" fmla="*/ 6 w 16"/>
                <a:gd name="T5" fmla="*/ 44 h 48"/>
                <a:gd name="T6" fmla="*/ 15 w 16"/>
                <a:gd name="T7" fmla="*/ 4 h 48"/>
                <a:gd name="T8" fmla="*/ 12 w 16"/>
                <a:gd name="T9" fmla="*/ 2 h 48"/>
              </a:gdLst>
              <a:ahLst/>
              <a:cxnLst>
                <a:cxn ang="0">
                  <a:pos x="T0" y="T1"/>
                </a:cxn>
                <a:cxn ang="0">
                  <a:pos x="T2" y="T3"/>
                </a:cxn>
                <a:cxn ang="0">
                  <a:pos x="T4" y="T5"/>
                </a:cxn>
                <a:cxn ang="0">
                  <a:pos x="T6" y="T7"/>
                </a:cxn>
                <a:cxn ang="0">
                  <a:pos x="T8" y="T9"/>
                </a:cxn>
              </a:cxnLst>
              <a:rect l="0" t="0" r="r" b="b"/>
              <a:pathLst>
                <a:path w="16" h="48">
                  <a:moveTo>
                    <a:pt x="12" y="2"/>
                  </a:moveTo>
                  <a:cubicBezTo>
                    <a:pt x="3" y="14"/>
                    <a:pt x="0" y="29"/>
                    <a:pt x="0" y="44"/>
                  </a:cubicBezTo>
                  <a:cubicBezTo>
                    <a:pt x="0" y="48"/>
                    <a:pt x="6" y="48"/>
                    <a:pt x="6" y="44"/>
                  </a:cubicBezTo>
                  <a:cubicBezTo>
                    <a:pt x="7" y="30"/>
                    <a:pt x="8" y="16"/>
                    <a:pt x="15" y="4"/>
                  </a:cubicBezTo>
                  <a:cubicBezTo>
                    <a:pt x="16" y="2"/>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514"/>
            <p:cNvSpPr>
              <a:spLocks/>
            </p:cNvSpPr>
            <p:nvPr/>
          </p:nvSpPr>
          <p:spPr bwMode="auto">
            <a:xfrm>
              <a:off x="10064751" y="6597651"/>
              <a:ext cx="33338" cy="195263"/>
            </a:xfrm>
            <a:custGeom>
              <a:avLst/>
              <a:gdLst>
                <a:gd name="T0" fmla="*/ 6 w 8"/>
                <a:gd name="T1" fmla="*/ 2 h 44"/>
                <a:gd name="T2" fmla="*/ 2 w 8"/>
                <a:gd name="T3" fmla="*/ 2 h 44"/>
                <a:gd name="T4" fmla="*/ 2 w 8"/>
                <a:gd name="T5" fmla="*/ 14 h 44"/>
                <a:gd name="T6" fmla="*/ 0 w 8"/>
                <a:gd name="T7" fmla="*/ 16 h 44"/>
                <a:gd name="T8" fmla="*/ 0 w 8"/>
                <a:gd name="T9" fmla="*/ 33 h 44"/>
                <a:gd name="T10" fmla="*/ 2 w 8"/>
                <a:gd name="T11" fmla="*/ 35 h 44"/>
                <a:gd name="T12" fmla="*/ 2 w 8"/>
                <a:gd name="T13" fmla="*/ 41 h 44"/>
                <a:gd name="T14" fmla="*/ 7 w 8"/>
                <a:gd name="T15" fmla="*/ 41 h 44"/>
                <a:gd name="T16" fmla="*/ 6 w 8"/>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2"/>
                  </a:moveTo>
                  <a:cubicBezTo>
                    <a:pt x="6" y="0"/>
                    <a:pt x="3" y="0"/>
                    <a:pt x="2" y="2"/>
                  </a:cubicBezTo>
                  <a:cubicBezTo>
                    <a:pt x="2" y="6"/>
                    <a:pt x="2" y="10"/>
                    <a:pt x="2" y="14"/>
                  </a:cubicBezTo>
                  <a:cubicBezTo>
                    <a:pt x="1" y="15"/>
                    <a:pt x="0" y="15"/>
                    <a:pt x="0" y="16"/>
                  </a:cubicBezTo>
                  <a:cubicBezTo>
                    <a:pt x="0" y="22"/>
                    <a:pt x="0" y="27"/>
                    <a:pt x="0" y="33"/>
                  </a:cubicBezTo>
                  <a:cubicBezTo>
                    <a:pt x="0" y="34"/>
                    <a:pt x="1" y="35"/>
                    <a:pt x="2" y="35"/>
                  </a:cubicBezTo>
                  <a:cubicBezTo>
                    <a:pt x="2" y="37"/>
                    <a:pt x="2" y="39"/>
                    <a:pt x="2" y="41"/>
                  </a:cubicBezTo>
                  <a:cubicBezTo>
                    <a:pt x="2" y="44"/>
                    <a:pt x="7" y="44"/>
                    <a:pt x="7" y="41"/>
                  </a:cubicBezTo>
                  <a:cubicBezTo>
                    <a:pt x="8"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515"/>
            <p:cNvSpPr>
              <a:spLocks/>
            </p:cNvSpPr>
            <p:nvPr/>
          </p:nvSpPr>
          <p:spPr bwMode="auto">
            <a:xfrm>
              <a:off x="10155238" y="6545263"/>
              <a:ext cx="76200" cy="211138"/>
            </a:xfrm>
            <a:custGeom>
              <a:avLst/>
              <a:gdLst>
                <a:gd name="T0" fmla="*/ 18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2 w 18"/>
                <a:gd name="T21" fmla="*/ 43 h 48"/>
                <a:gd name="T22" fmla="*/ 8 w 18"/>
                <a:gd name="T23" fmla="*/ 43 h 48"/>
                <a:gd name="T24" fmla="*/ 8 w 18"/>
                <a:gd name="T25" fmla="*/ 42 h 48"/>
                <a:gd name="T26" fmla="*/ 8 w 18"/>
                <a:gd name="T27" fmla="*/ 45 h 48"/>
                <a:gd name="T28" fmla="*/ 13 w 18"/>
                <a:gd name="T29" fmla="*/ 46 h 48"/>
                <a:gd name="T30" fmla="*/ 18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8" y="44"/>
                  </a:moveTo>
                  <a:cubicBezTo>
                    <a:pt x="15" y="35"/>
                    <a:pt x="15"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2" y="21"/>
                    <a:pt x="1" y="30"/>
                  </a:cubicBezTo>
                  <a:cubicBezTo>
                    <a:pt x="1" y="29"/>
                    <a:pt x="0" y="30"/>
                    <a:pt x="0" y="31"/>
                  </a:cubicBezTo>
                  <a:cubicBezTo>
                    <a:pt x="0" y="35"/>
                    <a:pt x="0" y="39"/>
                    <a:pt x="0" y="43"/>
                  </a:cubicBezTo>
                  <a:cubicBezTo>
                    <a:pt x="0" y="44"/>
                    <a:pt x="1" y="44"/>
                    <a:pt x="2"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516"/>
            <p:cNvSpPr>
              <a:spLocks/>
            </p:cNvSpPr>
            <p:nvPr/>
          </p:nvSpPr>
          <p:spPr bwMode="auto">
            <a:xfrm>
              <a:off x="10310813" y="6611938"/>
              <a:ext cx="20638" cy="144463"/>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517"/>
            <p:cNvSpPr>
              <a:spLocks/>
            </p:cNvSpPr>
            <p:nvPr/>
          </p:nvSpPr>
          <p:spPr bwMode="auto">
            <a:xfrm>
              <a:off x="10372726" y="6597651"/>
              <a:ext cx="58738" cy="177800"/>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1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3" y="13"/>
                    <a:pt x="3" y="21"/>
                    <a:pt x="3" y="29"/>
                  </a:cubicBezTo>
                  <a:cubicBezTo>
                    <a:pt x="3" y="30"/>
                    <a:pt x="4" y="31"/>
                    <a:pt x="5" y="31"/>
                  </a:cubicBezTo>
                  <a:cubicBezTo>
                    <a:pt x="5" y="33"/>
                    <a:pt x="5" y="35"/>
                    <a:pt x="5" y="37"/>
                  </a:cubicBezTo>
                  <a:cubicBezTo>
                    <a:pt x="6" y="40"/>
                    <a:pt x="10" y="40"/>
                    <a:pt x="11"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518"/>
            <p:cNvSpPr>
              <a:spLocks/>
            </p:cNvSpPr>
            <p:nvPr/>
          </p:nvSpPr>
          <p:spPr bwMode="auto">
            <a:xfrm>
              <a:off x="10444163" y="6594476"/>
              <a:ext cx="66675" cy="228600"/>
            </a:xfrm>
            <a:custGeom>
              <a:avLst/>
              <a:gdLst>
                <a:gd name="T0" fmla="*/ 8 w 16"/>
                <a:gd name="T1" fmla="*/ 4 h 52"/>
                <a:gd name="T2" fmla="*/ 6 w 16"/>
                <a:gd name="T3" fmla="*/ 11 h 52"/>
                <a:gd name="T4" fmla="*/ 3 w 16"/>
                <a:gd name="T5" fmla="*/ 13 h 52"/>
                <a:gd name="T6" fmla="*/ 2 w 16"/>
                <a:gd name="T7" fmla="*/ 23 h 52"/>
                <a:gd name="T8" fmla="*/ 4 w 16"/>
                <a:gd name="T9" fmla="*/ 25 h 52"/>
                <a:gd name="T10" fmla="*/ 4 w 16"/>
                <a:gd name="T11" fmla="*/ 49 h 52"/>
                <a:gd name="T12" fmla="*/ 10 w 16"/>
                <a:gd name="T13" fmla="*/ 49 h 52"/>
                <a:gd name="T14" fmla="*/ 15 w 16"/>
                <a:gd name="T15" fmla="*/ 5 h 52"/>
                <a:gd name="T16" fmla="*/ 8 w 16"/>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4"/>
                  </a:moveTo>
                  <a:cubicBezTo>
                    <a:pt x="7" y="7"/>
                    <a:pt x="7" y="9"/>
                    <a:pt x="6" y="11"/>
                  </a:cubicBezTo>
                  <a:cubicBezTo>
                    <a:pt x="5" y="11"/>
                    <a:pt x="3" y="11"/>
                    <a:pt x="3" y="13"/>
                  </a:cubicBezTo>
                  <a:cubicBezTo>
                    <a:pt x="3" y="16"/>
                    <a:pt x="3" y="20"/>
                    <a:pt x="2" y="23"/>
                  </a:cubicBezTo>
                  <a:cubicBezTo>
                    <a:pt x="0" y="24"/>
                    <a:pt x="3" y="26"/>
                    <a:pt x="4" y="25"/>
                  </a:cubicBezTo>
                  <a:cubicBezTo>
                    <a:pt x="3" y="33"/>
                    <a:pt x="3" y="41"/>
                    <a:pt x="4" y="49"/>
                  </a:cubicBezTo>
                  <a:cubicBezTo>
                    <a:pt x="5" y="52"/>
                    <a:pt x="10" y="52"/>
                    <a:pt x="10" y="49"/>
                  </a:cubicBezTo>
                  <a:cubicBezTo>
                    <a:pt x="13" y="35"/>
                    <a:pt x="13" y="20"/>
                    <a:pt x="15" y="5"/>
                  </a:cubicBezTo>
                  <a:cubicBezTo>
                    <a:pt x="16" y="1"/>
                    <a:pt x="8" y="0"/>
                    <a:pt x="8"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519"/>
            <p:cNvSpPr>
              <a:spLocks/>
            </p:cNvSpPr>
            <p:nvPr/>
          </p:nvSpPr>
          <p:spPr bwMode="auto">
            <a:xfrm>
              <a:off x="10255251" y="6611938"/>
              <a:ext cx="50800" cy="206375"/>
            </a:xfrm>
            <a:custGeom>
              <a:avLst/>
              <a:gdLst>
                <a:gd name="T0" fmla="*/ 8 w 12"/>
                <a:gd name="T1" fmla="*/ 7 h 47"/>
                <a:gd name="T2" fmla="*/ 7 w 12"/>
                <a:gd name="T3" fmla="*/ 3 h 47"/>
                <a:gd name="T4" fmla="*/ 4 w 12"/>
                <a:gd name="T5" fmla="*/ 4 h 47"/>
                <a:gd name="T6" fmla="*/ 5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2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8" y="4"/>
                    <a:pt x="7" y="3"/>
                  </a:cubicBezTo>
                  <a:cubicBezTo>
                    <a:pt x="7" y="0"/>
                    <a:pt x="3" y="1"/>
                    <a:pt x="4" y="4"/>
                  </a:cubicBezTo>
                  <a:cubicBezTo>
                    <a:pt x="4" y="5"/>
                    <a:pt x="4" y="7"/>
                    <a:pt x="5"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2"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520"/>
            <p:cNvSpPr>
              <a:spLocks/>
            </p:cNvSpPr>
            <p:nvPr/>
          </p:nvSpPr>
          <p:spPr bwMode="auto">
            <a:xfrm>
              <a:off x="9859963" y="6624638"/>
              <a:ext cx="53975" cy="119063"/>
            </a:xfrm>
            <a:custGeom>
              <a:avLst/>
              <a:gdLst>
                <a:gd name="T0" fmla="*/ 12 w 13"/>
                <a:gd name="T1" fmla="*/ 24 h 27"/>
                <a:gd name="T2" fmla="*/ 4 w 13"/>
                <a:gd name="T3" fmla="*/ 2 h 27"/>
                <a:gd name="T4" fmla="*/ 1 w 13"/>
                <a:gd name="T5" fmla="*/ 3 h 27"/>
                <a:gd name="T6" fmla="*/ 9 w 13"/>
                <a:gd name="T7" fmla="*/ 26 h 27"/>
                <a:gd name="T8" fmla="*/ 12 w 13"/>
                <a:gd name="T9" fmla="*/ 24 h 27"/>
              </a:gdLst>
              <a:ahLst/>
              <a:cxnLst>
                <a:cxn ang="0">
                  <a:pos x="T0" y="T1"/>
                </a:cxn>
                <a:cxn ang="0">
                  <a:pos x="T2" y="T3"/>
                </a:cxn>
                <a:cxn ang="0">
                  <a:pos x="T4" y="T5"/>
                </a:cxn>
                <a:cxn ang="0">
                  <a:pos x="T6" y="T7"/>
                </a:cxn>
                <a:cxn ang="0">
                  <a:pos x="T8" y="T9"/>
                </a:cxn>
              </a:cxnLst>
              <a:rect l="0" t="0" r="r" b="b"/>
              <a:pathLst>
                <a:path w="13" h="27">
                  <a:moveTo>
                    <a:pt x="12" y="24"/>
                  </a:moveTo>
                  <a:cubicBezTo>
                    <a:pt x="9" y="17"/>
                    <a:pt x="6" y="10"/>
                    <a:pt x="4" y="2"/>
                  </a:cubicBezTo>
                  <a:cubicBezTo>
                    <a:pt x="4" y="0"/>
                    <a:pt x="0" y="0"/>
                    <a:pt x="1" y="3"/>
                  </a:cubicBezTo>
                  <a:cubicBezTo>
                    <a:pt x="3" y="11"/>
                    <a:pt x="5" y="18"/>
                    <a:pt x="9" y="26"/>
                  </a:cubicBezTo>
                  <a:cubicBezTo>
                    <a:pt x="10" y="27"/>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521"/>
            <p:cNvSpPr>
              <a:spLocks/>
            </p:cNvSpPr>
            <p:nvPr/>
          </p:nvSpPr>
          <p:spPr bwMode="auto">
            <a:xfrm>
              <a:off x="975518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4" y="4"/>
                    <a:pt x="8" y="0"/>
                    <a:pt x="6" y="4"/>
                  </a:cubicBezTo>
                  <a:cubicBezTo>
                    <a:pt x="0" y="17"/>
                    <a:pt x="3" y="29"/>
                    <a:pt x="10" y="41"/>
                  </a:cubicBezTo>
                  <a:cubicBezTo>
                    <a:pt x="13"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522"/>
            <p:cNvSpPr>
              <a:spLocks/>
            </p:cNvSpPr>
            <p:nvPr/>
          </p:nvSpPr>
          <p:spPr bwMode="auto">
            <a:xfrm>
              <a:off x="10026651" y="6629401"/>
              <a:ext cx="41275" cy="146050"/>
            </a:xfrm>
            <a:custGeom>
              <a:avLst/>
              <a:gdLst>
                <a:gd name="T0" fmla="*/ 2 w 10"/>
                <a:gd name="T1" fmla="*/ 5 h 33"/>
                <a:gd name="T2" fmla="*/ 2 w 10"/>
                <a:gd name="T3" fmla="*/ 29 h 33"/>
                <a:gd name="T4" fmla="*/ 8 w 10"/>
                <a:gd name="T5" fmla="*/ 27 h 33"/>
                <a:gd name="T6" fmla="*/ 9 w 10"/>
                <a:gd name="T7" fmla="*/ 6 h 33"/>
                <a:gd name="T8" fmla="*/ 2 w 10"/>
                <a:gd name="T9" fmla="*/ 5 h 33"/>
              </a:gdLst>
              <a:ahLst/>
              <a:cxnLst>
                <a:cxn ang="0">
                  <a:pos x="T0" y="T1"/>
                </a:cxn>
                <a:cxn ang="0">
                  <a:pos x="T2" y="T3"/>
                </a:cxn>
                <a:cxn ang="0">
                  <a:pos x="T4" y="T5"/>
                </a:cxn>
                <a:cxn ang="0">
                  <a:pos x="T6" y="T7"/>
                </a:cxn>
                <a:cxn ang="0">
                  <a:pos x="T8" y="T9"/>
                </a:cxn>
              </a:cxnLst>
              <a:rect l="0" t="0" r="r" b="b"/>
              <a:pathLst>
                <a:path w="10" h="33">
                  <a:moveTo>
                    <a:pt x="2" y="5"/>
                  </a:moveTo>
                  <a:cubicBezTo>
                    <a:pt x="0" y="12"/>
                    <a:pt x="0" y="21"/>
                    <a:pt x="2" y="29"/>
                  </a:cubicBezTo>
                  <a:cubicBezTo>
                    <a:pt x="4" y="33"/>
                    <a:pt x="9" y="31"/>
                    <a:pt x="8" y="27"/>
                  </a:cubicBezTo>
                  <a:cubicBezTo>
                    <a:pt x="7" y="20"/>
                    <a:pt x="7" y="13"/>
                    <a:pt x="9" y="6"/>
                  </a:cubicBezTo>
                  <a:cubicBezTo>
                    <a:pt x="10" y="2"/>
                    <a:pt x="3" y="0"/>
                    <a:pt x="2"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523"/>
            <p:cNvSpPr>
              <a:spLocks/>
            </p:cNvSpPr>
            <p:nvPr/>
          </p:nvSpPr>
          <p:spPr bwMode="auto">
            <a:xfrm>
              <a:off x="10544176" y="6567488"/>
              <a:ext cx="61913" cy="220663"/>
            </a:xfrm>
            <a:custGeom>
              <a:avLst/>
              <a:gdLst>
                <a:gd name="T0" fmla="*/ 11 w 15"/>
                <a:gd name="T1" fmla="*/ 28 h 50"/>
                <a:gd name="T2" fmla="*/ 13 w 15"/>
                <a:gd name="T3" fmla="*/ 6 h 50"/>
                <a:gd name="T4" fmla="*/ 6 w 15"/>
                <a:gd name="T5" fmla="*/ 4 h 50"/>
                <a:gd name="T6" fmla="*/ 4 w 15"/>
                <a:gd name="T7" fmla="*/ 15 h 50"/>
                <a:gd name="T8" fmla="*/ 3 w 15"/>
                <a:gd name="T9" fmla="*/ 17 h 50"/>
                <a:gd name="T10" fmla="*/ 5 w 15"/>
                <a:gd name="T11" fmla="*/ 46 h 50"/>
                <a:gd name="T12" fmla="*/ 11 w 15"/>
                <a:gd name="T13" fmla="*/ 42 h 50"/>
                <a:gd name="T14" fmla="*/ 8 w 15"/>
                <a:gd name="T15" fmla="*/ 30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0"/>
                    <a:pt x="11" y="13"/>
                    <a:pt x="13" y="6"/>
                  </a:cubicBezTo>
                  <a:cubicBezTo>
                    <a:pt x="15" y="2"/>
                    <a:pt x="8" y="0"/>
                    <a:pt x="6" y="4"/>
                  </a:cubicBezTo>
                  <a:cubicBezTo>
                    <a:pt x="5" y="8"/>
                    <a:pt x="5" y="11"/>
                    <a:pt x="4" y="15"/>
                  </a:cubicBezTo>
                  <a:cubicBezTo>
                    <a:pt x="4" y="15"/>
                    <a:pt x="3" y="16"/>
                    <a:pt x="3" y="17"/>
                  </a:cubicBezTo>
                  <a:cubicBezTo>
                    <a:pt x="0" y="27"/>
                    <a:pt x="0" y="36"/>
                    <a:pt x="5" y="46"/>
                  </a:cubicBezTo>
                  <a:cubicBezTo>
                    <a:pt x="7" y="50"/>
                    <a:pt x="13" y="46"/>
                    <a:pt x="11" y="42"/>
                  </a:cubicBezTo>
                  <a:cubicBezTo>
                    <a:pt x="9" y="38"/>
                    <a:pt x="8" y="34"/>
                    <a:pt x="8" y="30"/>
                  </a:cubicBezTo>
                  <a:cubicBezTo>
                    <a:pt x="9" y="30"/>
                    <a:pt x="11" y="29"/>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524"/>
            <p:cNvSpPr>
              <a:spLocks/>
            </p:cNvSpPr>
            <p:nvPr/>
          </p:nvSpPr>
          <p:spPr bwMode="auto">
            <a:xfrm>
              <a:off x="10631488" y="6624638"/>
              <a:ext cx="33338" cy="141288"/>
            </a:xfrm>
            <a:custGeom>
              <a:avLst/>
              <a:gdLst>
                <a:gd name="T0" fmla="*/ 6 w 8"/>
                <a:gd name="T1" fmla="*/ 4 h 32"/>
                <a:gd name="T2" fmla="*/ 1 w 8"/>
                <a:gd name="T3" fmla="*/ 5 h 32"/>
                <a:gd name="T4" fmla="*/ 3 w 8"/>
                <a:gd name="T5" fmla="*/ 29 h 32"/>
                <a:gd name="T6" fmla="*/ 7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2" y="13"/>
                    <a:pt x="2" y="21"/>
                    <a:pt x="3" y="29"/>
                  </a:cubicBezTo>
                  <a:cubicBezTo>
                    <a:pt x="3" y="32"/>
                    <a:pt x="7" y="32"/>
                    <a:pt x="7"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525"/>
            <p:cNvSpPr>
              <a:spLocks/>
            </p:cNvSpPr>
            <p:nvPr/>
          </p:nvSpPr>
          <p:spPr bwMode="auto">
            <a:xfrm>
              <a:off x="10656888" y="6607176"/>
              <a:ext cx="77788" cy="233363"/>
            </a:xfrm>
            <a:custGeom>
              <a:avLst/>
              <a:gdLst>
                <a:gd name="T0" fmla="*/ 17 w 19"/>
                <a:gd name="T1" fmla="*/ 46 h 53"/>
                <a:gd name="T2" fmla="*/ 12 w 19"/>
                <a:gd name="T3" fmla="*/ 14 h 53"/>
                <a:gd name="T4" fmla="*/ 12 w 19"/>
                <a:gd name="T5" fmla="*/ 13 h 53"/>
                <a:gd name="T6" fmla="*/ 11 w 19"/>
                <a:gd name="T7" fmla="*/ 4 h 53"/>
                <a:gd name="T8" fmla="*/ 7 w 19"/>
                <a:gd name="T9" fmla="*/ 4 h 53"/>
                <a:gd name="T10" fmla="*/ 7 w 19"/>
                <a:gd name="T11" fmla="*/ 12 h 53"/>
                <a:gd name="T12" fmla="*/ 7 w 19"/>
                <a:gd name="T13" fmla="*/ 14 h 53"/>
                <a:gd name="T14" fmla="*/ 6 w 19"/>
                <a:gd name="T15" fmla="*/ 22 h 53"/>
                <a:gd name="T16" fmla="*/ 4 w 19"/>
                <a:gd name="T17" fmla="*/ 22 h 53"/>
                <a:gd name="T18" fmla="*/ 0 w 19"/>
                <a:gd name="T19" fmla="*/ 39 h 53"/>
                <a:gd name="T20" fmla="*/ 2 w 19"/>
                <a:gd name="T21" fmla="*/ 39 h 53"/>
                <a:gd name="T22" fmla="*/ 6 w 19"/>
                <a:gd name="T23" fmla="*/ 25 h 53"/>
                <a:gd name="T24" fmla="*/ 9 w 19"/>
                <a:gd name="T25" fmla="*/ 48 h 53"/>
                <a:gd name="T26" fmla="*/ 17 w 19"/>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3">
                  <a:moveTo>
                    <a:pt x="17" y="46"/>
                  </a:moveTo>
                  <a:cubicBezTo>
                    <a:pt x="14" y="36"/>
                    <a:pt x="13" y="25"/>
                    <a:pt x="12" y="14"/>
                  </a:cubicBezTo>
                  <a:cubicBezTo>
                    <a:pt x="12" y="13"/>
                    <a:pt x="12" y="13"/>
                    <a:pt x="12" y="13"/>
                  </a:cubicBezTo>
                  <a:cubicBezTo>
                    <a:pt x="11" y="10"/>
                    <a:pt x="11" y="12"/>
                    <a:pt x="11" y="4"/>
                  </a:cubicBezTo>
                  <a:cubicBezTo>
                    <a:pt x="11" y="0"/>
                    <a:pt x="7" y="0"/>
                    <a:pt x="7" y="4"/>
                  </a:cubicBezTo>
                  <a:cubicBezTo>
                    <a:pt x="7" y="12"/>
                    <a:pt x="7" y="10"/>
                    <a:pt x="7" y="12"/>
                  </a:cubicBezTo>
                  <a:cubicBezTo>
                    <a:pt x="7" y="13"/>
                    <a:pt x="7" y="13"/>
                    <a:pt x="7" y="14"/>
                  </a:cubicBezTo>
                  <a:cubicBezTo>
                    <a:pt x="6" y="16"/>
                    <a:pt x="6" y="19"/>
                    <a:pt x="6" y="22"/>
                  </a:cubicBezTo>
                  <a:cubicBezTo>
                    <a:pt x="5" y="21"/>
                    <a:pt x="4" y="22"/>
                    <a:pt x="4" y="22"/>
                  </a:cubicBezTo>
                  <a:cubicBezTo>
                    <a:pt x="3" y="28"/>
                    <a:pt x="2" y="33"/>
                    <a:pt x="0" y="39"/>
                  </a:cubicBezTo>
                  <a:cubicBezTo>
                    <a:pt x="0" y="40"/>
                    <a:pt x="2" y="40"/>
                    <a:pt x="2" y="39"/>
                  </a:cubicBezTo>
                  <a:cubicBezTo>
                    <a:pt x="4" y="35"/>
                    <a:pt x="4" y="30"/>
                    <a:pt x="6" y="25"/>
                  </a:cubicBezTo>
                  <a:cubicBezTo>
                    <a:pt x="5" y="33"/>
                    <a:pt x="6" y="41"/>
                    <a:pt x="9" y="48"/>
                  </a:cubicBezTo>
                  <a:cubicBezTo>
                    <a:pt x="11" y="53"/>
                    <a:pt x="19" y="51"/>
                    <a:pt x="17"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526"/>
            <p:cNvSpPr>
              <a:spLocks/>
            </p:cNvSpPr>
            <p:nvPr/>
          </p:nvSpPr>
          <p:spPr bwMode="auto">
            <a:xfrm>
              <a:off x="10760076" y="6726238"/>
              <a:ext cx="25400" cy="128588"/>
            </a:xfrm>
            <a:custGeom>
              <a:avLst/>
              <a:gdLst>
                <a:gd name="T0" fmla="*/ 5 w 6"/>
                <a:gd name="T1" fmla="*/ 3 h 29"/>
                <a:gd name="T2" fmla="*/ 0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0" y="3"/>
                  </a:cubicBezTo>
                  <a:cubicBezTo>
                    <a:pt x="0" y="10"/>
                    <a:pt x="0" y="21"/>
                    <a:pt x="0" y="25"/>
                  </a:cubicBezTo>
                  <a:cubicBezTo>
                    <a:pt x="0" y="29"/>
                    <a:pt x="6" y="29"/>
                    <a:pt x="6" y="25"/>
                  </a:cubicBezTo>
                  <a:cubicBezTo>
                    <a:pt x="6" y="21"/>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527"/>
            <p:cNvSpPr>
              <a:spLocks/>
            </p:cNvSpPr>
            <p:nvPr/>
          </p:nvSpPr>
          <p:spPr bwMode="auto">
            <a:xfrm>
              <a:off x="10790238" y="6624638"/>
              <a:ext cx="41275" cy="176213"/>
            </a:xfrm>
            <a:custGeom>
              <a:avLst/>
              <a:gdLst>
                <a:gd name="T0" fmla="*/ 3 w 10"/>
                <a:gd name="T1" fmla="*/ 3 h 40"/>
                <a:gd name="T2" fmla="*/ 0 w 10"/>
                <a:gd name="T3" fmla="*/ 35 h 40"/>
                <a:gd name="T4" fmla="*/ 8 w 10"/>
                <a:gd name="T5" fmla="*/ 35 h 40"/>
                <a:gd name="T6" fmla="*/ 9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8" y="35"/>
                  </a:cubicBezTo>
                  <a:cubicBezTo>
                    <a:pt x="8" y="25"/>
                    <a:pt x="8" y="15"/>
                    <a:pt x="9"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528"/>
            <p:cNvSpPr>
              <a:spLocks/>
            </p:cNvSpPr>
            <p:nvPr/>
          </p:nvSpPr>
          <p:spPr bwMode="auto">
            <a:xfrm>
              <a:off x="10826751" y="6611938"/>
              <a:ext cx="71438" cy="250825"/>
            </a:xfrm>
            <a:custGeom>
              <a:avLst/>
              <a:gdLst>
                <a:gd name="T0" fmla="*/ 7 w 17"/>
                <a:gd name="T1" fmla="*/ 5 h 57"/>
                <a:gd name="T2" fmla="*/ 5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5" y="12"/>
                  </a:cubicBezTo>
                  <a:cubicBezTo>
                    <a:pt x="4" y="11"/>
                    <a:pt x="4" y="11"/>
                    <a:pt x="4" y="11"/>
                  </a:cubicBezTo>
                  <a:cubicBezTo>
                    <a:pt x="4" y="9"/>
                    <a:pt x="1" y="10"/>
                    <a:pt x="1" y="11"/>
                  </a:cubicBezTo>
                  <a:cubicBezTo>
                    <a:pt x="2" y="14"/>
                    <a:pt x="2" y="17"/>
                    <a:pt x="2" y="19"/>
                  </a:cubicBezTo>
                  <a:cubicBezTo>
                    <a:pt x="0" y="31"/>
                    <a:pt x="1" y="43"/>
                    <a:pt x="6" y="54"/>
                  </a:cubicBezTo>
                  <a:cubicBezTo>
                    <a:pt x="8" y="57"/>
                    <a:pt x="12" y="55"/>
                    <a:pt x="12" y="52"/>
                  </a:cubicBezTo>
                  <a:cubicBezTo>
                    <a:pt x="11" y="38"/>
                    <a:pt x="9" y="23"/>
                    <a:pt x="15" y="10"/>
                  </a:cubicBezTo>
                  <a:cubicBezTo>
                    <a:pt x="17" y="4"/>
                    <a:pt x="10"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529"/>
            <p:cNvSpPr>
              <a:spLocks/>
            </p:cNvSpPr>
            <p:nvPr/>
          </p:nvSpPr>
          <p:spPr bwMode="auto">
            <a:xfrm>
              <a:off x="10747376" y="6575426"/>
              <a:ext cx="33338" cy="160338"/>
            </a:xfrm>
            <a:custGeom>
              <a:avLst/>
              <a:gdLst>
                <a:gd name="T0" fmla="*/ 0 w 8"/>
                <a:gd name="T1" fmla="*/ 5 h 36"/>
                <a:gd name="T2" fmla="*/ 0 w 8"/>
                <a:gd name="T3" fmla="*/ 32 h 36"/>
                <a:gd name="T4" fmla="*/ 7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0" y="32"/>
                  </a:cubicBezTo>
                  <a:cubicBezTo>
                    <a:pt x="0" y="36"/>
                    <a:pt x="7" y="36"/>
                    <a:pt x="7"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530"/>
            <p:cNvSpPr>
              <a:spLocks/>
            </p:cNvSpPr>
            <p:nvPr/>
          </p:nvSpPr>
          <p:spPr bwMode="auto">
            <a:xfrm>
              <a:off x="10890251" y="6611938"/>
              <a:ext cx="61913" cy="176213"/>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5"/>
                    <a:pt x="0" y="26"/>
                    <a:pt x="3" y="37"/>
                  </a:cubicBezTo>
                  <a:cubicBezTo>
                    <a:pt x="4" y="40"/>
                    <a:pt x="10" y="40"/>
                    <a:pt x="9" y="36"/>
                  </a:cubicBezTo>
                  <a:cubicBezTo>
                    <a:pt x="9" y="27"/>
                    <a:pt x="9" y="18"/>
                    <a:pt x="12" y="10"/>
                  </a:cubicBezTo>
                  <a:cubicBezTo>
                    <a:pt x="15" y="4"/>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531"/>
            <p:cNvSpPr>
              <a:spLocks/>
            </p:cNvSpPr>
            <p:nvPr/>
          </p:nvSpPr>
          <p:spPr bwMode="auto">
            <a:xfrm>
              <a:off x="10985501"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1" y="31"/>
                    <a:pt x="6"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532"/>
            <p:cNvSpPr>
              <a:spLocks/>
            </p:cNvSpPr>
            <p:nvPr/>
          </p:nvSpPr>
          <p:spPr bwMode="auto">
            <a:xfrm>
              <a:off x="11126788" y="6562726"/>
              <a:ext cx="53975" cy="234950"/>
            </a:xfrm>
            <a:custGeom>
              <a:avLst/>
              <a:gdLst>
                <a:gd name="T0" fmla="*/ 10 w 13"/>
                <a:gd name="T1" fmla="*/ 1 h 53"/>
                <a:gd name="T2" fmla="*/ 5 w 13"/>
                <a:gd name="T3" fmla="*/ 21 h 53"/>
                <a:gd name="T4" fmla="*/ 0 w 13"/>
                <a:gd name="T5" fmla="*/ 24 h 53"/>
                <a:gd name="T6" fmla="*/ 4 w 13"/>
                <a:gd name="T7" fmla="*/ 44 h 53"/>
                <a:gd name="T8" fmla="*/ 4 w 13"/>
                <a:gd name="T9" fmla="*/ 45 h 53"/>
                <a:gd name="T10" fmla="*/ 5 w 13"/>
                <a:gd name="T11" fmla="*/ 46 h 53"/>
                <a:gd name="T12" fmla="*/ 7 w 13"/>
                <a:gd name="T13" fmla="*/ 50 h 53"/>
                <a:gd name="T14" fmla="*/ 12 w 13"/>
                <a:gd name="T15" fmla="*/ 48 h 53"/>
                <a:gd name="T16" fmla="*/ 8 w 13"/>
                <a:gd name="T17" fmla="*/ 33 h 53"/>
                <a:gd name="T18" fmla="*/ 13 w 13"/>
                <a:gd name="T19" fmla="*/ 2 h 53"/>
                <a:gd name="T20" fmla="*/ 10 w 13"/>
                <a:gd name="T21" fmla="*/ 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1"/>
                  </a:moveTo>
                  <a:cubicBezTo>
                    <a:pt x="7" y="8"/>
                    <a:pt x="6" y="14"/>
                    <a:pt x="5" y="21"/>
                  </a:cubicBezTo>
                  <a:cubicBezTo>
                    <a:pt x="2" y="21"/>
                    <a:pt x="0" y="22"/>
                    <a:pt x="0" y="24"/>
                  </a:cubicBezTo>
                  <a:cubicBezTo>
                    <a:pt x="0" y="31"/>
                    <a:pt x="1" y="38"/>
                    <a:pt x="4" y="44"/>
                  </a:cubicBezTo>
                  <a:cubicBezTo>
                    <a:pt x="4" y="45"/>
                    <a:pt x="4" y="45"/>
                    <a:pt x="4" y="45"/>
                  </a:cubicBezTo>
                  <a:cubicBezTo>
                    <a:pt x="4" y="46"/>
                    <a:pt x="4" y="46"/>
                    <a:pt x="5" y="46"/>
                  </a:cubicBezTo>
                  <a:cubicBezTo>
                    <a:pt x="6" y="48"/>
                    <a:pt x="6" y="49"/>
                    <a:pt x="7" y="50"/>
                  </a:cubicBezTo>
                  <a:cubicBezTo>
                    <a:pt x="9" y="53"/>
                    <a:pt x="13" y="51"/>
                    <a:pt x="12" y="48"/>
                  </a:cubicBezTo>
                  <a:cubicBezTo>
                    <a:pt x="10" y="43"/>
                    <a:pt x="9" y="38"/>
                    <a:pt x="8" y="33"/>
                  </a:cubicBezTo>
                  <a:cubicBezTo>
                    <a:pt x="8" y="22"/>
                    <a:pt x="9" y="12"/>
                    <a:pt x="13" y="2"/>
                  </a:cubicBezTo>
                  <a:cubicBezTo>
                    <a:pt x="13" y="1"/>
                    <a:pt x="11" y="0"/>
                    <a:pt x="10" y="1"/>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533"/>
            <p:cNvSpPr>
              <a:spLocks/>
            </p:cNvSpPr>
            <p:nvPr/>
          </p:nvSpPr>
          <p:spPr bwMode="auto">
            <a:xfrm>
              <a:off x="11193463" y="6557963"/>
              <a:ext cx="71438" cy="212725"/>
            </a:xfrm>
            <a:custGeom>
              <a:avLst/>
              <a:gdLst>
                <a:gd name="T0" fmla="*/ 12 w 17"/>
                <a:gd name="T1" fmla="*/ 2 h 48"/>
                <a:gd name="T2" fmla="*/ 1 w 17"/>
                <a:gd name="T3" fmla="*/ 44 h 48"/>
                <a:gd name="T4" fmla="*/ 7 w 17"/>
                <a:gd name="T5" fmla="*/ 44 h 48"/>
                <a:gd name="T6" fmla="*/ 15 w 17"/>
                <a:gd name="T7" fmla="*/ 4 h 48"/>
                <a:gd name="T8" fmla="*/ 12 w 17"/>
                <a:gd name="T9" fmla="*/ 2 h 48"/>
              </a:gdLst>
              <a:ahLst/>
              <a:cxnLst>
                <a:cxn ang="0">
                  <a:pos x="T0" y="T1"/>
                </a:cxn>
                <a:cxn ang="0">
                  <a:pos x="T2" y="T3"/>
                </a:cxn>
                <a:cxn ang="0">
                  <a:pos x="T4" y="T5"/>
                </a:cxn>
                <a:cxn ang="0">
                  <a:pos x="T6" y="T7"/>
                </a:cxn>
                <a:cxn ang="0">
                  <a:pos x="T8" y="T9"/>
                </a:cxn>
              </a:cxnLst>
              <a:rect l="0" t="0" r="r" b="b"/>
              <a:pathLst>
                <a:path w="17" h="48">
                  <a:moveTo>
                    <a:pt x="12" y="2"/>
                  </a:moveTo>
                  <a:cubicBezTo>
                    <a:pt x="4" y="14"/>
                    <a:pt x="0" y="29"/>
                    <a:pt x="1" y="44"/>
                  </a:cubicBezTo>
                  <a:cubicBezTo>
                    <a:pt x="1" y="48"/>
                    <a:pt x="6" y="48"/>
                    <a:pt x="7" y="44"/>
                  </a:cubicBezTo>
                  <a:cubicBezTo>
                    <a:pt x="7" y="30"/>
                    <a:pt x="8" y="16"/>
                    <a:pt x="15" y="4"/>
                  </a:cubicBezTo>
                  <a:cubicBezTo>
                    <a:pt x="17" y="2"/>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534"/>
            <p:cNvSpPr>
              <a:spLocks/>
            </p:cNvSpPr>
            <p:nvPr/>
          </p:nvSpPr>
          <p:spPr bwMode="auto">
            <a:xfrm>
              <a:off x="11277601" y="6597651"/>
              <a:ext cx="28575" cy="195263"/>
            </a:xfrm>
            <a:custGeom>
              <a:avLst/>
              <a:gdLst>
                <a:gd name="T0" fmla="*/ 6 w 7"/>
                <a:gd name="T1" fmla="*/ 2 h 44"/>
                <a:gd name="T2" fmla="*/ 2 w 7"/>
                <a:gd name="T3" fmla="*/ 2 h 44"/>
                <a:gd name="T4" fmla="*/ 2 w 7"/>
                <a:gd name="T5" fmla="*/ 14 h 44"/>
                <a:gd name="T6" fmla="*/ 0 w 7"/>
                <a:gd name="T7" fmla="*/ 16 h 44"/>
                <a:gd name="T8" fmla="*/ 0 w 7"/>
                <a:gd name="T9" fmla="*/ 33 h 44"/>
                <a:gd name="T10" fmla="*/ 1 w 7"/>
                <a:gd name="T11" fmla="*/ 35 h 44"/>
                <a:gd name="T12" fmla="*/ 2 w 7"/>
                <a:gd name="T13" fmla="*/ 41 h 44"/>
                <a:gd name="T14" fmla="*/ 6 w 7"/>
                <a:gd name="T15" fmla="*/ 41 h 44"/>
                <a:gd name="T16" fmla="*/ 6 w 7"/>
                <a:gd name="T17"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2"/>
                  </a:moveTo>
                  <a:cubicBezTo>
                    <a:pt x="6" y="0"/>
                    <a:pt x="2" y="0"/>
                    <a:pt x="2" y="2"/>
                  </a:cubicBezTo>
                  <a:cubicBezTo>
                    <a:pt x="2" y="6"/>
                    <a:pt x="2" y="10"/>
                    <a:pt x="2" y="14"/>
                  </a:cubicBezTo>
                  <a:cubicBezTo>
                    <a:pt x="1" y="15"/>
                    <a:pt x="0" y="15"/>
                    <a:pt x="0" y="16"/>
                  </a:cubicBezTo>
                  <a:cubicBezTo>
                    <a:pt x="0" y="22"/>
                    <a:pt x="0" y="27"/>
                    <a:pt x="0" y="33"/>
                  </a:cubicBezTo>
                  <a:cubicBezTo>
                    <a:pt x="0" y="34"/>
                    <a:pt x="1" y="35"/>
                    <a:pt x="1" y="35"/>
                  </a:cubicBezTo>
                  <a:cubicBezTo>
                    <a:pt x="2" y="37"/>
                    <a:pt x="2" y="39"/>
                    <a:pt x="2" y="41"/>
                  </a:cubicBezTo>
                  <a:cubicBezTo>
                    <a:pt x="2" y="44"/>
                    <a:pt x="6" y="44"/>
                    <a:pt x="6" y="41"/>
                  </a:cubicBezTo>
                  <a:cubicBezTo>
                    <a:pt x="7" y="28"/>
                    <a:pt x="7" y="15"/>
                    <a:pt x="6"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535"/>
            <p:cNvSpPr>
              <a:spLocks/>
            </p:cNvSpPr>
            <p:nvPr/>
          </p:nvSpPr>
          <p:spPr bwMode="auto">
            <a:xfrm>
              <a:off x="11364913" y="6545263"/>
              <a:ext cx="79375" cy="211138"/>
            </a:xfrm>
            <a:custGeom>
              <a:avLst/>
              <a:gdLst>
                <a:gd name="T0" fmla="*/ 18 w 19"/>
                <a:gd name="T1" fmla="*/ 44 h 48"/>
                <a:gd name="T2" fmla="*/ 17 w 19"/>
                <a:gd name="T3" fmla="*/ 17 h 48"/>
                <a:gd name="T4" fmla="*/ 11 w 19"/>
                <a:gd name="T5" fmla="*/ 15 h 48"/>
                <a:gd name="T6" fmla="*/ 11 w 19"/>
                <a:gd name="T7" fmla="*/ 15 h 48"/>
                <a:gd name="T8" fmla="*/ 10 w 19"/>
                <a:gd name="T9" fmla="*/ 16 h 48"/>
                <a:gd name="T10" fmla="*/ 10 w 19"/>
                <a:gd name="T11" fmla="*/ 4 h 48"/>
                <a:gd name="T12" fmla="*/ 5 w 19"/>
                <a:gd name="T13" fmla="*/ 3 h 48"/>
                <a:gd name="T14" fmla="*/ 2 w 19"/>
                <a:gd name="T15" fmla="*/ 30 h 48"/>
                <a:gd name="T16" fmla="*/ 0 w 19"/>
                <a:gd name="T17" fmla="*/ 31 h 48"/>
                <a:gd name="T18" fmla="*/ 0 w 19"/>
                <a:gd name="T19" fmla="*/ 43 h 48"/>
                <a:gd name="T20" fmla="*/ 2 w 19"/>
                <a:gd name="T21" fmla="*/ 43 h 48"/>
                <a:gd name="T22" fmla="*/ 9 w 19"/>
                <a:gd name="T23" fmla="*/ 43 h 48"/>
                <a:gd name="T24" fmla="*/ 9 w 19"/>
                <a:gd name="T25" fmla="*/ 42 h 48"/>
                <a:gd name="T26" fmla="*/ 9 w 19"/>
                <a:gd name="T27" fmla="*/ 45 h 48"/>
                <a:gd name="T28" fmla="*/ 14 w 19"/>
                <a:gd name="T29" fmla="*/ 46 h 48"/>
                <a:gd name="T30" fmla="*/ 18 w 19"/>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8">
                  <a:moveTo>
                    <a:pt x="18" y="44"/>
                  </a:moveTo>
                  <a:cubicBezTo>
                    <a:pt x="15" y="35"/>
                    <a:pt x="15" y="26"/>
                    <a:pt x="17" y="17"/>
                  </a:cubicBezTo>
                  <a:cubicBezTo>
                    <a:pt x="18" y="13"/>
                    <a:pt x="11" y="11"/>
                    <a:pt x="11" y="15"/>
                  </a:cubicBezTo>
                  <a:cubicBezTo>
                    <a:pt x="11" y="15"/>
                    <a:pt x="11" y="15"/>
                    <a:pt x="11" y="15"/>
                  </a:cubicBezTo>
                  <a:cubicBezTo>
                    <a:pt x="10" y="16"/>
                    <a:pt x="10" y="16"/>
                    <a:pt x="10" y="16"/>
                  </a:cubicBezTo>
                  <a:cubicBezTo>
                    <a:pt x="10" y="12"/>
                    <a:pt x="10" y="8"/>
                    <a:pt x="10" y="4"/>
                  </a:cubicBezTo>
                  <a:cubicBezTo>
                    <a:pt x="11" y="1"/>
                    <a:pt x="5" y="0"/>
                    <a:pt x="5" y="3"/>
                  </a:cubicBezTo>
                  <a:cubicBezTo>
                    <a:pt x="3" y="12"/>
                    <a:pt x="2" y="21"/>
                    <a:pt x="2" y="30"/>
                  </a:cubicBezTo>
                  <a:cubicBezTo>
                    <a:pt x="1" y="29"/>
                    <a:pt x="0" y="30"/>
                    <a:pt x="0" y="31"/>
                  </a:cubicBezTo>
                  <a:cubicBezTo>
                    <a:pt x="0" y="35"/>
                    <a:pt x="0" y="39"/>
                    <a:pt x="0" y="43"/>
                  </a:cubicBezTo>
                  <a:cubicBezTo>
                    <a:pt x="0" y="44"/>
                    <a:pt x="2" y="44"/>
                    <a:pt x="2" y="43"/>
                  </a:cubicBezTo>
                  <a:cubicBezTo>
                    <a:pt x="3" y="47"/>
                    <a:pt x="9" y="47"/>
                    <a:pt x="9" y="43"/>
                  </a:cubicBezTo>
                  <a:cubicBezTo>
                    <a:pt x="9" y="42"/>
                    <a:pt x="9" y="42"/>
                    <a:pt x="9" y="42"/>
                  </a:cubicBezTo>
                  <a:cubicBezTo>
                    <a:pt x="9" y="43"/>
                    <a:pt x="9" y="44"/>
                    <a:pt x="9" y="45"/>
                  </a:cubicBezTo>
                  <a:cubicBezTo>
                    <a:pt x="9" y="47"/>
                    <a:pt x="12" y="48"/>
                    <a:pt x="14" y="46"/>
                  </a:cubicBezTo>
                  <a:cubicBezTo>
                    <a:pt x="15" y="48"/>
                    <a:pt x="19" y="47"/>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536"/>
            <p:cNvSpPr>
              <a:spLocks/>
            </p:cNvSpPr>
            <p:nvPr/>
          </p:nvSpPr>
          <p:spPr bwMode="auto">
            <a:xfrm>
              <a:off x="11518901" y="6611938"/>
              <a:ext cx="25400" cy="144463"/>
            </a:xfrm>
            <a:custGeom>
              <a:avLst/>
              <a:gdLst>
                <a:gd name="T0" fmla="*/ 6 w 6"/>
                <a:gd name="T1" fmla="*/ 3 h 33"/>
                <a:gd name="T2" fmla="*/ 1 w 6"/>
                <a:gd name="T3" fmla="*/ 3 h 33"/>
                <a:gd name="T4" fmla="*/ 1 w 6"/>
                <a:gd name="T5" fmla="*/ 30 h 33"/>
                <a:gd name="T6" fmla="*/ 6 w 6"/>
                <a:gd name="T7" fmla="*/ 30 h 33"/>
                <a:gd name="T8" fmla="*/ 6 w 6"/>
                <a:gd name="T9" fmla="*/ 3 h 33"/>
              </a:gdLst>
              <a:ahLst/>
              <a:cxnLst>
                <a:cxn ang="0">
                  <a:pos x="T0" y="T1"/>
                </a:cxn>
                <a:cxn ang="0">
                  <a:pos x="T2" y="T3"/>
                </a:cxn>
                <a:cxn ang="0">
                  <a:pos x="T4" y="T5"/>
                </a:cxn>
                <a:cxn ang="0">
                  <a:pos x="T6" y="T7"/>
                </a:cxn>
                <a:cxn ang="0">
                  <a:pos x="T8" y="T9"/>
                </a:cxn>
              </a:cxnLst>
              <a:rect l="0" t="0" r="r" b="b"/>
              <a:pathLst>
                <a:path w="6" h="33">
                  <a:moveTo>
                    <a:pt x="6" y="3"/>
                  </a:moveTo>
                  <a:cubicBezTo>
                    <a:pt x="6" y="0"/>
                    <a:pt x="1" y="0"/>
                    <a:pt x="1" y="3"/>
                  </a:cubicBezTo>
                  <a:cubicBezTo>
                    <a:pt x="1" y="12"/>
                    <a:pt x="0" y="21"/>
                    <a:pt x="1" y="30"/>
                  </a:cubicBezTo>
                  <a:cubicBezTo>
                    <a:pt x="1" y="33"/>
                    <a:pt x="6" y="33"/>
                    <a:pt x="6" y="30"/>
                  </a:cubicBezTo>
                  <a:cubicBezTo>
                    <a:pt x="6" y="21"/>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537"/>
            <p:cNvSpPr>
              <a:spLocks/>
            </p:cNvSpPr>
            <p:nvPr/>
          </p:nvSpPr>
          <p:spPr bwMode="auto">
            <a:xfrm>
              <a:off x="11585576" y="6597651"/>
              <a:ext cx="58738" cy="177800"/>
            </a:xfrm>
            <a:custGeom>
              <a:avLst/>
              <a:gdLst>
                <a:gd name="T0" fmla="*/ 7 w 14"/>
                <a:gd name="T1" fmla="*/ 6 h 40"/>
                <a:gd name="T2" fmla="*/ 7 w 14"/>
                <a:gd name="T3" fmla="*/ 3 h 40"/>
                <a:gd name="T4" fmla="*/ 1 w 14"/>
                <a:gd name="T5" fmla="*/ 5 h 40"/>
                <a:gd name="T6" fmla="*/ 3 w 14"/>
                <a:gd name="T7" fmla="*/ 29 h 40"/>
                <a:gd name="T8" fmla="*/ 4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3" y="31"/>
                    <a:pt x="4" y="31"/>
                  </a:cubicBezTo>
                  <a:cubicBezTo>
                    <a:pt x="5" y="33"/>
                    <a:pt x="5" y="35"/>
                    <a:pt x="5" y="37"/>
                  </a:cubicBezTo>
                  <a:cubicBezTo>
                    <a:pt x="5" y="40"/>
                    <a:pt x="10" y="40"/>
                    <a:pt x="10" y="37"/>
                  </a:cubicBezTo>
                  <a:cubicBezTo>
                    <a:pt x="11"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538"/>
            <p:cNvSpPr>
              <a:spLocks/>
            </p:cNvSpPr>
            <p:nvPr/>
          </p:nvSpPr>
          <p:spPr bwMode="auto">
            <a:xfrm>
              <a:off x="11657013" y="6594476"/>
              <a:ext cx="61913" cy="228600"/>
            </a:xfrm>
            <a:custGeom>
              <a:avLst/>
              <a:gdLst>
                <a:gd name="T0" fmla="*/ 7 w 15"/>
                <a:gd name="T1" fmla="*/ 4 h 52"/>
                <a:gd name="T2" fmla="*/ 6 w 15"/>
                <a:gd name="T3" fmla="*/ 11 h 52"/>
                <a:gd name="T4" fmla="*/ 2 w 15"/>
                <a:gd name="T5" fmla="*/ 13 h 52"/>
                <a:gd name="T6" fmla="*/ 1 w 15"/>
                <a:gd name="T7" fmla="*/ 23 h 52"/>
                <a:gd name="T8" fmla="*/ 4 w 15"/>
                <a:gd name="T9" fmla="*/ 25 h 52"/>
                <a:gd name="T10" fmla="*/ 4 w 15"/>
                <a:gd name="T11" fmla="*/ 49 h 52"/>
                <a:gd name="T12" fmla="*/ 10 w 15"/>
                <a:gd name="T13" fmla="*/ 49 h 52"/>
                <a:gd name="T14" fmla="*/ 15 w 15"/>
                <a:gd name="T15" fmla="*/ 5 h 52"/>
                <a:gd name="T16" fmla="*/ 7 w 15"/>
                <a:gd name="T17" fmla="*/ 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4"/>
                  </a:moveTo>
                  <a:cubicBezTo>
                    <a:pt x="7" y="7"/>
                    <a:pt x="6" y="9"/>
                    <a:pt x="6" y="11"/>
                  </a:cubicBezTo>
                  <a:cubicBezTo>
                    <a:pt x="5" y="11"/>
                    <a:pt x="2" y="11"/>
                    <a:pt x="2" y="13"/>
                  </a:cubicBezTo>
                  <a:cubicBezTo>
                    <a:pt x="2" y="16"/>
                    <a:pt x="3" y="20"/>
                    <a:pt x="1" y="23"/>
                  </a:cubicBezTo>
                  <a:cubicBezTo>
                    <a:pt x="0" y="24"/>
                    <a:pt x="2" y="26"/>
                    <a:pt x="4" y="25"/>
                  </a:cubicBezTo>
                  <a:cubicBezTo>
                    <a:pt x="3" y="33"/>
                    <a:pt x="3" y="41"/>
                    <a:pt x="4" y="49"/>
                  </a:cubicBezTo>
                  <a:cubicBezTo>
                    <a:pt x="4" y="52"/>
                    <a:pt x="9" y="52"/>
                    <a:pt x="10" y="49"/>
                  </a:cubicBezTo>
                  <a:cubicBezTo>
                    <a:pt x="13" y="35"/>
                    <a:pt x="13" y="20"/>
                    <a:pt x="15" y="5"/>
                  </a:cubicBezTo>
                  <a:cubicBezTo>
                    <a:pt x="15" y="1"/>
                    <a:pt x="8" y="0"/>
                    <a:pt x="7"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Freeform 539"/>
            <p:cNvSpPr>
              <a:spLocks/>
            </p:cNvSpPr>
            <p:nvPr/>
          </p:nvSpPr>
          <p:spPr bwMode="auto">
            <a:xfrm>
              <a:off x="11469688" y="6611938"/>
              <a:ext cx="49213" cy="206375"/>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0 w 12"/>
                <a:gd name="T15" fmla="*/ 29 h 47"/>
                <a:gd name="T16" fmla="*/ 11 w 12"/>
                <a:gd name="T17" fmla="*/ 28 h 47"/>
                <a:gd name="T18" fmla="*/ 10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0" y="33"/>
                    <a:pt x="10" y="29"/>
                  </a:cubicBezTo>
                  <a:cubicBezTo>
                    <a:pt x="10" y="28"/>
                    <a:pt x="11" y="28"/>
                    <a:pt x="11" y="28"/>
                  </a:cubicBezTo>
                  <a:cubicBezTo>
                    <a:pt x="11" y="26"/>
                    <a:pt x="11" y="23"/>
                    <a:pt x="10" y="21"/>
                  </a:cubicBezTo>
                  <a:cubicBezTo>
                    <a:pt x="10"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540"/>
            <p:cNvSpPr>
              <a:spLocks/>
            </p:cNvSpPr>
            <p:nvPr/>
          </p:nvSpPr>
          <p:spPr bwMode="auto">
            <a:xfrm>
              <a:off x="11072813" y="6624638"/>
              <a:ext cx="50800" cy="119063"/>
            </a:xfrm>
            <a:custGeom>
              <a:avLst/>
              <a:gdLst>
                <a:gd name="T0" fmla="*/ 12 w 12"/>
                <a:gd name="T1" fmla="*/ 24 h 27"/>
                <a:gd name="T2" fmla="*/ 4 w 12"/>
                <a:gd name="T3" fmla="*/ 2 h 27"/>
                <a:gd name="T4" fmla="*/ 0 w 12"/>
                <a:gd name="T5" fmla="*/ 3 h 27"/>
                <a:gd name="T6" fmla="*/ 9 w 12"/>
                <a:gd name="T7" fmla="*/ 26 h 27"/>
                <a:gd name="T8" fmla="*/ 12 w 12"/>
                <a:gd name="T9" fmla="*/ 24 h 27"/>
              </a:gdLst>
              <a:ahLst/>
              <a:cxnLst>
                <a:cxn ang="0">
                  <a:pos x="T0" y="T1"/>
                </a:cxn>
                <a:cxn ang="0">
                  <a:pos x="T2" y="T3"/>
                </a:cxn>
                <a:cxn ang="0">
                  <a:pos x="T4" y="T5"/>
                </a:cxn>
                <a:cxn ang="0">
                  <a:pos x="T6" y="T7"/>
                </a:cxn>
                <a:cxn ang="0">
                  <a:pos x="T8" y="T9"/>
                </a:cxn>
              </a:cxnLst>
              <a:rect l="0" t="0" r="r" b="b"/>
              <a:pathLst>
                <a:path w="12" h="27">
                  <a:moveTo>
                    <a:pt x="12" y="24"/>
                  </a:moveTo>
                  <a:cubicBezTo>
                    <a:pt x="8" y="17"/>
                    <a:pt x="6" y="10"/>
                    <a:pt x="4" y="2"/>
                  </a:cubicBezTo>
                  <a:cubicBezTo>
                    <a:pt x="3" y="0"/>
                    <a:pt x="0" y="0"/>
                    <a:pt x="0" y="3"/>
                  </a:cubicBezTo>
                  <a:cubicBezTo>
                    <a:pt x="2" y="11"/>
                    <a:pt x="5" y="18"/>
                    <a:pt x="9" y="26"/>
                  </a:cubicBezTo>
                  <a:cubicBezTo>
                    <a:pt x="10" y="27"/>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541"/>
            <p:cNvSpPr>
              <a:spLocks/>
            </p:cNvSpPr>
            <p:nvPr/>
          </p:nvSpPr>
          <p:spPr bwMode="auto">
            <a:xfrm>
              <a:off x="10968038" y="6572251"/>
              <a:ext cx="76200" cy="193675"/>
            </a:xfrm>
            <a:custGeom>
              <a:avLst/>
              <a:gdLst>
                <a:gd name="T0" fmla="*/ 16 w 18"/>
                <a:gd name="T1" fmla="*/ 37 h 44"/>
                <a:gd name="T2" fmla="*/ 12 w 18"/>
                <a:gd name="T3" fmla="*/ 8 h 44"/>
                <a:gd name="T4" fmla="*/ 6 w 18"/>
                <a:gd name="T5" fmla="*/ 4 h 44"/>
                <a:gd name="T6" fmla="*/ 10 w 18"/>
                <a:gd name="T7" fmla="*/ 41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8"/>
                    <a:pt x="7" y="18"/>
                    <a:pt x="12" y="8"/>
                  </a:cubicBezTo>
                  <a:cubicBezTo>
                    <a:pt x="13" y="4"/>
                    <a:pt x="8" y="0"/>
                    <a:pt x="6" y="4"/>
                  </a:cubicBezTo>
                  <a:cubicBezTo>
                    <a:pt x="0" y="17"/>
                    <a:pt x="2" y="29"/>
                    <a:pt x="10" y="41"/>
                  </a:cubicBezTo>
                  <a:cubicBezTo>
                    <a:pt x="12" y="44"/>
                    <a:pt x="18" y="41"/>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542"/>
            <p:cNvSpPr>
              <a:spLocks/>
            </p:cNvSpPr>
            <p:nvPr/>
          </p:nvSpPr>
          <p:spPr bwMode="auto">
            <a:xfrm>
              <a:off x="11236326" y="6629401"/>
              <a:ext cx="41275" cy="146050"/>
            </a:xfrm>
            <a:custGeom>
              <a:avLst/>
              <a:gdLst>
                <a:gd name="T0" fmla="*/ 3 w 10"/>
                <a:gd name="T1" fmla="*/ 5 h 33"/>
                <a:gd name="T2" fmla="*/ 3 w 10"/>
                <a:gd name="T3" fmla="*/ 29 h 33"/>
                <a:gd name="T4" fmla="*/ 9 w 10"/>
                <a:gd name="T5" fmla="*/ 27 h 33"/>
                <a:gd name="T6" fmla="*/ 9 w 10"/>
                <a:gd name="T7" fmla="*/ 6 h 33"/>
                <a:gd name="T8" fmla="*/ 3 w 10"/>
                <a:gd name="T9" fmla="*/ 5 h 33"/>
              </a:gdLst>
              <a:ahLst/>
              <a:cxnLst>
                <a:cxn ang="0">
                  <a:pos x="T0" y="T1"/>
                </a:cxn>
                <a:cxn ang="0">
                  <a:pos x="T2" y="T3"/>
                </a:cxn>
                <a:cxn ang="0">
                  <a:pos x="T4" y="T5"/>
                </a:cxn>
                <a:cxn ang="0">
                  <a:pos x="T6" y="T7"/>
                </a:cxn>
                <a:cxn ang="0">
                  <a:pos x="T8" y="T9"/>
                </a:cxn>
              </a:cxnLst>
              <a:rect l="0" t="0" r="r" b="b"/>
              <a:pathLst>
                <a:path w="10" h="33">
                  <a:moveTo>
                    <a:pt x="3" y="5"/>
                  </a:moveTo>
                  <a:cubicBezTo>
                    <a:pt x="0" y="12"/>
                    <a:pt x="0" y="21"/>
                    <a:pt x="3" y="29"/>
                  </a:cubicBezTo>
                  <a:cubicBezTo>
                    <a:pt x="4" y="33"/>
                    <a:pt x="10" y="31"/>
                    <a:pt x="9" y="27"/>
                  </a:cubicBezTo>
                  <a:cubicBezTo>
                    <a:pt x="8" y="20"/>
                    <a:pt x="7" y="13"/>
                    <a:pt x="9" y="6"/>
                  </a:cubicBezTo>
                  <a:cubicBezTo>
                    <a:pt x="10" y="2"/>
                    <a:pt x="4" y="0"/>
                    <a:pt x="3"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543"/>
            <p:cNvSpPr>
              <a:spLocks/>
            </p:cNvSpPr>
            <p:nvPr/>
          </p:nvSpPr>
          <p:spPr bwMode="auto">
            <a:xfrm>
              <a:off x="11757026" y="6567488"/>
              <a:ext cx="58738" cy="220663"/>
            </a:xfrm>
            <a:custGeom>
              <a:avLst/>
              <a:gdLst>
                <a:gd name="T0" fmla="*/ 10 w 14"/>
                <a:gd name="T1" fmla="*/ 28 h 50"/>
                <a:gd name="T2" fmla="*/ 13 w 14"/>
                <a:gd name="T3" fmla="*/ 6 h 50"/>
                <a:gd name="T4" fmla="*/ 6 w 14"/>
                <a:gd name="T5" fmla="*/ 4 h 50"/>
                <a:gd name="T6" fmla="*/ 4 w 14"/>
                <a:gd name="T7" fmla="*/ 15 h 50"/>
                <a:gd name="T8" fmla="*/ 3 w 14"/>
                <a:gd name="T9" fmla="*/ 17 h 50"/>
                <a:gd name="T10" fmla="*/ 4 w 14"/>
                <a:gd name="T11" fmla="*/ 46 h 50"/>
                <a:gd name="T12" fmla="*/ 11 w 14"/>
                <a:gd name="T13" fmla="*/ 42 h 50"/>
                <a:gd name="T14" fmla="*/ 8 w 14"/>
                <a:gd name="T15" fmla="*/ 30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0"/>
                    <a:pt x="11" y="13"/>
                    <a:pt x="13" y="6"/>
                  </a:cubicBezTo>
                  <a:cubicBezTo>
                    <a:pt x="14" y="2"/>
                    <a:pt x="7" y="0"/>
                    <a:pt x="6" y="4"/>
                  </a:cubicBezTo>
                  <a:cubicBezTo>
                    <a:pt x="5" y="8"/>
                    <a:pt x="4" y="11"/>
                    <a:pt x="4" y="15"/>
                  </a:cubicBezTo>
                  <a:cubicBezTo>
                    <a:pt x="3" y="15"/>
                    <a:pt x="3" y="16"/>
                    <a:pt x="3" y="17"/>
                  </a:cubicBezTo>
                  <a:cubicBezTo>
                    <a:pt x="0" y="27"/>
                    <a:pt x="0" y="36"/>
                    <a:pt x="4" y="46"/>
                  </a:cubicBezTo>
                  <a:cubicBezTo>
                    <a:pt x="6" y="50"/>
                    <a:pt x="13" y="46"/>
                    <a:pt x="11" y="42"/>
                  </a:cubicBezTo>
                  <a:cubicBezTo>
                    <a:pt x="9" y="38"/>
                    <a:pt x="8" y="34"/>
                    <a:pt x="8" y="30"/>
                  </a:cubicBezTo>
                  <a:cubicBezTo>
                    <a:pt x="9" y="30"/>
                    <a:pt x="10" y="29"/>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544"/>
            <p:cNvSpPr>
              <a:spLocks/>
            </p:cNvSpPr>
            <p:nvPr/>
          </p:nvSpPr>
          <p:spPr bwMode="auto">
            <a:xfrm>
              <a:off x="11839576" y="6624638"/>
              <a:ext cx="33338" cy="141288"/>
            </a:xfrm>
            <a:custGeom>
              <a:avLst/>
              <a:gdLst>
                <a:gd name="T0" fmla="*/ 6 w 8"/>
                <a:gd name="T1" fmla="*/ 4 h 32"/>
                <a:gd name="T2" fmla="*/ 1 w 8"/>
                <a:gd name="T3" fmla="*/ 5 h 32"/>
                <a:gd name="T4" fmla="*/ 4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4"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545"/>
            <p:cNvSpPr>
              <a:spLocks/>
            </p:cNvSpPr>
            <p:nvPr/>
          </p:nvSpPr>
          <p:spPr bwMode="auto">
            <a:xfrm>
              <a:off x="11864976" y="6607176"/>
              <a:ext cx="84138" cy="233363"/>
            </a:xfrm>
            <a:custGeom>
              <a:avLst/>
              <a:gdLst>
                <a:gd name="T0" fmla="*/ 18 w 20"/>
                <a:gd name="T1" fmla="*/ 46 h 53"/>
                <a:gd name="T2" fmla="*/ 13 w 20"/>
                <a:gd name="T3" fmla="*/ 14 h 53"/>
                <a:gd name="T4" fmla="*/ 12 w 20"/>
                <a:gd name="T5" fmla="*/ 13 h 53"/>
                <a:gd name="T6" fmla="*/ 12 w 20"/>
                <a:gd name="T7" fmla="*/ 4 h 53"/>
                <a:gd name="T8" fmla="*/ 8 w 20"/>
                <a:gd name="T9" fmla="*/ 4 h 53"/>
                <a:gd name="T10" fmla="*/ 8 w 20"/>
                <a:gd name="T11" fmla="*/ 12 h 53"/>
                <a:gd name="T12" fmla="*/ 7 w 20"/>
                <a:gd name="T13" fmla="*/ 14 h 53"/>
                <a:gd name="T14" fmla="*/ 6 w 20"/>
                <a:gd name="T15" fmla="*/ 22 h 53"/>
                <a:gd name="T16" fmla="*/ 5 w 20"/>
                <a:gd name="T17" fmla="*/ 22 h 53"/>
                <a:gd name="T18" fmla="*/ 1 w 20"/>
                <a:gd name="T19" fmla="*/ 39 h 53"/>
                <a:gd name="T20" fmla="*/ 3 w 20"/>
                <a:gd name="T21" fmla="*/ 39 h 53"/>
                <a:gd name="T22" fmla="*/ 6 w 20"/>
                <a:gd name="T23" fmla="*/ 25 h 53"/>
                <a:gd name="T24" fmla="*/ 10 w 20"/>
                <a:gd name="T25" fmla="*/ 48 h 53"/>
                <a:gd name="T26" fmla="*/ 18 w 20"/>
                <a:gd name="T27" fmla="*/ 46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3">
                  <a:moveTo>
                    <a:pt x="18" y="46"/>
                  </a:moveTo>
                  <a:cubicBezTo>
                    <a:pt x="15" y="36"/>
                    <a:pt x="14" y="25"/>
                    <a:pt x="13" y="14"/>
                  </a:cubicBezTo>
                  <a:cubicBezTo>
                    <a:pt x="13" y="13"/>
                    <a:pt x="12" y="13"/>
                    <a:pt x="12" y="13"/>
                  </a:cubicBezTo>
                  <a:cubicBezTo>
                    <a:pt x="12" y="10"/>
                    <a:pt x="12" y="12"/>
                    <a:pt x="12" y="4"/>
                  </a:cubicBezTo>
                  <a:cubicBezTo>
                    <a:pt x="12" y="0"/>
                    <a:pt x="8" y="0"/>
                    <a:pt x="8" y="4"/>
                  </a:cubicBezTo>
                  <a:cubicBezTo>
                    <a:pt x="8" y="12"/>
                    <a:pt x="8" y="10"/>
                    <a:pt x="8" y="12"/>
                  </a:cubicBezTo>
                  <a:cubicBezTo>
                    <a:pt x="8" y="13"/>
                    <a:pt x="7" y="13"/>
                    <a:pt x="7" y="14"/>
                  </a:cubicBezTo>
                  <a:cubicBezTo>
                    <a:pt x="7" y="16"/>
                    <a:pt x="7" y="19"/>
                    <a:pt x="6" y="22"/>
                  </a:cubicBezTo>
                  <a:cubicBezTo>
                    <a:pt x="6" y="21"/>
                    <a:pt x="5" y="22"/>
                    <a:pt x="5" y="22"/>
                  </a:cubicBezTo>
                  <a:cubicBezTo>
                    <a:pt x="3" y="28"/>
                    <a:pt x="3" y="33"/>
                    <a:pt x="1" y="39"/>
                  </a:cubicBezTo>
                  <a:cubicBezTo>
                    <a:pt x="0" y="40"/>
                    <a:pt x="2" y="40"/>
                    <a:pt x="3" y="39"/>
                  </a:cubicBezTo>
                  <a:cubicBezTo>
                    <a:pt x="4" y="35"/>
                    <a:pt x="5" y="30"/>
                    <a:pt x="6" y="25"/>
                  </a:cubicBezTo>
                  <a:cubicBezTo>
                    <a:pt x="6" y="33"/>
                    <a:pt x="7" y="41"/>
                    <a:pt x="10" y="48"/>
                  </a:cubicBezTo>
                  <a:cubicBezTo>
                    <a:pt x="12" y="53"/>
                    <a:pt x="20" y="51"/>
                    <a:pt x="18" y="4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546"/>
            <p:cNvSpPr>
              <a:spLocks/>
            </p:cNvSpPr>
            <p:nvPr/>
          </p:nvSpPr>
          <p:spPr bwMode="auto">
            <a:xfrm>
              <a:off x="11969751" y="6726238"/>
              <a:ext cx="25400" cy="128588"/>
            </a:xfrm>
            <a:custGeom>
              <a:avLst/>
              <a:gdLst>
                <a:gd name="T0" fmla="*/ 5 w 6"/>
                <a:gd name="T1" fmla="*/ 3 h 29"/>
                <a:gd name="T2" fmla="*/ 1 w 6"/>
                <a:gd name="T3" fmla="*/ 3 h 29"/>
                <a:gd name="T4" fmla="*/ 0 w 6"/>
                <a:gd name="T5" fmla="*/ 25 h 29"/>
                <a:gd name="T6" fmla="*/ 6 w 6"/>
                <a:gd name="T7" fmla="*/ 25 h 29"/>
                <a:gd name="T8" fmla="*/ 5 w 6"/>
                <a:gd name="T9" fmla="*/ 3 h 29"/>
              </a:gdLst>
              <a:ahLst/>
              <a:cxnLst>
                <a:cxn ang="0">
                  <a:pos x="T0" y="T1"/>
                </a:cxn>
                <a:cxn ang="0">
                  <a:pos x="T2" y="T3"/>
                </a:cxn>
                <a:cxn ang="0">
                  <a:pos x="T4" y="T5"/>
                </a:cxn>
                <a:cxn ang="0">
                  <a:pos x="T6" y="T7"/>
                </a:cxn>
                <a:cxn ang="0">
                  <a:pos x="T8" y="T9"/>
                </a:cxn>
              </a:cxnLst>
              <a:rect l="0" t="0" r="r" b="b"/>
              <a:pathLst>
                <a:path w="6" h="29">
                  <a:moveTo>
                    <a:pt x="5" y="3"/>
                  </a:moveTo>
                  <a:cubicBezTo>
                    <a:pt x="5" y="0"/>
                    <a:pt x="1" y="0"/>
                    <a:pt x="1" y="3"/>
                  </a:cubicBezTo>
                  <a:cubicBezTo>
                    <a:pt x="1" y="10"/>
                    <a:pt x="0" y="21"/>
                    <a:pt x="0" y="25"/>
                  </a:cubicBezTo>
                  <a:cubicBezTo>
                    <a:pt x="0" y="29"/>
                    <a:pt x="6" y="29"/>
                    <a:pt x="6" y="25"/>
                  </a:cubicBezTo>
                  <a:cubicBezTo>
                    <a:pt x="6" y="21"/>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547"/>
            <p:cNvSpPr>
              <a:spLocks/>
            </p:cNvSpPr>
            <p:nvPr/>
          </p:nvSpPr>
          <p:spPr bwMode="auto">
            <a:xfrm>
              <a:off x="11998326" y="6624638"/>
              <a:ext cx="41275" cy="176213"/>
            </a:xfrm>
            <a:custGeom>
              <a:avLst/>
              <a:gdLst>
                <a:gd name="T0" fmla="*/ 3 w 10"/>
                <a:gd name="T1" fmla="*/ 3 h 40"/>
                <a:gd name="T2" fmla="*/ 0 w 10"/>
                <a:gd name="T3" fmla="*/ 35 h 40"/>
                <a:gd name="T4" fmla="*/ 9 w 10"/>
                <a:gd name="T5" fmla="*/ 35 h 40"/>
                <a:gd name="T6" fmla="*/ 10 w 10"/>
                <a:gd name="T7" fmla="*/ 4 h 40"/>
                <a:gd name="T8" fmla="*/ 3 w 10"/>
                <a:gd name="T9" fmla="*/ 3 h 40"/>
              </a:gdLst>
              <a:ahLst/>
              <a:cxnLst>
                <a:cxn ang="0">
                  <a:pos x="T0" y="T1"/>
                </a:cxn>
                <a:cxn ang="0">
                  <a:pos x="T2" y="T3"/>
                </a:cxn>
                <a:cxn ang="0">
                  <a:pos x="T4" y="T5"/>
                </a:cxn>
                <a:cxn ang="0">
                  <a:pos x="T6" y="T7"/>
                </a:cxn>
                <a:cxn ang="0">
                  <a:pos x="T8" y="T9"/>
                </a:cxn>
              </a:cxnLst>
              <a:rect l="0" t="0" r="r" b="b"/>
              <a:pathLst>
                <a:path w="10" h="40">
                  <a:moveTo>
                    <a:pt x="3" y="3"/>
                  </a:moveTo>
                  <a:cubicBezTo>
                    <a:pt x="0" y="14"/>
                    <a:pt x="0" y="24"/>
                    <a:pt x="0" y="35"/>
                  </a:cubicBezTo>
                  <a:cubicBezTo>
                    <a:pt x="0" y="40"/>
                    <a:pt x="8" y="40"/>
                    <a:pt x="9" y="35"/>
                  </a:cubicBezTo>
                  <a:cubicBezTo>
                    <a:pt x="9" y="25"/>
                    <a:pt x="9" y="15"/>
                    <a:pt x="10" y="4"/>
                  </a:cubicBezTo>
                  <a:cubicBezTo>
                    <a:pt x="10" y="1"/>
                    <a:pt x="4" y="0"/>
                    <a:pt x="3"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548"/>
            <p:cNvSpPr>
              <a:spLocks/>
            </p:cNvSpPr>
            <p:nvPr/>
          </p:nvSpPr>
          <p:spPr bwMode="auto">
            <a:xfrm>
              <a:off x="12039601" y="6611938"/>
              <a:ext cx="71438" cy="250825"/>
            </a:xfrm>
            <a:custGeom>
              <a:avLst/>
              <a:gdLst>
                <a:gd name="T0" fmla="*/ 7 w 17"/>
                <a:gd name="T1" fmla="*/ 5 h 57"/>
                <a:gd name="T2" fmla="*/ 4 w 17"/>
                <a:gd name="T3" fmla="*/ 12 h 57"/>
                <a:gd name="T4" fmla="*/ 4 w 17"/>
                <a:gd name="T5" fmla="*/ 11 h 57"/>
                <a:gd name="T6" fmla="*/ 1 w 17"/>
                <a:gd name="T7" fmla="*/ 11 h 57"/>
                <a:gd name="T8" fmla="*/ 2 w 17"/>
                <a:gd name="T9" fmla="*/ 19 h 57"/>
                <a:gd name="T10" fmla="*/ 6 w 17"/>
                <a:gd name="T11" fmla="*/ 54 h 57"/>
                <a:gd name="T12" fmla="*/ 12 w 17"/>
                <a:gd name="T13" fmla="*/ 52 h 57"/>
                <a:gd name="T14" fmla="*/ 15 w 17"/>
                <a:gd name="T15" fmla="*/ 10 h 57"/>
                <a:gd name="T16" fmla="*/ 7 w 17"/>
                <a:gd name="T17" fmla="*/ 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5"/>
                  </a:moveTo>
                  <a:cubicBezTo>
                    <a:pt x="6" y="7"/>
                    <a:pt x="5" y="10"/>
                    <a:pt x="4" y="12"/>
                  </a:cubicBezTo>
                  <a:cubicBezTo>
                    <a:pt x="4" y="11"/>
                    <a:pt x="4" y="11"/>
                    <a:pt x="4" y="11"/>
                  </a:cubicBezTo>
                  <a:cubicBezTo>
                    <a:pt x="4" y="9"/>
                    <a:pt x="1" y="10"/>
                    <a:pt x="1" y="11"/>
                  </a:cubicBezTo>
                  <a:cubicBezTo>
                    <a:pt x="1" y="14"/>
                    <a:pt x="2" y="17"/>
                    <a:pt x="2" y="19"/>
                  </a:cubicBezTo>
                  <a:cubicBezTo>
                    <a:pt x="0" y="31"/>
                    <a:pt x="1" y="43"/>
                    <a:pt x="6" y="54"/>
                  </a:cubicBezTo>
                  <a:cubicBezTo>
                    <a:pt x="7" y="57"/>
                    <a:pt x="12" y="55"/>
                    <a:pt x="12" y="52"/>
                  </a:cubicBezTo>
                  <a:cubicBezTo>
                    <a:pt x="11" y="38"/>
                    <a:pt x="9" y="23"/>
                    <a:pt x="15" y="10"/>
                  </a:cubicBezTo>
                  <a:cubicBezTo>
                    <a:pt x="17" y="4"/>
                    <a:pt x="9"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549"/>
            <p:cNvSpPr>
              <a:spLocks/>
            </p:cNvSpPr>
            <p:nvPr/>
          </p:nvSpPr>
          <p:spPr bwMode="auto">
            <a:xfrm>
              <a:off x="11957051" y="6575426"/>
              <a:ext cx="33338" cy="160338"/>
            </a:xfrm>
            <a:custGeom>
              <a:avLst/>
              <a:gdLst>
                <a:gd name="T0" fmla="*/ 0 w 8"/>
                <a:gd name="T1" fmla="*/ 5 h 36"/>
                <a:gd name="T2" fmla="*/ 1 w 8"/>
                <a:gd name="T3" fmla="*/ 32 h 36"/>
                <a:gd name="T4" fmla="*/ 8 w 8"/>
                <a:gd name="T5" fmla="*/ 32 h 36"/>
                <a:gd name="T6" fmla="*/ 8 w 8"/>
                <a:gd name="T7" fmla="*/ 5 h 36"/>
                <a:gd name="T8" fmla="*/ 0 w 8"/>
                <a:gd name="T9" fmla="*/ 5 h 36"/>
              </a:gdLst>
              <a:ahLst/>
              <a:cxnLst>
                <a:cxn ang="0">
                  <a:pos x="T0" y="T1"/>
                </a:cxn>
                <a:cxn ang="0">
                  <a:pos x="T2" y="T3"/>
                </a:cxn>
                <a:cxn ang="0">
                  <a:pos x="T4" y="T5"/>
                </a:cxn>
                <a:cxn ang="0">
                  <a:pos x="T6" y="T7"/>
                </a:cxn>
                <a:cxn ang="0">
                  <a:pos x="T8" y="T9"/>
                </a:cxn>
              </a:cxnLst>
              <a:rect l="0" t="0" r="r" b="b"/>
              <a:pathLst>
                <a:path w="8" h="36">
                  <a:moveTo>
                    <a:pt x="0" y="5"/>
                  </a:moveTo>
                  <a:cubicBezTo>
                    <a:pt x="0" y="14"/>
                    <a:pt x="0" y="23"/>
                    <a:pt x="1" y="32"/>
                  </a:cubicBezTo>
                  <a:cubicBezTo>
                    <a:pt x="1" y="36"/>
                    <a:pt x="8" y="36"/>
                    <a:pt x="8" y="32"/>
                  </a:cubicBezTo>
                  <a:cubicBezTo>
                    <a:pt x="8" y="23"/>
                    <a:pt x="8" y="14"/>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550"/>
            <p:cNvSpPr>
              <a:spLocks/>
            </p:cNvSpPr>
            <p:nvPr/>
          </p:nvSpPr>
          <p:spPr bwMode="auto">
            <a:xfrm>
              <a:off x="12098338" y="6611938"/>
              <a:ext cx="63500" cy="176213"/>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5"/>
                    <a:pt x="0" y="26"/>
                    <a:pt x="4" y="37"/>
                  </a:cubicBezTo>
                  <a:cubicBezTo>
                    <a:pt x="5" y="40"/>
                    <a:pt x="10" y="40"/>
                    <a:pt x="10" y="36"/>
                  </a:cubicBezTo>
                  <a:cubicBezTo>
                    <a:pt x="10" y="27"/>
                    <a:pt x="9" y="18"/>
                    <a:pt x="13" y="10"/>
                  </a:cubicBezTo>
                  <a:cubicBezTo>
                    <a:pt x="15" y="4"/>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551"/>
            <p:cNvSpPr>
              <a:spLocks/>
            </p:cNvSpPr>
            <p:nvPr/>
          </p:nvSpPr>
          <p:spPr bwMode="auto">
            <a:xfrm>
              <a:off x="12195176" y="6686551"/>
              <a:ext cx="33338" cy="136525"/>
            </a:xfrm>
            <a:custGeom>
              <a:avLst/>
              <a:gdLst>
                <a:gd name="T0" fmla="*/ 0 w 8"/>
                <a:gd name="T1" fmla="*/ 5 h 31"/>
                <a:gd name="T2" fmla="*/ 1 w 8"/>
                <a:gd name="T3" fmla="*/ 27 h 31"/>
                <a:gd name="T4" fmla="*/ 7 w 8"/>
                <a:gd name="T5" fmla="*/ 27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2"/>
                    <a:pt x="0" y="20"/>
                    <a:pt x="1" y="27"/>
                  </a:cubicBezTo>
                  <a:cubicBezTo>
                    <a:pt x="2" y="31"/>
                    <a:pt x="7" y="31"/>
                    <a:pt x="7" y="27"/>
                  </a:cubicBezTo>
                  <a:cubicBezTo>
                    <a:pt x="8" y="20"/>
                    <a:pt x="8" y="12"/>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552"/>
            <p:cNvSpPr>
              <a:spLocks/>
            </p:cNvSpPr>
            <p:nvPr/>
          </p:nvSpPr>
          <p:spPr bwMode="auto">
            <a:xfrm>
              <a:off x="-58058" y="8795851"/>
              <a:ext cx="12303126" cy="230188"/>
            </a:xfrm>
            <a:custGeom>
              <a:avLst/>
              <a:gdLst>
                <a:gd name="T0" fmla="*/ 2945 w 2951"/>
                <a:gd name="T1" fmla="*/ 17 h 52"/>
                <a:gd name="T2" fmla="*/ 2927 w 2951"/>
                <a:gd name="T3" fmla="*/ 52 h 52"/>
                <a:gd name="T4" fmla="*/ 25 w 2951"/>
                <a:gd name="T5" fmla="*/ 52 h 52"/>
                <a:gd name="T6" fmla="*/ 6 w 2951"/>
                <a:gd name="T7" fmla="*/ 11 h 52"/>
                <a:gd name="T8" fmla="*/ 5 w 2951"/>
                <a:gd name="T9" fmla="*/ 35 h 52"/>
                <a:gd name="T10" fmla="*/ 25 w 2951"/>
                <a:gd name="T11" fmla="*/ 0 h 52"/>
                <a:gd name="T12" fmla="*/ 2927 w 2951"/>
                <a:gd name="T13" fmla="*/ 0 h 52"/>
                <a:gd name="T14" fmla="*/ 2945 w 2951"/>
                <a:gd name="T15" fmla="*/ 34 h 52"/>
                <a:gd name="T16" fmla="*/ 2945 w 2951"/>
                <a:gd name="T17" fmla="*/ 1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2">
                  <a:moveTo>
                    <a:pt x="2945" y="17"/>
                  </a:moveTo>
                  <a:cubicBezTo>
                    <a:pt x="2945" y="27"/>
                    <a:pt x="2951" y="52"/>
                    <a:pt x="2927" y="52"/>
                  </a:cubicBezTo>
                  <a:cubicBezTo>
                    <a:pt x="25" y="52"/>
                    <a:pt x="25" y="52"/>
                    <a:pt x="25" y="52"/>
                  </a:cubicBezTo>
                  <a:cubicBezTo>
                    <a:pt x="0" y="52"/>
                    <a:pt x="6" y="22"/>
                    <a:pt x="6" y="11"/>
                  </a:cubicBezTo>
                  <a:cubicBezTo>
                    <a:pt x="5" y="35"/>
                    <a:pt x="5" y="35"/>
                    <a:pt x="5" y="35"/>
                  </a:cubicBezTo>
                  <a:cubicBezTo>
                    <a:pt x="5" y="24"/>
                    <a:pt x="14" y="0"/>
                    <a:pt x="25" y="0"/>
                  </a:cubicBezTo>
                  <a:cubicBezTo>
                    <a:pt x="2927" y="0"/>
                    <a:pt x="2927" y="0"/>
                    <a:pt x="2927" y="0"/>
                  </a:cubicBezTo>
                  <a:cubicBezTo>
                    <a:pt x="2938" y="0"/>
                    <a:pt x="2945" y="23"/>
                    <a:pt x="2945" y="34"/>
                  </a:cubicBezTo>
                  <a:lnTo>
                    <a:pt x="2945" y="17"/>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Freeform 553"/>
            <p:cNvSpPr>
              <a:spLocks/>
            </p:cNvSpPr>
            <p:nvPr/>
          </p:nvSpPr>
          <p:spPr bwMode="auto">
            <a:xfrm>
              <a:off x="-58058" y="6677025"/>
              <a:ext cx="12310384" cy="2180708"/>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556" name="矩形 51"/>
          <p:cNvSpPr>
            <a:spLocks noChangeArrowheads="1"/>
          </p:cNvSpPr>
          <p:nvPr/>
        </p:nvSpPr>
        <p:spPr bwMode="auto">
          <a:xfrm>
            <a:off x="1343025" y="4814022"/>
            <a:ext cx="233910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solidFill>
                  <a:schemeClr val="bg1"/>
                </a:solidFill>
                <a:latin typeface="微软雅黑" panose="020B0503020204020204" pitchFamily="34" charset="-122"/>
                <a:ea typeface="微软雅黑" panose="020B0503020204020204" pitchFamily="34" charset="-122"/>
                <a:sym typeface="微软雅黑" panose="020B0503020204020204" pitchFamily="34" charset="-122"/>
              </a:rPr>
              <a:t>请输入标题文字</a:t>
            </a:r>
            <a:endParaRPr lang="zh-CN" altLang="en-US" dirty="0">
              <a:solidFill>
                <a:schemeClr val="bg1"/>
              </a:solidFill>
              <a:ea typeface="微软雅黑" panose="020B0503020204020204" pitchFamily="34" charset="-122"/>
            </a:endParaRPr>
          </a:p>
        </p:txBody>
      </p:sp>
      <p:sp>
        <p:nvSpPr>
          <p:cNvPr id="557" name="矩形 52"/>
          <p:cNvSpPr>
            <a:spLocks noChangeArrowheads="1"/>
          </p:cNvSpPr>
          <p:nvPr/>
        </p:nvSpPr>
        <p:spPr bwMode="auto">
          <a:xfrm>
            <a:off x="1343025" y="5447434"/>
            <a:ext cx="9893300"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chemeClr val="bg1"/>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输入文本。</a:t>
            </a:r>
          </a:p>
        </p:txBody>
      </p:sp>
      <p:sp>
        <p:nvSpPr>
          <p:cNvPr id="558" name="直接连接符 40"/>
          <p:cNvSpPr>
            <a:spLocks noChangeShapeType="1"/>
          </p:cNvSpPr>
          <p:nvPr/>
        </p:nvSpPr>
        <p:spPr bwMode="auto">
          <a:xfrm>
            <a:off x="1450975" y="5323609"/>
            <a:ext cx="2525712" cy="0"/>
          </a:xfrm>
          <a:prstGeom prst="line">
            <a:avLst/>
          </a:prstGeom>
          <a:noFill/>
          <a:ln w="6350">
            <a:solidFill>
              <a:schemeClr val="bg1"/>
            </a:solidFill>
            <a:bevel/>
            <a:headEnd/>
            <a:tailEnd/>
          </a:ln>
          <a:extLst>
            <a:ext uri="{909E8E84-426E-40DD-AFC4-6F175D3DCCD1}">
              <a14:hiddenFill xmlns:a14="http://schemas.microsoft.com/office/drawing/2010/main">
                <a:noFill/>
              </a14:hiddenFill>
            </a:ext>
          </a:extLst>
        </p:spPr>
        <p:txBody>
          <a:bodyPr/>
          <a:lstStyle/>
          <a:p>
            <a:endParaRPr lang="zh-CN" altLang="en-US">
              <a:solidFill>
                <a:schemeClr val="bg1"/>
              </a:solidFill>
            </a:endParaRPr>
          </a:p>
        </p:txBody>
      </p:sp>
      <p:grpSp>
        <p:nvGrpSpPr>
          <p:cNvPr id="4" name="组合 3"/>
          <p:cNvGrpSpPr/>
          <p:nvPr/>
        </p:nvGrpSpPr>
        <p:grpSpPr>
          <a:xfrm>
            <a:off x="2701926" y="1242145"/>
            <a:ext cx="830602" cy="830602"/>
            <a:chOff x="2701926" y="2058568"/>
            <a:chExt cx="830602" cy="830602"/>
          </a:xfrm>
        </p:grpSpPr>
        <p:sp>
          <p:nvSpPr>
            <p:cNvPr id="559" name="椭圆形标注 558"/>
            <p:cNvSpPr/>
            <p:nvPr/>
          </p:nvSpPr>
          <p:spPr>
            <a:xfrm>
              <a:off x="2701926" y="2058568"/>
              <a:ext cx="830602" cy="830602"/>
            </a:xfrm>
            <a:prstGeom prst="wedgeEllipseCallout">
              <a:avLst>
                <a:gd name="adj1" fmla="val -4822"/>
                <a:gd name="adj2" fmla="val 59183"/>
              </a:avLst>
            </a:prstGeom>
            <a:solidFill>
              <a:srgbClr val="D699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0" name="文本框 559"/>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rPr>
                <a:t>85</a:t>
              </a:r>
              <a:endParaRPr lang="zh-CN" altLang="en-US" sz="2000" b="1" dirty="0">
                <a:solidFill>
                  <a:schemeClr val="bg1"/>
                </a:solidFill>
              </a:endParaRPr>
            </a:p>
          </p:txBody>
        </p:sp>
      </p:grpSp>
      <p:grpSp>
        <p:nvGrpSpPr>
          <p:cNvPr id="561" name="组合 560"/>
          <p:cNvGrpSpPr/>
          <p:nvPr/>
        </p:nvGrpSpPr>
        <p:grpSpPr>
          <a:xfrm>
            <a:off x="3573481" y="2618595"/>
            <a:ext cx="830602" cy="830602"/>
            <a:chOff x="2701926" y="2058568"/>
            <a:chExt cx="830602" cy="830602"/>
          </a:xfrm>
        </p:grpSpPr>
        <p:sp>
          <p:nvSpPr>
            <p:cNvPr id="563" name="椭圆形标注 562"/>
            <p:cNvSpPr/>
            <p:nvPr/>
          </p:nvSpPr>
          <p:spPr>
            <a:xfrm>
              <a:off x="2701926" y="2058568"/>
              <a:ext cx="830602" cy="830602"/>
            </a:xfrm>
            <a:prstGeom prst="wedgeEllipseCallout">
              <a:avLst>
                <a:gd name="adj1" fmla="val -4822"/>
                <a:gd name="adj2" fmla="val 59183"/>
              </a:avLst>
            </a:prstGeom>
            <a:solidFill>
              <a:srgbClr val="9CD1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5" name="文本框 564"/>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rPr>
                <a:t>35</a:t>
              </a:r>
              <a:endParaRPr lang="zh-CN" altLang="en-US" sz="2000" b="1" dirty="0">
                <a:solidFill>
                  <a:schemeClr val="bg1"/>
                </a:solidFill>
              </a:endParaRPr>
            </a:p>
          </p:txBody>
        </p:sp>
      </p:grpSp>
      <p:grpSp>
        <p:nvGrpSpPr>
          <p:cNvPr id="566" name="组合 565"/>
          <p:cNvGrpSpPr/>
          <p:nvPr/>
        </p:nvGrpSpPr>
        <p:grpSpPr>
          <a:xfrm>
            <a:off x="4976473" y="1252358"/>
            <a:ext cx="830602" cy="830602"/>
            <a:chOff x="2701926" y="2058568"/>
            <a:chExt cx="830602" cy="830602"/>
          </a:xfrm>
        </p:grpSpPr>
        <p:sp>
          <p:nvSpPr>
            <p:cNvPr id="567" name="椭圆形标注 566"/>
            <p:cNvSpPr/>
            <p:nvPr/>
          </p:nvSpPr>
          <p:spPr>
            <a:xfrm>
              <a:off x="2701926" y="2058568"/>
              <a:ext cx="830602" cy="830602"/>
            </a:xfrm>
            <a:prstGeom prst="wedgeEllipseCallout">
              <a:avLst>
                <a:gd name="adj1" fmla="val -4822"/>
                <a:gd name="adj2" fmla="val 59183"/>
              </a:avLst>
            </a:prstGeom>
            <a:solidFill>
              <a:srgbClr val="7CD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8" name="文本框 567"/>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rPr>
                <a:t>88</a:t>
              </a:r>
              <a:endParaRPr lang="zh-CN" altLang="en-US" sz="2000" b="1" dirty="0">
                <a:solidFill>
                  <a:schemeClr val="bg1"/>
                </a:solidFill>
              </a:endParaRPr>
            </a:p>
          </p:txBody>
        </p:sp>
      </p:grpSp>
      <p:grpSp>
        <p:nvGrpSpPr>
          <p:cNvPr id="569" name="组合 568"/>
          <p:cNvGrpSpPr/>
          <p:nvPr/>
        </p:nvGrpSpPr>
        <p:grpSpPr>
          <a:xfrm>
            <a:off x="6411913" y="1747156"/>
            <a:ext cx="830602" cy="830602"/>
            <a:chOff x="2701926" y="2058568"/>
            <a:chExt cx="830602" cy="830602"/>
          </a:xfrm>
        </p:grpSpPr>
        <p:sp>
          <p:nvSpPr>
            <p:cNvPr id="570" name="椭圆形标注 569"/>
            <p:cNvSpPr/>
            <p:nvPr/>
          </p:nvSpPr>
          <p:spPr>
            <a:xfrm>
              <a:off x="2701926" y="2058568"/>
              <a:ext cx="830602" cy="830602"/>
            </a:xfrm>
            <a:prstGeom prst="wedgeEllipseCallout">
              <a:avLst>
                <a:gd name="adj1" fmla="val -4822"/>
                <a:gd name="adj2" fmla="val 59183"/>
              </a:avLst>
            </a:prstGeom>
            <a:solidFill>
              <a:srgbClr val="D699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3" name="文本框 572"/>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rPr>
                <a:t>65</a:t>
              </a:r>
              <a:endParaRPr lang="zh-CN" altLang="en-US" sz="2000" b="1" dirty="0">
                <a:solidFill>
                  <a:schemeClr val="bg1"/>
                </a:solidFill>
              </a:endParaRPr>
            </a:p>
          </p:txBody>
        </p:sp>
      </p:grpSp>
      <p:grpSp>
        <p:nvGrpSpPr>
          <p:cNvPr id="574" name="组合 573"/>
          <p:cNvGrpSpPr/>
          <p:nvPr/>
        </p:nvGrpSpPr>
        <p:grpSpPr>
          <a:xfrm>
            <a:off x="8672289" y="1359624"/>
            <a:ext cx="830602" cy="830602"/>
            <a:chOff x="2701926" y="2058568"/>
            <a:chExt cx="830602" cy="830602"/>
          </a:xfrm>
        </p:grpSpPr>
        <p:sp>
          <p:nvSpPr>
            <p:cNvPr id="575" name="椭圆形标注 574"/>
            <p:cNvSpPr/>
            <p:nvPr/>
          </p:nvSpPr>
          <p:spPr>
            <a:xfrm>
              <a:off x="2701926" y="2058568"/>
              <a:ext cx="830602" cy="830602"/>
            </a:xfrm>
            <a:prstGeom prst="wedgeEllipseCallout">
              <a:avLst>
                <a:gd name="adj1" fmla="val -4822"/>
                <a:gd name="adj2" fmla="val 59183"/>
              </a:avLst>
            </a:prstGeom>
            <a:solidFill>
              <a:srgbClr val="7CD0D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文本框 577"/>
            <p:cNvSpPr txBox="1"/>
            <p:nvPr/>
          </p:nvSpPr>
          <p:spPr>
            <a:xfrm>
              <a:off x="2780033" y="2279350"/>
              <a:ext cx="655317" cy="400110"/>
            </a:xfrm>
            <a:prstGeom prst="rect">
              <a:avLst/>
            </a:prstGeom>
            <a:noFill/>
          </p:spPr>
          <p:txBody>
            <a:bodyPr wrap="square" rtlCol="0">
              <a:spAutoFit/>
            </a:bodyPr>
            <a:lstStyle/>
            <a:p>
              <a:pPr algn="ctr"/>
              <a:r>
                <a:rPr lang="en-US" altLang="zh-CN" sz="2000" b="1" dirty="0">
                  <a:solidFill>
                    <a:schemeClr val="bg1"/>
                  </a:solidFill>
                </a:rPr>
                <a:t>55</a:t>
              </a:r>
              <a:endParaRPr lang="zh-CN" altLang="en-US" sz="2000" b="1" dirty="0">
                <a:solidFill>
                  <a:schemeClr val="bg1"/>
                </a:solidFill>
              </a:endParaRPr>
            </a:p>
          </p:txBody>
        </p:sp>
      </p:grpSp>
    </p:spTree>
    <p:extLst>
      <p:ext uri="{BB962C8B-B14F-4D97-AF65-F5344CB8AC3E}">
        <p14:creationId xmlns:p14="http://schemas.microsoft.com/office/powerpoint/2010/main" val="3347960223"/>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FFEC85"/>
        </a:solidFill>
        <a:effectLst/>
      </p:bgPr>
    </p:bg>
    <p:spTree>
      <p:nvGrpSpPr>
        <p:cNvPr id="1" name=""/>
        <p:cNvGrpSpPr/>
        <p:nvPr/>
      </p:nvGrpSpPr>
      <p:grpSpPr>
        <a:xfrm>
          <a:off x="0" y="0"/>
          <a:ext cx="0" cy="0"/>
          <a:chOff x="0" y="0"/>
          <a:chExt cx="0" cy="0"/>
        </a:xfrm>
      </p:grpSpPr>
      <p:grpSp>
        <p:nvGrpSpPr>
          <p:cNvPr id="8" name="Group 4"/>
          <p:cNvGrpSpPr>
            <a:grpSpLocks noChangeAspect="1"/>
          </p:cNvGrpSpPr>
          <p:nvPr/>
        </p:nvGrpSpPr>
        <p:grpSpPr bwMode="auto">
          <a:xfrm>
            <a:off x="-145402" y="1937156"/>
            <a:ext cx="12504608" cy="5046256"/>
            <a:chOff x="-35" y="2263"/>
            <a:chExt cx="5293" cy="2136"/>
          </a:xfrm>
        </p:grpSpPr>
        <p:sp>
          <p:nvSpPr>
            <p:cNvPr id="9" name="AutoShape 3"/>
            <p:cNvSpPr>
              <a:spLocks noChangeAspect="1" noChangeArrowheads="1" noTextEdit="1"/>
            </p:cNvSpPr>
            <p:nvPr/>
          </p:nvSpPr>
          <p:spPr bwMode="auto">
            <a:xfrm>
              <a:off x="0" y="2263"/>
              <a:ext cx="5249" cy="16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nvGrpSpPr>
            <p:cNvPr id="10" name="Group 205"/>
            <p:cNvGrpSpPr>
              <a:grpSpLocks/>
            </p:cNvGrpSpPr>
            <p:nvPr/>
          </p:nvGrpSpPr>
          <p:grpSpPr bwMode="auto">
            <a:xfrm>
              <a:off x="445" y="2813"/>
              <a:ext cx="4742" cy="1068"/>
              <a:chOff x="445" y="2813"/>
              <a:chExt cx="4742" cy="1068"/>
            </a:xfrm>
          </p:grpSpPr>
          <p:sp>
            <p:nvSpPr>
              <p:cNvPr id="493" name="Freeform 6"/>
              <p:cNvSpPr>
                <a:spLocks/>
              </p:cNvSpPr>
              <p:nvPr/>
            </p:nvSpPr>
            <p:spPr bwMode="auto">
              <a:xfrm>
                <a:off x="2666" y="3563"/>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4" name="Freeform 7"/>
              <p:cNvSpPr>
                <a:spLocks/>
              </p:cNvSpPr>
              <p:nvPr/>
            </p:nvSpPr>
            <p:spPr bwMode="auto">
              <a:xfrm>
                <a:off x="2526" y="3563"/>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5" name="Freeform 8"/>
              <p:cNvSpPr>
                <a:spLocks/>
              </p:cNvSpPr>
              <p:nvPr/>
            </p:nvSpPr>
            <p:spPr bwMode="auto">
              <a:xfrm>
                <a:off x="2678" y="3691"/>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6" name="Freeform 9"/>
              <p:cNvSpPr>
                <a:spLocks/>
              </p:cNvSpPr>
              <p:nvPr/>
            </p:nvSpPr>
            <p:spPr bwMode="auto">
              <a:xfrm>
                <a:off x="2501" y="3691"/>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7" name="Freeform 10"/>
              <p:cNvSpPr>
                <a:spLocks/>
              </p:cNvSpPr>
              <p:nvPr/>
            </p:nvSpPr>
            <p:spPr bwMode="auto">
              <a:xfrm>
                <a:off x="2675" y="3532"/>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437B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8" name="Freeform 11"/>
              <p:cNvSpPr>
                <a:spLocks/>
              </p:cNvSpPr>
              <p:nvPr/>
            </p:nvSpPr>
            <p:spPr bwMode="auto">
              <a:xfrm>
                <a:off x="2845" y="363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9" name="Oval 12"/>
              <p:cNvSpPr>
                <a:spLocks noChangeArrowheads="1"/>
              </p:cNvSpPr>
              <p:nvPr/>
            </p:nvSpPr>
            <p:spPr bwMode="auto">
              <a:xfrm>
                <a:off x="2895" y="368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0" name="Oval 13"/>
              <p:cNvSpPr>
                <a:spLocks noChangeArrowheads="1"/>
              </p:cNvSpPr>
              <p:nvPr/>
            </p:nvSpPr>
            <p:spPr bwMode="auto">
              <a:xfrm>
                <a:off x="2904" y="3699"/>
                <a:ext cx="35" cy="3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1" name="Freeform 14"/>
              <p:cNvSpPr>
                <a:spLocks/>
              </p:cNvSpPr>
              <p:nvPr/>
            </p:nvSpPr>
            <p:spPr bwMode="auto">
              <a:xfrm>
                <a:off x="2845" y="348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2" name="Oval 15"/>
              <p:cNvSpPr>
                <a:spLocks noChangeArrowheads="1"/>
              </p:cNvSpPr>
              <p:nvPr/>
            </p:nvSpPr>
            <p:spPr bwMode="auto">
              <a:xfrm>
                <a:off x="2895" y="353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3" name="Oval 16"/>
              <p:cNvSpPr>
                <a:spLocks noChangeArrowheads="1"/>
              </p:cNvSpPr>
              <p:nvPr/>
            </p:nvSpPr>
            <p:spPr bwMode="auto">
              <a:xfrm>
                <a:off x="2904" y="354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4" name="Freeform 17"/>
              <p:cNvSpPr>
                <a:spLocks/>
              </p:cNvSpPr>
              <p:nvPr/>
            </p:nvSpPr>
            <p:spPr bwMode="auto">
              <a:xfrm>
                <a:off x="2675" y="3425"/>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5" name="Oval 18"/>
              <p:cNvSpPr>
                <a:spLocks noChangeArrowheads="1"/>
              </p:cNvSpPr>
              <p:nvPr/>
            </p:nvSpPr>
            <p:spPr bwMode="auto">
              <a:xfrm>
                <a:off x="2725" y="347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6" name="Oval 19"/>
              <p:cNvSpPr>
                <a:spLocks noChangeArrowheads="1"/>
              </p:cNvSpPr>
              <p:nvPr/>
            </p:nvSpPr>
            <p:spPr bwMode="auto">
              <a:xfrm>
                <a:off x="2733" y="3488"/>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7" name="Freeform 20"/>
              <p:cNvSpPr>
                <a:spLocks/>
              </p:cNvSpPr>
              <p:nvPr/>
            </p:nvSpPr>
            <p:spPr bwMode="auto">
              <a:xfrm>
                <a:off x="2476" y="3455"/>
                <a:ext cx="153"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8" name="Oval 21"/>
              <p:cNvSpPr>
                <a:spLocks noChangeArrowheads="1"/>
              </p:cNvSpPr>
              <p:nvPr/>
            </p:nvSpPr>
            <p:spPr bwMode="auto">
              <a:xfrm>
                <a:off x="2526" y="3509"/>
                <a:ext cx="53"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9" name="Oval 22"/>
              <p:cNvSpPr>
                <a:spLocks noChangeArrowheads="1"/>
              </p:cNvSpPr>
              <p:nvPr/>
            </p:nvSpPr>
            <p:spPr bwMode="auto">
              <a:xfrm>
                <a:off x="2535" y="3518"/>
                <a:ext cx="35"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0" name="Freeform 23"/>
              <p:cNvSpPr>
                <a:spLocks/>
              </p:cNvSpPr>
              <p:nvPr/>
            </p:nvSpPr>
            <p:spPr bwMode="auto">
              <a:xfrm>
                <a:off x="2434" y="3597"/>
                <a:ext cx="152" cy="163"/>
              </a:xfrm>
              <a:custGeom>
                <a:avLst/>
                <a:gdLst>
                  <a:gd name="T0" fmla="*/ 86 w 86"/>
                  <a:gd name="T1" fmla="*/ 41 h 87"/>
                  <a:gd name="T2" fmla="*/ 64 w 86"/>
                  <a:gd name="T3" fmla="*/ 32 h 87"/>
                  <a:gd name="T4" fmla="*/ 72 w 86"/>
                  <a:gd name="T5" fmla="*/ 11 h 87"/>
                  <a:gd name="T6" fmla="*/ 50 w 86"/>
                  <a:gd name="T7" fmla="*/ 21 h 87"/>
                  <a:gd name="T8" fmla="*/ 41 w 86"/>
                  <a:gd name="T9" fmla="*/ 0 h 87"/>
                  <a:gd name="T10" fmla="*/ 32 w 86"/>
                  <a:gd name="T11" fmla="*/ 22 h 87"/>
                  <a:gd name="T12" fmla="*/ 11 w 86"/>
                  <a:gd name="T13" fmla="*/ 15 h 87"/>
                  <a:gd name="T14" fmla="*/ 20 w 86"/>
                  <a:gd name="T15" fmla="*/ 36 h 87"/>
                  <a:gd name="T16" fmla="*/ 0 w 86"/>
                  <a:gd name="T17" fmla="*/ 46 h 87"/>
                  <a:gd name="T18" fmla="*/ 22 w 86"/>
                  <a:gd name="T19" fmla="*/ 55 h 87"/>
                  <a:gd name="T20" fmla="*/ 14 w 86"/>
                  <a:gd name="T21" fmla="*/ 76 h 87"/>
                  <a:gd name="T22" fmla="*/ 36 w 86"/>
                  <a:gd name="T23" fmla="*/ 66 h 87"/>
                  <a:gd name="T24" fmla="*/ 45 w 86"/>
                  <a:gd name="T25" fmla="*/ 87 h 87"/>
                  <a:gd name="T26" fmla="*/ 54 w 86"/>
                  <a:gd name="T27" fmla="*/ 65 h 87"/>
                  <a:gd name="T28" fmla="*/ 75 w 86"/>
                  <a:gd name="T29" fmla="*/ 73 h 87"/>
                  <a:gd name="T30" fmla="*/ 66 w 86"/>
                  <a:gd name="T31" fmla="*/ 51 h 87"/>
                  <a:gd name="T32" fmla="*/ 86 w 86"/>
                  <a:gd name="T33" fmla="*/ 4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6" h="87">
                    <a:moveTo>
                      <a:pt x="86" y="41"/>
                    </a:moveTo>
                    <a:cubicBezTo>
                      <a:pt x="78" y="35"/>
                      <a:pt x="71" y="32"/>
                      <a:pt x="64" y="32"/>
                    </a:cubicBezTo>
                    <a:cubicBezTo>
                      <a:pt x="73" y="23"/>
                      <a:pt x="72" y="11"/>
                      <a:pt x="72" y="11"/>
                    </a:cubicBezTo>
                    <a:cubicBezTo>
                      <a:pt x="61" y="12"/>
                      <a:pt x="55" y="16"/>
                      <a:pt x="50" y="21"/>
                    </a:cubicBezTo>
                    <a:cubicBezTo>
                      <a:pt x="49" y="8"/>
                      <a:pt x="41" y="0"/>
                      <a:pt x="41" y="0"/>
                    </a:cubicBezTo>
                    <a:cubicBezTo>
                      <a:pt x="34" y="9"/>
                      <a:pt x="32" y="16"/>
                      <a:pt x="32" y="22"/>
                    </a:cubicBezTo>
                    <a:cubicBezTo>
                      <a:pt x="23" y="14"/>
                      <a:pt x="11" y="15"/>
                      <a:pt x="11" y="15"/>
                    </a:cubicBezTo>
                    <a:cubicBezTo>
                      <a:pt x="12" y="25"/>
                      <a:pt x="16" y="32"/>
                      <a:pt x="20" y="36"/>
                    </a:cubicBezTo>
                    <a:cubicBezTo>
                      <a:pt x="8" y="37"/>
                      <a:pt x="0" y="46"/>
                      <a:pt x="0" y="46"/>
                    </a:cubicBezTo>
                    <a:cubicBezTo>
                      <a:pt x="8" y="53"/>
                      <a:pt x="16" y="55"/>
                      <a:pt x="22" y="55"/>
                    </a:cubicBezTo>
                    <a:cubicBezTo>
                      <a:pt x="14" y="64"/>
                      <a:pt x="14" y="76"/>
                      <a:pt x="14" y="76"/>
                    </a:cubicBezTo>
                    <a:cubicBezTo>
                      <a:pt x="25" y="75"/>
                      <a:pt x="32" y="71"/>
                      <a:pt x="36" y="66"/>
                    </a:cubicBezTo>
                    <a:cubicBezTo>
                      <a:pt x="37" y="79"/>
                      <a:pt x="45" y="87"/>
                      <a:pt x="45" y="87"/>
                    </a:cubicBezTo>
                    <a:cubicBezTo>
                      <a:pt x="52" y="78"/>
                      <a:pt x="54" y="71"/>
                      <a:pt x="54" y="65"/>
                    </a:cubicBezTo>
                    <a:cubicBezTo>
                      <a:pt x="64" y="73"/>
                      <a:pt x="75" y="73"/>
                      <a:pt x="75" y="73"/>
                    </a:cubicBezTo>
                    <a:cubicBezTo>
                      <a:pt x="74" y="62"/>
                      <a:pt x="70" y="55"/>
                      <a:pt x="66" y="51"/>
                    </a:cubicBezTo>
                    <a:cubicBezTo>
                      <a:pt x="78" y="50"/>
                      <a:pt x="86" y="41"/>
                      <a:pt x="86" y="4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1" name="Oval 24"/>
              <p:cNvSpPr>
                <a:spLocks noChangeArrowheads="1"/>
              </p:cNvSpPr>
              <p:nvPr/>
            </p:nvSpPr>
            <p:spPr bwMode="auto">
              <a:xfrm>
                <a:off x="2483" y="3652"/>
                <a:ext cx="54" cy="5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2" name="Oval 25"/>
              <p:cNvSpPr>
                <a:spLocks noChangeArrowheads="1"/>
              </p:cNvSpPr>
              <p:nvPr/>
            </p:nvSpPr>
            <p:spPr bwMode="auto">
              <a:xfrm>
                <a:off x="2492" y="3661"/>
                <a:ext cx="36" cy="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537" y="3550"/>
                <a:ext cx="156" cy="28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539" y="3441"/>
                <a:ext cx="225" cy="237"/>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613" y="3518"/>
                <a:ext cx="78" cy="8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626" y="3533"/>
                <a:ext cx="51" cy="55"/>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445" y="3610"/>
                <a:ext cx="120" cy="120"/>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8" name="Freeform 31"/>
              <p:cNvSpPr>
                <a:spLocks/>
              </p:cNvSpPr>
              <p:nvPr/>
            </p:nvSpPr>
            <p:spPr bwMode="auto">
              <a:xfrm>
                <a:off x="4995" y="3601"/>
                <a:ext cx="132" cy="238"/>
              </a:xfrm>
              <a:custGeom>
                <a:avLst/>
                <a:gdLst>
                  <a:gd name="T0" fmla="*/ 0 w 74"/>
                  <a:gd name="T1" fmla="*/ 127 h 127"/>
                  <a:gd name="T2" fmla="*/ 0 w 74"/>
                  <a:gd name="T3" fmla="*/ 125 h 127"/>
                  <a:gd name="T4" fmla="*/ 0 w 74"/>
                  <a:gd name="T5" fmla="*/ 120 h 127"/>
                  <a:gd name="T6" fmla="*/ 1 w 74"/>
                  <a:gd name="T7" fmla="*/ 102 h 127"/>
                  <a:gd name="T8" fmla="*/ 6 w 74"/>
                  <a:gd name="T9" fmla="*/ 77 h 127"/>
                  <a:gd name="T10" fmla="*/ 16 w 74"/>
                  <a:gd name="T11" fmla="*/ 49 h 127"/>
                  <a:gd name="T12" fmla="*/ 24 w 74"/>
                  <a:gd name="T13" fmla="*/ 36 h 127"/>
                  <a:gd name="T14" fmla="*/ 28 w 74"/>
                  <a:gd name="T15" fmla="*/ 31 h 127"/>
                  <a:gd name="T16" fmla="*/ 32 w 74"/>
                  <a:gd name="T17" fmla="*/ 25 h 127"/>
                  <a:gd name="T18" fmla="*/ 52 w 74"/>
                  <a:gd name="T19" fmla="*/ 9 h 127"/>
                  <a:gd name="T20" fmla="*/ 61 w 74"/>
                  <a:gd name="T21" fmla="*/ 5 h 127"/>
                  <a:gd name="T22" fmla="*/ 68 w 74"/>
                  <a:gd name="T23" fmla="*/ 2 h 127"/>
                  <a:gd name="T24" fmla="*/ 74 w 74"/>
                  <a:gd name="T25" fmla="*/ 0 h 127"/>
                  <a:gd name="T26" fmla="*/ 68 w 74"/>
                  <a:gd name="T27" fmla="*/ 3 h 127"/>
                  <a:gd name="T28" fmla="*/ 62 w 74"/>
                  <a:gd name="T29" fmla="*/ 6 h 127"/>
                  <a:gd name="T30" fmla="*/ 54 w 74"/>
                  <a:gd name="T31" fmla="*/ 12 h 127"/>
                  <a:gd name="T32" fmla="*/ 38 w 74"/>
                  <a:gd name="T33" fmla="*/ 29 h 127"/>
                  <a:gd name="T34" fmla="*/ 34 w 74"/>
                  <a:gd name="T35" fmla="*/ 35 h 127"/>
                  <a:gd name="T36" fmla="*/ 31 w 74"/>
                  <a:gd name="T37" fmla="*/ 41 h 127"/>
                  <a:gd name="T38" fmla="*/ 26 w 74"/>
                  <a:gd name="T39" fmla="*/ 53 h 127"/>
                  <a:gd name="T40" fmla="*/ 20 w 74"/>
                  <a:gd name="T41" fmla="*/ 103 h 127"/>
                  <a:gd name="T42" fmla="*/ 21 w 74"/>
                  <a:gd name="T43" fmla="*/ 119 h 127"/>
                  <a:gd name="T44" fmla="*/ 21 w 74"/>
                  <a:gd name="T45" fmla="*/ 124 h 127"/>
                  <a:gd name="T46" fmla="*/ 22 w 74"/>
                  <a:gd name="T47" fmla="*/ 125 h 127"/>
                  <a:gd name="T48" fmla="*/ 0 w 74"/>
                  <a:gd name="T4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4" h="127">
                    <a:moveTo>
                      <a:pt x="0" y="127"/>
                    </a:moveTo>
                    <a:cubicBezTo>
                      <a:pt x="0" y="127"/>
                      <a:pt x="0" y="127"/>
                      <a:pt x="0" y="125"/>
                    </a:cubicBezTo>
                    <a:cubicBezTo>
                      <a:pt x="0" y="124"/>
                      <a:pt x="0" y="122"/>
                      <a:pt x="0" y="120"/>
                    </a:cubicBezTo>
                    <a:cubicBezTo>
                      <a:pt x="0" y="116"/>
                      <a:pt x="0" y="109"/>
                      <a:pt x="1" y="102"/>
                    </a:cubicBezTo>
                    <a:cubicBezTo>
                      <a:pt x="2" y="95"/>
                      <a:pt x="4" y="86"/>
                      <a:pt x="6" y="77"/>
                    </a:cubicBezTo>
                    <a:cubicBezTo>
                      <a:pt x="8" y="68"/>
                      <a:pt x="12" y="58"/>
                      <a:pt x="16" y="49"/>
                    </a:cubicBezTo>
                    <a:cubicBezTo>
                      <a:pt x="18" y="45"/>
                      <a:pt x="21" y="41"/>
                      <a:pt x="24" y="36"/>
                    </a:cubicBezTo>
                    <a:cubicBezTo>
                      <a:pt x="25" y="34"/>
                      <a:pt x="26" y="32"/>
                      <a:pt x="28" y="31"/>
                    </a:cubicBezTo>
                    <a:cubicBezTo>
                      <a:pt x="29" y="29"/>
                      <a:pt x="31" y="27"/>
                      <a:pt x="32" y="25"/>
                    </a:cubicBezTo>
                    <a:cubicBezTo>
                      <a:pt x="39" y="18"/>
                      <a:pt x="46" y="13"/>
                      <a:pt x="52" y="9"/>
                    </a:cubicBezTo>
                    <a:cubicBezTo>
                      <a:pt x="55" y="7"/>
                      <a:pt x="58" y="6"/>
                      <a:pt x="61" y="5"/>
                    </a:cubicBezTo>
                    <a:cubicBezTo>
                      <a:pt x="63" y="4"/>
                      <a:pt x="66" y="3"/>
                      <a:pt x="68" y="2"/>
                    </a:cubicBezTo>
                    <a:cubicBezTo>
                      <a:pt x="72" y="1"/>
                      <a:pt x="74" y="0"/>
                      <a:pt x="74" y="0"/>
                    </a:cubicBezTo>
                    <a:cubicBezTo>
                      <a:pt x="74" y="0"/>
                      <a:pt x="72" y="1"/>
                      <a:pt x="68" y="3"/>
                    </a:cubicBezTo>
                    <a:cubicBezTo>
                      <a:pt x="66" y="4"/>
                      <a:pt x="64" y="5"/>
                      <a:pt x="62" y="6"/>
                    </a:cubicBezTo>
                    <a:cubicBezTo>
                      <a:pt x="59" y="8"/>
                      <a:pt x="56" y="10"/>
                      <a:pt x="54" y="12"/>
                    </a:cubicBezTo>
                    <a:cubicBezTo>
                      <a:pt x="48" y="16"/>
                      <a:pt x="43" y="22"/>
                      <a:pt x="38" y="29"/>
                    </a:cubicBezTo>
                    <a:cubicBezTo>
                      <a:pt x="37" y="31"/>
                      <a:pt x="35" y="33"/>
                      <a:pt x="34" y="35"/>
                    </a:cubicBezTo>
                    <a:cubicBezTo>
                      <a:pt x="33" y="37"/>
                      <a:pt x="32" y="39"/>
                      <a:pt x="31" y="41"/>
                    </a:cubicBezTo>
                    <a:cubicBezTo>
                      <a:pt x="29" y="45"/>
                      <a:pt x="28" y="49"/>
                      <a:pt x="26" y="53"/>
                    </a:cubicBezTo>
                    <a:cubicBezTo>
                      <a:pt x="20" y="71"/>
                      <a:pt x="19" y="89"/>
                      <a:pt x="20" y="103"/>
                    </a:cubicBezTo>
                    <a:cubicBezTo>
                      <a:pt x="20" y="110"/>
                      <a:pt x="20" y="115"/>
                      <a:pt x="21" y="119"/>
                    </a:cubicBezTo>
                    <a:cubicBezTo>
                      <a:pt x="21" y="121"/>
                      <a:pt x="21" y="123"/>
                      <a:pt x="21" y="124"/>
                    </a:cubicBezTo>
                    <a:cubicBezTo>
                      <a:pt x="22" y="124"/>
                      <a:pt x="22" y="125"/>
                      <a:pt x="22" y="125"/>
                    </a:cubicBezTo>
                    <a:lnTo>
                      <a:pt x="0" y="1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9" name="Freeform 32"/>
              <p:cNvSpPr>
                <a:spLocks/>
              </p:cNvSpPr>
              <p:nvPr/>
            </p:nvSpPr>
            <p:spPr bwMode="auto">
              <a:xfrm>
                <a:off x="4997" y="3509"/>
                <a:ext cx="190" cy="201"/>
              </a:xfrm>
              <a:custGeom>
                <a:avLst/>
                <a:gdLst>
                  <a:gd name="T0" fmla="*/ 107 w 107"/>
                  <a:gd name="T1" fmla="*/ 51 h 107"/>
                  <a:gd name="T2" fmla="*/ 79 w 107"/>
                  <a:gd name="T3" fmla="*/ 40 h 107"/>
                  <a:gd name="T4" fmla="*/ 89 w 107"/>
                  <a:gd name="T5" fmla="*/ 14 h 107"/>
                  <a:gd name="T6" fmla="*/ 62 w 107"/>
                  <a:gd name="T7" fmla="*/ 25 h 107"/>
                  <a:gd name="T8" fmla="*/ 51 w 107"/>
                  <a:gd name="T9" fmla="*/ 0 h 107"/>
                  <a:gd name="T10" fmla="*/ 40 w 107"/>
                  <a:gd name="T11" fmla="*/ 27 h 107"/>
                  <a:gd name="T12" fmla="*/ 14 w 107"/>
                  <a:gd name="T13" fmla="*/ 18 h 107"/>
                  <a:gd name="T14" fmla="*/ 25 w 107"/>
                  <a:gd name="T15" fmla="*/ 45 h 107"/>
                  <a:gd name="T16" fmla="*/ 0 w 107"/>
                  <a:gd name="T17" fmla="*/ 56 h 107"/>
                  <a:gd name="T18" fmla="*/ 27 w 107"/>
                  <a:gd name="T19" fmla="*/ 67 h 107"/>
                  <a:gd name="T20" fmla="*/ 17 w 107"/>
                  <a:gd name="T21" fmla="*/ 93 h 107"/>
                  <a:gd name="T22" fmla="*/ 44 w 107"/>
                  <a:gd name="T23" fmla="*/ 82 h 107"/>
                  <a:gd name="T24" fmla="*/ 56 w 107"/>
                  <a:gd name="T25" fmla="*/ 107 h 107"/>
                  <a:gd name="T26" fmla="*/ 67 w 107"/>
                  <a:gd name="T27" fmla="*/ 80 h 107"/>
                  <a:gd name="T28" fmla="*/ 93 w 107"/>
                  <a:gd name="T29" fmla="*/ 89 h 107"/>
                  <a:gd name="T30" fmla="*/ 81 w 107"/>
                  <a:gd name="T31" fmla="*/ 62 h 107"/>
                  <a:gd name="T32" fmla="*/ 107 w 107"/>
                  <a:gd name="T33" fmla="*/ 5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7" h="107">
                    <a:moveTo>
                      <a:pt x="107" y="51"/>
                    </a:moveTo>
                    <a:cubicBezTo>
                      <a:pt x="96" y="42"/>
                      <a:pt x="87" y="40"/>
                      <a:pt x="79" y="40"/>
                    </a:cubicBezTo>
                    <a:cubicBezTo>
                      <a:pt x="90" y="28"/>
                      <a:pt x="89" y="14"/>
                      <a:pt x="89" y="14"/>
                    </a:cubicBezTo>
                    <a:cubicBezTo>
                      <a:pt x="76" y="15"/>
                      <a:pt x="67" y="20"/>
                      <a:pt x="62" y="25"/>
                    </a:cubicBezTo>
                    <a:cubicBezTo>
                      <a:pt x="61" y="10"/>
                      <a:pt x="51" y="0"/>
                      <a:pt x="51" y="0"/>
                    </a:cubicBezTo>
                    <a:cubicBezTo>
                      <a:pt x="42" y="11"/>
                      <a:pt x="39" y="20"/>
                      <a:pt x="40" y="27"/>
                    </a:cubicBezTo>
                    <a:cubicBezTo>
                      <a:pt x="28" y="17"/>
                      <a:pt x="14" y="18"/>
                      <a:pt x="14" y="18"/>
                    </a:cubicBezTo>
                    <a:cubicBezTo>
                      <a:pt x="15" y="31"/>
                      <a:pt x="20" y="39"/>
                      <a:pt x="25" y="45"/>
                    </a:cubicBezTo>
                    <a:cubicBezTo>
                      <a:pt x="10" y="46"/>
                      <a:pt x="0" y="56"/>
                      <a:pt x="0" y="56"/>
                    </a:cubicBezTo>
                    <a:cubicBezTo>
                      <a:pt x="10" y="65"/>
                      <a:pt x="19" y="67"/>
                      <a:pt x="27" y="67"/>
                    </a:cubicBezTo>
                    <a:cubicBezTo>
                      <a:pt x="17" y="79"/>
                      <a:pt x="17" y="93"/>
                      <a:pt x="17" y="93"/>
                    </a:cubicBezTo>
                    <a:cubicBezTo>
                      <a:pt x="31" y="92"/>
                      <a:pt x="39" y="87"/>
                      <a:pt x="44" y="82"/>
                    </a:cubicBezTo>
                    <a:cubicBezTo>
                      <a:pt x="45" y="97"/>
                      <a:pt x="56" y="107"/>
                      <a:pt x="56" y="107"/>
                    </a:cubicBezTo>
                    <a:cubicBezTo>
                      <a:pt x="64" y="97"/>
                      <a:pt x="67" y="87"/>
                      <a:pt x="67" y="80"/>
                    </a:cubicBezTo>
                    <a:cubicBezTo>
                      <a:pt x="79" y="90"/>
                      <a:pt x="93" y="89"/>
                      <a:pt x="93" y="89"/>
                    </a:cubicBezTo>
                    <a:cubicBezTo>
                      <a:pt x="92" y="76"/>
                      <a:pt x="87" y="68"/>
                      <a:pt x="81" y="62"/>
                    </a:cubicBezTo>
                    <a:cubicBezTo>
                      <a:pt x="97" y="61"/>
                      <a:pt x="107" y="51"/>
                      <a:pt x="107" y="51"/>
                    </a:cubicBezTo>
                    <a:close/>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0" name="Oval 33"/>
              <p:cNvSpPr>
                <a:spLocks noChangeArrowheads="1"/>
              </p:cNvSpPr>
              <p:nvPr/>
            </p:nvSpPr>
            <p:spPr bwMode="auto">
              <a:xfrm>
                <a:off x="5059" y="3575"/>
                <a:ext cx="66" cy="6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1" name="Oval 34"/>
              <p:cNvSpPr>
                <a:spLocks noChangeArrowheads="1"/>
              </p:cNvSpPr>
              <p:nvPr/>
            </p:nvSpPr>
            <p:spPr bwMode="auto">
              <a:xfrm>
                <a:off x="5070" y="3586"/>
                <a:ext cx="42" cy="47"/>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2" name="Freeform 35"/>
              <p:cNvSpPr>
                <a:spLocks/>
              </p:cNvSpPr>
              <p:nvPr/>
            </p:nvSpPr>
            <p:spPr bwMode="auto">
              <a:xfrm>
                <a:off x="4917" y="3652"/>
                <a:ext cx="101" cy="101"/>
              </a:xfrm>
              <a:custGeom>
                <a:avLst/>
                <a:gdLst>
                  <a:gd name="T0" fmla="*/ 56 w 57"/>
                  <a:gd name="T1" fmla="*/ 51 h 54"/>
                  <a:gd name="T2" fmla="*/ 9 w 57"/>
                  <a:gd name="T3" fmla="*/ 0 h 54"/>
                  <a:gd name="T4" fmla="*/ 53 w 57"/>
                  <a:gd name="T5" fmla="*/ 54 h 54"/>
                  <a:gd name="T6" fmla="*/ 56 w 57"/>
                  <a:gd name="T7" fmla="*/ 51 h 54"/>
                </a:gdLst>
                <a:ahLst/>
                <a:cxnLst>
                  <a:cxn ang="0">
                    <a:pos x="T0" y="T1"/>
                  </a:cxn>
                  <a:cxn ang="0">
                    <a:pos x="T2" y="T3"/>
                  </a:cxn>
                  <a:cxn ang="0">
                    <a:pos x="T4" y="T5"/>
                  </a:cxn>
                  <a:cxn ang="0">
                    <a:pos x="T6" y="T7"/>
                  </a:cxn>
                </a:cxnLst>
                <a:rect l="0" t="0" r="r" b="b"/>
                <a:pathLst>
                  <a:path w="57" h="54">
                    <a:moveTo>
                      <a:pt x="56" y="51"/>
                    </a:moveTo>
                    <a:cubicBezTo>
                      <a:pt x="56" y="51"/>
                      <a:pt x="57" y="13"/>
                      <a:pt x="9" y="0"/>
                    </a:cubicBezTo>
                    <a:cubicBezTo>
                      <a:pt x="9" y="0"/>
                      <a:pt x="0" y="49"/>
                      <a:pt x="53" y="54"/>
                    </a:cubicBezTo>
                    <a:cubicBezTo>
                      <a:pt x="56" y="51"/>
                      <a:pt x="56" y="51"/>
                      <a:pt x="56" y="51"/>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1356" y="3306"/>
                <a:ext cx="193" cy="496"/>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1352" y="3415"/>
                <a:ext cx="201" cy="368"/>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1471" y="3393"/>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1457" y="3258"/>
                <a:ext cx="165" cy="364"/>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1452" y="3640"/>
                <a:ext cx="106" cy="181"/>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1205" y="3319"/>
                <a:ext cx="238" cy="171"/>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1205" y="3319"/>
                <a:ext cx="238" cy="171"/>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1221" y="3098"/>
                <a:ext cx="218" cy="255"/>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1221" y="3098"/>
                <a:ext cx="218" cy="255"/>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1530" y="3079"/>
                <a:ext cx="214" cy="293"/>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1530" y="3079"/>
                <a:ext cx="214" cy="293"/>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1571" y="3274"/>
                <a:ext cx="255" cy="164"/>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1571" y="3263"/>
                <a:ext cx="255" cy="175"/>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1482" y="2929"/>
                <a:ext cx="89" cy="394"/>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1381" y="2929"/>
                <a:ext cx="101" cy="394"/>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1471" y="3273"/>
                <a:ext cx="75" cy="324"/>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771"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477" y="3040"/>
                <a:ext cx="326" cy="16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477"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601"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601"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808" y="2813"/>
                <a:ext cx="98" cy="415"/>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705" y="2813"/>
                <a:ext cx="109" cy="415"/>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792" y="3136"/>
                <a:ext cx="300" cy="195"/>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785" y="3173"/>
                <a:ext cx="307" cy="210"/>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822"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822"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824" y="3055"/>
                <a:ext cx="328" cy="90"/>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824" y="3128"/>
                <a:ext cx="328" cy="105"/>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562" y="3122"/>
                <a:ext cx="260" cy="248"/>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562"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718" y="3102"/>
                <a:ext cx="188" cy="174"/>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824" y="2910"/>
                <a:ext cx="328" cy="421"/>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799" y="3274"/>
                <a:ext cx="43" cy="55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810"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799" y="2813"/>
                <a:ext cx="15"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872"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824" y="3222"/>
                <a:ext cx="268"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838"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849" y="2910"/>
                <a:ext cx="177" cy="254"/>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847"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851" y="3130"/>
                <a:ext cx="301"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799"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799"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3" name="Freeform 96"/>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4" name="Freeform 97"/>
              <p:cNvSpPr>
                <a:spLocks/>
              </p:cNvSpPr>
              <p:nvPr/>
            </p:nvSpPr>
            <p:spPr bwMode="auto">
              <a:xfrm>
                <a:off x="4004"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5" name="Freeform 98"/>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6" name="Freeform 99"/>
              <p:cNvSpPr>
                <a:spLocks/>
              </p:cNvSpPr>
              <p:nvPr/>
            </p:nvSpPr>
            <p:spPr bwMode="auto">
              <a:xfrm>
                <a:off x="3710" y="3040"/>
                <a:ext cx="326" cy="169"/>
              </a:xfrm>
              <a:custGeom>
                <a:avLst/>
                <a:gdLst>
                  <a:gd name="T0" fmla="*/ 326 w 326"/>
                  <a:gd name="T1" fmla="*/ 129 h 169"/>
                  <a:gd name="T2" fmla="*/ 247 w 326"/>
                  <a:gd name="T3" fmla="*/ 52 h 169"/>
                  <a:gd name="T4" fmla="*/ 238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7" y="52"/>
                    </a:lnTo>
                    <a:lnTo>
                      <a:pt x="238" y="94"/>
                    </a:lnTo>
                    <a:lnTo>
                      <a:pt x="190"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7" name="Freeform 100"/>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8" name="Freeform 101"/>
              <p:cNvSpPr>
                <a:spLocks/>
              </p:cNvSpPr>
              <p:nvPr/>
            </p:nvSpPr>
            <p:spPr bwMode="auto">
              <a:xfrm>
                <a:off x="3710" y="3132"/>
                <a:ext cx="326" cy="156"/>
              </a:xfrm>
              <a:custGeom>
                <a:avLst/>
                <a:gdLst>
                  <a:gd name="T0" fmla="*/ 310 w 326"/>
                  <a:gd name="T1" fmla="*/ 112 h 156"/>
                  <a:gd name="T2" fmla="*/ 208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8" y="144"/>
                    </a:lnTo>
                    <a:lnTo>
                      <a:pt x="216" y="103"/>
                    </a:lnTo>
                    <a:lnTo>
                      <a:pt x="138" y="156"/>
                    </a:lnTo>
                    <a:lnTo>
                      <a:pt x="151" y="103"/>
                    </a:lnTo>
                    <a:lnTo>
                      <a:pt x="89"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9" name="Freeform 102"/>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0" name="Freeform 103"/>
              <p:cNvSpPr>
                <a:spLocks/>
              </p:cNvSpPr>
              <p:nvPr/>
            </p:nvSpPr>
            <p:spPr bwMode="auto">
              <a:xfrm>
                <a:off x="3834" y="2910"/>
                <a:ext cx="202" cy="272"/>
              </a:xfrm>
              <a:custGeom>
                <a:avLst/>
                <a:gdLst>
                  <a:gd name="T0" fmla="*/ 178 w 202"/>
                  <a:gd name="T1" fmla="*/ 135 h 272"/>
                  <a:gd name="T2" fmla="*/ 154 w 202"/>
                  <a:gd name="T3" fmla="*/ 154 h 272"/>
                  <a:gd name="T4" fmla="*/ 162 w 202"/>
                  <a:gd name="T5" fmla="*/ 85 h 272"/>
                  <a:gd name="T6" fmla="*/ 133 w 202"/>
                  <a:gd name="T7" fmla="*/ 109 h 272"/>
                  <a:gd name="T8" fmla="*/ 140 w 202"/>
                  <a:gd name="T9" fmla="*/ 55 h 272"/>
                  <a:gd name="T10" fmla="*/ 0 w 202"/>
                  <a:gd name="T11" fmla="*/ 0 h 272"/>
                  <a:gd name="T12" fmla="*/ 202 w 202"/>
                  <a:gd name="T13" fmla="*/ 272 h 272"/>
                  <a:gd name="T14" fmla="*/ 178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8" y="135"/>
                    </a:moveTo>
                    <a:lnTo>
                      <a:pt x="154" y="154"/>
                    </a:lnTo>
                    <a:lnTo>
                      <a:pt x="162" y="85"/>
                    </a:lnTo>
                    <a:lnTo>
                      <a:pt x="133" y="109"/>
                    </a:lnTo>
                    <a:lnTo>
                      <a:pt x="140" y="55"/>
                    </a:lnTo>
                    <a:lnTo>
                      <a:pt x="0" y="0"/>
                    </a:lnTo>
                    <a:lnTo>
                      <a:pt x="202" y="272"/>
                    </a:lnTo>
                    <a:lnTo>
                      <a:pt x="178"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1" name="Freeform 104"/>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2" name="Freeform 105"/>
              <p:cNvSpPr>
                <a:spLocks/>
              </p:cNvSpPr>
              <p:nvPr/>
            </p:nvSpPr>
            <p:spPr bwMode="auto">
              <a:xfrm>
                <a:off x="3834" y="2910"/>
                <a:ext cx="202" cy="272"/>
              </a:xfrm>
              <a:custGeom>
                <a:avLst/>
                <a:gdLst>
                  <a:gd name="T0" fmla="*/ 75 w 202"/>
                  <a:gd name="T1" fmla="*/ 220 h 272"/>
                  <a:gd name="T2" fmla="*/ 98 w 202"/>
                  <a:gd name="T3" fmla="*/ 201 h 272"/>
                  <a:gd name="T4" fmla="*/ 32 w 202"/>
                  <a:gd name="T5" fmla="*/ 194 h 272"/>
                  <a:gd name="T6" fmla="*/ 61 w 202"/>
                  <a:gd name="T7" fmla="*/ 169 h 272"/>
                  <a:gd name="T8" fmla="*/ 9 w 202"/>
                  <a:gd name="T9" fmla="*/ 164 h 272"/>
                  <a:gd name="T10" fmla="*/ 0 w 202"/>
                  <a:gd name="T11" fmla="*/ 0 h 272"/>
                  <a:gd name="T12" fmla="*/ 202 w 202"/>
                  <a:gd name="T13" fmla="*/ 272 h 272"/>
                  <a:gd name="T14" fmla="*/ 75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5" y="220"/>
                    </a:moveTo>
                    <a:lnTo>
                      <a:pt x="98" y="201"/>
                    </a:lnTo>
                    <a:lnTo>
                      <a:pt x="32" y="194"/>
                    </a:lnTo>
                    <a:lnTo>
                      <a:pt x="61" y="169"/>
                    </a:lnTo>
                    <a:lnTo>
                      <a:pt x="9" y="164"/>
                    </a:lnTo>
                    <a:lnTo>
                      <a:pt x="0" y="0"/>
                    </a:lnTo>
                    <a:lnTo>
                      <a:pt x="202" y="272"/>
                    </a:lnTo>
                    <a:lnTo>
                      <a:pt x="75"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3" name="Freeform 106"/>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4" name="Freeform 107"/>
              <p:cNvSpPr>
                <a:spLocks/>
              </p:cNvSpPr>
              <p:nvPr/>
            </p:nvSpPr>
            <p:spPr bwMode="auto">
              <a:xfrm>
                <a:off x="4042" y="2813"/>
                <a:ext cx="97" cy="415"/>
              </a:xfrm>
              <a:custGeom>
                <a:avLst/>
                <a:gdLst>
                  <a:gd name="T0" fmla="*/ 74 w 97"/>
                  <a:gd name="T1" fmla="*/ 266 h 415"/>
                  <a:gd name="T2" fmla="*/ 39 w 97"/>
                  <a:gd name="T3" fmla="*/ 266 h 415"/>
                  <a:gd name="T4" fmla="*/ 95 w 97"/>
                  <a:gd name="T5" fmla="*/ 206 h 415"/>
                  <a:gd name="T6" fmla="*/ 53 w 97"/>
                  <a:gd name="T7" fmla="*/ 206 h 415"/>
                  <a:gd name="T8" fmla="*/ 97 w 97"/>
                  <a:gd name="T9" fmla="*/ 161 h 415"/>
                  <a:gd name="T10" fmla="*/ 5 w 97"/>
                  <a:gd name="T11" fmla="*/ 0 h 415"/>
                  <a:gd name="T12" fmla="*/ 0 w 97"/>
                  <a:gd name="T13" fmla="*/ 415 h 415"/>
                  <a:gd name="T14" fmla="*/ 74 w 97"/>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5">
                    <a:moveTo>
                      <a:pt x="74" y="266"/>
                    </a:moveTo>
                    <a:lnTo>
                      <a:pt x="39" y="266"/>
                    </a:lnTo>
                    <a:lnTo>
                      <a:pt x="95" y="206"/>
                    </a:lnTo>
                    <a:lnTo>
                      <a:pt x="53" y="206"/>
                    </a:lnTo>
                    <a:lnTo>
                      <a:pt x="97" y="161"/>
                    </a:lnTo>
                    <a:lnTo>
                      <a:pt x="5" y="0"/>
                    </a:lnTo>
                    <a:lnTo>
                      <a:pt x="0" y="415"/>
                    </a:lnTo>
                    <a:lnTo>
                      <a:pt x="74"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5" name="Freeform 108"/>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6" name="Freeform 109"/>
              <p:cNvSpPr>
                <a:spLocks/>
              </p:cNvSpPr>
              <p:nvPr/>
            </p:nvSpPr>
            <p:spPr bwMode="auto">
              <a:xfrm>
                <a:off x="3939" y="2813"/>
                <a:ext cx="108" cy="415"/>
              </a:xfrm>
              <a:custGeom>
                <a:avLst/>
                <a:gdLst>
                  <a:gd name="T0" fmla="*/ 21 w 108"/>
                  <a:gd name="T1" fmla="*/ 264 h 415"/>
                  <a:gd name="T2" fmla="*/ 57 w 108"/>
                  <a:gd name="T3" fmla="*/ 264 h 415"/>
                  <a:gd name="T4" fmla="*/ 2 w 108"/>
                  <a:gd name="T5" fmla="*/ 204 h 415"/>
                  <a:gd name="T6" fmla="*/ 44 w 108"/>
                  <a:gd name="T7" fmla="*/ 206 h 415"/>
                  <a:gd name="T8" fmla="*/ 0 w 108"/>
                  <a:gd name="T9" fmla="*/ 159 h 415"/>
                  <a:gd name="T10" fmla="*/ 108 w 108"/>
                  <a:gd name="T11" fmla="*/ 0 h 415"/>
                  <a:gd name="T12" fmla="*/ 103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7" y="264"/>
                    </a:lnTo>
                    <a:lnTo>
                      <a:pt x="2" y="204"/>
                    </a:lnTo>
                    <a:lnTo>
                      <a:pt x="44" y="206"/>
                    </a:lnTo>
                    <a:lnTo>
                      <a:pt x="0" y="159"/>
                    </a:lnTo>
                    <a:lnTo>
                      <a:pt x="108" y="0"/>
                    </a:lnTo>
                    <a:lnTo>
                      <a:pt x="103"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7" name="Freeform 110"/>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8" name="Freeform 111"/>
              <p:cNvSpPr>
                <a:spLocks/>
              </p:cNvSpPr>
              <p:nvPr/>
            </p:nvSpPr>
            <p:spPr bwMode="auto">
              <a:xfrm>
                <a:off x="4026" y="3136"/>
                <a:ext cx="299" cy="195"/>
              </a:xfrm>
              <a:custGeom>
                <a:avLst/>
                <a:gdLst>
                  <a:gd name="T0" fmla="*/ 25 w 299"/>
                  <a:gd name="T1" fmla="*/ 7 h 195"/>
                  <a:gd name="T2" fmla="*/ 131 w 299"/>
                  <a:gd name="T3" fmla="*/ 0 h 195"/>
                  <a:gd name="T4" fmla="*/ 113 w 299"/>
                  <a:gd name="T5" fmla="*/ 37 h 195"/>
                  <a:gd name="T6" fmla="*/ 200 w 299"/>
                  <a:gd name="T7" fmla="*/ 7 h 195"/>
                  <a:gd name="T8" fmla="*/ 179 w 299"/>
                  <a:gd name="T9" fmla="*/ 54 h 195"/>
                  <a:gd name="T10" fmla="*/ 246 w 299"/>
                  <a:gd name="T11" fmla="*/ 30 h 195"/>
                  <a:gd name="T12" fmla="*/ 299 w 299"/>
                  <a:gd name="T13" fmla="*/ 195 h 195"/>
                  <a:gd name="T14" fmla="*/ 0 w 299"/>
                  <a:gd name="T15" fmla="*/ 37 h 195"/>
                  <a:gd name="T16" fmla="*/ 25 w 299"/>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95">
                    <a:moveTo>
                      <a:pt x="25" y="7"/>
                    </a:moveTo>
                    <a:lnTo>
                      <a:pt x="131" y="0"/>
                    </a:lnTo>
                    <a:lnTo>
                      <a:pt x="113" y="37"/>
                    </a:lnTo>
                    <a:lnTo>
                      <a:pt x="200" y="7"/>
                    </a:lnTo>
                    <a:lnTo>
                      <a:pt x="179" y="54"/>
                    </a:lnTo>
                    <a:lnTo>
                      <a:pt x="246" y="30"/>
                    </a:lnTo>
                    <a:lnTo>
                      <a:pt x="299"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9" name="Freeform 112"/>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0" name="Freeform 113"/>
              <p:cNvSpPr>
                <a:spLocks/>
              </p:cNvSpPr>
              <p:nvPr/>
            </p:nvSpPr>
            <p:spPr bwMode="auto">
              <a:xfrm>
                <a:off x="4019" y="3173"/>
                <a:ext cx="306" cy="210"/>
              </a:xfrm>
              <a:custGeom>
                <a:avLst/>
                <a:gdLst>
                  <a:gd name="T0" fmla="*/ 0 w 306"/>
                  <a:gd name="T1" fmla="*/ 38 h 210"/>
                  <a:gd name="T2" fmla="*/ 60 w 306"/>
                  <a:gd name="T3" fmla="*/ 131 h 210"/>
                  <a:gd name="T4" fmla="*/ 76 w 306"/>
                  <a:gd name="T5" fmla="*/ 94 h 210"/>
                  <a:gd name="T6" fmla="*/ 106 w 306"/>
                  <a:gd name="T7" fmla="*/ 186 h 210"/>
                  <a:gd name="T8" fmla="*/ 127 w 306"/>
                  <a:gd name="T9" fmla="*/ 139 h 210"/>
                  <a:gd name="T10" fmla="*/ 150 w 306"/>
                  <a:gd name="T11" fmla="*/ 210 h 210"/>
                  <a:gd name="T12" fmla="*/ 306 w 306"/>
                  <a:gd name="T13" fmla="*/ 158 h 210"/>
                  <a:gd name="T14" fmla="*/ 7 w 306"/>
                  <a:gd name="T15" fmla="*/ 0 h 210"/>
                  <a:gd name="T16" fmla="*/ 0 w 306"/>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210">
                    <a:moveTo>
                      <a:pt x="0" y="38"/>
                    </a:moveTo>
                    <a:lnTo>
                      <a:pt x="60" y="131"/>
                    </a:lnTo>
                    <a:lnTo>
                      <a:pt x="76" y="94"/>
                    </a:lnTo>
                    <a:lnTo>
                      <a:pt x="106" y="186"/>
                    </a:lnTo>
                    <a:lnTo>
                      <a:pt x="127" y="139"/>
                    </a:lnTo>
                    <a:lnTo>
                      <a:pt x="150" y="210"/>
                    </a:lnTo>
                    <a:lnTo>
                      <a:pt x="306"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1" name="Freeform 114"/>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2" name="Freeform 115"/>
              <p:cNvSpPr>
                <a:spLocks/>
              </p:cNvSpPr>
              <p:nvPr/>
            </p:nvSpPr>
            <p:spPr bwMode="auto">
              <a:xfrm>
                <a:off x="4056" y="2910"/>
                <a:ext cx="204" cy="272"/>
              </a:xfrm>
              <a:custGeom>
                <a:avLst/>
                <a:gdLst>
                  <a:gd name="T0" fmla="*/ 26 w 204"/>
                  <a:gd name="T1" fmla="*/ 135 h 272"/>
                  <a:gd name="T2" fmla="*/ 49 w 204"/>
                  <a:gd name="T3" fmla="*/ 154 h 272"/>
                  <a:gd name="T4" fmla="*/ 42 w 204"/>
                  <a:gd name="T5" fmla="*/ 85 h 272"/>
                  <a:gd name="T6" fmla="*/ 69 w 204"/>
                  <a:gd name="T7" fmla="*/ 109 h 272"/>
                  <a:gd name="T8" fmla="*/ 64 w 204"/>
                  <a:gd name="T9" fmla="*/ 55 h 272"/>
                  <a:gd name="T10" fmla="*/ 204 w 204"/>
                  <a:gd name="T11" fmla="*/ 0 h 272"/>
                  <a:gd name="T12" fmla="*/ 0 w 204"/>
                  <a:gd name="T13" fmla="*/ 272 h 272"/>
                  <a:gd name="T14" fmla="*/ 26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6" y="135"/>
                    </a:moveTo>
                    <a:lnTo>
                      <a:pt x="49" y="154"/>
                    </a:lnTo>
                    <a:lnTo>
                      <a:pt x="42" y="85"/>
                    </a:lnTo>
                    <a:lnTo>
                      <a:pt x="69" y="109"/>
                    </a:lnTo>
                    <a:lnTo>
                      <a:pt x="64" y="55"/>
                    </a:lnTo>
                    <a:lnTo>
                      <a:pt x="204" y="0"/>
                    </a:lnTo>
                    <a:lnTo>
                      <a:pt x="0" y="272"/>
                    </a:lnTo>
                    <a:lnTo>
                      <a:pt x="26"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3" name="Freeform 116"/>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4" name="Freeform 117"/>
              <p:cNvSpPr>
                <a:spLocks/>
              </p:cNvSpPr>
              <p:nvPr/>
            </p:nvSpPr>
            <p:spPr bwMode="auto">
              <a:xfrm>
                <a:off x="4056" y="2910"/>
                <a:ext cx="204" cy="272"/>
              </a:xfrm>
              <a:custGeom>
                <a:avLst/>
                <a:gdLst>
                  <a:gd name="T0" fmla="*/ 127 w 204"/>
                  <a:gd name="T1" fmla="*/ 220 h 272"/>
                  <a:gd name="T2" fmla="*/ 106 w 204"/>
                  <a:gd name="T3" fmla="*/ 201 h 272"/>
                  <a:gd name="T4" fmla="*/ 172 w 204"/>
                  <a:gd name="T5" fmla="*/ 194 h 272"/>
                  <a:gd name="T6" fmla="*/ 143 w 204"/>
                  <a:gd name="T7" fmla="*/ 169 h 272"/>
                  <a:gd name="T8" fmla="*/ 195 w 204"/>
                  <a:gd name="T9" fmla="*/ 164 h 272"/>
                  <a:gd name="T10" fmla="*/ 204 w 204"/>
                  <a:gd name="T11" fmla="*/ 0 h 272"/>
                  <a:gd name="T12" fmla="*/ 0 w 204"/>
                  <a:gd name="T13" fmla="*/ 272 h 272"/>
                  <a:gd name="T14" fmla="*/ 127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7" y="220"/>
                    </a:moveTo>
                    <a:lnTo>
                      <a:pt x="106" y="201"/>
                    </a:lnTo>
                    <a:lnTo>
                      <a:pt x="172" y="194"/>
                    </a:lnTo>
                    <a:lnTo>
                      <a:pt x="143" y="169"/>
                    </a:lnTo>
                    <a:lnTo>
                      <a:pt x="195" y="164"/>
                    </a:lnTo>
                    <a:lnTo>
                      <a:pt x="204" y="0"/>
                    </a:lnTo>
                    <a:lnTo>
                      <a:pt x="0" y="272"/>
                    </a:lnTo>
                    <a:lnTo>
                      <a:pt x="127"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5" name="Freeform 118"/>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6" name="Freeform 119"/>
              <p:cNvSpPr>
                <a:spLocks/>
              </p:cNvSpPr>
              <p:nvPr/>
            </p:nvSpPr>
            <p:spPr bwMode="auto">
              <a:xfrm>
                <a:off x="4058" y="3055"/>
                <a:ext cx="328" cy="90"/>
              </a:xfrm>
              <a:custGeom>
                <a:avLst/>
                <a:gdLst>
                  <a:gd name="T0" fmla="*/ 122 w 328"/>
                  <a:gd name="T1" fmla="*/ 17 h 90"/>
                  <a:gd name="T2" fmla="*/ 120 w 328"/>
                  <a:gd name="T3" fmla="*/ 47 h 90"/>
                  <a:gd name="T4" fmla="*/ 168 w 328"/>
                  <a:gd name="T5" fmla="*/ 0 h 90"/>
                  <a:gd name="T6" fmla="*/ 166 w 328"/>
                  <a:gd name="T7" fmla="*/ 37 h 90"/>
                  <a:gd name="T8" fmla="*/ 205 w 328"/>
                  <a:gd name="T9" fmla="*/ 2 h 90"/>
                  <a:gd name="T10" fmla="*/ 328 w 328"/>
                  <a:gd name="T11" fmla="*/ 90 h 90"/>
                  <a:gd name="T12" fmla="*/ 0 w 328"/>
                  <a:gd name="T13" fmla="*/ 73 h 90"/>
                  <a:gd name="T14" fmla="*/ 122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2" y="17"/>
                    </a:moveTo>
                    <a:lnTo>
                      <a:pt x="120" y="47"/>
                    </a:lnTo>
                    <a:lnTo>
                      <a:pt x="168" y="0"/>
                    </a:lnTo>
                    <a:lnTo>
                      <a:pt x="166" y="37"/>
                    </a:lnTo>
                    <a:lnTo>
                      <a:pt x="205" y="2"/>
                    </a:lnTo>
                    <a:lnTo>
                      <a:pt x="328" y="90"/>
                    </a:lnTo>
                    <a:lnTo>
                      <a:pt x="0" y="73"/>
                    </a:lnTo>
                    <a:lnTo>
                      <a:pt x="122"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7" name="Freeform 120"/>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8" name="Freeform 121"/>
              <p:cNvSpPr>
                <a:spLocks/>
              </p:cNvSpPr>
              <p:nvPr/>
            </p:nvSpPr>
            <p:spPr bwMode="auto">
              <a:xfrm>
                <a:off x="4058" y="3128"/>
                <a:ext cx="328" cy="105"/>
              </a:xfrm>
              <a:custGeom>
                <a:avLst/>
                <a:gdLst>
                  <a:gd name="T0" fmla="*/ 115 w 328"/>
                  <a:gd name="T1" fmla="*/ 79 h 105"/>
                  <a:gd name="T2" fmla="*/ 117 w 328"/>
                  <a:gd name="T3" fmla="*/ 49 h 105"/>
                  <a:gd name="T4" fmla="*/ 159 w 328"/>
                  <a:gd name="T5" fmla="*/ 101 h 105"/>
                  <a:gd name="T6" fmla="*/ 163 w 328"/>
                  <a:gd name="T7" fmla="*/ 64 h 105"/>
                  <a:gd name="T8" fmla="*/ 196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59" y="101"/>
                    </a:lnTo>
                    <a:lnTo>
                      <a:pt x="163" y="64"/>
                    </a:lnTo>
                    <a:lnTo>
                      <a:pt x="196"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9" name="Freeform 122"/>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0" name="Freeform 123"/>
              <p:cNvSpPr>
                <a:spLocks/>
              </p:cNvSpPr>
              <p:nvPr/>
            </p:nvSpPr>
            <p:spPr bwMode="auto">
              <a:xfrm>
                <a:off x="3795" y="3122"/>
                <a:ext cx="261" cy="248"/>
              </a:xfrm>
              <a:custGeom>
                <a:avLst/>
                <a:gdLst>
                  <a:gd name="T0" fmla="*/ 231 w 261"/>
                  <a:gd name="T1" fmla="*/ 0 h 248"/>
                  <a:gd name="T2" fmla="*/ 124 w 261"/>
                  <a:gd name="T3" fmla="*/ 19 h 248"/>
                  <a:gd name="T4" fmla="*/ 149 w 261"/>
                  <a:gd name="T5" fmla="*/ 51 h 248"/>
                  <a:gd name="T6" fmla="*/ 59 w 261"/>
                  <a:gd name="T7" fmla="*/ 42 h 248"/>
                  <a:gd name="T8" fmla="*/ 89 w 261"/>
                  <a:gd name="T9" fmla="*/ 81 h 248"/>
                  <a:gd name="T10" fmla="*/ 18 w 261"/>
                  <a:gd name="T11" fmla="*/ 74 h 248"/>
                  <a:gd name="T12" fmla="*/ 0 w 261"/>
                  <a:gd name="T13" fmla="*/ 248 h 248"/>
                  <a:gd name="T14" fmla="*/ 261 w 261"/>
                  <a:gd name="T15" fmla="*/ 25 h 248"/>
                  <a:gd name="T16" fmla="*/ 231 w 261"/>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1" h="248">
                    <a:moveTo>
                      <a:pt x="231" y="0"/>
                    </a:moveTo>
                    <a:lnTo>
                      <a:pt x="124" y="19"/>
                    </a:lnTo>
                    <a:lnTo>
                      <a:pt x="149" y="51"/>
                    </a:lnTo>
                    <a:lnTo>
                      <a:pt x="59" y="42"/>
                    </a:lnTo>
                    <a:lnTo>
                      <a:pt x="89" y="81"/>
                    </a:lnTo>
                    <a:lnTo>
                      <a:pt x="18" y="74"/>
                    </a:lnTo>
                    <a:lnTo>
                      <a:pt x="0" y="248"/>
                    </a:lnTo>
                    <a:lnTo>
                      <a:pt x="261" y="25"/>
                    </a:lnTo>
                    <a:lnTo>
                      <a:pt x="23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1" name="Freeform 124"/>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2" name="Freeform 125"/>
              <p:cNvSpPr>
                <a:spLocks/>
              </p:cNvSpPr>
              <p:nvPr/>
            </p:nvSpPr>
            <p:spPr bwMode="auto">
              <a:xfrm>
                <a:off x="3795" y="3147"/>
                <a:ext cx="275" cy="238"/>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1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1"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3" name="Freeform 126"/>
              <p:cNvSpPr>
                <a:spLocks/>
              </p:cNvSpPr>
              <p:nvPr/>
            </p:nvSpPr>
            <p:spPr bwMode="auto">
              <a:xfrm>
                <a:off x="3953" y="3102"/>
                <a:ext cx="186" cy="174"/>
              </a:xfrm>
              <a:custGeom>
                <a:avLst/>
                <a:gdLst>
                  <a:gd name="T0" fmla="*/ 73 w 105"/>
                  <a:gd name="T1" fmla="*/ 28 h 93"/>
                  <a:gd name="T2" fmla="*/ 57 w 105"/>
                  <a:gd name="T3" fmla="*/ 0 h 93"/>
                  <a:gd name="T4" fmla="*/ 39 w 105"/>
                  <a:gd name="T5" fmla="*/ 22 h 93"/>
                  <a:gd name="T6" fmla="*/ 33 w 105"/>
                  <a:gd name="T7" fmla="*/ 21 h 93"/>
                  <a:gd name="T8" fmla="*/ 32 w 105"/>
                  <a:gd name="T9" fmla="*/ 73 h 93"/>
                  <a:gd name="T10" fmla="*/ 49 w 105"/>
                  <a:gd name="T11" fmla="*/ 93 h 93"/>
                  <a:gd name="T12" fmla="*/ 65 w 105"/>
                  <a:gd name="T13" fmla="*/ 83 h 93"/>
                  <a:gd name="T14" fmla="*/ 69 w 105"/>
                  <a:gd name="T15" fmla="*/ 83 h 93"/>
                  <a:gd name="T16" fmla="*/ 73 w 105"/>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93">
                    <a:moveTo>
                      <a:pt x="73" y="28"/>
                    </a:moveTo>
                    <a:cubicBezTo>
                      <a:pt x="78" y="17"/>
                      <a:pt x="73" y="0"/>
                      <a:pt x="57" y="0"/>
                    </a:cubicBezTo>
                    <a:cubicBezTo>
                      <a:pt x="44" y="0"/>
                      <a:pt x="38" y="12"/>
                      <a:pt x="39" y="22"/>
                    </a:cubicBezTo>
                    <a:cubicBezTo>
                      <a:pt x="37" y="21"/>
                      <a:pt x="35" y="21"/>
                      <a:pt x="33" y="21"/>
                    </a:cubicBezTo>
                    <a:cubicBezTo>
                      <a:pt x="0" y="21"/>
                      <a:pt x="0" y="71"/>
                      <a:pt x="32" y="73"/>
                    </a:cubicBezTo>
                    <a:cubicBezTo>
                      <a:pt x="31" y="83"/>
                      <a:pt x="36" y="93"/>
                      <a:pt x="49" y="93"/>
                    </a:cubicBezTo>
                    <a:cubicBezTo>
                      <a:pt x="57" y="93"/>
                      <a:pt x="63" y="89"/>
                      <a:pt x="65" y="83"/>
                    </a:cubicBezTo>
                    <a:cubicBezTo>
                      <a:pt x="66" y="83"/>
                      <a:pt x="68" y="83"/>
                      <a:pt x="69" y="83"/>
                    </a:cubicBezTo>
                    <a:cubicBezTo>
                      <a:pt x="103" y="83"/>
                      <a:pt x="105" y="32"/>
                      <a:pt x="73"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4" name="Freeform 127"/>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close/>
                    <a:moveTo>
                      <a:pt x="9" y="145"/>
                    </a:moveTo>
                    <a:lnTo>
                      <a:pt x="5" y="151"/>
                    </a:lnTo>
                    <a:lnTo>
                      <a:pt x="5" y="151"/>
                    </a:lnTo>
                    <a:lnTo>
                      <a:pt x="9" y="145"/>
                    </a:lnTo>
                    <a:close/>
                    <a:moveTo>
                      <a:pt x="5" y="104"/>
                    </a:moveTo>
                    <a:lnTo>
                      <a:pt x="5" y="104"/>
                    </a:lnTo>
                    <a:lnTo>
                      <a:pt x="5" y="109"/>
                    </a:lnTo>
                    <a:lnTo>
                      <a:pt x="0" y="109"/>
                    </a:lnTo>
                    <a:lnTo>
                      <a:pt x="5" y="109"/>
                    </a:lnTo>
                    <a:lnTo>
                      <a:pt x="5" y="104"/>
                    </a:lnTo>
                    <a:close/>
                    <a:moveTo>
                      <a:pt x="28" y="81"/>
                    </a:moveTo>
                    <a:lnTo>
                      <a:pt x="23" y="87"/>
                    </a:lnTo>
                    <a:lnTo>
                      <a:pt x="28" y="81"/>
                    </a:lnTo>
                    <a:lnTo>
                      <a:pt x="28" y="81"/>
                    </a:lnTo>
                    <a:close/>
                    <a:moveTo>
                      <a:pt x="165" y="0"/>
                    </a:moveTo>
                    <a:lnTo>
                      <a:pt x="35" y="49"/>
                    </a:lnTo>
                    <a:lnTo>
                      <a:pt x="35" y="49"/>
                    </a:lnTo>
                    <a:lnTo>
                      <a:pt x="16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5" name="Freeform 128"/>
              <p:cNvSpPr>
                <a:spLocks noEditPoints="1"/>
              </p:cNvSpPr>
              <p:nvPr/>
            </p:nvSpPr>
            <p:spPr bwMode="auto">
              <a:xfrm>
                <a:off x="4095" y="2910"/>
                <a:ext cx="165" cy="171"/>
              </a:xfrm>
              <a:custGeom>
                <a:avLst/>
                <a:gdLst>
                  <a:gd name="T0" fmla="*/ 106 w 165"/>
                  <a:gd name="T1" fmla="*/ 169 h 171"/>
                  <a:gd name="T2" fmla="*/ 104 w 165"/>
                  <a:gd name="T3" fmla="*/ 169 h 171"/>
                  <a:gd name="T4" fmla="*/ 104 w 165"/>
                  <a:gd name="T5" fmla="*/ 171 h 171"/>
                  <a:gd name="T6" fmla="*/ 106 w 165"/>
                  <a:gd name="T7" fmla="*/ 169 h 171"/>
                  <a:gd name="T8" fmla="*/ 9 w 165"/>
                  <a:gd name="T9" fmla="*/ 145 h 171"/>
                  <a:gd name="T10" fmla="*/ 5 w 165"/>
                  <a:gd name="T11" fmla="*/ 151 h 171"/>
                  <a:gd name="T12" fmla="*/ 5 w 165"/>
                  <a:gd name="T13" fmla="*/ 151 h 171"/>
                  <a:gd name="T14" fmla="*/ 9 w 165"/>
                  <a:gd name="T15" fmla="*/ 145 h 171"/>
                  <a:gd name="T16" fmla="*/ 5 w 165"/>
                  <a:gd name="T17" fmla="*/ 104 h 171"/>
                  <a:gd name="T18" fmla="*/ 5 w 165"/>
                  <a:gd name="T19" fmla="*/ 104 h 171"/>
                  <a:gd name="T20" fmla="*/ 5 w 165"/>
                  <a:gd name="T21" fmla="*/ 109 h 171"/>
                  <a:gd name="T22" fmla="*/ 0 w 165"/>
                  <a:gd name="T23" fmla="*/ 109 h 171"/>
                  <a:gd name="T24" fmla="*/ 5 w 165"/>
                  <a:gd name="T25" fmla="*/ 109 h 171"/>
                  <a:gd name="T26" fmla="*/ 5 w 165"/>
                  <a:gd name="T27" fmla="*/ 104 h 171"/>
                  <a:gd name="T28" fmla="*/ 28 w 165"/>
                  <a:gd name="T29" fmla="*/ 81 h 171"/>
                  <a:gd name="T30" fmla="*/ 23 w 165"/>
                  <a:gd name="T31" fmla="*/ 87 h 171"/>
                  <a:gd name="T32" fmla="*/ 28 w 165"/>
                  <a:gd name="T33" fmla="*/ 81 h 171"/>
                  <a:gd name="T34" fmla="*/ 28 w 165"/>
                  <a:gd name="T35" fmla="*/ 81 h 171"/>
                  <a:gd name="T36" fmla="*/ 165 w 165"/>
                  <a:gd name="T37" fmla="*/ 0 h 171"/>
                  <a:gd name="T38" fmla="*/ 35 w 165"/>
                  <a:gd name="T39" fmla="*/ 49 h 171"/>
                  <a:gd name="T40" fmla="*/ 35 w 165"/>
                  <a:gd name="T41" fmla="*/ 49 h 171"/>
                  <a:gd name="T42" fmla="*/ 165 w 165"/>
                  <a:gd name="T43" fmla="*/ 0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5" h="171">
                    <a:moveTo>
                      <a:pt x="106" y="169"/>
                    </a:moveTo>
                    <a:lnTo>
                      <a:pt x="104" y="169"/>
                    </a:lnTo>
                    <a:lnTo>
                      <a:pt x="104" y="171"/>
                    </a:lnTo>
                    <a:lnTo>
                      <a:pt x="106" y="169"/>
                    </a:lnTo>
                    <a:moveTo>
                      <a:pt x="9" y="145"/>
                    </a:moveTo>
                    <a:lnTo>
                      <a:pt x="5" y="151"/>
                    </a:lnTo>
                    <a:lnTo>
                      <a:pt x="5" y="151"/>
                    </a:lnTo>
                    <a:lnTo>
                      <a:pt x="9" y="145"/>
                    </a:lnTo>
                    <a:moveTo>
                      <a:pt x="5" y="104"/>
                    </a:moveTo>
                    <a:lnTo>
                      <a:pt x="5" y="104"/>
                    </a:lnTo>
                    <a:lnTo>
                      <a:pt x="5" y="109"/>
                    </a:lnTo>
                    <a:lnTo>
                      <a:pt x="0" y="109"/>
                    </a:lnTo>
                    <a:lnTo>
                      <a:pt x="5" y="109"/>
                    </a:lnTo>
                    <a:lnTo>
                      <a:pt x="5" y="104"/>
                    </a:lnTo>
                    <a:moveTo>
                      <a:pt x="28" y="81"/>
                    </a:moveTo>
                    <a:lnTo>
                      <a:pt x="23" y="87"/>
                    </a:lnTo>
                    <a:lnTo>
                      <a:pt x="28" y="81"/>
                    </a:lnTo>
                    <a:lnTo>
                      <a:pt x="28" y="81"/>
                    </a:lnTo>
                    <a:moveTo>
                      <a:pt x="165" y="0"/>
                    </a:moveTo>
                    <a:lnTo>
                      <a:pt x="35" y="49"/>
                    </a:lnTo>
                    <a:lnTo>
                      <a:pt x="35" y="49"/>
                    </a:lnTo>
                    <a:lnTo>
                      <a:pt x="16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6" name="Freeform 129"/>
              <p:cNvSpPr>
                <a:spLocks/>
              </p:cNvSpPr>
              <p:nvPr/>
            </p:nvSpPr>
            <p:spPr bwMode="auto">
              <a:xfrm>
                <a:off x="4043" y="2813"/>
                <a:ext cx="87" cy="294"/>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4 w 49"/>
                  <a:gd name="T13" fmla="*/ 129 h 157"/>
                  <a:gd name="T14" fmla="*/ 34 w 49"/>
                  <a:gd name="T15" fmla="*/ 129 h 157"/>
                  <a:gd name="T16" fmla="*/ 32 w 49"/>
                  <a:gd name="T17" fmla="*/ 110 h 157"/>
                  <a:gd name="T18" fmla="*/ 29 w 49"/>
                  <a:gd name="T19" fmla="*/ 110 h 157"/>
                  <a:gd name="T20" fmla="*/ 32 w 49"/>
                  <a:gd name="T21" fmla="*/ 107 h 157"/>
                  <a:gd name="T22" fmla="*/ 32 w 49"/>
                  <a:gd name="T23" fmla="*/ 107 h 157"/>
                  <a:gd name="T24" fmla="*/ 32 w 49"/>
                  <a:gd name="T25" fmla="*/ 107 h 157"/>
                  <a:gd name="T26" fmla="*/ 31 w 49"/>
                  <a:gd name="T27" fmla="*/ 97 h 157"/>
                  <a:gd name="T28" fmla="*/ 37 w 49"/>
                  <a:gd name="T29" fmla="*/ 102 h 157"/>
                  <a:gd name="T30" fmla="*/ 42 w 49"/>
                  <a:gd name="T31" fmla="*/ 98 h 157"/>
                  <a:gd name="T32" fmla="*/ 45 w 49"/>
                  <a:gd name="T33" fmla="*/ 95 h 157"/>
                  <a:gd name="T34" fmla="*/ 43 w 49"/>
                  <a:gd name="T35" fmla="*/ 81 h 157"/>
                  <a:gd name="T36" fmla="*/ 49 w 49"/>
                  <a:gd name="T37" fmla="*/ 78 h 157"/>
                  <a:gd name="T38" fmla="*/ 49 w 49"/>
                  <a:gd name="T39" fmla="*/ 78 h 157"/>
                  <a:gd name="T40" fmla="*/ 49 w 49"/>
                  <a:gd name="T41" fmla="*/ 78 h 157"/>
                  <a:gd name="T42" fmla="*/ 2 w 49"/>
                  <a:gd name="T43"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2" y="107"/>
                      <a:pt x="32" y="107"/>
                      <a:pt x="32" y="107"/>
                    </a:cubicBezTo>
                    <a:cubicBezTo>
                      <a:pt x="32" y="107"/>
                      <a:pt x="32" y="107"/>
                      <a:pt x="32" y="107"/>
                    </a:cubicBezTo>
                    <a:cubicBezTo>
                      <a:pt x="31" y="97"/>
                      <a:pt x="31" y="97"/>
                      <a:pt x="31" y="97"/>
                    </a:cubicBezTo>
                    <a:cubicBezTo>
                      <a:pt x="37" y="102"/>
                      <a:pt x="37" y="102"/>
                      <a:pt x="37" y="102"/>
                    </a:cubicBezTo>
                    <a:cubicBezTo>
                      <a:pt x="42" y="98"/>
                      <a:pt x="42" y="98"/>
                      <a:pt x="42" y="98"/>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7" name="Freeform 130"/>
              <p:cNvSpPr>
                <a:spLocks/>
              </p:cNvSpPr>
              <p:nvPr/>
            </p:nvSpPr>
            <p:spPr bwMode="auto">
              <a:xfrm>
                <a:off x="4033" y="2813"/>
                <a:ext cx="14" cy="298"/>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8" name="Freeform 131"/>
              <p:cNvSpPr>
                <a:spLocks/>
              </p:cNvSpPr>
              <p:nvPr/>
            </p:nvSpPr>
            <p:spPr bwMode="auto">
              <a:xfrm>
                <a:off x="4072" y="2910"/>
                <a:ext cx="188" cy="207"/>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8 w 106"/>
                  <a:gd name="T25" fmla="*/ 77 h 110"/>
                  <a:gd name="T26" fmla="*/ 18 w 106"/>
                  <a:gd name="T27" fmla="*/ 77 h 110"/>
                  <a:gd name="T28" fmla="*/ 19 w 106"/>
                  <a:gd name="T29" fmla="*/ 82 h 110"/>
                  <a:gd name="T30" fmla="*/ 16 w 106"/>
                  <a:gd name="T31" fmla="*/ 80 h 110"/>
                  <a:gd name="T32" fmla="*/ 16 w 106"/>
                  <a:gd name="T33" fmla="*/ 80 h 110"/>
                  <a:gd name="T34" fmla="*/ 6 w 106"/>
                  <a:gd name="T35" fmla="*/ 72 h 110"/>
                  <a:gd name="T36" fmla="*/ 0 w 106"/>
                  <a:gd name="T37" fmla="*/ 105 h 110"/>
                  <a:gd name="T38" fmla="*/ 5 w 106"/>
                  <a:gd name="T39" fmla="*/ 110 h 110"/>
                  <a:gd name="T40" fmla="*/ 26 w 106"/>
                  <a:gd name="T41" fmla="*/ 101 h 110"/>
                  <a:gd name="T42" fmla="*/ 106 w 106"/>
                  <a:gd name="T4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8" y="77"/>
                      <a:pt x="18" y="77"/>
                      <a:pt x="18" y="77"/>
                    </a:cubicBezTo>
                    <a:cubicBezTo>
                      <a:pt x="18" y="77"/>
                      <a:pt x="18" y="77"/>
                      <a:pt x="18" y="77"/>
                    </a:cubicBezTo>
                    <a:cubicBezTo>
                      <a:pt x="19" y="82"/>
                      <a:pt x="19" y="82"/>
                      <a:pt x="19" y="82"/>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9" name="Freeform 132"/>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0" name="Freeform 133"/>
              <p:cNvSpPr>
                <a:spLocks/>
              </p:cNvSpPr>
              <p:nvPr/>
            </p:nvSpPr>
            <p:spPr bwMode="auto">
              <a:xfrm>
                <a:off x="4118" y="2910"/>
                <a:ext cx="142" cy="192"/>
              </a:xfrm>
              <a:custGeom>
                <a:avLst/>
                <a:gdLst>
                  <a:gd name="T0" fmla="*/ 142 w 142"/>
                  <a:gd name="T1" fmla="*/ 0 h 192"/>
                  <a:gd name="T2" fmla="*/ 0 w 142"/>
                  <a:gd name="T3" fmla="*/ 190 h 192"/>
                  <a:gd name="T4" fmla="*/ 62 w 142"/>
                  <a:gd name="T5" fmla="*/ 162 h 192"/>
                  <a:gd name="T6" fmla="*/ 60 w 142"/>
                  <a:gd name="T7" fmla="*/ 192 h 192"/>
                  <a:gd name="T8" fmla="*/ 81 w 142"/>
                  <a:gd name="T9" fmla="*/ 171 h 192"/>
                  <a:gd name="T10" fmla="*/ 81 w 142"/>
                  <a:gd name="T11" fmla="*/ 169 h 192"/>
                  <a:gd name="T12" fmla="*/ 83 w 142"/>
                  <a:gd name="T13" fmla="*/ 169 h 192"/>
                  <a:gd name="T14" fmla="*/ 108 w 142"/>
                  <a:gd name="T15" fmla="*/ 145 h 192"/>
                  <a:gd name="T16" fmla="*/ 108 w 142"/>
                  <a:gd name="T17" fmla="*/ 167 h 192"/>
                  <a:gd name="T18" fmla="*/ 126 w 142"/>
                  <a:gd name="T19" fmla="*/ 166 h 192"/>
                  <a:gd name="T20" fmla="*/ 133 w 142"/>
                  <a:gd name="T21" fmla="*/ 158 h 192"/>
                  <a:gd name="T22" fmla="*/ 142 w 142"/>
                  <a:gd name="T23" fmla="*/ 0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2" h="192">
                    <a:moveTo>
                      <a:pt x="142" y="0"/>
                    </a:moveTo>
                    <a:lnTo>
                      <a:pt x="0" y="190"/>
                    </a:lnTo>
                    <a:lnTo>
                      <a:pt x="62" y="162"/>
                    </a:lnTo>
                    <a:lnTo>
                      <a:pt x="60" y="192"/>
                    </a:lnTo>
                    <a:lnTo>
                      <a:pt x="81" y="171"/>
                    </a:lnTo>
                    <a:lnTo>
                      <a:pt x="81" y="169"/>
                    </a:lnTo>
                    <a:lnTo>
                      <a:pt x="83" y="169"/>
                    </a:lnTo>
                    <a:lnTo>
                      <a:pt x="108" y="145"/>
                    </a:lnTo>
                    <a:lnTo>
                      <a:pt x="108" y="167"/>
                    </a:lnTo>
                    <a:lnTo>
                      <a:pt x="126" y="166"/>
                    </a:lnTo>
                    <a:lnTo>
                      <a:pt x="133" y="158"/>
                    </a:lnTo>
                    <a:lnTo>
                      <a:pt x="14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1" name="Freeform 134"/>
              <p:cNvSpPr>
                <a:spLocks/>
              </p:cNvSpPr>
              <p:nvPr/>
            </p:nvSpPr>
            <p:spPr bwMode="auto">
              <a:xfrm>
                <a:off x="4081" y="3055"/>
                <a:ext cx="305" cy="90"/>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92 w 172"/>
                  <a:gd name="T25" fmla="*/ 11 h 48"/>
                  <a:gd name="T26" fmla="*/ 81 w 172"/>
                  <a:gd name="T27" fmla="*/ 20 h 48"/>
                  <a:gd name="T28" fmla="*/ 82 w 172"/>
                  <a:gd name="T29" fmla="*/ 12 h 48"/>
                  <a:gd name="T30" fmla="*/ 82 w 172"/>
                  <a:gd name="T31" fmla="*/ 12 h 48"/>
                  <a:gd name="T32" fmla="*/ 82 w 172"/>
                  <a:gd name="T3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92" y="11"/>
                      <a:pt x="92" y="11"/>
                      <a:pt x="92" y="11"/>
                    </a:cubicBezTo>
                    <a:cubicBezTo>
                      <a:pt x="81" y="20"/>
                      <a:pt x="81" y="20"/>
                      <a:pt x="81" y="20"/>
                    </a:cubicBezTo>
                    <a:cubicBezTo>
                      <a:pt x="82" y="12"/>
                      <a:pt x="82" y="12"/>
                      <a:pt x="82" y="12"/>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2" name="Freeform 135"/>
              <p:cNvSpPr>
                <a:spLocks noEditPoints="1"/>
              </p:cNvSpPr>
              <p:nvPr/>
            </p:nvSpPr>
            <p:spPr bwMode="auto">
              <a:xfrm>
                <a:off x="4058" y="3145"/>
                <a:ext cx="328" cy="186"/>
              </a:xfrm>
              <a:custGeom>
                <a:avLst/>
                <a:gdLst>
                  <a:gd name="T0" fmla="*/ 0 w 185"/>
                  <a:gd name="T1" fmla="*/ 68 h 99"/>
                  <a:gd name="T2" fmla="*/ 0 w 185"/>
                  <a:gd name="T3" fmla="*/ 68 h 99"/>
                  <a:gd name="T4" fmla="*/ 12 w 185"/>
                  <a:gd name="T5" fmla="*/ 85 h 99"/>
                  <a:gd name="T6" fmla="*/ 0 w 185"/>
                  <a:gd name="T7" fmla="*/ 68 h 99"/>
                  <a:gd name="T8" fmla="*/ 185 w 185"/>
                  <a:gd name="T9" fmla="*/ 0 h 99"/>
                  <a:gd name="T10" fmla="*/ 129 w 185"/>
                  <a:gd name="T11" fmla="*/ 35 h 99"/>
                  <a:gd name="T12" fmla="*/ 151 w 185"/>
                  <a:gd name="T13" fmla="*/ 99 h 99"/>
                  <a:gd name="T14" fmla="*/ 129 w 185"/>
                  <a:gd name="T15" fmla="*/ 35 h 99"/>
                  <a:gd name="T16" fmla="*/ 185 w 185"/>
                  <a:gd name="T17"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5" h="99">
                    <a:moveTo>
                      <a:pt x="0" y="68"/>
                    </a:moveTo>
                    <a:cubicBezTo>
                      <a:pt x="0" y="68"/>
                      <a:pt x="0" y="68"/>
                      <a:pt x="0" y="68"/>
                    </a:cubicBezTo>
                    <a:cubicBezTo>
                      <a:pt x="12" y="85"/>
                      <a:pt x="12" y="85"/>
                      <a:pt x="12" y="85"/>
                    </a:cubicBezTo>
                    <a:cubicBezTo>
                      <a:pt x="0" y="68"/>
                      <a:pt x="0" y="68"/>
                      <a:pt x="0" y="68"/>
                    </a:cubicBezTo>
                    <a:moveTo>
                      <a:pt x="185" y="0"/>
                    </a:moveTo>
                    <a:cubicBezTo>
                      <a:pt x="129" y="35"/>
                      <a:pt x="129" y="35"/>
                      <a:pt x="129" y="35"/>
                    </a:cubicBezTo>
                    <a:cubicBezTo>
                      <a:pt x="151" y="99"/>
                      <a:pt x="151" y="99"/>
                      <a:pt x="151" y="99"/>
                    </a:cubicBezTo>
                    <a:cubicBezTo>
                      <a:pt x="129" y="35"/>
                      <a:pt x="129" y="35"/>
                      <a:pt x="129" y="35"/>
                    </a:cubicBezTo>
                    <a:cubicBezTo>
                      <a:pt x="185" y="0"/>
                      <a:pt x="185" y="0"/>
                      <a:pt x="185"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3" name="Freeform 136"/>
              <p:cNvSpPr>
                <a:spLocks/>
              </p:cNvSpPr>
              <p:nvPr/>
            </p:nvSpPr>
            <p:spPr bwMode="auto">
              <a:xfrm>
                <a:off x="4105" y="3162"/>
                <a:ext cx="220" cy="16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4" name="Freeform 137"/>
              <p:cNvSpPr>
                <a:spLocks/>
              </p:cNvSpPr>
              <p:nvPr/>
            </p:nvSpPr>
            <p:spPr bwMode="auto">
              <a:xfrm>
                <a:off x="4058" y="3222"/>
                <a:ext cx="267" cy="161"/>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5" name="Freeform 138"/>
              <p:cNvSpPr>
                <a:spLocks/>
              </p:cNvSpPr>
              <p:nvPr/>
            </p:nvSpPr>
            <p:spPr bwMode="auto">
              <a:xfrm>
                <a:off x="4082" y="3147"/>
                <a:ext cx="25" cy="17"/>
              </a:xfrm>
              <a:custGeom>
                <a:avLst/>
                <a:gdLst>
                  <a:gd name="T0" fmla="*/ 1 w 14"/>
                  <a:gd name="T1" fmla="*/ 0 h 9"/>
                  <a:gd name="T2" fmla="*/ 0 w 14"/>
                  <a:gd name="T3" fmla="*/ 4 h 9"/>
                  <a:gd name="T4" fmla="*/ 13 w 14"/>
                  <a:gd name="T5" fmla="*/ 9 h 9"/>
                  <a:gd name="T6" fmla="*/ 14 w 14"/>
                  <a:gd name="T7" fmla="*/ 8 h 9"/>
                  <a:gd name="T8" fmla="*/ 1 w 14"/>
                  <a:gd name="T9" fmla="*/ 0 h 9"/>
                </a:gdLst>
                <a:ahLst/>
                <a:cxnLst>
                  <a:cxn ang="0">
                    <a:pos x="T0" y="T1"/>
                  </a:cxn>
                  <a:cxn ang="0">
                    <a:pos x="T2" y="T3"/>
                  </a:cxn>
                  <a:cxn ang="0">
                    <a:pos x="T4" y="T5"/>
                  </a:cxn>
                  <a:cxn ang="0">
                    <a:pos x="T6" y="T7"/>
                  </a:cxn>
                  <a:cxn ang="0">
                    <a:pos x="T8" y="T9"/>
                  </a:cxn>
                </a:cxnLst>
                <a:rect l="0" t="0" r="r" b="b"/>
                <a:pathLst>
                  <a:path w="14" h="9">
                    <a:moveTo>
                      <a:pt x="1" y="0"/>
                    </a:moveTo>
                    <a:cubicBezTo>
                      <a:pt x="1" y="1"/>
                      <a:pt x="1" y="2"/>
                      <a:pt x="0" y="4"/>
                    </a:cubicBezTo>
                    <a:cubicBezTo>
                      <a:pt x="5" y="4"/>
                      <a:pt x="9" y="6"/>
                      <a:pt x="13" y="9"/>
                    </a:cubicBezTo>
                    <a:cubicBezTo>
                      <a:pt x="14" y="8"/>
                      <a:pt x="14" y="8"/>
                      <a:pt x="14" y="8"/>
                    </a:cubicBezTo>
                    <a:cubicBezTo>
                      <a:pt x="1" y="0"/>
                      <a:pt x="1"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6" name="Freeform 139"/>
              <p:cNvSpPr>
                <a:spLocks/>
              </p:cNvSpPr>
              <p:nvPr/>
            </p:nvSpPr>
            <p:spPr bwMode="auto">
              <a:xfrm>
                <a:off x="4033" y="3274"/>
                <a:ext cx="42" cy="554"/>
              </a:xfrm>
              <a:custGeom>
                <a:avLst/>
                <a:gdLst>
                  <a:gd name="T0" fmla="*/ 4 w 24"/>
                  <a:gd name="T1" fmla="*/ 1 h 295"/>
                  <a:gd name="T2" fmla="*/ 0 w 24"/>
                  <a:gd name="T3" fmla="*/ 5 h 295"/>
                  <a:gd name="T4" fmla="*/ 17 w 24"/>
                  <a:gd name="T5" fmla="*/ 267 h 295"/>
                  <a:gd name="T6" fmla="*/ 17 w 24"/>
                  <a:gd name="T7" fmla="*/ 267 h 295"/>
                  <a:gd name="T8" fmla="*/ 17 w 24"/>
                  <a:gd name="T9" fmla="*/ 268 h 295"/>
                  <a:gd name="T10" fmla="*/ 17 w 24"/>
                  <a:gd name="T11" fmla="*/ 268 h 295"/>
                  <a:gd name="T12" fmla="*/ 17 w 24"/>
                  <a:gd name="T13" fmla="*/ 268 h 295"/>
                  <a:gd name="T14" fmla="*/ 17 w 24"/>
                  <a:gd name="T15" fmla="*/ 268 h 295"/>
                  <a:gd name="T16" fmla="*/ 17 w 24"/>
                  <a:gd name="T17" fmla="*/ 268 h 295"/>
                  <a:gd name="T18" fmla="*/ 17 w 24"/>
                  <a:gd name="T19" fmla="*/ 268 h 295"/>
                  <a:gd name="T20" fmla="*/ 17 w 24"/>
                  <a:gd name="T21" fmla="*/ 269 h 295"/>
                  <a:gd name="T22" fmla="*/ 17 w 24"/>
                  <a:gd name="T23" fmla="*/ 269 h 295"/>
                  <a:gd name="T24" fmla="*/ 17 w 24"/>
                  <a:gd name="T25" fmla="*/ 269 h 295"/>
                  <a:gd name="T26" fmla="*/ 17 w 24"/>
                  <a:gd name="T27" fmla="*/ 269 h 295"/>
                  <a:gd name="T28" fmla="*/ 17 w 24"/>
                  <a:gd name="T29" fmla="*/ 269 h 295"/>
                  <a:gd name="T30" fmla="*/ 17 w 24"/>
                  <a:gd name="T31" fmla="*/ 269 h 295"/>
                  <a:gd name="T32" fmla="*/ 17 w 24"/>
                  <a:gd name="T33" fmla="*/ 270 h 295"/>
                  <a:gd name="T34" fmla="*/ 17 w 24"/>
                  <a:gd name="T35" fmla="*/ 270 h 295"/>
                  <a:gd name="T36" fmla="*/ 17 w 24"/>
                  <a:gd name="T37" fmla="*/ 270 h 295"/>
                  <a:gd name="T38" fmla="*/ 17 w 24"/>
                  <a:gd name="T39" fmla="*/ 270 h 295"/>
                  <a:gd name="T40" fmla="*/ 17 w 24"/>
                  <a:gd name="T41" fmla="*/ 270 h 295"/>
                  <a:gd name="T42" fmla="*/ 17 w 24"/>
                  <a:gd name="T43" fmla="*/ 271 h 295"/>
                  <a:gd name="T44" fmla="*/ 17 w 24"/>
                  <a:gd name="T45" fmla="*/ 271 h 295"/>
                  <a:gd name="T46" fmla="*/ 17 w 24"/>
                  <a:gd name="T47" fmla="*/ 271 h 295"/>
                  <a:gd name="T48" fmla="*/ 17 w 24"/>
                  <a:gd name="T49" fmla="*/ 271 h 295"/>
                  <a:gd name="T50" fmla="*/ 17 w 24"/>
                  <a:gd name="T51" fmla="*/ 271 h 295"/>
                  <a:gd name="T52" fmla="*/ 17 w 24"/>
                  <a:gd name="T53" fmla="*/ 272 h 295"/>
                  <a:gd name="T54" fmla="*/ 17 w 24"/>
                  <a:gd name="T55" fmla="*/ 272 h 295"/>
                  <a:gd name="T56" fmla="*/ 17 w 24"/>
                  <a:gd name="T57" fmla="*/ 272 h 295"/>
                  <a:gd name="T58" fmla="*/ 17 w 24"/>
                  <a:gd name="T59" fmla="*/ 272 h 295"/>
                  <a:gd name="T60" fmla="*/ 15 w 24"/>
                  <a:gd name="T61" fmla="*/ 288 h 295"/>
                  <a:gd name="T62" fmla="*/ 0 w 24"/>
                  <a:gd name="T63" fmla="*/ 295 h 295"/>
                  <a:gd name="T64" fmla="*/ 11 w 24"/>
                  <a:gd name="T65"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 h="295">
                    <a:moveTo>
                      <a:pt x="11" y="0"/>
                    </a:moveTo>
                    <a:cubicBezTo>
                      <a:pt x="9" y="1"/>
                      <a:pt x="7" y="1"/>
                      <a:pt x="4" y="1"/>
                    </a:cubicBezTo>
                    <a:cubicBezTo>
                      <a:pt x="3" y="1"/>
                      <a:pt x="2" y="1"/>
                      <a:pt x="1" y="1"/>
                    </a:cubicBezTo>
                    <a:cubicBezTo>
                      <a:pt x="0" y="5"/>
                      <a:pt x="0" y="5"/>
                      <a:pt x="0" y="5"/>
                    </a:cubicBezTo>
                    <a:cubicBezTo>
                      <a:pt x="0" y="231"/>
                      <a:pt x="0" y="231"/>
                      <a:pt x="0" y="231"/>
                    </a:cubicBezTo>
                    <a:cubicBezTo>
                      <a:pt x="9" y="241"/>
                      <a:pt x="15" y="253"/>
                      <a:pt x="17" y="267"/>
                    </a:cubicBezTo>
                    <a:cubicBezTo>
                      <a:pt x="17" y="267"/>
                      <a:pt x="17" y="267"/>
                      <a:pt x="17" y="267"/>
                    </a:cubicBezTo>
                    <a:cubicBezTo>
                      <a:pt x="17" y="267"/>
                      <a:pt x="17" y="267"/>
                      <a:pt x="17" y="267"/>
                    </a:cubicBezTo>
                    <a:cubicBezTo>
                      <a:pt x="17" y="267"/>
                      <a:pt x="17" y="267"/>
                      <a:pt x="17" y="267"/>
                    </a:cubicBezTo>
                    <a:cubicBezTo>
                      <a:pt x="17" y="267"/>
                      <a:pt x="17" y="267"/>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8"/>
                      <a:pt x="17" y="268"/>
                    </a:cubicBezTo>
                    <a:cubicBezTo>
                      <a:pt x="17" y="268"/>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69"/>
                      <a:pt x="17" y="269"/>
                      <a:pt x="17" y="269"/>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0"/>
                      <a:pt x="17" y="270"/>
                      <a:pt x="17" y="270"/>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1"/>
                    </a:cubicBezTo>
                    <a:cubicBezTo>
                      <a:pt x="17" y="271"/>
                      <a:pt x="17" y="271"/>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2"/>
                      <a:pt x="17" y="272"/>
                      <a:pt x="17" y="272"/>
                    </a:cubicBezTo>
                    <a:cubicBezTo>
                      <a:pt x="17" y="278"/>
                      <a:pt x="16" y="283"/>
                      <a:pt x="15" y="288"/>
                    </a:cubicBezTo>
                    <a:cubicBezTo>
                      <a:pt x="0" y="288"/>
                      <a:pt x="0" y="288"/>
                      <a:pt x="0" y="288"/>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7" name="Freeform 140"/>
              <p:cNvSpPr>
                <a:spLocks/>
              </p:cNvSpPr>
              <p:nvPr/>
            </p:nvSpPr>
            <p:spPr bwMode="auto">
              <a:xfrm>
                <a:off x="4084" y="3130"/>
                <a:ext cx="302" cy="103"/>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8" name="Freeform 141"/>
              <p:cNvSpPr>
                <a:spLocks/>
              </p:cNvSpPr>
              <p:nvPr/>
            </p:nvSpPr>
            <p:spPr bwMode="auto">
              <a:xfrm>
                <a:off x="4033" y="3276"/>
                <a:ext cx="2" cy="8"/>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9" name="Freeform 142"/>
              <p:cNvSpPr>
                <a:spLocks/>
              </p:cNvSpPr>
              <p:nvPr/>
            </p:nvSpPr>
            <p:spPr bwMode="auto">
              <a:xfrm>
                <a:off x="4033" y="3102"/>
                <a:ext cx="94" cy="174"/>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0" name="Freeform 143"/>
              <p:cNvSpPr>
                <a:spLocks/>
              </p:cNvSpPr>
              <p:nvPr/>
            </p:nvSpPr>
            <p:spPr bwMode="auto">
              <a:xfrm>
                <a:off x="3123" y="3629"/>
                <a:ext cx="89" cy="252"/>
              </a:xfrm>
              <a:custGeom>
                <a:avLst/>
                <a:gdLst>
                  <a:gd name="T0" fmla="*/ 26 w 50"/>
                  <a:gd name="T1" fmla="*/ 128 h 134"/>
                  <a:gd name="T2" fmla="*/ 26 w 50"/>
                  <a:gd name="T3" fmla="*/ 126 h 134"/>
                  <a:gd name="T4" fmla="*/ 28 w 50"/>
                  <a:gd name="T5" fmla="*/ 122 h 134"/>
                  <a:gd name="T6" fmla="*/ 32 w 50"/>
                  <a:gd name="T7" fmla="*/ 107 h 134"/>
                  <a:gd name="T8" fmla="*/ 35 w 50"/>
                  <a:gd name="T9" fmla="*/ 59 h 134"/>
                  <a:gd name="T10" fmla="*/ 33 w 50"/>
                  <a:gd name="T11" fmla="*/ 46 h 134"/>
                  <a:gd name="T12" fmla="*/ 31 w 50"/>
                  <a:gd name="T13" fmla="*/ 40 h 134"/>
                  <a:gd name="T14" fmla="*/ 29 w 50"/>
                  <a:gd name="T15" fmla="*/ 34 h 134"/>
                  <a:gd name="T16" fmla="*/ 17 w 50"/>
                  <a:gd name="T17" fmla="*/ 15 h 134"/>
                  <a:gd name="T18" fmla="*/ 11 w 50"/>
                  <a:gd name="T19" fmla="*/ 8 h 134"/>
                  <a:gd name="T20" fmla="*/ 5 w 50"/>
                  <a:gd name="T21" fmla="*/ 3 h 134"/>
                  <a:gd name="T22" fmla="*/ 0 w 50"/>
                  <a:gd name="T23" fmla="*/ 0 h 134"/>
                  <a:gd name="T24" fmla="*/ 6 w 50"/>
                  <a:gd name="T25" fmla="*/ 3 h 134"/>
                  <a:gd name="T26" fmla="*/ 12 w 50"/>
                  <a:gd name="T27" fmla="*/ 7 h 134"/>
                  <a:gd name="T28" fmla="*/ 19 w 50"/>
                  <a:gd name="T29" fmla="*/ 13 h 134"/>
                  <a:gd name="T30" fmla="*/ 35 w 50"/>
                  <a:gd name="T31" fmla="*/ 31 h 134"/>
                  <a:gd name="T32" fmla="*/ 38 w 50"/>
                  <a:gd name="T33" fmla="*/ 37 h 134"/>
                  <a:gd name="T34" fmla="*/ 41 w 50"/>
                  <a:gd name="T35" fmla="*/ 44 h 134"/>
                  <a:gd name="T36" fmla="*/ 45 w 50"/>
                  <a:gd name="T37" fmla="*/ 57 h 134"/>
                  <a:gd name="T38" fmla="*/ 50 w 50"/>
                  <a:gd name="T39" fmla="*/ 85 h 134"/>
                  <a:gd name="T40" fmla="*/ 49 w 50"/>
                  <a:gd name="T41" fmla="*/ 110 h 134"/>
                  <a:gd name="T42" fmla="*/ 47 w 50"/>
                  <a:gd name="T43" fmla="*/ 127 h 134"/>
                  <a:gd name="T44" fmla="*/ 46 w 50"/>
                  <a:gd name="T45" fmla="*/ 132 h 134"/>
                  <a:gd name="T46" fmla="*/ 46 w 50"/>
                  <a:gd name="T47" fmla="*/ 134 h 134"/>
                  <a:gd name="T48" fmla="*/ 26 w 50"/>
                  <a:gd name="T49" fmla="*/ 12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134">
                    <a:moveTo>
                      <a:pt x="26" y="128"/>
                    </a:moveTo>
                    <a:cubicBezTo>
                      <a:pt x="26" y="128"/>
                      <a:pt x="26" y="127"/>
                      <a:pt x="26" y="126"/>
                    </a:cubicBezTo>
                    <a:cubicBezTo>
                      <a:pt x="27" y="125"/>
                      <a:pt x="27" y="124"/>
                      <a:pt x="28" y="122"/>
                    </a:cubicBezTo>
                    <a:cubicBezTo>
                      <a:pt x="29" y="119"/>
                      <a:pt x="30" y="114"/>
                      <a:pt x="32" y="107"/>
                    </a:cubicBezTo>
                    <a:cubicBezTo>
                      <a:pt x="35" y="94"/>
                      <a:pt x="37" y="77"/>
                      <a:pt x="35" y="59"/>
                    </a:cubicBezTo>
                    <a:cubicBezTo>
                      <a:pt x="35" y="55"/>
                      <a:pt x="34" y="51"/>
                      <a:pt x="33" y="46"/>
                    </a:cubicBezTo>
                    <a:cubicBezTo>
                      <a:pt x="32" y="44"/>
                      <a:pt x="32" y="42"/>
                      <a:pt x="31" y="40"/>
                    </a:cubicBezTo>
                    <a:cubicBezTo>
                      <a:pt x="30" y="38"/>
                      <a:pt x="30" y="36"/>
                      <a:pt x="29" y="34"/>
                    </a:cubicBezTo>
                    <a:cubicBezTo>
                      <a:pt x="26" y="27"/>
                      <a:pt x="21" y="20"/>
                      <a:pt x="17" y="15"/>
                    </a:cubicBezTo>
                    <a:cubicBezTo>
                      <a:pt x="15" y="12"/>
                      <a:pt x="13" y="10"/>
                      <a:pt x="11" y="8"/>
                    </a:cubicBezTo>
                    <a:cubicBezTo>
                      <a:pt x="9" y="6"/>
                      <a:pt x="7" y="5"/>
                      <a:pt x="5" y="3"/>
                    </a:cubicBezTo>
                    <a:cubicBezTo>
                      <a:pt x="2" y="1"/>
                      <a:pt x="0" y="0"/>
                      <a:pt x="0" y="0"/>
                    </a:cubicBezTo>
                    <a:cubicBezTo>
                      <a:pt x="0" y="0"/>
                      <a:pt x="2" y="1"/>
                      <a:pt x="6" y="3"/>
                    </a:cubicBezTo>
                    <a:cubicBezTo>
                      <a:pt x="8" y="4"/>
                      <a:pt x="10" y="5"/>
                      <a:pt x="12" y="7"/>
                    </a:cubicBezTo>
                    <a:cubicBezTo>
                      <a:pt x="14" y="8"/>
                      <a:pt x="17" y="10"/>
                      <a:pt x="19" y="13"/>
                    </a:cubicBezTo>
                    <a:cubicBezTo>
                      <a:pt x="25" y="17"/>
                      <a:pt x="30" y="24"/>
                      <a:pt x="35" y="31"/>
                    </a:cubicBezTo>
                    <a:cubicBezTo>
                      <a:pt x="36" y="33"/>
                      <a:pt x="37" y="35"/>
                      <a:pt x="38" y="37"/>
                    </a:cubicBezTo>
                    <a:cubicBezTo>
                      <a:pt x="39" y="39"/>
                      <a:pt x="40" y="42"/>
                      <a:pt x="41" y="44"/>
                    </a:cubicBezTo>
                    <a:cubicBezTo>
                      <a:pt x="43" y="48"/>
                      <a:pt x="44" y="53"/>
                      <a:pt x="45" y="57"/>
                    </a:cubicBezTo>
                    <a:cubicBezTo>
                      <a:pt x="48" y="67"/>
                      <a:pt x="49" y="76"/>
                      <a:pt x="50" y="85"/>
                    </a:cubicBezTo>
                    <a:cubicBezTo>
                      <a:pt x="50" y="94"/>
                      <a:pt x="50" y="103"/>
                      <a:pt x="49" y="110"/>
                    </a:cubicBezTo>
                    <a:cubicBezTo>
                      <a:pt x="49" y="117"/>
                      <a:pt x="48" y="123"/>
                      <a:pt x="47" y="127"/>
                    </a:cubicBezTo>
                    <a:cubicBezTo>
                      <a:pt x="47" y="129"/>
                      <a:pt x="46" y="131"/>
                      <a:pt x="46" y="132"/>
                    </a:cubicBezTo>
                    <a:cubicBezTo>
                      <a:pt x="46" y="133"/>
                      <a:pt x="46" y="134"/>
                      <a:pt x="46" y="134"/>
                    </a:cubicBezTo>
                    <a:lnTo>
                      <a:pt x="26" y="12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1" name="Freeform 144"/>
              <p:cNvSpPr>
                <a:spLocks/>
              </p:cNvSpPr>
              <p:nvPr/>
            </p:nvSpPr>
            <p:spPr bwMode="auto">
              <a:xfrm>
                <a:off x="3173" y="3648"/>
                <a:ext cx="147" cy="206"/>
              </a:xfrm>
              <a:custGeom>
                <a:avLst/>
                <a:gdLst>
                  <a:gd name="T0" fmla="*/ 13 w 83"/>
                  <a:gd name="T1" fmla="*/ 110 h 110"/>
                  <a:gd name="T2" fmla="*/ 83 w 83"/>
                  <a:gd name="T3" fmla="*/ 0 h 110"/>
                  <a:gd name="T4" fmla="*/ 51 w 83"/>
                  <a:gd name="T5" fmla="*/ 51 h 110"/>
                  <a:gd name="T6" fmla="*/ 13 w 83"/>
                  <a:gd name="T7" fmla="*/ 110 h 110"/>
                </a:gdLst>
                <a:ahLst/>
                <a:cxnLst>
                  <a:cxn ang="0">
                    <a:pos x="T0" y="T1"/>
                  </a:cxn>
                  <a:cxn ang="0">
                    <a:pos x="T2" y="T3"/>
                  </a:cxn>
                  <a:cxn ang="0">
                    <a:pos x="T4" y="T5"/>
                  </a:cxn>
                  <a:cxn ang="0">
                    <a:pos x="T6" y="T7"/>
                  </a:cxn>
                </a:cxnLst>
                <a:rect l="0" t="0" r="r" b="b"/>
                <a:pathLst>
                  <a:path w="83" h="110">
                    <a:moveTo>
                      <a:pt x="13" y="110"/>
                    </a:moveTo>
                    <a:cubicBezTo>
                      <a:pt x="13" y="110"/>
                      <a:pt x="0" y="37"/>
                      <a:pt x="83" y="0"/>
                    </a:cubicBezTo>
                    <a:cubicBezTo>
                      <a:pt x="83" y="0"/>
                      <a:pt x="52" y="19"/>
                      <a:pt x="51" y="51"/>
                    </a:cubicBezTo>
                    <a:cubicBezTo>
                      <a:pt x="49" y="84"/>
                      <a:pt x="13" y="110"/>
                      <a:pt x="13" y="110"/>
                    </a:cubicBez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2" name="Freeform 145"/>
              <p:cNvSpPr>
                <a:spLocks/>
              </p:cNvSpPr>
              <p:nvPr/>
            </p:nvSpPr>
            <p:spPr bwMode="auto">
              <a:xfrm>
                <a:off x="3097" y="3500"/>
                <a:ext cx="71" cy="105"/>
              </a:xfrm>
              <a:custGeom>
                <a:avLst/>
                <a:gdLst>
                  <a:gd name="T0" fmla="*/ 9 w 40"/>
                  <a:gd name="T1" fmla="*/ 0 h 56"/>
                  <a:gd name="T2" fmla="*/ 20 w 40"/>
                  <a:gd name="T3" fmla="*/ 7 h 56"/>
                  <a:gd name="T4" fmla="*/ 30 w 40"/>
                  <a:gd name="T5" fmla="*/ 0 h 56"/>
                  <a:gd name="T6" fmla="*/ 20 w 40"/>
                  <a:gd name="T7" fmla="*/ 56 h 56"/>
                  <a:gd name="T8" fmla="*/ 9 w 40"/>
                  <a:gd name="T9" fmla="*/ 0 h 56"/>
                </a:gdLst>
                <a:ahLst/>
                <a:cxnLst>
                  <a:cxn ang="0">
                    <a:pos x="T0" y="T1"/>
                  </a:cxn>
                  <a:cxn ang="0">
                    <a:pos x="T2" y="T3"/>
                  </a:cxn>
                  <a:cxn ang="0">
                    <a:pos x="T4" y="T5"/>
                  </a:cxn>
                  <a:cxn ang="0">
                    <a:pos x="T6" y="T7"/>
                  </a:cxn>
                  <a:cxn ang="0">
                    <a:pos x="T8" y="T9"/>
                  </a:cxn>
                </a:cxnLst>
                <a:rect l="0" t="0" r="r" b="b"/>
                <a:pathLst>
                  <a:path w="40" h="56">
                    <a:moveTo>
                      <a:pt x="9" y="0"/>
                    </a:moveTo>
                    <a:cubicBezTo>
                      <a:pt x="16" y="0"/>
                      <a:pt x="15" y="7"/>
                      <a:pt x="20" y="7"/>
                    </a:cubicBezTo>
                    <a:cubicBezTo>
                      <a:pt x="24" y="7"/>
                      <a:pt x="23" y="0"/>
                      <a:pt x="30" y="0"/>
                    </a:cubicBezTo>
                    <a:cubicBezTo>
                      <a:pt x="37" y="1"/>
                      <a:pt x="40" y="14"/>
                      <a:pt x="20" y="56"/>
                    </a:cubicBezTo>
                    <a:cubicBezTo>
                      <a:pt x="0" y="12"/>
                      <a:pt x="2" y="1"/>
                      <a:pt x="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3" name="Freeform 146"/>
              <p:cNvSpPr>
                <a:spLocks/>
              </p:cNvSpPr>
              <p:nvPr/>
            </p:nvSpPr>
            <p:spPr bwMode="auto">
              <a:xfrm>
                <a:off x="3132" y="3507"/>
                <a:ext cx="91" cy="98"/>
              </a:xfrm>
              <a:custGeom>
                <a:avLst/>
                <a:gdLst>
                  <a:gd name="T0" fmla="*/ 31 w 51"/>
                  <a:gd name="T1" fmla="*/ 5 h 52"/>
                  <a:gd name="T2" fmla="*/ 34 w 51"/>
                  <a:gd name="T3" fmla="*/ 18 h 52"/>
                  <a:gd name="T4" fmla="*/ 46 w 51"/>
                  <a:gd name="T5" fmla="*/ 20 h 52"/>
                  <a:gd name="T6" fmla="*/ 0 w 51"/>
                  <a:gd name="T7" fmla="*/ 52 h 52"/>
                  <a:gd name="T8" fmla="*/ 31 w 51"/>
                  <a:gd name="T9" fmla="*/ 5 h 52"/>
                </a:gdLst>
                <a:ahLst/>
                <a:cxnLst>
                  <a:cxn ang="0">
                    <a:pos x="T0" y="T1"/>
                  </a:cxn>
                  <a:cxn ang="0">
                    <a:pos x="T2" y="T3"/>
                  </a:cxn>
                  <a:cxn ang="0">
                    <a:pos x="T4" y="T5"/>
                  </a:cxn>
                  <a:cxn ang="0">
                    <a:pos x="T6" y="T7"/>
                  </a:cxn>
                  <a:cxn ang="0">
                    <a:pos x="T8" y="T9"/>
                  </a:cxn>
                </a:cxnLst>
                <a:rect l="0" t="0" r="r" b="b"/>
                <a:pathLst>
                  <a:path w="51" h="52">
                    <a:moveTo>
                      <a:pt x="31" y="5"/>
                    </a:moveTo>
                    <a:cubicBezTo>
                      <a:pt x="36" y="10"/>
                      <a:pt x="30" y="14"/>
                      <a:pt x="34" y="18"/>
                    </a:cubicBezTo>
                    <a:cubicBezTo>
                      <a:pt x="37" y="21"/>
                      <a:pt x="41" y="15"/>
                      <a:pt x="46" y="20"/>
                    </a:cubicBezTo>
                    <a:cubicBezTo>
                      <a:pt x="51" y="25"/>
                      <a:pt x="43" y="37"/>
                      <a:pt x="0" y="52"/>
                    </a:cubicBezTo>
                    <a:cubicBezTo>
                      <a:pt x="16" y="7"/>
                      <a:pt x="26" y="0"/>
                      <a:pt x="31"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4" name="Freeform 147"/>
              <p:cNvSpPr>
                <a:spLocks/>
              </p:cNvSpPr>
              <p:nvPr/>
            </p:nvSpPr>
            <p:spPr bwMode="auto">
              <a:xfrm>
                <a:off x="3132" y="3567"/>
                <a:ext cx="98" cy="75"/>
              </a:xfrm>
              <a:custGeom>
                <a:avLst/>
                <a:gdLst>
                  <a:gd name="T0" fmla="*/ 55 w 55"/>
                  <a:gd name="T1" fmla="*/ 9 h 40"/>
                  <a:gd name="T2" fmla="*/ 48 w 55"/>
                  <a:gd name="T3" fmla="*/ 20 h 40"/>
                  <a:gd name="T4" fmla="*/ 55 w 55"/>
                  <a:gd name="T5" fmla="*/ 30 h 40"/>
                  <a:gd name="T6" fmla="*/ 0 w 55"/>
                  <a:gd name="T7" fmla="*/ 20 h 40"/>
                  <a:gd name="T8" fmla="*/ 55 w 55"/>
                  <a:gd name="T9" fmla="*/ 9 h 40"/>
                </a:gdLst>
                <a:ahLst/>
                <a:cxnLst>
                  <a:cxn ang="0">
                    <a:pos x="T0" y="T1"/>
                  </a:cxn>
                  <a:cxn ang="0">
                    <a:pos x="T2" y="T3"/>
                  </a:cxn>
                  <a:cxn ang="0">
                    <a:pos x="T4" y="T5"/>
                  </a:cxn>
                  <a:cxn ang="0">
                    <a:pos x="T6" y="T7"/>
                  </a:cxn>
                  <a:cxn ang="0">
                    <a:pos x="T8" y="T9"/>
                  </a:cxn>
                </a:cxnLst>
                <a:rect l="0" t="0" r="r" b="b"/>
                <a:pathLst>
                  <a:path w="55" h="40">
                    <a:moveTo>
                      <a:pt x="55" y="9"/>
                    </a:moveTo>
                    <a:cubicBezTo>
                      <a:pt x="55" y="16"/>
                      <a:pt x="48" y="15"/>
                      <a:pt x="48" y="20"/>
                    </a:cubicBezTo>
                    <a:cubicBezTo>
                      <a:pt x="48" y="24"/>
                      <a:pt x="55" y="23"/>
                      <a:pt x="55" y="30"/>
                    </a:cubicBezTo>
                    <a:cubicBezTo>
                      <a:pt x="55" y="37"/>
                      <a:pt x="41" y="40"/>
                      <a:pt x="0" y="20"/>
                    </a:cubicBezTo>
                    <a:cubicBezTo>
                      <a:pt x="43" y="0"/>
                      <a:pt x="55" y="2"/>
                      <a:pt x="55"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5" name="Freeform 148"/>
              <p:cNvSpPr>
                <a:spLocks/>
              </p:cNvSpPr>
              <p:nvPr/>
            </p:nvSpPr>
            <p:spPr bwMode="auto">
              <a:xfrm>
                <a:off x="3132" y="3605"/>
                <a:ext cx="91" cy="95"/>
              </a:xfrm>
              <a:custGeom>
                <a:avLst/>
                <a:gdLst>
                  <a:gd name="T0" fmla="*/ 46 w 51"/>
                  <a:gd name="T1" fmla="*/ 31 h 51"/>
                  <a:gd name="T2" fmla="*/ 34 w 51"/>
                  <a:gd name="T3" fmla="*/ 34 h 51"/>
                  <a:gd name="T4" fmla="*/ 31 w 51"/>
                  <a:gd name="T5" fmla="*/ 46 h 51"/>
                  <a:gd name="T6" fmla="*/ 0 w 51"/>
                  <a:gd name="T7" fmla="*/ 0 h 51"/>
                  <a:gd name="T8" fmla="*/ 46 w 51"/>
                  <a:gd name="T9" fmla="*/ 31 h 51"/>
                </a:gdLst>
                <a:ahLst/>
                <a:cxnLst>
                  <a:cxn ang="0">
                    <a:pos x="T0" y="T1"/>
                  </a:cxn>
                  <a:cxn ang="0">
                    <a:pos x="T2" y="T3"/>
                  </a:cxn>
                  <a:cxn ang="0">
                    <a:pos x="T4" y="T5"/>
                  </a:cxn>
                  <a:cxn ang="0">
                    <a:pos x="T6" y="T7"/>
                  </a:cxn>
                  <a:cxn ang="0">
                    <a:pos x="T8" y="T9"/>
                  </a:cxn>
                </a:cxnLst>
                <a:rect l="0" t="0" r="r" b="b"/>
                <a:pathLst>
                  <a:path w="51" h="51">
                    <a:moveTo>
                      <a:pt x="46" y="31"/>
                    </a:moveTo>
                    <a:cubicBezTo>
                      <a:pt x="41" y="37"/>
                      <a:pt x="37" y="30"/>
                      <a:pt x="34" y="34"/>
                    </a:cubicBezTo>
                    <a:cubicBezTo>
                      <a:pt x="30" y="37"/>
                      <a:pt x="36" y="41"/>
                      <a:pt x="31" y="46"/>
                    </a:cubicBezTo>
                    <a:cubicBezTo>
                      <a:pt x="26" y="51"/>
                      <a:pt x="15" y="43"/>
                      <a:pt x="0" y="0"/>
                    </a:cubicBezTo>
                    <a:cubicBezTo>
                      <a:pt x="45" y="16"/>
                      <a:pt x="51" y="26"/>
                      <a:pt x="46"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6" name="Freeform 149"/>
              <p:cNvSpPr>
                <a:spLocks/>
              </p:cNvSpPr>
              <p:nvPr/>
            </p:nvSpPr>
            <p:spPr bwMode="auto">
              <a:xfrm>
                <a:off x="3095" y="3605"/>
                <a:ext cx="73" cy="103"/>
              </a:xfrm>
              <a:custGeom>
                <a:avLst/>
                <a:gdLst>
                  <a:gd name="T0" fmla="*/ 31 w 41"/>
                  <a:gd name="T1" fmla="*/ 55 h 55"/>
                  <a:gd name="T2" fmla="*/ 21 w 41"/>
                  <a:gd name="T3" fmla="*/ 48 h 55"/>
                  <a:gd name="T4" fmla="*/ 10 w 41"/>
                  <a:gd name="T5" fmla="*/ 55 h 55"/>
                  <a:gd name="T6" fmla="*/ 21 w 41"/>
                  <a:gd name="T7" fmla="*/ 0 h 55"/>
                  <a:gd name="T8" fmla="*/ 31 w 41"/>
                  <a:gd name="T9" fmla="*/ 55 h 55"/>
                </a:gdLst>
                <a:ahLst/>
                <a:cxnLst>
                  <a:cxn ang="0">
                    <a:pos x="T0" y="T1"/>
                  </a:cxn>
                  <a:cxn ang="0">
                    <a:pos x="T2" y="T3"/>
                  </a:cxn>
                  <a:cxn ang="0">
                    <a:pos x="T4" y="T5"/>
                  </a:cxn>
                  <a:cxn ang="0">
                    <a:pos x="T6" y="T7"/>
                  </a:cxn>
                  <a:cxn ang="0">
                    <a:pos x="T8" y="T9"/>
                  </a:cxn>
                </a:cxnLst>
                <a:rect l="0" t="0" r="r" b="b"/>
                <a:pathLst>
                  <a:path w="41" h="55">
                    <a:moveTo>
                      <a:pt x="31" y="55"/>
                    </a:moveTo>
                    <a:cubicBezTo>
                      <a:pt x="24" y="55"/>
                      <a:pt x="25" y="48"/>
                      <a:pt x="21" y="48"/>
                    </a:cubicBezTo>
                    <a:cubicBezTo>
                      <a:pt x="16" y="48"/>
                      <a:pt x="17" y="55"/>
                      <a:pt x="10" y="55"/>
                    </a:cubicBezTo>
                    <a:cubicBezTo>
                      <a:pt x="3" y="55"/>
                      <a:pt x="0" y="41"/>
                      <a:pt x="21" y="0"/>
                    </a:cubicBezTo>
                    <a:cubicBezTo>
                      <a:pt x="41" y="43"/>
                      <a:pt x="38" y="55"/>
                      <a:pt x="31" y="5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7" name="Freeform 150"/>
              <p:cNvSpPr>
                <a:spLocks/>
              </p:cNvSpPr>
              <p:nvPr/>
            </p:nvSpPr>
            <p:spPr bwMode="auto">
              <a:xfrm>
                <a:off x="3040" y="3605"/>
                <a:ext cx="92" cy="95"/>
              </a:xfrm>
              <a:custGeom>
                <a:avLst/>
                <a:gdLst>
                  <a:gd name="T0" fmla="*/ 20 w 52"/>
                  <a:gd name="T1" fmla="*/ 46 h 51"/>
                  <a:gd name="T2" fmla="*/ 17 w 52"/>
                  <a:gd name="T3" fmla="*/ 34 h 51"/>
                  <a:gd name="T4" fmla="*/ 5 w 52"/>
                  <a:gd name="T5" fmla="*/ 31 h 51"/>
                  <a:gd name="T6" fmla="*/ 52 w 52"/>
                  <a:gd name="T7" fmla="*/ 0 h 51"/>
                  <a:gd name="T8" fmla="*/ 20 w 52"/>
                  <a:gd name="T9" fmla="*/ 46 h 51"/>
                </a:gdLst>
                <a:ahLst/>
                <a:cxnLst>
                  <a:cxn ang="0">
                    <a:pos x="T0" y="T1"/>
                  </a:cxn>
                  <a:cxn ang="0">
                    <a:pos x="T2" y="T3"/>
                  </a:cxn>
                  <a:cxn ang="0">
                    <a:pos x="T4" y="T5"/>
                  </a:cxn>
                  <a:cxn ang="0">
                    <a:pos x="T6" y="T7"/>
                  </a:cxn>
                  <a:cxn ang="0">
                    <a:pos x="T8" y="T9"/>
                  </a:cxn>
                </a:cxnLst>
                <a:rect l="0" t="0" r="r" b="b"/>
                <a:pathLst>
                  <a:path w="52" h="51">
                    <a:moveTo>
                      <a:pt x="20" y="46"/>
                    </a:moveTo>
                    <a:cubicBezTo>
                      <a:pt x="15" y="41"/>
                      <a:pt x="21" y="37"/>
                      <a:pt x="17" y="34"/>
                    </a:cubicBezTo>
                    <a:cubicBezTo>
                      <a:pt x="14" y="30"/>
                      <a:pt x="10" y="37"/>
                      <a:pt x="5" y="31"/>
                    </a:cubicBezTo>
                    <a:cubicBezTo>
                      <a:pt x="0" y="26"/>
                      <a:pt x="8" y="15"/>
                      <a:pt x="52" y="0"/>
                    </a:cubicBezTo>
                    <a:cubicBezTo>
                      <a:pt x="35" y="45"/>
                      <a:pt x="25" y="51"/>
                      <a:pt x="20" y="4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8" name="Freeform 151"/>
              <p:cNvSpPr>
                <a:spLocks/>
              </p:cNvSpPr>
              <p:nvPr/>
            </p:nvSpPr>
            <p:spPr bwMode="auto">
              <a:xfrm>
                <a:off x="3033" y="3565"/>
                <a:ext cx="99" cy="77"/>
              </a:xfrm>
              <a:custGeom>
                <a:avLst/>
                <a:gdLst>
                  <a:gd name="T0" fmla="*/ 0 w 56"/>
                  <a:gd name="T1" fmla="*/ 31 h 41"/>
                  <a:gd name="T2" fmla="*/ 7 w 56"/>
                  <a:gd name="T3" fmla="*/ 21 h 41"/>
                  <a:gd name="T4" fmla="*/ 0 w 56"/>
                  <a:gd name="T5" fmla="*/ 10 h 41"/>
                  <a:gd name="T6" fmla="*/ 56 w 56"/>
                  <a:gd name="T7" fmla="*/ 21 h 41"/>
                  <a:gd name="T8" fmla="*/ 0 w 56"/>
                  <a:gd name="T9" fmla="*/ 31 h 41"/>
                </a:gdLst>
                <a:ahLst/>
                <a:cxnLst>
                  <a:cxn ang="0">
                    <a:pos x="T0" y="T1"/>
                  </a:cxn>
                  <a:cxn ang="0">
                    <a:pos x="T2" y="T3"/>
                  </a:cxn>
                  <a:cxn ang="0">
                    <a:pos x="T4" y="T5"/>
                  </a:cxn>
                  <a:cxn ang="0">
                    <a:pos x="T6" y="T7"/>
                  </a:cxn>
                  <a:cxn ang="0">
                    <a:pos x="T8" y="T9"/>
                  </a:cxn>
                </a:cxnLst>
                <a:rect l="0" t="0" r="r" b="b"/>
                <a:pathLst>
                  <a:path w="56" h="41">
                    <a:moveTo>
                      <a:pt x="0" y="31"/>
                    </a:moveTo>
                    <a:cubicBezTo>
                      <a:pt x="0" y="24"/>
                      <a:pt x="7" y="25"/>
                      <a:pt x="7" y="21"/>
                    </a:cubicBezTo>
                    <a:cubicBezTo>
                      <a:pt x="7" y="16"/>
                      <a:pt x="0" y="17"/>
                      <a:pt x="0" y="10"/>
                    </a:cubicBezTo>
                    <a:cubicBezTo>
                      <a:pt x="1" y="3"/>
                      <a:pt x="14" y="0"/>
                      <a:pt x="56" y="21"/>
                    </a:cubicBezTo>
                    <a:cubicBezTo>
                      <a:pt x="12" y="41"/>
                      <a:pt x="1" y="38"/>
                      <a:pt x="0" y="31"/>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9" name="Freeform 152"/>
              <p:cNvSpPr>
                <a:spLocks/>
              </p:cNvSpPr>
              <p:nvPr/>
            </p:nvSpPr>
            <p:spPr bwMode="auto">
              <a:xfrm>
                <a:off x="3040" y="3507"/>
                <a:ext cx="92" cy="98"/>
              </a:xfrm>
              <a:custGeom>
                <a:avLst/>
                <a:gdLst>
                  <a:gd name="T0" fmla="*/ 5 w 52"/>
                  <a:gd name="T1" fmla="*/ 20 h 52"/>
                  <a:gd name="T2" fmla="*/ 17 w 52"/>
                  <a:gd name="T3" fmla="*/ 18 h 52"/>
                  <a:gd name="T4" fmla="*/ 20 w 52"/>
                  <a:gd name="T5" fmla="*/ 5 h 52"/>
                  <a:gd name="T6" fmla="*/ 52 w 52"/>
                  <a:gd name="T7" fmla="*/ 52 h 52"/>
                  <a:gd name="T8" fmla="*/ 5 w 52"/>
                  <a:gd name="T9" fmla="*/ 20 h 52"/>
                </a:gdLst>
                <a:ahLst/>
                <a:cxnLst>
                  <a:cxn ang="0">
                    <a:pos x="T0" y="T1"/>
                  </a:cxn>
                  <a:cxn ang="0">
                    <a:pos x="T2" y="T3"/>
                  </a:cxn>
                  <a:cxn ang="0">
                    <a:pos x="T4" y="T5"/>
                  </a:cxn>
                  <a:cxn ang="0">
                    <a:pos x="T6" y="T7"/>
                  </a:cxn>
                  <a:cxn ang="0">
                    <a:pos x="T8" y="T9"/>
                  </a:cxn>
                </a:cxnLst>
                <a:rect l="0" t="0" r="r" b="b"/>
                <a:pathLst>
                  <a:path w="52" h="52">
                    <a:moveTo>
                      <a:pt x="5" y="20"/>
                    </a:moveTo>
                    <a:cubicBezTo>
                      <a:pt x="10" y="15"/>
                      <a:pt x="14" y="21"/>
                      <a:pt x="17" y="18"/>
                    </a:cubicBezTo>
                    <a:cubicBezTo>
                      <a:pt x="21" y="14"/>
                      <a:pt x="15" y="10"/>
                      <a:pt x="20" y="5"/>
                    </a:cubicBezTo>
                    <a:cubicBezTo>
                      <a:pt x="25" y="0"/>
                      <a:pt x="37" y="8"/>
                      <a:pt x="52" y="52"/>
                    </a:cubicBezTo>
                    <a:cubicBezTo>
                      <a:pt x="7" y="35"/>
                      <a:pt x="0" y="25"/>
                      <a:pt x="5"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0" name="Oval 153"/>
              <p:cNvSpPr>
                <a:spLocks noChangeArrowheads="1"/>
              </p:cNvSpPr>
              <p:nvPr/>
            </p:nvSpPr>
            <p:spPr bwMode="auto">
              <a:xfrm>
                <a:off x="3086" y="3556"/>
                <a:ext cx="91" cy="96"/>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1" name="Freeform 154"/>
              <p:cNvSpPr>
                <a:spLocks/>
              </p:cNvSpPr>
              <p:nvPr/>
            </p:nvSpPr>
            <p:spPr bwMode="auto">
              <a:xfrm>
                <a:off x="471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cubicBezTo>
                      <a:pt x="0" y="154"/>
                      <a:pt x="0" y="154"/>
                      <a:pt x="0" y="154"/>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2" name="Freeform 155"/>
              <p:cNvSpPr>
                <a:spLocks/>
              </p:cNvSpPr>
              <p:nvPr/>
            </p:nvSpPr>
            <p:spPr bwMode="auto">
              <a:xfrm>
                <a:off x="457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3" name="Freeform 156"/>
              <p:cNvSpPr>
                <a:spLocks/>
              </p:cNvSpPr>
              <p:nvPr/>
            </p:nvSpPr>
            <p:spPr bwMode="auto">
              <a:xfrm>
                <a:off x="4728" y="3676"/>
                <a:ext cx="262"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cubicBezTo>
                      <a:pt x="0" y="81"/>
                      <a:pt x="0" y="81"/>
                      <a:pt x="0" y="81"/>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4" name="Freeform 157"/>
              <p:cNvSpPr>
                <a:spLocks/>
              </p:cNvSpPr>
              <p:nvPr/>
            </p:nvSpPr>
            <p:spPr bwMode="auto">
              <a:xfrm>
                <a:off x="4550" y="3676"/>
                <a:ext cx="263"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cubicBezTo>
                      <a:pt x="96" y="90"/>
                      <a:pt x="96" y="90"/>
                      <a:pt x="96" y="90"/>
                    </a:cubicBezTo>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5" name="Freeform 158"/>
              <p:cNvSpPr>
                <a:spLocks/>
              </p:cNvSpPr>
              <p:nvPr/>
            </p:nvSpPr>
            <p:spPr bwMode="auto">
              <a:xfrm>
                <a:off x="472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457" y="3807"/>
                <a:ext cx="116" cy="21"/>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709" y="3807"/>
                <a:ext cx="115" cy="21"/>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510" y="3674"/>
                <a:ext cx="261" cy="154"/>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546" y="3738"/>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626" y="3695"/>
                <a:ext cx="55" cy="58"/>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610" y="3787"/>
                <a:ext cx="55" cy="41"/>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690" y="3759"/>
                <a:ext cx="60" cy="65"/>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769" y="3807"/>
                <a:ext cx="55" cy="21"/>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651" y="3676"/>
                <a:ext cx="120" cy="152"/>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651" y="3695"/>
                <a:ext cx="30" cy="58"/>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651" y="3791"/>
                <a:ext cx="14" cy="37"/>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690" y="3762"/>
                <a:ext cx="60" cy="59"/>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8" name="Freeform 171"/>
              <p:cNvSpPr>
                <a:spLocks/>
              </p:cNvSpPr>
              <p:nvPr/>
            </p:nvSpPr>
            <p:spPr bwMode="auto">
              <a:xfrm>
                <a:off x="3593"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lnTo>
                      <a:pt x="114" y="7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9" name="Freeform 172"/>
              <p:cNvSpPr>
                <a:spLocks/>
              </p:cNvSpPr>
              <p:nvPr/>
            </p:nvSpPr>
            <p:spPr bwMode="auto">
              <a:xfrm>
                <a:off x="3857" y="3676"/>
                <a:ext cx="206" cy="139"/>
              </a:xfrm>
              <a:custGeom>
                <a:avLst/>
                <a:gdLst>
                  <a:gd name="T0" fmla="*/ 114 w 116"/>
                  <a:gd name="T1" fmla="*/ 74 h 74"/>
                  <a:gd name="T2" fmla="*/ 116 w 116"/>
                  <a:gd name="T3" fmla="*/ 58 h 74"/>
                  <a:gd name="T4" fmla="*/ 58 w 116"/>
                  <a:gd name="T5" fmla="*/ 0 h 74"/>
                  <a:gd name="T6" fmla="*/ 0 w 116"/>
                  <a:gd name="T7" fmla="*/ 58 h 74"/>
                  <a:gd name="T8" fmla="*/ 2 w 116"/>
                  <a:gd name="T9" fmla="*/ 74 h 74"/>
                  <a:gd name="T10" fmla="*/ 114 w 116"/>
                  <a:gd name="T11" fmla="*/ 74 h 74"/>
                </a:gdLst>
                <a:ahLst/>
                <a:cxnLst>
                  <a:cxn ang="0">
                    <a:pos x="T0" y="T1"/>
                  </a:cxn>
                  <a:cxn ang="0">
                    <a:pos x="T2" y="T3"/>
                  </a:cxn>
                  <a:cxn ang="0">
                    <a:pos x="T4" y="T5"/>
                  </a:cxn>
                  <a:cxn ang="0">
                    <a:pos x="T6" y="T7"/>
                  </a:cxn>
                  <a:cxn ang="0">
                    <a:pos x="T8" y="T9"/>
                  </a:cxn>
                  <a:cxn ang="0">
                    <a:pos x="T10" y="T11"/>
                  </a:cxn>
                </a:cxnLst>
                <a:rect l="0" t="0" r="r" b="b"/>
                <a:pathLst>
                  <a:path w="116" h="74">
                    <a:moveTo>
                      <a:pt x="114" y="74"/>
                    </a:moveTo>
                    <a:cubicBezTo>
                      <a:pt x="115" y="69"/>
                      <a:pt x="116" y="64"/>
                      <a:pt x="116" y="58"/>
                    </a:cubicBezTo>
                    <a:cubicBezTo>
                      <a:pt x="116" y="26"/>
                      <a:pt x="90" y="0"/>
                      <a:pt x="58" y="0"/>
                    </a:cubicBezTo>
                    <a:cubicBezTo>
                      <a:pt x="26" y="0"/>
                      <a:pt x="0" y="26"/>
                      <a:pt x="0" y="58"/>
                    </a:cubicBezTo>
                    <a:cubicBezTo>
                      <a:pt x="0" y="64"/>
                      <a:pt x="0" y="69"/>
                      <a:pt x="2" y="74"/>
                    </a:cubicBezTo>
                    <a:cubicBezTo>
                      <a:pt x="114" y="74"/>
                      <a:pt x="114" y="74"/>
                      <a:pt x="114" y="74"/>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0" name="Freeform 173"/>
              <p:cNvSpPr>
                <a:spLocks/>
              </p:cNvSpPr>
              <p:nvPr/>
            </p:nvSpPr>
            <p:spPr bwMode="auto">
              <a:xfrm>
                <a:off x="3691" y="3535"/>
                <a:ext cx="273" cy="280"/>
              </a:xfrm>
              <a:custGeom>
                <a:avLst/>
                <a:gdLst>
                  <a:gd name="T0" fmla="*/ 50 w 154"/>
                  <a:gd name="T1" fmla="*/ 149 h 149"/>
                  <a:gd name="T2" fmla="*/ 104 w 154"/>
                  <a:gd name="T3" fmla="*/ 149 h 149"/>
                  <a:gd name="T4" fmla="*/ 154 w 154"/>
                  <a:gd name="T5" fmla="*/ 77 h 149"/>
                  <a:gd name="T6" fmla="*/ 77 w 154"/>
                  <a:gd name="T7" fmla="*/ 0 h 149"/>
                  <a:gd name="T8" fmla="*/ 0 w 154"/>
                  <a:gd name="T9" fmla="*/ 77 h 149"/>
                  <a:gd name="T10" fmla="*/ 50 w 154"/>
                  <a:gd name="T11" fmla="*/ 149 h 149"/>
                </a:gdLst>
                <a:ahLst/>
                <a:cxnLst>
                  <a:cxn ang="0">
                    <a:pos x="T0" y="T1"/>
                  </a:cxn>
                  <a:cxn ang="0">
                    <a:pos x="T2" y="T3"/>
                  </a:cxn>
                  <a:cxn ang="0">
                    <a:pos x="T4" y="T5"/>
                  </a:cxn>
                  <a:cxn ang="0">
                    <a:pos x="T6" y="T7"/>
                  </a:cxn>
                  <a:cxn ang="0">
                    <a:pos x="T8" y="T9"/>
                  </a:cxn>
                  <a:cxn ang="0">
                    <a:pos x="T10" y="T11"/>
                  </a:cxn>
                </a:cxnLst>
                <a:rect l="0" t="0" r="r" b="b"/>
                <a:pathLst>
                  <a:path w="154" h="149">
                    <a:moveTo>
                      <a:pt x="50" y="149"/>
                    </a:moveTo>
                    <a:cubicBezTo>
                      <a:pt x="104" y="149"/>
                      <a:pt x="104" y="149"/>
                      <a:pt x="104" y="149"/>
                    </a:cubicBezTo>
                    <a:cubicBezTo>
                      <a:pt x="133" y="138"/>
                      <a:pt x="154" y="110"/>
                      <a:pt x="154" y="77"/>
                    </a:cubicBezTo>
                    <a:cubicBezTo>
                      <a:pt x="154" y="35"/>
                      <a:pt x="120" y="0"/>
                      <a:pt x="77" y="0"/>
                    </a:cubicBezTo>
                    <a:cubicBezTo>
                      <a:pt x="35" y="0"/>
                      <a:pt x="0" y="35"/>
                      <a:pt x="0" y="77"/>
                    </a:cubicBezTo>
                    <a:cubicBezTo>
                      <a:pt x="0" y="110"/>
                      <a:pt x="21" y="138"/>
                      <a:pt x="50" y="149"/>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1" name="Oval 174"/>
              <p:cNvSpPr>
                <a:spLocks noChangeArrowheads="1"/>
              </p:cNvSpPr>
              <p:nvPr/>
            </p:nvSpPr>
            <p:spPr bwMode="auto">
              <a:xfrm>
                <a:off x="3622" y="3749"/>
                <a:ext cx="56"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2" name="Oval 175"/>
              <p:cNvSpPr>
                <a:spLocks noChangeArrowheads="1"/>
              </p:cNvSpPr>
              <p:nvPr/>
            </p:nvSpPr>
            <p:spPr bwMode="auto">
              <a:xfrm>
                <a:off x="3728" y="3601"/>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3" name="Oval 176"/>
              <p:cNvSpPr>
                <a:spLocks noChangeArrowheads="1"/>
              </p:cNvSpPr>
              <p:nvPr/>
            </p:nvSpPr>
            <p:spPr bwMode="auto">
              <a:xfrm>
                <a:off x="3811" y="3558"/>
                <a:ext cx="57"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4" name="Freeform 177"/>
              <p:cNvSpPr>
                <a:spLocks/>
              </p:cNvSpPr>
              <p:nvPr/>
            </p:nvSpPr>
            <p:spPr bwMode="auto">
              <a:xfrm>
                <a:off x="3794" y="3654"/>
                <a:ext cx="60" cy="61"/>
              </a:xfrm>
              <a:custGeom>
                <a:avLst/>
                <a:gdLst>
                  <a:gd name="T0" fmla="*/ 33 w 34"/>
                  <a:gd name="T1" fmla="*/ 17 h 33"/>
                  <a:gd name="T2" fmla="*/ 16 w 34"/>
                  <a:gd name="T3" fmla="*/ 33 h 33"/>
                  <a:gd name="T4" fmla="*/ 1 w 34"/>
                  <a:gd name="T5" fmla="*/ 16 h 33"/>
                  <a:gd name="T6" fmla="*/ 18 w 34"/>
                  <a:gd name="T7" fmla="*/ 0 h 33"/>
                  <a:gd name="T8" fmla="*/ 33 w 34"/>
                  <a:gd name="T9" fmla="*/ 17 h 33"/>
                </a:gdLst>
                <a:ahLst/>
                <a:cxnLst>
                  <a:cxn ang="0">
                    <a:pos x="T0" y="T1"/>
                  </a:cxn>
                  <a:cxn ang="0">
                    <a:pos x="T2" y="T3"/>
                  </a:cxn>
                  <a:cxn ang="0">
                    <a:pos x="T4" y="T5"/>
                  </a:cxn>
                  <a:cxn ang="0">
                    <a:pos x="T6" y="T7"/>
                  </a:cxn>
                  <a:cxn ang="0">
                    <a:pos x="T8" y="T9"/>
                  </a:cxn>
                </a:cxnLst>
                <a:rect l="0" t="0" r="r" b="b"/>
                <a:pathLst>
                  <a:path w="34" h="33">
                    <a:moveTo>
                      <a:pt x="33" y="17"/>
                    </a:moveTo>
                    <a:cubicBezTo>
                      <a:pt x="33" y="26"/>
                      <a:pt x="25" y="33"/>
                      <a:pt x="16" y="33"/>
                    </a:cubicBezTo>
                    <a:cubicBezTo>
                      <a:pt x="7" y="32"/>
                      <a:pt x="0" y="25"/>
                      <a:pt x="1" y="16"/>
                    </a:cubicBezTo>
                    <a:cubicBezTo>
                      <a:pt x="1" y="7"/>
                      <a:pt x="9" y="0"/>
                      <a:pt x="18" y="0"/>
                    </a:cubicBezTo>
                    <a:cubicBezTo>
                      <a:pt x="27" y="1"/>
                      <a:pt x="34" y="8"/>
                      <a:pt x="33" y="1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5" name="Oval 178"/>
              <p:cNvSpPr>
                <a:spLocks noChangeArrowheads="1"/>
              </p:cNvSpPr>
              <p:nvPr/>
            </p:nvSpPr>
            <p:spPr bwMode="auto">
              <a:xfrm>
                <a:off x="3696" y="3699"/>
                <a:ext cx="57"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6" name="Freeform 179"/>
              <p:cNvSpPr>
                <a:spLocks/>
              </p:cNvSpPr>
              <p:nvPr/>
            </p:nvSpPr>
            <p:spPr bwMode="auto">
              <a:xfrm>
                <a:off x="3687" y="3798"/>
                <a:ext cx="52" cy="17"/>
              </a:xfrm>
              <a:custGeom>
                <a:avLst/>
                <a:gdLst>
                  <a:gd name="T0" fmla="*/ 29 w 29"/>
                  <a:gd name="T1" fmla="*/ 9 h 9"/>
                  <a:gd name="T2" fmla="*/ 14 w 29"/>
                  <a:gd name="T3" fmla="*/ 0 h 9"/>
                  <a:gd name="T4" fmla="*/ 0 w 29"/>
                  <a:gd name="T5" fmla="*/ 9 h 9"/>
                  <a:gd name="T6" fmla="*/ 29 w 29"/>
                  <a:gd name="T7" fmla="*/ 9 h 9"/>
                </a:gdLst>
                <a:ahLst/>
                <a:cxnLst>
                  <a:cxn ang="0">
                    <a:pos x="T0" y="T1"/>
                  </a:cxn>
                  <a:cxn ang="0">
                    <a:pos x="T2" y="T3"/>
                  </a:cxn>
                  <a:cxn ang="0">
                    <a:pos x="T4" y="T5"/>
                  </a:cxn>
                  <a:cxn ang="0">
                    <a:pos x="T6" y="T7"/>
                  </a:cxn>
                </a:cxnLst>
                <a:rect l="0" t="0" r="r" b="b"/>
                <a:pathLst>
                  <a:path w="29" h="9">
                    <a:moveTo>
                      <a:pt x="29" y="9"/>
                    </a:moveTo>
                    <a:cubicBezTo>
                      <a:pt x="26" y="4"/>
                      <a:pt x="20" y="0"/>
                      <a:pt x="14" y="0"/>
                    </a:cubicBezTo>
                    <a:cubicBezTo>
                      <a:pt x="8" y="0"/>
                      <a:pt x="2" y="4"/>
                      <a:pt x="0" y="9"/>
                    </a:cubicBezTo>
                    <a:lnTo>
                      <a:pt x="29" y="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7" name="Oval 180"/>
              <p:cNvSpPr>
                <a:spLocks noChangeArrowheads="1"/>
              </p:cNvSpPr>
              <p:nvPr/>
            </p:nvSpPr>
            <p:spPr bwMode="auto">
              <a:xfrm>
                <a:off x="3778" y="3732"/>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8" name="Oval 181"/>
              <p:cNvSpPr>
                <a:spLocks noChangeArrowheads="1"/>
              </p:cNvSpPr>
              <p:nvPr/>
            </p:nvSpPr>
            <p:spPr bwMode="auto">
              <a:xfrm>
                <a:off x="3877" y="3736"/>
                <a:ext cx="58" cy="62"/>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9" name="Freeform 182"/>
              <p:cNvSpPr>
                <a:spLocks/>
              </p:cNvSpPr>
              <p:nvPr/>
            </p:nvSpPr>
            <p:spPr bwMode="auto">
              <a:xfrm>
                <a:off x="3937" y="3802"/>
                <a:ext cx="46" cy="13"/>
              </a:xfrm>
              <a:custGeom>
                <a:avLst/>
                <a:gdLst>
                  <a:gd name="T0" fmla="*/ 26 w 26"/>
                  <a:gd name="T1" fmla="*/ 7 h 7"/>
                  <a:gd name="T2" fmla="*/ 13 w 26"/>
                  <a:gd name="T3" fmla="*/ 0 h 7"/>
                  <a:gd name="T4" fmla="*/ 0 w 26"/>
                  <a:gd name="T5" fmla="*/ 7 h 7"/>
                  <a:gd name="T6" fmla="*/ 26 w 26"/>
                  <a:gd name="T7" fmla="*/ 7 h 7"/>
                </a:gdLst>
                <a:ahLst/>
                <a:cxnLst>
                  <a:cxn ang="0">
                    <a:pos x="T0" y="T1"/>
                  </a:cxn>
                  <a:cxn ang="0">
                    <a:pos x="T2" y="T3"/>
                  </a:cxn>
                  <a:cxn ang="0">
                    <a:pos x="T4" y="T5"/>
                  </a:cxn>
                  <a:cxn ang="0">
                    <a:pos x="T6" y="T7"/>
                  </a:cxn>
                </a:cxnLst>
                <a:rect l="0" t="0" r="r" b="b"/>
                <a:pathLst>
                  <a:path w="26" h="7">
                    <a:moveTo>
                      <a:pt x="26" y="7"/>
                    </a:moveTo>
                    <a:cubicBezTo>
                      <a:pt x="23" y="3"/>
                      <a:pt x="18" y="0"/>
                      <a:pt x="13" y="0"/>
                    </a:cubicBezTo>
                    <a:cubicBezTo>
                      <a:pt x="7" y="0"/>
                      <a:pt x="3" y="3"/>
                      <a:pt x="0" y="7"/>
                    </a:cubicBezTo>
                    <a:cubicBezTo>
                      <a:pt x="26" y="7"/>
                      <a:pt x="26" y="7"/>
                      <a:pt x="26" y="7"/>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0" name="Oval 183"/>
              <p:cNvSpPr>
                <a:spLocks noChangeArrowheads="1"/>
              </p:cNvSpPr>
              <p:nvPr/>
            </p:nvSpPr>
            <p:spPr bwMode="auto">
              <a:xfrm>
                <a:off x="3988" y="3729"/>
                <a:ext cx="59" cy="60"/>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1" name="Freeform 184"/>
              <p:cNvSpPr>
                <a:spLocks/>
              </p:cNvSpPr>
              <p:nvPr/>
            </p:nvSpPr>
            <p:spPr bwMode="auto">
              <a:xfrm>
                <a:off x="3879" y="3625"/>
                <a:ext cx="63" cy="68"/>
              </a:xfrm>
              <a:custGeom>
                <a:avLst/>
                <a:gdLst>
                  <a:gd name="T0" fmla="*/ 34 w 36"/>
                  <a:gd name="T1" fmla="*/ 14 h 36"/>
                  <a:gd name="T2" fmla="*/ 22 w 36"/>
                  <a:gd name="T3" fmla="*/ 33 h 36"/>
                  <a:gd name="T4" fmla="*/ 2 w 36"/>
                  <a:gd name="T5" fmla="*/ 22 h 36"/>
                  <a:gd name="T6" fmla="*/ 14 w 36"/>
                  <a:gd name="T7" fmla="*/ 2 h 36"/>
                  <a:gd name="T8" fmla="*/ 34 w 36"/>
                  <a:gd name="T9" fmla="*/ 14 h 36"/>
                </a:gdLst>
                <a:ahLst/>
                <a:cxnLst>
                  <a:cxn ang="0">
                    <a:pos x="T0" y="T1"/>
                  </a:cxn>
                  <a:cxn ang="0">
                    <a:pos x="T2" y="T3"/>
                  </a:cxn>
                  <a:cxn ang="0">
                    <a:pos x="T4" y="T5"/>
                  </a:cxn>
                  <a:cxn ang="0">
                    <a:pos x="T6" y="T7"/>
                  </a:cxn>
                  <a:cxn ang="0">
                    <a:pos x="T8" y="T9"/>
                  </a:cxn>
                </a:cxnLst>
                <a:rect l="0" t="0" r="r" b="b"/>
                <a:pathLst>
                  <a:path w="36" h="36">
                    <a:moveTo>
                      <a:pt x="34" y="14"/>
                    </a:moveTo>
                    <a:cubicBezTo>
                      <a:pt x="36" y="22"/>
                      <a:pt x="31" y="31"/>
                      <a:pt x="22" y="33"/>
                    </a:cubicBezTo>
                    <a:cubicBezTo>
                      <a:pt x="13" y="36"/>
                      <a:pt x="4" y="30"/>
                      <a:pt x="2" y="22"/>
                    </a:cubicBezTo>
                    <a:cubicBezTo>
                      <a:pt x="0" y="13"/>
                      <a:pt x="5" y="4"/>
                      <a:pt x="14" y="2"/>
                    </a:cubicBezTo>
                    <a:cubicBezTo>
                      <a:pt x="22" y="0"/>
                      <a:pt x="31" y="5"/>
                      <a:pt x="34"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2" name="Freeform 185"/>
              <p:cNvSpPr>
                <a:spLocks noEditPoints="1"/>
              </p:cNvSpPr>
              <p:nvPr/>
            </p:nvSpPr>
            <p:spPr bwMode="auto">
              <a:xfrm>
                <a:off x="4063" y="3776"/>
                <a:ext cx="0" cy="9"/>
              </a:xfrm>
              <a:custGeom>
                <a:avLst/>
                <a:gdLst>
                  <a:gd name="T0" fmla="*/ 5 h 5"/>
                  <a:gd name="T1" fmla="*/ 5 h 5"/>
                  <a:gd name="T2" fmla="*/ 5 h 5"/>
                  <a:gd name="T3" fmla="*/ 5 h 5"/>
                  <a:gd name="T4" fmla="*/ 5 h 5"/>
                  <a:gd name="T5" fmla="*/ 4 h 5"/>
                  <a:gd name="T6" fmla="*/ 4 h 5"/>
                  <a:gd name="T7" fmla="*/ 4 h 5"/>
                  <a:gd name="T8" fmla="*/ 4 h 5"/>
                  <a:gd name="T9" fmla="*/ 4 h 5"/>
                  <a:gd name="T10" fmla="*/ 4 h 5"/>
                  <a:gd name="T11" fmla="*/ 4 h 5"/>
                  <a:gd name="T12" fmla="*/ 3 h 5"/>
                  <a:gd name="T13" fmla="*/ 3 h 5"/>
                  <a:gd name="T14" fmla="*/ 3 h 5"/>
                  <a:gd name="T15" fmla="*/ 3 h 5"/>
                  <a:gd name="T16" fmla="*/ 3 h 5"/>
                  <a:gd name="T17" fmla="*/ 3 h 5"/>
                  <a:gd name="T18" fmla="*/ 3 h 5"/>
                  <a:gd name="T19" fmla="*/ 3 h 5"/>
                  <a:gd name="T20" fmla="*/ 3 h 5"/>
                  <a:gd name="T21" fmla="*/ 2 h 5"/>
                  <a:gd name="T22" fmla="*/ 2 h 5"/>
                  <a:gd name="T23" fmla="*/ 2 h 5"/>
                  <a:gd name="T24" fmla="*/ 2 h 5"/>
                  <a:gd name="T25" fmla="*/ 2 h 5"/>
                  <a:gd name="T26" fmla="*/ 2 h 5"/>
                  <a:gd name="T27" fmla="*/ 2 h 5"/>
                  <a:gd name="T28" fmla="*/ 2 h 5"/>
                  <a:gd name="T29" fmla="*/ 1 h 5"/>
                  <a:gd name="T30" fmla="*/ 1 h 5"/>
                  <a:gd name="T31" fmla="*/ 1 h 5"/>
                  <a:gd name="T32" fmla="*/ 1 h 5"/>
                  <a:gd name="T33" fmla="*/ 1 h 5"/>
                  <a:gd name="T34" fmla="*/ 1 h 5"/>
                  <a:gd name="T35" fmla="*/ 1 h 5"/>
                  <a:gd name="T36" fmla="*/ 1 h 5"/>
                  <a:gd name="T37" fmla="*/ 1 h 5"/>
                  <a:gd name="T38" fmla="*/ 0 h 5"/>
                  <a:gd name="T39" fmla="*/ 0 h 5"/>
                  <a:gd name="T40" fmla="*/ 0 h 5"/>
                </a:gdLst>
                <a:ahLst/>
                <a:cxnLst>
                  <a:cxn ang="0">
                    <a:pos x="0" y="T0"/>
                  </a:cxn>
                  <a:cxn ang="0">
                    <a:pos x="0" y="T1"/>
                  </a:cxn>
                  <a:cxn ang="0">
                    <a:pos x="0" y="T2"/>
                  </a:cxn>
                  <a:cxn ang="0">
                    <a:pos x="0" y="T3"/>
                  </a:cxn>
                  <a:cxn ang="0">
                    <a:pos x="0" y="T4"/>
                  </a:cxn>
                  <a:cxn ang="0">
                    <a:pos x="0" y="T5"/>
                  </a:cxn>
                  <a:cxn ang="0">
                    <a:pos x="0" y="T6"/>
                  </a:cxn>
                  <a:cxn ang="0">
                    <a:pos x="0" y="T7"/>
                  </a:cxn>
                  <a:cxn ang="0">
                    <a:pos x="0" y="T8"/>
                  </a:cxn>
                  <a:cxn ang="0">
                    <a:pos x="0" y="T9"/>
                  </a:cxn>
                  <a:cxn ang="0">
                    <a:pos x="0" y="T10"/>
                  </a:cxn>
                  <a:cxn ang="0">
                    <a:pos x="0" y="T11"/>
                  </a:cxn>
                  <a:cxn ang="0">
                    <a:pos x="0" y="T12"/>
                  </a:cxn>
                  <a:cxn ang="0">
                    <a:pos x="0" y="T13"/>
                  </a:cxn>
                  <a:cxn ang="0">
                    <a:pos x="0" y="T14"/>
                  </a:cxn>
                  <a:cxn ang="0">
                    <a:pos x="0" y="T15"/>
                  </a:cxn>
                  <a:cxn ang="0">
                    <a:pos x="0" y="T16"/>
                  </a:cxn>
                  <a:cxn ang="0">
                    <a:pos x="0" y="T17"/>
                  </a:cxn>
                  <a:cxn ang="0">
                    <a:pos x="0" y="T18"/>
                  </a:cxn>
                  <a:cxn ang="0">
                    <a:pos x="0" y="T19"/>
                  </a:cxn>
                  <a:cxn ang="0">
                    <a:pos x="0" y="T20"/>
                  </a:cxn>
                  <a:cxn ang="0">
                    <a:pos x="0" y="T21"/>
                  </a:cxn>
                  <a:cxn ang="0">
                    <a:pos x="0" y="T22"/>
                  </a:cxn>
                  <a:cxn ang="0">
                    <a:pos x="0" y="T23"/>
                  </a:cxn>
                  <a:cxn ang="0">
                    <a:pos x="0" y="T24"/>
                  </a:cxn>
                  <a:cxn ang="0">
                    <a:pos x="0" y="T25"/>
                  </a:cxn>
                  <a:cxn ang="0">
                    <a:pos x="0" y="T26"/>
                  </a:cxn>
                  <a:cxn ang="0">
                    <a:pos x="0" y="T27"/>
                  </a:cxn>
                  <a:cxn ang="0">
                    <a:pos x="0" y="T28"/>
                  </a:cxn>
                  <a:cxn ang="0">
                    <a:pos x="0" y="T29"/>
                  </a:cxn>
                  <a:cxn ang="0">
                    <a:pos x="0" y="T30"/>
                  </a:cxn>
                  <a:cxn ang="0">
                    <a:pos x="0" y="T31"/>
                  </a:cxn>
                  <a:cxn ang="0">
                    <a:pos x="0" y="T32"/>
                  </a:cxn>
                  <a:cxn ang="0">
                    <a:pos x="0" y="T33"/>
                  </a:cxn>
                  <a:cxn ang="0">
                    <a:pos x="0" y="T34"/>
                  </a:cxn>
                  <a:cxn ang="0">
                    <a:pos x="0" y="T35"/>
                  </a:cxn>
                  <a:cxn ang="0">
                    <a:pos x="0" y="T36"/>
                  </a:cxn>
                  <a:cxn ang="0">
                    <a:pos x="0" y="T37"/>
                  </a:cxn>
                  <a:cxn ang="0">
                    <a:pos x="0" y="T38"/>
                  </a:cxn>
                  <a:cxn ang="0">
                    <a:pos x="0" y="T39"/>
                  </a:cxn>
                  <a:cxn ang="0">
                    <a:pos x="0" y="T40"/>
                  </a:cxn>
                </a:cxnLst>
                <a:rect l="0" t="0" r="r" b="b"/>
                <a:pathLst>
                  <a:path h="5">
                    <a:moveTo>
                      <a:pt x="0" y="5"/>
                    </a:moveTo>
                    <a:cubicBezTo>
                      <a:pt x="0" y="5"/>
                      <a:pt x="0" y="5"/>
                      <a:pt x="0" y="5"/>
                    </a:cubicBez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4"/>
                    </a:moveTo>
                    <a:cubicBezTo>
                      <a:pt x="0" y="4"/>
                      <a:pt x="0" y="4"/>
                      <a:pt x="0" y="4"/>
                    </a:cubicBezTo>
                    <a:cubicBezTo>
                      <a:pt x="0" y="4"/>
                      <a:pt x="0" y="4"/>
                      <a:pt x="0" y="4"/>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3"/>
                    </a:moveTo>
                    <a:cubicBezTo>
                      <a:pt x="0" y="3"/>
                      <a:pt x="0" y="3"/>
                      <a:pt x="0" y="3"/>
                    </a:cubicBezTo>
                    <a:cubicBezTo>
                      <a:pt x="0" y="3"/>
                      <a:pt x="0" y="3"/>
                      <a:pt x="0" y="3"/>
                    </a:cubicBezTo>
                    <a:moveTo>
                      <a:pt x="0" y="2"/>
                    </a:moveTo>
                    <a:cubicBezTo>
                      <a:pt x="0" y="3"/>
                      <a:pt x="0" y="3"/>
                      <a:pt x="0" y="3"/>
                    </a:cubicBezTo>
                    <a:cubicBezTo>
                      <a:pt x="0" y="3"/>
                      <a:pt x="0" y="3"/>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2"/>
                    </a:moveTo>
                    <a:cubicBezTo>
                      <a:pt x="0" y="2"/>
                      <a:pt x="0" y="2"/>
                      <a:pt x="0" y="2"/>
                    </a:cubicBezTo>
                    <a:cubicBezTo>
                      <a:pt x="0" y="2"/>
                      <a:pt x="0" y="2"/>
                      <a:pt x="0" y="2"/>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1"/>
                    </a:moveTo>
                    <a:cubicBezTo>
                      <a:pt x="0" y="1"/>
                      <a:pt x="0" y="1"/>
                      <a:pt x="0" y="1"/>
                    </a:cubicBezTo>
                    <a:cubicBezTo>
                      <a:pt x="0" y="1"/>
                      <a:pt x="0" y="1"/>
                      <a:pt x="0" y="1"/>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DAA17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3" name="Freeform 186"/>
              <p:cNvSpPr>
                <a:spLocks noEditPoints="1"/>
              </p:cNvSpPr>
              <p:nvPr/>
            </p:nvSpPr>
            <p:spPr bwMode="auto">
              <a:xfrm>
                <a:off x="3875" y="3676"/>
                <a:ext cx="188" cy="139"/>
              </a:xfrm>
              <a:custGeom>
                <a:avLst/>
                <a:gdLst>
                  <a:gd name="T0" fmla="*/ 64 w 106"/>
                  <a:gd name="T1" fmla="*/ 44 h 74"/>
                  <a:gd name="T2" fmla="*/ 97 w 106"/>
                  <a:gd name="T3" fmla="*/ 44 h 74"/>
                  <a:gd name="T4" fmla="*/ 50 w 106"/>
                  <a:gd name="T5" fmla="*/ 0 h 74"/>
                  <a:gd name="T6" fmla="*/ 34 w 106"/>
                  <a:gd name="T7" fmla="*/ 49 h 74"/>
                  <a:gd name="T8" fmla="*/ 17 w 106"/>
                  <a:gd name="T9" fmla="*/ 65 h 74"/>
                  <a:gd name="T10" fmla="*/ 35 w 106"/>
                  <a:gd name="T11" fmla="*/ 74 h 74"/>
                  <a:gd name="T12" fmla="*/ 61 w 106"/>
                  <a:gd name="T13" fmla="*/ 74 h 74"/>
                  <a:gd name="T14" fmla="*/ 106 w 106"/>
                  <a:gd name="T15" fmla="*/ 58 h 74"/>
                  <a:gd name="T16" fmla="*/ 106 w 106"/>
                  <a:gd name="T17" fmla="*/ 58 h 74"/>
                  <a:gd name="T18" fmla="*/ 106 w 106"/>
                  <a:gd name="T19" fmla="*/ 58 h 74"/>
                  <a:gd name="T20" fmla="*/ 106 w 106"/>
                  <a:gd name="T21" fmla="*/ 57 h 74"/>
                  <a:gd name="T22" fmla="*/ 106 w 106"/>
                  <a:gd name="T23" fmla="*/ 57 h 74"/>
                  <a:gd name="T24" fmla="*/ 106 w 106"/>
                  <a:gd name="T25" fmla="*/ 57 h 74"/>
                  <a:gd name="T26" fmla="*/ 106 w 106"/>
                  <a:gd name="T27" fmla="*/ 57 h 74"/>
                  <a:gd name="T28" fmla="*/ 106 w 106"/>
                  <a:gd name="T29" fmla="*/ 57 h 74"/>
                  <a:gd name="T30" fmla="*/ 106 w 106"/>
                  <a:gd name="T31" fmla="*/ 56 h 74"/>
                  <a:gd name="T32" fmla="*/ 106 w 106"/>
                  <a:gd name="T33" fmla="*/ 56 h 74"/>
                  <a:gd name="T34" fmla="*/ 106 w 106"/>
                  <a:gd name="T35" fmla="*/ 56 h 74"/>
                  <a:gd name="T36" fmla="*/ 106 w 106"/>
                  <a:gd name="T37" fmla="*/ 56 h 74"/>
                  <a:gd name="T38" fmla="*/ 106 w 106"/>
                  <a:gd name="T39" fmla="*/ 56 h 74"/>
                  <a:gd name="T40" fmla="*/ 106 w 106"/>
                  <a:gd name="T41" fmla="*/ 56 h 74"/>
                  <a:gd name="T42" fmla="*/ 106 w 106"/>
                  <a:gd name="T43" fmla="*/ 55 h 74"/>
                  <a:gd name="T44" fmla="*/ 106 w 106"/>
                  <a:gd name="T45" fmla="*/ 55 h 74"/>
                  <a:gd name="T46" fmla="*/ 106 w 106"/>
                  <a:gd name="T47" fmla="*/ 55 h 74"/>
                  <a:gd name="T48" fmla="*/ 106 w 106"/>
                  <a:gd name="T49" fmla="*/ 55 h 74"/>
                  <a:gd name="T50" fmla="*/ 106 w 106"/>
                  <a:gd name="T51" fmla="*/ 55 h 74"/>
                  <a:gd name="T52" fmla="*/ 106 w 106"/>
                  <a:gd name="T53" fmla="*/ 54 h 74"/>
                  <a:gd name="T54" fmla="*/ 106 w 106"/>
                  <a:gd name="T55" fmla="*/ 54 h 74"/>
                  <a:gd name="T56" fmla="*/ 106 w 106"/>
                  <a:gd name="T57" fmla="*/ 54 h 74"/>
                  <a:gd name="T58" fmla="*/ 106 w 106"/>
                  <a:gd name="T59" fmla="*/ 54 h 74"/>
                  <a:gd name="T60" fmla="*/ 106 w 106"/>
                  <a:gd name="T61" fmla="*/ 54 h 74"/>
                  <a:gd name="T62" fmla="*/ 106 w 106"/>
                  <a:gd name="T63" fmla="*/ 54 h 74"/>
                  <a:gd name="T64" fmla="*/ 106 w 106"/>
                  <a:gd name="T65" fmla="*/ 53 h 74"/>
                  <a:gd name="T66" fmla="*/ 106 w 106"/>
                  <a:gd name="T67" fmla="*/ 53 h 74"/>
                  <a:gd name="T68" fmla="*/ 50 w 106"/>
                  <a:gd name="T69"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6" h="74">
                    <a:moveTo>
                      <a:pt x="80" y="60"/>
                    </a:moveTo>
                    <a:cubicBezTo>
                      <a:pt x="71" y="60"/>
                      <a:pt x="64" y="53"/>
                      <a:pt x="64" y="44"/>
                    </a:cubicBezTo>
                    <a:cubicBezTo>
                      <a:pt x="64" y="35"/>
                      <a:pt x="71" y="28"/>
                      <a:pt x="80" y="28"/>
                    </a:cubicBezTo>
                    <a:cubicBezTo>
                      <a:pt x="89" y="28"/>
                      <a:pt x="97" y="35"/>
                      <a:pt x="97" y="44"/>
                    </a:cubicBezTo>
                    <a:cubicBezTo>
                      <a:pt x="97" y="53"/>
                      <a:pt x="89" y="60"/>
                      <a:pt x="80" y="60"/>
                    </a:cubicBezTo>
                    <a:moveTo>
                      <a:pt x="50" y="0"/>
                    </a:moveTo>
                    <a:cubicBezTo>
                      <a:pt x="50" y="1"/>
                      <a:pt x="50" y="1"/>
                      <a:pt x="50" y="2"/>
                    </a:cubicBezTo>
                    <a:cubicBezTo>
                      <a:pt x="50" y="20"/>
                      <a:pt x="44" y="36"/>
                      <a:pt x="34" y="49"/>
                    </a:cubicBezTo>
                    <a:cubicBezTo>
                      <a:pt x="33" y="58"/>
                      <a:pt x="26" y="65"/>
                      <a:pt x="17" y="65"/>
                    </a:cubicBezTo>
                    <a:cubicBezTo>
                      <a:pt x="17" y="65"/>
                      <a:pt x="17" y="65"/>
                      <a:pt x="17" y="65"/>
                    </a:cubicBezTo>
                    <a:cubicBezTo>
                      <a:pt x="12" y="69"/>
                      <a:pt x="6" y="72"/>
                      <a:pt x="0" y="74"/>
                    </a:cubicBezTo>
                    <a:cubicBezTo>
                      <a:pt x="35" y="74"/>
                      <a:pt x="35" y="74"/>
                      <a:pt x="35" y="74"/>
                    </a:cubicBezTo>
                    <a:cubicBezTo>
                      <a:pt x="38" y="70"/>
                      <a:pt x="42" y="67"/>
                      <a:pt x="48" y="67"/>
                    </a:cubicBezTo>
                    <a:cubicBezTo>
                      <a:pt x="53" y="67"/>
                      <a:pt x="58" y="70"/>
                      <a:pt x="61" y="74"/>
                    </a:cubicBezTo>
                    <a:cubicBezTo>
                      <a:pt x="104" y="74"/>
                      <a:pt x="104" y="74"/>
                      <a:pt x="104" y="74"/>
                    </a:cubicBezTo>
                    <a:cubicBezTo>
                      <a:pt x="105" y="69"/>
                      <a:pt x="106" y="64"/>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8"/>
                      <a:pt x="106" y="58"/>
                      <a:pt x="106" y="58"/>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7"/>
                    </a:cubicBezTo>
                    <a:cubicBezTo>
                      <a:pt x="106" y="57"/>
                      <a:pt x="106" y="57"/>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6"/>
                    </a:cubicBezTo>
                    <a:cubicBezTo>
                      <a:pt x="106" y="56"/>
                      <a:pt x="106" y="56"/>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5"/>
                      <a:pt x="106" y="55"/>
                    </a:cubicBezTo>
                    <a:cubicBezTo>
                      <a:pt x="106" y="55"/>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4"/>
                      <a:pt x="106" y="54"/>
                      <a:pt x="106" y="54"/>
                    </a:cubicBezTo>
                    <a:cubicBezTo>
                      <a:pt x="106" y="53"/>
                      <a:pt x="106" y="53"/>
                      <a:pt x="106" y="53"/>
                    </a:cubicBezTo>
                    <a:cubicBezTo>
                      <a:pt x="106" y="53"/>
                      <a:pt x="106" y="53"/>
                      <a:pt x="106" y="53"/>
                    </a:cubicBezTo>
                    <a:cubicBezTo>
                      <a:pt x="106" y="53"/>
                      <a:pt x="106" y="53"/>
                      <a:pt x="106" y="53"/>
                    </a:cubicBezTo>
                    <a:cubicBezTo>
                      <a:pt x="106" y="53"/>
                      <a:pt x="106" y="53"/>
                      <a:pt x="106" y="53"/>
                    </a:cubicBezTo>
                    <a:cubicBezTo>
                      <a:pt x="103" y="24"/>
                      <a:pt x="79" y="1"/>
                      <a:pt x="5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4" name="Freeform 187"/>
              <p:cNvSpPr>
                <a:spLocks noEditPoints="1"/>
              </p:cNvSpPr>
              <p:nvPr/>
            </p:nvSpPr>
            <p:spPr bwMode="auto">
              <a:xfrm>
                <a:off x="3838" y="3537"/>
                <a:ext cx="126" cy="278"/>
              </a:xfrm>
              <a:custGeom>
                <a:avLst/>
                <a:gdLst>
                  <a:gd name="T0" fmla="*/ 41 w 71"/>
                  <a:gd name="T1" fmla="*/ 81 h 148"/>
                  <a:gd name="T2" fmla="*/ 25 w 71"/>
                  <a:gd name="T3" fmla="*/ 69 h 148"/>
                  <a:gd name="T4" fmla="*/ 37 w 71"/>
                  <a:gd name="T5" fmla="*/ 49 h 148"/>
                  <a:gd name="T6" fmla="*/ 41 w 71"/>
                  <a:gd name="T7" fmla="*/ 48 h 148"/>
                  <a:gd name="T8" fmla="*/ 57 w 71"/>
                  <a:gd name="T9" fmla="*/ 61 h 148"/>
                  <a:gd name="T10" fmla="*/ 45 w 71"/>
                  <a:gd name="T11" fmla="*/ 80 h 148"/>
                  <a:gd name="T12" fmla="*/ 41 w 71"/>
                  <a:gd name="T13" fmla="*/ 81 h 148"/>
                  <a:gd name="T14" fmla="*/ 0 w 71"/>
                  <a:gd name="T15" fmla="*/ 0 h 148"/>
                  <a:gd name="T16" fmla="*/ 0 w 71"/>
                  <a:gd name="T17" fmla="*/ 11 h 148"/>
                  <a:gd name="T18" fmla="*/ 1 w 71"/>
                  <a:gd name="T19" fmla="*/ 11 h 148"/>
                  <a:gd name="T20" fmla="*/ 17 w 71"/>
                  <a:gd name="T21" fmla="*/ 27 h 148"/>
                  <a:gd name="T22" fmla="*/ 1 w 71"/>
                  <a:gd name="T23" fmla="*/ 44 h 148"/>
                  <a:gd name="T24" fmla="*/ 0 w 71"/>
                  <a:gd name="T25" fmla="*/ 44 h 148"/>
                  <a:gd name="T26" fmla="*/ 0 w 71"/>
                  <a:gd name="T27" fmla="*/ 64 h 148"/>
                  <a:gd name="T28" fmla="*/ 8 w 71"/>
                  <a:gd name="T29" fmla="*/ 79 h 148"/>
                  <a:gd name="T30" fmla="*/ 0 w 71"/>
                  <a:gd name="T31" fmla="*/ 93 h 148"/>
                  <a:gd name="T32" fmla="*/ 0 w 71"/>
                  <a:gd name="T33" fmla="*/ 148 h 148"/>
                  <a:gd name="T34" fmla="*/ 21 w 71"/>
                  <a:gd name="T35" fmla="*/ 148 h 148"/>
                  <a:gd name="T36" fmla="*/ 38 w 71"/>
                  <a:gd name="T37" fmla="*/ 139 h 148"/>
                  <a:gd name="T38" fmla="*/ 22 w 71"/>
                  <a:gd name="T39" fmla="*/ 123 h 148"/>
                  <a:gd name="T40" fmla="*/ 38 w 71"/>
                  <a:gd name="T41" fmla="*/ 106 h 148"/>
                  <a:gd name="T42" fmla="*/ 55 w 71"/>
                  <a:gd name="T43" fmla="*/ 123 h 148"/>
                  <a:gd name="T44" fmla="*/ 55 w 71"/>
                  <a:gd name="T45" fmla="*/ 123 h 148"/>
                  <a:gd name="T46" fmla="*/ 71 w 71"/>
                  <a:gd name="T47" fmla="*/ 76 h 148"/>
                  <a:gd name="T48" fmla="*/ 71 w 71"/>
                  <a:gd name="T49" fmla="*/ 74 h 148"/>
                  <a:gd name="T50" fmla="*/ 71 w 71"/>
                  <a:gd name="T51" fmla="*/ 74 h 148"/>
                  <a:gd name="T52" fmla="*/ 0 w 71"/>
                  <a:gd name="T5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148">
                    <a:moveTo>
                      <a:pt x="41" y="81"/>
                    </a:moveTo>
                    <a:cubicBezTo>
                      <a:pt x="33" y="81"/>
                      <a:pt x="27" y="76"/>
                      <a:pt x="25" y="69"/>
                    </a:cubicBezTo>
                    <a:cubicBezTo>
                      <a:pt x="23" y="60"/>
                      <a:pt x="28" y="51"/>
                      <a:pt x="37" y="49"/>
                    </a:cubicBezTo>
                    <a:cubicBezTo>
                      <a:pt x="38" y="48"/>
                      <a:pt x="39" y="48"/>
                      <a:pt x="41" y="48"/>
                    </a:cubicBezTo>
                    <a:cubicBezTo>
                      <a:pt x="48" y="48"/>
                      <a:pt x="55" y="53"/>
                      <a:pt x="57" y="61"/>
                    </a:cubicBezTo>
                    <a:cubicBezTo>
                      <a:pt x="59" y="69"/>
                      <a:pt x="54" y="78"/>
                      <a:pt x="45" y="80"/>
                    </a:cubicBezTo>
                    <a:cubicBezTo>
                      <a:pt x="43" y="81"/>
                      <a:pt x="42" y="81"/>
                      <a:pt x="41" y="81"/>
                    </a:cubicBezTo>
                    <a:moveTo>
                      <a:pt x="0" y="0"/>
                    </a:moveTo>
                    <a:cubicBezTo>
                      <a:pt x="0" y="11"/>
                      <a:pt x="0" y="11"/>
                      <a:pt x="0" y="11"/>
                    </a:cubicBezTo>
                    <a:cubicBezTo>
                      <a:pt x="0" y="11"/>
                      <a:pt x="1" y="11"/>
                      <a:pt x="1" y="11"/>
                    </a:cubicBezTo>
                    <a:cubicBezTo>
                      <a:pt x="10" y="11"/>
                      <a:pt x="17" y="18"/>
                      <a:pt x="17" y="27"/>
                    </a:cubicBezTo>
                    <a:cubicBezTo>
                      <a:pt x="17" y="36"/>
                      <a:pt x="10" y="44"/>
                      <a:pt x="1" y="44"/>
                    </a:cubicBezTo>
                    <a:cubicBezTo>
                      <a:pt x="1" y="44"/>
                      <a:pt x="0" y="44"/>
                      <a:pt x="0" y="44"/>
                    </a:cubicBezTo>
                    <a:cubicBezTo>
                      <a:pt x="0" y="64"/>
                      <a:pt x="0" y="64"/>
                      <a:pt x="0" y="64"/>
                    </a:cubicBezTo>
                    <a:cubicBezTo>
                      <a:pt x="5" y="67"/>
                      <a:pt x="9" y="73"/>
                      <a:pt x="8" y="79"/>
                    </a:cubicBezTo>
                    <a:cubicBezTo>
                      <a:pt x="8" y="85"/>
                      <a:pt x="5" y="90"/>
                      <a:pt x="0" y="93"/>
                    </a:cubicBezTo>
                    <a:cubicBezTo>
                      <a:pt x="0" y="148"/>
                      <a:pt x="0" y="148"/>
                      <a:pt x="0" y="148"/>
                    </a:cubicBezTo>
                    <a:cubicBezTo>
                      <a:pt x="21" y="148"/>
                      <a:pt x="21" y="148"/>
                      <a:pt x="21" y="148"/>
                    </a:cubicBezTo>
                    <a:cubicBezTo>
                      <a:pt x="27" y="146"/>
                      <a:pt x="33" y="143"/>
                      <a:pt x="38" y="139"/>
                    </a:cubicBezTo>
                    <a:cubicBezTo>
                      <a:pt x="29" y="139"/>
                      <a:pt x="22" y="132"/>
                      <a:pt x="22" y="123"/>
                    </a:cubicBezTo>
                    <a:cubicBezTo>
                      <a:pt x="22" y="114"/>
                      <a:pt x="29" y="106"/>
                      <a:pt x="38" y="106"/>
                    </a:cubicBezTo>
                    <a:cubicBezTo>
                      <a:pt x="47" y="106"/>
                      <a:pt x="55" y="114"/>
                      <a:pt x="55" y="123"/>
                    </a:cubicBezTo>
                    <a:cubicBezTo>
                      <a:pt x="55" y="123"/>
                      <a:pt x="55" y="123"/>
                      <a:pt x="55" y="123"/>
                    </a:cubicBezTo>
                    <a:cubicBezTo>
                      <a:pt x="65" y="110"/>
                      <a:pt x="71" y="94"/>
                      <a:pt x="71" y="76"/>
                    </a:cubicBezTo>
                    <a:cubicBezTo>
                      <a:pt x="71" y="75"/>
                      <a:pt x="71" y="75"/>
                      <a:pt x="71" y="74"/>
                    </a:cubicBezTo>
                    <a:cubicBezTo>
                      <a:pt x="71" y="74"/>
                      <a:pt x="71" y="74"/>
                      <a:pt x="71" y="74"/>
                    </a:cubicBezTo>
                    <a:cubicBezTo>
                      <a:pt x="70" y="34"/>
                      <a:pt x="39"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5" name="Freeform 188"/>
              <p:cNvSpPr>
                <a:spLocks/>
              </p:cNvSpPr>
              <p:nvPr/>
            </p:nvSpPr>
            <p:spPr bwMode="auto">
              <a:xfrm>
                <a:off x="3838" y="3558"/>
                <a:ext cx="30" cy="62"/>
              </a:xfrm>
              <a:custGeom>
                <a:avLst/>
                <a:gdLst>
                  <a:gd name="T0" fmla="*/ 1 w 17"/>
                  <a:gd name="T1" fmla="*/ 0 h 33"/>
                  <a:gd name="T2" fmla="*/ 0 w 17"/>
                  <a:gd name="T3" fmla="*/ 0 h 33"/>
                  <a:gd name="T4" fmla="*/ 0 w 17"/>
                  <a:gd name="T5" fmla="*/ 33 h 33"/>
                  <a:gd name="T6" fmla="*/ 1 w 17"/>
                  <a:gd name="T7" fmla="*/ 33 h 33"/>
                  <a:gd name="T8" fmla="*/ 17 w 17"/>
                  <a:gd name="T9" fmla="*/ 16 h 33"/>
                  <a:gd name="T10" fmla="*/ 1 w 17"/>
                  <a:gd name="T11" fmla="*/ 0 h 33"/>
                </a:gdLst>
                <a:ahLst/>
                <a:cxnLst>
                  <a:cxn ang="0">
                    <a:pos x="T0" y="T1"/>
                  </a:cxn>
                  <a:cxn ang="0">
                    <a:pos x="T2" y="T3"/>
                  </a:cxn>
                  <a:cxn ang="0">
                    <a:pos x="T4" y="T5"/>
                  </a:cxn>
                  <a:cxn ang="0">
                    <a:pos x="T6" y="T7"/>
                  </a:cxn>
                  <a:cxn ang="0">
                    <a:pos x="T8" y="T9"/>
                  </a:cxn>
                  <a:cxn ang="0">
                    <a:pos x="T10" y="T11"/>
                  </a:cxn>
                </a:cxnLst>
                <a:rect l="0" t="0" r="r" b="b"/>
                <a:pathLst>
                  <a:path w="17" h="33">
                    <a:moveTo>
                      <a:pt x="1" y="0"/>
                    </a:moveTo>
                    <a:cubicBezTo>
                      <a:pt x="1" y="0"/>
                      <a:pt x="0" y="0"/>
                      <a:pt x="0" y="0"/>
                    </a:cubicBezTo>
                    <a:cubicBezTo>
                      <a:pt x="0" y="33"/>
                      <a:pt x="0" y="33"/>
                      <a:pt x="0" y="33"/>
                    </a:cubicBezTo>
                    <a:cubicBezTo>
                      <a:pt x="0" y="33"/>
                      <a:pt x="1" y="33"/>
                      <a:pt x="1" y="33"/>
                    </a:cubicBezTo>
                    <a:cubicBezTo>
                      <a:pt x="10" y="33"/>
                      <a:pt x="17" y="25"/>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6" name="Freeform 189"/>
              <p:cNvSpPr>
                <a:spLocks/>
              </p:cNvSpPr>
              <p:nvPr/>
            </p:nvSpPr>
            <p:spPr bwMode="auto">
              <a:xfrm>
                <a:off x="3838" y="3657"/>
                <a:ext cx="16" cy="55"/>
              </a:xfrm>
              <a:custGeom>
                <a:avLst/>
                <a:gdLst>
                  <a:gd name="T0" fmla="*/ 0 w 9"/>
                  <a:gd name="T1" fmla="*/ 0 h 29"/>
                  <a:gd name="T2" fmla="*/ 0 w 9"/>
                  <a:gd name="T3" fmla="*/ 29 h 29"/>
                  <a:gd name="T4" fmla="*/ 8 w 9"/>
                  <a:gd name="T5" fmla="*/ 15 h 29"/>
                  <a:gd name="T6" fmla="*/ 0 w 9"/>
                  <a:gd name="T7" fmla="*/ 0 h 29"/>
                </a:gdLst>
                <a:ahLst/>
                <a:cxnLst>
                  <a:cxn ang="0">
                    <a:pos x="T0" y="T1"/>
                  </a:cxn>
                  <a:cxn ang="0">
                    <a:pos x="T2" y="T3"/>
                  </a:cxn>
                  <a:cxn ang="0">
                    <a:pos x="T4" y="T5"/>
                  </a:cxn>
                  <a:cxn ang="0">
                    <a:pos x="T6" y="T7"/>
                  </a:cxn>
                </a:cxnLst>
                <a:rect l="0" t="0" r="r" b="b"/>
                <a:pathLst>
                  <a:path w="9" h="29">
                    <a:moveTo>
                      <a:pt x="0" y="0"/>
                    </a:moveTo>
                    <a:cubicBezTo>
                      <a:pt x="0" y="29"/>
                      <a:pt x="0" y="29"/>
                      <a:pt x="0" y="29"/>
                    </a:cubicBezTo>
                    <a:cubicBezTo>
                      <a:pt x="5" y="26"/>
                      <a:pt x="8" y="21"/>
                      <a:pt x="8" y="15"/>
                    </a:cubicBezTo>
                    <a:cubicBezTo>
                      <a:pt x="9" y="9"/>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7" name="Freeform 190"/>
              <p:cNvSpPr>
                <a:spLocks/>
              </p:cNvSpPr>
              <p:nvPr/>
            </p:nvSpPr>
            <p:spPr bwMode="auto">
              <a:xfrm>
                <a:off x="3877" y="3736"/>
                <a:ext cx="58" cy="62"/>
              </a:xfrm>
              <a:custGeom>
                <a:avLst/>
                <a:gdLst>
                  <a:gd name="T0" fmla="*/ 16 w 33"/>
                  <a:gd name="T1" fmla="*/ 0 h 33"/>
                  <a:gd name="T2" fmla="*/ 0 w 33"/>
                  <a:gd name="T3" fmla="*/ 17 h 33"/>
                  <a:gd name="T4" fmla="*/ 16 w 33"/>
                  <a:gd name="T5" fmla="*/ 33 h 33"/>
                  <a:gd name="T6" fmla="*/ 16 w 33"/>
                  <a:gd name="T7" fmla="*/ 33 h 33"/>
                  <a:gd name="T8" fmla="*/ 33 w 33"/>
                  <a:gd name="T9" fmla="*/ 17 h 33"/>
                  <a:gd name="T10" fmla="*/ 33 w 33"/>
                  <a:gd name="T11" fmla="*/ 17 h 33"/>
                  <a:gd name="T12" fmla="*/ 16 w 33"/>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3" h="33">
                    <a:moveTo>
                      <a:pt x="16" y="0"/>
                    </a:moveTo>
                    <a:cubicBezTo>
                      <a:pt x="7" y="0"/>
                      <a:pt x="0" y="8"/>
                      <a:pt x="0" y="17"/>
                    </a:cubicBezTo>
                    <a:cubicBezTo>
                      <a:pt x="0" y="26"/>
                      <a:pt x="7" y="33"/>
                      <a:pt x="16" y="33"/>
                    </a:cubicBezTo>
                    <a:cubicBezTo>
                      <a:pt x="16" y="33"/>
                      <a:pt x="16" y="33"/>
                      <a:pt x="16" y="33"/>
                    </a:cubicBezTo>
                    <a:cubicBezTo>
                      <a:pt x="25" y="33"/>
                      <a:pt x="32" y="26"/>
                      <a:pt x="33" y="17"/>
                    </a:cubicBezTo>
                    <a:cubicBezTo>
                      <a:pt x="33" y="17"/>
                      <a:pt x="33" y="17"/>
                      <a:pt x="33" y="17"/>
                    </a:cubicBezTo>
                    <a:cubicBezTo>
                      <a:pt x="33" y="8"/>
                      <a:pt x="25" y="0"/>
                      <a:pt x="16"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8" name="Freeform 191"/>
              <p:cNvSpPr>
                <a:spLocks/>
              </p:cNvSpPr>
              <p:nvPr/>
            </p:nvSpPr>
            <p:spPr bwMode="auto">
              <a:xfrm>
                <a:off x="3937" y="3802"/>
                <a:ext cx="46" cy="13"/>
              </a:xfrm>
              <a:custGeom>
                <a:avLst/>
                <a:gdLst>
                  <a:gd name="T0" fmla="*/ 13 w 26"/>
                  <a:gd name="T1" fmla="*/ 0 h 7"/>
                  <a:gd name="T2" fmla="*/ 0 w 26"/>
                  <a:gd name="T3" fmla="*/ 7 h 7"/>
                  <a:gd name="T4" fmla="*/ 26 w 26"/>
                  <a:gd name="T5" fmla="*/ 7 h 7"/>
                  <a:gd name="T6" fmla="*/ 13 w 26"/>
                  <a:gd name="T7" fmla="*/ 0 h 7"/>
                </a:gdLst>
                <a:ahLst/>
                <a:cxnLst>
                  <a:cxn ang="0">
                    <a:pos x="T0" y="T1"/>
                  </a:cxn>
                  <a:cxn ang="0">
                    <a:pos x="T2" y="T3"/>
                  </a:cxn>
                  <a:cxn ang="0">
                    <a:pos x="T4" y="T5"/>
                  </a:cxn>
                  <a:cxn ang="0">
                    <a:pos x="T6" y="T7"/>
                  </a:cxn>
                </a:cxnLst>
                <a:rect l="0" t="0" r="r" b="b"/>
                <a:pathLst>
                  <a:path w="26" h="7">
                    <a:moveTo>
                      <a:pt x="13" y="0"/>
                    </a:moveTo>
                    <a:cubicBezTo>
                      <a:pt x="7" y="0"/>
                      <a:pt x="3" y="3"/>
                      <a:pt x="0" y="7"/>
                    </a:cubicBezTo>
                    <a:cubicBezTo>
                      <a:pt x="26" y="7"/>
                      <a:pt x="26" y="7"/>
                      <a:pt x="26" y="7"/>
                    </a:cubicBezTo>
                    <a:cubicBezTo>
                      <a:pt x="23" y="3"/>
                      <a:pt x="18" y="0"/>
                      <a:pt x="13"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9" name="Oval 192"/>
              <p:cNvSpPr>
                <a:spLocks noChangeArrowheads="1"/>
              </p:cNvSpPr>
              <p:nvPr/>
            </p:nvSpPr>
            <p:spPr bwMode="auto">
              <a:xfrm>
                <a:off x="3988" y="3729"/>
                <a:ext cx="59" cy="60"/>
              </a:xfrm>
              <a:prstGeom prst="ellipse">
                <a:avLst/>
              </a:pr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0" name="Freeform 193"/>
              <p:cNvSpPr>
                <a:spLocks/>
              </p:cNvSpPr>
              <p:nvPr/>
            </p:nvSpPr>
            <p:spPr bwMode="auto">
              <a:xfrm>
                <a:off x="3879" y="3627"/>
                <a:ext cx="63" cy="62"/>
              </a:xfrm>
              <a:custGeom>
                <a:avLst/>
                <a:gdLst>
                  <a:gd name="T0" fmla="*/ 18 w 36"/>
                  <a:gd name="T1" fmla="*/ 0 h 33"/>
                  <a:gd name="T2" fmla="*/ 14 w 36"/>
                  <a:gd name="T3" fmla="*/ 1 h 33"/>
                  <a:gd name="T4" fmla="*/ 2 w 36"/>
                  <a:gd name="T5" fmla="*/ 21 h 33"/>
                  <a:gd name="T6" fmla="*/ 18 w 36"/>
                  <a:gd name="T7" fmla="*/ 33 h 33"/>
                  <a:gd name="T8" fmla="*/ 22 w 36"/>
                  <a:gd name="T9" fmla="*/ 32 h 33"/>
                  <a:gd name="T10" fmla="*/ 34 w 36"/>
                  <a:gd name="T11" fmla="*/ 13 h 33"/>
                  <a:gd name="T12" fmla="*/ 18 w 3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36" h="33">
                    <a:moveTo>
                      <a:pt x="18" y="0"/>
                    </a:moveTo>
                    <a:cubicBezTo>
                      <a:pt x="16" y="0"/>
                      <a:pt x="15" y="0"/>
                      <a:pt x="14" y="1"/>
                    </a:cubicBezTo>
                    <a:cubicBezTo>
                      <a:pt x="5" y="3"/>
                      <a:pt x="0" y="12"/>
                      <a:pt x="2" y="21"/>
                    </a:cubicBezTo>
                    <a:cubicBezTo>
                      <a:pt x="4" y="28"/>
                      <a:pt x="10" y="33"/>
                      <a:pt x="18" y="33"/>
                    </a:cubicBezTo>
                    <a:cubicBezTo>
                      <a:pt x="19" y="33"/>
                      <a:pt x="20" y="33"/>
                      <a:pt x="22" y="32"/>
                    </a:cubicBezTo>
                    <a:cubicBezTo>
                      <a:pt x="31" y="30"/>
                      <a:pt x="36" y="21"/>
                      <a:pt x="34" y="13"/>
                    </a:cubicBezTo>
                    <a:cubicBezTo>
                      <a:pt x="32" y="5"/>
                      <a:pt x="25" y="0"/>
                      <a:pt x="1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1" name="Freeform 194"/>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2" name="Freeform 195"/>
              <p:cNvSpPr>
                <a:spLocks/>
              </p:cNvSpPr>
              <p:nvPr/>
            </p:nvSpPr>
            <p:spPr bwMode="auto">
              <a:xfrm>
                <a:off x="4889" y="2955"/>
                <a:ext cx="71" cy="888"/>
              </a:xfrm>
              <a:custGeom>
                <a:avLst/>
                <a:gdLst>
                  <a:gd name="T0" fmla="*/ 35 w 71"/>
                  <a:gd name="T1" fmla="*/ 0 h 888"/>
                  <a:gd name="T2" fmla="*/ 0 w 71"/>
                  <a:gd name="T3" fmla="*/ 888 h 888"/>
                  <a:gd name="T4" fmla="*/ 71 w 71"/>
                  <a:gd name="T5" fmla="*/ 888 h 888"/>
                  <a:gd name="T6" fmla="*/ 35 w 71"/>
                  <a:gd name="T7" fmla="*/ 0 h 888"/>
                </a:gdLst>
                <a:ahLst/>
                <a:cxnLst>
                  <a:cxn ang="0">
                    <a:pos x="T0" y="T1"/>
                  </a:cxn>
                  <a:cxn ang="0">
                    <a:pos x="T2" y="T3"/>
                  </a:cxn>
                  <a:cxn ang="0">
                    <a:pos x="T4" y="T5"/>
                  </a:cxn>
                  <a:cxn ang="0">
                    <a:pos x="T6" y="T7"/>
                  </a:cxn>
                </a:cxnLst>
                <a:rect l="0" t="0" r="r" b="b"/>
                <a:pathLst>
                  <a:path w="71" h="888">
                    <a:moveTo>
                      <a:pt x="35" y="0"/>
                    </a:moveTo>
                    <a:lnTo>
                      <a:pt x="0" y="888"/>
                    </a:lnTo>
                    <a:lnTo>
                      <a:pt x="71" y="888"/>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3" name="Freeform 196"/>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4" name="Freeform 197"/>
              <p:cNvSpPr>
                <a:spLocks/>
              </p:cNvSpPr>
              <p:nvPr/>
            </p:nvSpPr>
            <p:spPr bwMode="auto">
              <a:xfrm>
                <a:off x="4595" y="3055"/>
                <a:ext cx="326" cy="171"/>
              </a:xfrm>
              <a:custGeom>
                <a:avLst/>
                <a:gdLst>
                  <a:gd name="T0" fmla="*/ 326 w 326"/>
                  <a:gd name="T1" fmla="*/ 131 h 171"/>
                  <a:gd name="T2" fmla="*/ 246 w 326"/>
                  <a:gd name="T3" fmla="*/ 54 h 171"/>
                  <a:gd name="T4" fmla="*/ 237 w 326"/>
                  <a:gd name="T5" fmla="*/ 94 h 171"/>
                  <a:gd name="T6" fmla="*/ 189 w 326"/>
                  <a:gd name="T7" fmla="*/ 13 h 171"/>
                  <a:gd name="T8" fmla="*/ 179 w 326"/>
                  <a:gd name="T9" fmla="*/ 64 h 171"/>
                  <a:gd name="T10" fmla="*/ 140 w 326"/>
                  <a:gd name="T11" fmla="*/ 0 h 171"/>
                  <a:gd name="T12" fmla="*/ 0 w 326"/>
                  <a:gd name="T13" fmla="*/ 92 h 171"/>
                  <a:gd name="T14" fmla="*/ 326 w 326"/>
                  <a:gd name="T15" fmla="*/ 171 h 171"/>
                  <a:gd name="T16" fmla="*/ 326 w 326"/>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71">
                    <a:moveTo>
                      <a:pt x="326" y="131"/>
                    </a:moveTo>
                    <a:lnTo>
                      <a:pt x="246" y="54"/>
                    </a:lnTo>
                    <a:lnTo>
                      <a:pt x="237" y="94"/>
                    </a:lnTo>
                    <a:lnTo>
                      <a:pt x="189" y="13"/>
                    </a:lnTo>
                    <a:lnTo>
                      <a:pt x="179" y="64"/>
                    </a:lnTo>
                    <a:lnTo>
                      <a:pt x="140" y="0"/>
                    </a:lnTo>
                    <a:lnTo>
                      <a:pt x="0" y="92"/>
                    </a:lnTo>
                    <a:lnTo>
                      <a:pt x="326" y="171"/>
                    </a:lnTo>
                    <a:lnTo>
                      <a:pt x="326"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5" name="Freeform 198"/>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6" name="Freeform 199"/>
              <p:cNvSpPr>
                <a:spLocks/>
              </p:cNvSpPr>
              <p:nvPr/>
            </p:nvSpPr>
            <p:spPr bwMode="auto">
              <a:xfrm>
                <a:off x="4595" y="3147"/>
                <a:ext cx="326" cy="156"/>
              </a:xfrm>
              <a:custGeom>
                <a:avLst/>
                <a:gdLst>
                  <a:gd name="T0" fmla="*/ 310 w 326"/>
                  <a:gd name="T1" fmla="*/ 112 h 156"/>
                  <a:gd name="T2" fmla="*/ 207 w 326"/>
                  <a:gd name="T3" fmla="*/ 146 h 156"/>
                  <a:gd name="T4" fmla="*/ 216 w 326"/>
                  <a:gd name="T5" fmla="*/ 105 h 156"/>
                  <a:gd name="T6" fmla="*/ 138 w 326"/>
                  <a:gd name="T7" fmla="*/ 156 h 156"/>
                  <a:gd name="T8" fmla="*/ 150 w 326"/>
                  <a:gd name="T9" fmla="*/ 105 h 156"/>
                  <a:gd name="T10" fmla="*/ 88 w 326"/>
                  <a:gd name="T11" fmla="*/ 146 h 156"/>
                  <a:gd name="T12" fmla="*/ 0 w 326"/>
                  <a:gd name="T13" fmla="*/ 0 h 156"/>
                  <a:gd name="T14" fmla="*/ 326 w 326"/>
                  <a:gd name="T15" fmla="*/ 79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6"/>
                    </a:lnTo>
                    <a:lnTo>
                      <a:pt x="216" y="105"/>
                    </a:lnTo>
                    <a:lnTo>
                      <a:pt x="138" y="156"/>
                    </a:lnTo>
                    <a:lnTo>
                      <a:pt x="150" y="105"/>
                    </a:lnTo>
                    <a:lnTo>
                      <a:pt x="88" y="146"/>
                    </a:lnTo>
                    <a:lnTo>
                      <a:pt x="0" y="0"/>
                    </a:lnTo>
                    <a:lnTo>
                      <a:pt x="326" y="79"/>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7" name="Freeform 200"/>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8" name="Freeform 201"/>
              <p:cNvSpPr>
                <a:spLocks/>
              </p:cNvSpPr>
              <p:nvPr/>
            </p:nvSpPr>
            <p:spPr bwMode="auto">
              <a:xfrm>
                <a:off x="4719" y="2927"/>
                <a:ext cx="202" cy="272"/>
              </a:xfrm>
              <a:custGeom>
                <a:avLst/>
                <a:gdLst>
                  <a:gd name="T0" fmla="*/ 177 w 202"/>
                  <a:gd name="T1" fmla="*/ 135 h 272"/>
                  <a:gd name="T2" fmla="*/ 154 w 202"/>
                  <a:gd name="T3" fmla="*/ 154 h 272"/>
                  <a:gd name="T4" fmla="*/ 161 w 202"/>
                  <a:gd name="T5" fmla="*/ 85 h 272"/>
                  <a:gd name="T6" fmla="*/ 133 w 202"/>
                  <a:gd name="T7" fmla="*/ 107 h 272"/>
                  <a:gd name="T8" fmla="*/ 140 w 202"/>
                  <a:gd name="T9" fmla="*/ 53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7"/>
                    </a:lnTo>
                    <a:lnTo>
                      <a:pt x="140" y="53"/>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9" name="Freeform 202"/>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0" name="Freeform 203"/>
              <p:cNvSpPr>
                <a:spLocks/>
              </p:cNvSpPr>
              <p:nvPr/>
            </p:nvSpPr>
            <p:spPr bwMode="auto">
              <a:xfrm>
                <a:off x="4719" y="2927"/>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1" name="Freeform 204"/>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1" name="Group 406"/>
            <p:cNvGrpSpPr>
              <a:grpSpLocks/>
            </p:cNvGrpSpPr>
            <p:nvPr/>
          </p:nvGrpSpPr>
          <p:grpSpPr bwMode="auto">
            <a:xfrm>
              <a:off x="16" y="2813"/>
              <a:ext cx="5235" cy="1032"/>
              <a:chOff x="16" y="2813"/>
              <a:chExt cx="5235" cy="1032"/>
            </a:xfrm>
          </p:grpSpPr>
          <p:sp>
            <p:nvSpPr>
              <p:cNvPr id="292" name="Freeform 206"/>
              <p:cNvSpPr>
                <a:spLocks/>
              </p:cNvSpPr>
              <p:nvPr/>
            </p:nvSpPr>
            <p:spPr bwMode="auto">
              <a:xfrm>
                <a:off x="4926" y="2828"/>
                <a:ext cx="98" cy="416"/>
              </a:xfrm>
              <a:custGeom>
                <a:avLst/>
                <a:gdLst>
                  <a:gd name="T0" fmla="*/ 75 w 98"/>
                  <a:gd name="T1" fmla="*/ 266 h 416"/>
                  <a:gd name="T2" fmla="*/ 39 w 98"/>
                  <a:gd name="T3" fmla="*/ 266 h 416"/>
                  <a:gd name="T4" fmla="*/ 96 w 98"/>
                  <a:gd name="T5" fmla="*/ 208 h 416"/>
                  <a:gd name="T6" fmla="*/ 53 w 98"/>
                  <a:gd name="T7" fmla="*/ 208 h 416"/>
                  <a:gd name="T8" fmla="*/ 98 w 98"/>
                  <a:gd name="T9" fmla="*/ 161 h 416"/>
                  <a:gd name="T10" fmla="*/ 6 w 98"/>
                  <a:gd name="T11" fmla="*/ 0 h 416"/>
                  <a:gd name="T12" fmla="*/ 0 w 98"/>
                  <a:gd name="T13" fmla="*/ 416 h 416"/>
                  <a:gd name="T14" fmla="*/ 75 w 98"/>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6">
                    <a:moveTo>
                      <a:pt x="75" y="266"/>
                    </a:moveTo>
                    <a:lnTo>
                      <a:pt x="39" y="266"/>
                    </a:lnTo>
                    <a:lnTo>
                      <a:pt x="96" y="208"/>
                    </a:lnTo>
                    <a:lnTo>
                      <a:pt x="53" y="208"/>
                    </a:lnTo>
                    <a:lnTo>
                      <a:pt x="98" y="161"/>
                    </a:lnTo>
                    <a:lnTo>
                      <a:pt x="6" y="0"/>
                    </a:lnTo>
                    <a:lnTo>
                      <a:pt x="0" y="416"/>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3" name="Freeform 207"/>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4" name="Freeform 208"/>
              <p:cNvSpPr>
                <a:spLocks/>
              </p:cNvSpPr>
              <p:nvPr/>
            </p:nvSpPr>
            <p:spPr bwMode="auto">
              <a:xfrm>
                <a:off x="4823" y="2828"/>
                <a:ext cx="109" cy="416"/>
              </a:xfrm>
              <a:custGeom>
                <a:avLst/>
                <a:gdLst>
                  <a:gd name="T0" fmla="*/ 22 w 109"/>
                  <a:gd name="T1" fmla="*/ 266 h 416"/>
                  <a:gd name="T2" fmla="*/ 57 w 109"/>
                  <a:gd name="T3" fmla="*/ 266 h 416"/>
                  <a:gd name="T4" fmla="*/ 2 w 109"/>
                  <a:gd name="T5" fmla="*/ 206 h 416"/>
                  <a:gd name="T6" fmla="*/ 45 w 109"/>
                  <a:gd name="T7" fmla="*/ 206 h 416"/>
                  <a:gd name="T8" fmla="*/ 0 w 109"/>
                  <a:gd name="T9" fmla="*/ 159 h 416"/>
                  <a:gd name="T10" fmla="*/ 109 w 109"/>
                  <a:gd name="T11" fmla="*/ 0 h 416"/>
                  <a:gd name="T12" fmla="*/ 103 w 109"/>
                  <a:gd name="T13" fmla="*/ 416 h 416"/>
                  <a:gd name="T14" fmla="*/ 22 w 109"/>
                  <a:gd name="T15" fmla="*/ 266 h 4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6">
                    <a:moveTo>
                      <a:pt x="22" y="266"/>
                    </a:moveTo>
                    <a:lnTo>
                      <a:pt x="57" y="266"/>
                    </a:lnTo>
                    <a:lnTo>
                      <a:pt x="2" y="206"/>
                    </a:lnTo>
                    <a:lnTo>
                      <a:pt x="45" y="206"/>
                    </a:lnTo>
                    <a:lnTo>
                      <a:pt x="0" y="159"/>
                    </a:lnTo>
                    <a:lnTo>
                      <a:pt x="109" y="0"/>
                    </a:lnTo>
                    <a:lnTo>
                      <a:pt x="103" y="416"/>
                    </a:lnTo>
                    <a:lnTo>
                      <a:pt x="22"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5" name="Freeform 209"/>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6" name="Freeform 210"/>
              <p:cNvSpPr>
                <a:spLocks/>
              </p:cNvSpPr>
              <p:nvPr/>
            </p:nvSpPr>
            <p:spPr bwMode="auto">
              <a:xfrm>
                <a:off x="4924" y="3055"/>
                <a:ext cx="327" cy="171"/>
              </a:xfrm>
              <a:custGeom>
                <a:avLst/>
                <a:gdLst>
                  <a:gd name="T0" fmla="*/ 2 w 327"/>
                  <a:gd name="T1" fmla="*/ 131 h 171"/>
                  <a:gd name="T2" fmla="*/ 80 w 327"/>
                  <a:gd name="T3" fmla="*/ 54 h 171"/>
                  <a:gd name="T4" fmla="*/ 89 w 327"/>
                  <a:gd name="T5" fmla="*/ 94 h 171"/>
                  <a:gd name="T6" fmla="*/ 137 w 327"/>
                  <a:gd name="T7" fmla="*/ 13 h 171"/>
                  <a:gd name="T8" fmla="*/ 149 w 327"/>
                  <a:gd name="T9" fmla="*/ 64 h 171"/>
                  <a:gd name="T10" fmla="*/ 187 w 327"/>
                  <a:gd name="T11" fmla="*/ 0 h 171"/>
                  <a:gd name="T12" fmla="*/ 327 w 327"/>
                  <a:gd name="T13" fmla="*/ 92 h 171"/>
                  <a:gd name="T14" fmla="*/ 0 w 327"/>
                  <a:gd name="T15" fmla="*/ 171 h 171"/>
                  <a:gd name="T16" fmla="*/ 2 w 327"/>
                  <a:gd name="T17" fmla="*/ 13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71">
                    <a:moveTo>
                      <a:pt x="2" y="131"/>
                    </a:moveTo>
                    <a:lnTo>
                      <a:pt x="80" y="54"/>
                    </a:lnTo>
                    <a:lnTo>
                      <a:pt x="89" y="94"/>
                    </a:lnTo>
                    <a:lnTo>
                      <a:pt x="137" y="13"/>
                    </a:lnTo>
                    <a:lnTo>
                      <a:pt x="149" y="64"/>
                    </a:lnTo>
                    <a:lnTo>
                      <a:pt x="187" y="0"/>
                    </a:lnTo>
                    <a:lnTo>
                      <a:pt x="327" y="92"/>
                    </a:lnTo>
                    <a:lnTo>
                      <a:pt x="0" y="171"/>
                    </a:lnTo>
                    <a:lnTo>
                      <a:pt x="2" y="131"/>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7" name="Freeform 211"/>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8" name="Freeform 212"/>
              <p:cNvSpPr>
                <a:spLocks/>
              </p:cNvSpPr>
              <p:nvPr/>
            </p:nvSpPr>
            <p:spPr bwMode="auto">
              <a:xfrm>
                <a:off x="4924" y="3147"/>
                <a:ext cx="327" cy="156"/>
              </a:xfrm>
              <a:custGeom>
                <a:avLst/>
                <a:gdLst>
                  <a:gd name="T0" fmla="*/ 18 w 327"/>
                  <a:gd name="T1" fmla="*/ 112 h 156"/>
                  <a:gd name="T2" fmla="*/ 121 w 327"/>
                  <a:gd name="T3" fmla="*/ 146 h 156"/>
                  <a:gd name="T4" fmla="*/ 112 w 327"/>
                  <a:gd name="T5" fmla="*/ 105 h 156"/>
                  <a:gd name="T6" fmla="*/ 188 w 327"/>
                  <a:gd name="T7" fmla="*/ 156 h 156"/>
                  <a:gd name="T8" fmla="*/ 178 w 327"/>
                  <a:gd name="T9" fmla="*/ 105 h 156"/>
                  <a:gd name="T10" fmla="*/ 238 w 327"/>
                  <a:gd name="T11" fmla="*/ 146 h 156"/>
                  <a:gd name="T12" fmla="*/ 327 w 327"/>
                  <a:gd name="T13" fmla="*/ 0 h 156"/>
                  <a:gd name="T14" fmla="*/ 0 w 327"/>
                  <a:gd name="T15" fmla="*/ 79 h 156"/>
                  <a:gd name="T16" fmla="*/ 18 w 327"/>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156">
                    <a:moveTo>
                      <a:pt x="18" y="112"/>
                    </a:moveTo>
                    <a:lnTo>
                      <a:pt x="121" y="146"/>
                    </a:lnTo>
                    <a:lnTo>
                      <a:pt x="112" y="105"/>
                    </a:lnTo>
                    <a:lnTo>
                      <a:pt x="188" y="156"/>
                    </a:lnTo>
                    <a:lnTo>
                      <a:pt x="178" y="105"/>
                    </a:lnTo>
                    <a:lnTo>
                      <a:pt x="238" y="146"/>
                    </a:lnTo>
                    <a:lnTo>
                      <a:pt x="327" y="0"/>
                    </a:lnTo>
                    <a:lnTo>
                      <a:pt x="0" y="79"/>
                    </a:lnTo>
                    <a:lnTo>
                      <a:pt x="18"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9" name="Freeform 213"/>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0" name="Freeform 214"/>
              <p:cNvSpPr>
                <a:spLocks/>
              </p:cNvSpPr>
              <p:nvPr/>
            </p:nvSpPr>
            <p:spPr bwMode="auto">
              <a:xfrm>
                <a:off x="4926" y="2927"/>
                <a:ext cx="204" cy="272"/>
              </a:xfrm>
              <a:custGeom>
                <a:avLst/>
                <a:gdLst>
                  <a:gd name="T0" fmla="*/ 27 w 204"/>
                  <a:gd name="T1" fmla="*/ 135 h 272"/>
                  <a:gd name="T2" fmla="*/ 50 w 204"/>
                  <a:gd name="T3" fmla="*/ 154 h 272"/>
                  <a:gd name="T4" fmla="*/ 43 w 204"/>
                  <a:gd name="T5" fmla="*/ 85 h 272"/>
                  <a:gd name="T6" fmla="*/ 69 w 204"/>
                  <a:gd name="T7" fmla="*/ 107 h 272"/>
                  <a:gd name="T8" fmla="*/ 64 w 204"/>
                  <a:gd name="T9" fmla="*/ 53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69" y="107"/>
                    </a:lnTo>
                    <a:lnTo>
                      <a:pt x="64" y="53"/>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1" name="Freeform 215"/>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2" name="Freeform 216"/>
              <p:cNvSpPr>
                <a:spLocks/>
              </p:cNvSpPr>
              <p:nvPr/>
            </p:nvSpPr>
            <p:spPr bwMode="auto">
              <a:xfrm>
                <a:off x="4926" y="2927"/>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3" name="Oval 217"/>
              <p:cNvSpPr>
                <a:spLocks noChangeArrowheads="1"/>
              </p:cNvSpPr>
              <p:nvPr/>
            </p:nvSpPr>
            <p:spPr bwMode="auto">
              <a:xfrm>
                <a:off x="4848" y="3192"/>
                <a:ext cx="68" cy="73"/>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4" name="Oval 218"/>
              <p:cNvSpPr>
                <a:spLocks noChangeArrowheads="1"/>
              </p:cNvSpPr>
              <p:nvPr/>
            </p:nvSpPr>
            <p:spPr bwMode="auto">
              <a:xfrm>
                <a:off x="4870" y="3239"/>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5" name="Oval 219"/>
              <p:cNvSpPr>
                <a:spLocks noChangeArrowheads="1"/>
              </p:cNvSpPr>
              <p:nvPr/>
            </p:nvSpPr>
            <p:spPr bwMode="auto">
              <a:xfrm>
                <a:off x="4905" y="3184"/>
                <a:ext cx="67" cy="74"/>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6" name="Oval 220"/>
              <p:cNvSpPr>
                <a:spLocks noChangeArrowheads="1"/>
              </p:cNvSpPr>
              <p:nvPr/>
            </p:nvSpPr>
            <p:spPr bwMode="auto">
              <a:xfrm>
                <a:off x="4926" y="3224"/>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7" name="Freeform 221"/>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close/>
                    <a:moveTo>
                      <a:pt x="8" y="0"/>
                    </a:moveTo>
                    <a:lnTo>
                      <a:pt x="8" y="0"/>
                    </a:lnTo>
                    <a:lnTo>
                      <a:pt x="8" y="15"/>
                    </a:lnTo>
                    <a:lnTo>
                      <a:pt x="8"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8" name="Freeform 222"/>
              <p:cNvSpPr>
                <a:spLocks noEditPoints="1"/>
              </p:cNvSpPr>
              <p:nvPr/>
            </p:nvSpPr>
            <p:spPr bwMode="auto">
              <a:xfrm>
                <a:off x="4987" y="3019"/>
                <a:ext cx="8" cy="15"/>
              </a:xfrm>
              <a:custGeom>
                <a:avLst/>
                <a:gdLst>
                  <a:gd name="T0" fmla="*/ 1 w 8"/>
                  <a:gd name="T1" fmla="*/ 6 h 15"/>
                  <a:gd name="T2" fmla="*/ 0 w 8"/>
                  <a:gd name="T3" fmla="*/ 8 h 15"/>
                  <a:gd name="T4" fmla="*/ 0 w 8"/>
                  <a:gd name="T5" fmla="*/ 8 h 15"/>
                  <a:gd name="T6" fmla="*/ 1 w 8"/>
                  <a:gd name="T7" fmla="*/ 6 h 15"/>
                  <a:gd name="T8" fmla="*/ 8 w 8"/>
                  <a:gd name="T9" fmla="*/ 0 h 15"/>
                  <a:gd name="T10" fmla="*/ 8 w 8"/>
                  <a:gd name="T11" fmla="*/ 0 h 15"/>
                  <a:gd name="T12" fmla="*/ 8 w 8"/>
                  <a:gd name="T13" fmla="*/ 15 h 15"/>
                  <a:gd name="T14" fmla="*/ 8 w 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5">
                    <a:moveTo>
                      <a:pt x="1" y="6"/>
                    </a:moveTo>
                    <a:lnTo>
                      <a:pt x="0" y="8"/>
                    </a:lnTo>
                    <a:lnTo>
                      <a:pt x="0" y="8"/>
                    </a:lnTo>
                    <a:lnTo>
                      <a:pt x="1" y="6"/>
                    </a:lnTo>
                    <a:moveTo>
                      <a:pt x="8" y="0"/>
                    </a:moveTo>
                    <a:lnTo>
                      <a:pt x="8" y="0"/>
                    </a:lnTo>
                    <a:lnTo>
                      <a:pt x="8" y="15"/>
                    </a:lnTo>
                    <a:lnTo>
                      <a:pt x="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9" name="Freeform 223"/>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0" name="Freeform 224"/>
              <p:cNvSpPr>
                <a:spLocks/>
              </p:cNvSpPr>
              <p:nvPr/>
            </p:nvSpPr>
            <p:spPr bwMode="auto">
              <a:xfrm>
                <a:off x="4928" y="2828"/>
                <a:ext cx="85" cy="356"/>
              </a:xfrm>
              <a:custGeom>
                <a:avLst/>
                <a:gdLst>
                  <a:gd name="T0" fmla="*/ 4 w 85"/>
                  <a:gd name="T1" fmla="*/ 0 h 356"/>
                  <a:gd name="T2" fmla="*/ 0 w 85"/>
                  <a:gd name="T3" fmla="*/ 356 h 356"/>
                  <a:gd name="T4" fmla="*/ 2 w 85"/>
                  <a:gd name="T5" fmla="*/ 353 h 356"/>
                  <a:gd name="T6" fmla="*/ 25 w 85"/>
                  <a:gd name="T7" fmla="*/ 234 h 356"/>
                  <a:gd name="T8" fmla="*/ 48 w 85"/>
                  <a:gd name="T9" fmla="*/ 253 h 356"/>
                  <a:gd name="T10" fmla="*/ 41 w 85"/>
                  <a:gd name="T11" fmla="*/ 184 h 356"/>
                  <a:gd name="T12" fmla="*/ 59 w 85"/>
                  <a:gd name="T13" fmla="*/ 199 h 356"/>
                  <a:gd name="T14" fmla="*/ 60 w 85"/>
                  <a:gd name="T15" fmla="*/ 197 h 356"/>
                  <a:gd name="T16" fmla="*/ 67 w 85"/>
                  <a:gd name="T17" fmla="*/ 191 h 356"/>
                  <a:gd name="T18" fmla="*/ 67 w 85"/>
                  <a:gd name="T19" fmla="*/ 191 h 356"/>
                  <a:gd name="T20" fmla="*/ 67 w 85"/>
                  <a:gd name="T21" fmla="*/ 191 h 356"/>
                  <a:gd name="T22" fmla="*/ 62 w 85"/>
                  <a:gd name="T23" fmla="*/ 152 h 356"/>
                  <a:gd name="T24" fmla="*/ 85 w 85"/>
                  <a:gd name="T25" fmla="*/ 144 h 356"/>
                  <a:gd name="T26" fmla="*/ 4 w 85"/>
                  <a:gd name="T2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5" h="356">
                    <a:moveTo>
                      <a:pt x="4" y="0"/>
                    </a:moveTo>
                    <a:lnTo>
                      <a:pt x="0" y="356"/>
                    </a:lnTo>
                    <a:lnTo>
                      <a:pt x="2" y="353"/>
                    </a:lnTo>
                    <a:lnTo>
                      <a:pt x="25" y="234"/>
                    </a:lnTo>
                    <a:lnTo>
                      <a:pt x="48" y="253"/>
                    </a:lnTo>
                    <a:lnTo>
                      <a:pt x="41" y="184"/>
                    </a:lnTo>
                    <a:lnTo>
                      <a:pt x="59" y="199"/>
                    </a:lnTo>
                    <a:lnTo>
                      <a:pt x="60" y="197"/>
                    </a:lnTo>
                    <a:lnTo>
                      <a:pt x="67" y="191"/>
                    </a:lnTo>
                    <a:lnTo>
                      <a:pt x="67" y="191"/>
                    </a:lnTo>
                    <a:lnTo>
                      <a:pt x="67" y="191"/>
                    </a:lnTo>
                    <a:lnTo>
                      <a:pt x="62" y="152"/>
                    </a:lnTo>
                    <a:lnTo>
                      <a:pt x="85" y="144"/>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1" name="Freeform 225"/>
              <p:cNvSpPr>
                <a:spLocks/>
              </p:cNvSpPr>
              <p:nvPr/>
            </p:nvSpPr>
            <p:spPr bwMode="auto">
              <a:xfrm>
                <a:off x="4924" y="2828"/>
                <a:ext cx="8" cy="360"/>
              </a:xfrm>
              <a:custGeom>
                <a:avLst/>
                <a:gdLst>
                  <a:gd name="T0" fmla="*/ 4 w 4"/>
                  <a:gd name="T1" fmla="*/ 0 h 192"/>
                  <a:gd name="T2" fmla="*/ 4 w 4"/>
                  <a:gd name="T3" fmla="*/ 0 h 192"/>
                  <a:gd name="T4" fmla="*/ 0 w 4"/>
                  <a:gd name="T5" fmla="*/ 6 h 192"/>
                  <a:gd name="T6" fmla="*/ 0 w 4"/>
                  <a:gd name="T7" fmla="*/ 192 h 192"/>
                  <a:gd name="T8" fmla="*/ 1 w 4"/>
                  <a:gd name="T9" fmla="*/ 192 h 192"/>
                  <a:gd name="T10" fmla="*/ 1 w 4"/>
                  <a:gd name="T11" fmla="*/ 191 h 192"/>
                  <a:gd name="T12" fmla="*/ 2 w 4"/>
                  <a:gd name="T13" fmla="*/ 190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6"/>
                      <a:pt x="0" y="6"/>
                      <a:pt x="0" y="6"/>
                    </a:cubicBezTo>
                    <a:cubicBezTo>
                      <a:pt x="0" y="192"/>
                      <a:pt x="0" y="192"/>
                      <a:pt x="0" y="192"/>
                    </a:cubicBezTo>
                    <a:cubicBezTo>
                      <a:pt x="0" y="192"/>
                      <a:pt x="0" y="192"/>
                      <a:pt x="1" y="192"/>
                    </a:cubicBezTo>
                    <a:cubicBezTo>
                      <a:pt x="1" y="191"/>
                      <a:pt x="1" y="191"/>
                      <a:pt x="1" y="191"/>
                    </a:cubicBezTo>
                    <a:cubicBezTo>
                      <a:pt x="2" y="190"/>
                      <a:pt x="2" y="190"/>
                      <a:pt x="2" y="190"/>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2" name="Freeform 226"/>
              <p:cNvSpPr>
                <a:spLocks/>
              </p:cNvSpPr>
              <p:nvPr/>
            </p:nvSpPr>
            <p:spPr bwMode="auto">
              <a:xfrm>
                <a:off x="4926" y="3181"/>
                <a:ext cx="4" cy="7"/>
              </a:xfrm>
              <a:custGeom>
                <a:avLst/>
                <a:gdLst>
                  <a:gd name="T0" fmla="*/ 2 w 2"/>
                  <a:gd name="T1" fmla="*/ 0 h 4"/>
                  <a:gd name="T2" fmla="*/ 1 w 2"/>
                  <a:gd name="T3" fmla="*/ 2 h 4"/>
                  <a:gd name="T4" fmla="*/ 0 w 2"/>
                  <a:gd name="T5" fmla="*/ 3 h 4"/>
                  <a:gd name="T6" fmla="*/ 0 w 2"/>
                  <a:gd name="T7" fmla="*/ 4 h 4"/>
                  <a:gd name="T8" fmla="*/ 2 w 2"/>
                  <a:gd name="T9" fmla="*/ 3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cubicBezTo>
                      <a:pt x="1" y="2"/>
                      <a:pt x="1" y="2"/>
                      <a:pt x="1" y="2"/>
                    </a:cubicBezTo>
                    <a:cubicBezTo>
                      <a:pt x="0" y="3"/>
                      <a:pt x="0" y="3"/>
                      <a:pt x="0" y="3"/>
                    </a:cubicBezTo>
                    <a:cubicBezTo>
                      <a:pt x="0" y="4"/>
                      <a:pt x="0" y="4"/>
                      <a:pt x="0" y="4"/>
                    </a:cubicBezTo>
                    <a:cubicBezTo>
                      <a:pt x="0" y="4"/>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3" name="Freeform 227"/>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close/>
                    <a:moveTo>
                      <a:pt x="18" y="167"/>
                    </a:moveTo>
                    <a:lnTo>
                      <a:pt x="0" y="169"/>
                    </a:lnTo>
                    <a:lnTo>
                      <a:pt x="18" y="167"/>
                    </a:lnTo>
                    <a:lnTo>
                      <a:pt x="16" y="169"/>
                    </a:lnTo>
                    <a:lnTo>
                      <a:pt x="18" y="167"/>
                    </a:lnTo>
                    <a:close/>
                    <a:moveTo>
                      <a:pt x="60" y="0"/>
                    </a:moveTo>
                    <a:lnTo>
                      <a:pt x="53" y="135"/>
                    </a:lnTo>
                    <a:lnTo>
                      <a:pt x="140" y="194"/>
                    </a:lnTo>
                    <a:lnTo>
                      <a:pt x="53" y="135"/>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4" name="Freeform 228"/>
              <p:cNvSpPr>
                <a:spLocks noEditPoints="1"/>
              </p:cNvSpPr>
              <p:nvPr/>
            </p:nvSpPr>
            <p:spPr bwMode="auto">
              <a:xfrm>
                <a:off x="5070" y="2927"/>
                <a:ext cx="140" cy="194"/>
              </a:xfrm>
              <a:custGeom>
                <a:avLst/>
                <a:gdLst>
                  <a:gd name="T0" fmla="*/ 0 w 140"/>
                  <a:gd name="T1" fmla="*/ 169 h 194"/>
                  <a:gd name="T2" fmla="*/ 0 w 140"/>
                  <a:gd name="T3" fmla="*/ 169 h 194"/>
                  <a:gd name="T4" fmla="*/ 10 w 140"/>
                  <a:gd name="T5" fmla="*/ 179 h 194"/>
                  <a:gd name="T6" fmla="*/ 10 w 140"/>
                  <a:gd name="T7" fmla="*/ 179 h 194"/>
                  <a:gd name="T8" fmla="*/ 0 w 140"/>
                  <a:gd name="T9" fmla="*/ 169 h 194"/>
                  <a:gd name="T10" fmla="*/ 18 w 140"/>
                  <a:gd name="T11" fmla="*/ 167 h 194"/>
                  <a:gd name="T12" fmla="*/ 0 w 140"/>
                  <a:gd name="T13" fmla="*/ 169 h 194"/>
                  <a:gd name="T14" fmla="*/ 18 w 140"/>
                  <a:gd name="T15" fmla="*/ 167 h 194"/>
                  <a:gd name="T16" fmla="*/ 16 w 140"/>
                  <a:gd name="T17" fmla="*/ 169 h 194"/>
                  <a:gd name="T18" fmla="*/ 18 w 140"/>
                  <a:gd name="T19" fmla="*/ 167 h 194"/>
                  <a:gd name="T20" fmla="*/ 60 w 140"/>
                  <a:gd name="T21" fmla="*/ 0 h 194"/>
                  <a:gd name="T22" fmla="*/ 53 w 140"/>
                  <a:gd name="T23" fmla="*/ 135 h 194"/>
                  <a:gd name="T24" fmla="*/ 140 w 140"/>
                  <a:gd name="T25" fmla="*/ 194 h 194"/>
                  <a:gd name="T26" fmla="*/ 53 w 140"/>
                  <a:gd name="T27" fmla="*/ 135 h 194"/>
                  <a:gd name="T28" fmla="*/ 60 w 140"/>
                  <a:gd name="T29" fmla="*/ 0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0" h="194">
                    <a:moveTo>
                      <a:pt x="0" y="169"/>
                    </a:moveTo>
                    <a:lnTo>
                      <a:pt x="0" y="169"/>
                    </a:lnTo>
                    <a:lnTo>
                      <a:pt x="10" y="179"/>
                    </a:lnTo>
                    <a:lnTo>
                      <a:pt x="10" y="179"/>
                    </a:lnTo>
                    <a:lnTo>
                      <a:pt x="0" y="169"/>
                    </a:lnTo>
                    <a:moveTo>
                      <a:pt x="18" y="167"/>
                    </a:moveTo>
                    <a:lnTo>
                      <a:pt x="0" y="169"/>
                    </a:lnTo>
                    <a:lnTo>
                      <a:pt x="18" y="167"/>
                    </a:lnTo>
                    <a:lnTo>
                      <a:pt x="16" y="169"/>
                    </a:lnTo>
                    <a:lnTo>
                      <a:pt x="18" y="167"/>
                    </a:lnTo>
                    <a:moveTo>
                      <a:pt x="60" y="0"/>
                    </a:moveTo>
                    <a:lnTo>
                      <a:pt x="53" y="135"/>
                    </a:lnTo>
                    <a:lnTo>
                      <a:pt x="140" y="194"/>
                    </a:lnTo>
                    <a:lnTo>
                      <a:pt x="53" y="135"/>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5" name="Freeform 229"/>
              <p:cNvSpPr>
                <a:spLocks/>
              </p:cNvSpPr>
              <p:nvPr/>
            </p:nvSpPr>
            <p:spPr bwMode="auto">
              <a:xfrm>
                <a:off x="4953" y="3062"/>
                <a:ext cx="298" cy="152"/>
              </a:xfrm>
              <a:custGeom>
                <a:avLst/>
                <a:gdLst>
                  <a:gd name="T0" fmla="*/ 96 w 168"/>
                  <a:gd name="T1" fmla="*/ 0 h 81"/>
                  <a:gd name="T2" fmla="*/ 95 w 168"/>
                  <a:gd name="T3" fmla="*/ 15 h 81"/>
                  <a:gd name="T4" fmla="*/ 76 w 168"/>
                  <a:gd name="T5" fmla="*/ 17 h 81"/>
                  <a:gd name="T6" fmla="*/ 75 w 168"/>
                  <a:gd name="T7" fmla="*/ 18 h 81"/>
                  <a:gd name="T8" fmla="*/ 72 w 168"/>
                  <a:gd name="T9" fmla="*/ 23 h 81"/>
                  <a:gd name="T10" fmla="*/ 72 w 168"/>
                  <a:gd name="T11" fmla="*/ 23 h 81"/>
                  <a:gd name="T12" fmla="*/ 72 w 168"/>
                  <a:gd name="T13" fmla="*/ 23 h 81"/>
                  <a:gd name="T14" fmla="*/ 82 w 168"/>
                  <a:gd name="T15" fmla="*/ 31 h 81"/>
                  <a:gd name="T16" fmla="*/ 45 w 168"/>
                  <a:gd name="T17" fmla="*/ 35 h 81"/>
                  <a:gd name="T18" fmla="*/ 57 w 168"/>
                  <a:gd name="T19" fmla="*/ 45 h 81"/>
                  <a:gd name="T20" fmla="*/ 0 w 168"/>
                  <a:gd name="T21" fmla="*/ 67 h 81"/>
                  <a:gd name="T22" fmla="*/ 11 w 168"/>
                  <a:gd name="T23" fmla="*/ 81 h 81"/>
                  <a:gd name="T24" fmla="*/ 168 w 168"/>
                  <a:gd name="T25" fmla="*/ 45 h 81"/>
                  <a:gd name="T26" fmla="*/ 145 w 168"/>
                  <a:gd name="T27" fmla="*/ 31 h 81"/>
                  <a:gd name="T28" fmla="*/ 96 w 168"/>
                  <a:gd name="T29"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8" h="81">
                    <a:moveTo>
                      <a:pt x="96" y="0"/>
                    </a:moveTo>
                    <a:cubicBezTo>
                      <a:pt x="95" y="15"/>
                      <a:pt x="95" y="15"/>
                      <a:pt x="95" y="15"/>
                    </a:cubicBezTo>
                    <a:cubicBezTo>
                      <a:pt x="76" y="17"/>
                      <a:pt x="76" y="17"/>
                      <a:pt x="76" y="17"/>
                    </a:cubicBezTo>
                    <a:cubicBezTo>
                      <a:pt x="75" y="18"/>
                      <a:pt x="75" y="18"/>
                      <a:pt x="75" y="18"/>
                    </a:cubicBezTo>
                    <a:cubicBezTo>
                      <a:pt x="72" y="23"/>
                      <a:pt x="72" y="23"/>
                      <a:pt x="72" y="23"/>
                    </a:cubicBezTo>
                    <a:cubicBezTo>
                      <a:pt x="72" y="23"/>
                      <a:pt x="72" y="23"/>
                      <a:pt x="72" y="23"/>
                    </a:cubicBezTo>
                    <a:cubicBezTo>
                      <a:pt x="72" y="23"/>
                      <a:pt x="72" y="23"/>
                      <a:pt x="72" y="23"/>
                    </a:cubicBezTo>
                    <a:cubicBezTo>
                      <a:pt x="82" y="31"/>
                      <a:pt x="82" y="31"/>
                      <a:pt x="82" y="31"/>
                    </a:cubicBezTo>
                    <a:cubicBezTo>
                      <a:pt x="45" y="35"/>
                      <a:pt x="45" y="35"/>
                      <a:pt x="45" y="35"/>
                    </a:cubicBezTo>
                    <a:cubicBezTo>
                      <a:pt x="57" y="45"/>
                      <a:pt x="57" y="45"/>
                      <a:pt x="57" y="45"/>
                    </a:cubicBezTo>
                    <a:cubicBezTo>
                      <a:pt x="0" y="67"/>
                      <a:pt x="0" y="67"/>
                      <a:pt x="0" y="67"/>
                    </a:cubicBezTo>
                    <a:cubicBezTo>
                      <a:pt x="6" y="70"/>
                      <a:pt x="10" y="75"/>
                      <a:pt x="11" y="81"/>
                    </a:cubicBezTo>
                    <a:cubicBezTo>
                      <a:pt x="168" y="45"/>
                      <a:pt x="168" y="45"/>
                      <a:pt x="168" y="45"/>
                    </a:cubicBezTo>
                    <a:cubicBezTo>
                      <a:pt x="145" y="31"/>
                      <a:pt x="145" y="31"/>
                      <a:pt x="145" y="31"/>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6" name="Freeform 230"/>
              <p:cNvSpPr>
                <a:spLocks/>
              </p:cNvSpPr>
              <p:nvPr/>
            </p:nvSpPr>
            <p:spPr bwMode="auto">
              <a:xfrm>
                <a:off x="4972" y="3147"/>
                <a:ext cx="279" cy="156"/>
              </a:xfrm>
              <a:custGeom>
                <a:avLst/>
                <a:gdLst>
                  <a:gd name="T0" fmla="*/ 157 w 157"/>
                  <a:gd name="T1" fmla="*/ 0 h 83"/>
                  <a:gd name="T2" fmla="*/ 0 w 157"/>
                  <a:gd name="T3" fmla="*/ 36 h 83"/>
                  <a:gd name="T4" fmla="*/ 0 w 157"/>
                  <a:gd name="T5" fmla="*/ 40 h 83"/>
                  <a:gd name="T6" fmla="*/ 0 w 157"/>
                  <a:gd name="T7" fmla="*/ 42 h 83"/>
                  <a:gd name="T8" fmla="*/ 12 w 157"/>
                  <a:gd name="T9" fmla="*/ 60 h 83"/>
                  <a:gd name="T10" fmla="*/ 10 w 157"/>
                  <a:gd name="T11" fmla="*/ 69 h 83"/>
                  <a:gd name="T12" fmla="*/ 41 w 157"/>
                  <a:gd name="T13" fmla="*/ 78 h 83"/>
                  <a:gd name="T14" fmla="*/ 36 w 157"/>
                  <a:gd name="T15" fmla="*/ 56 h 83"/>
                  <a:gd name="T16" fmla="*/ 79 w 157"/>
                  <a:gd name="T17" fmla="*/ 83 h 83"/>
                  <a:gd name="T18" fmla="*/ 73 w 157"/>
                  <a:gd name="T19" fmla="*/ 56 h 83"/>
                  <a:gd name="T20" fmla="*/ 107 w 157"/>
                  <a:gd name="T21" fmla="*/ 78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6"/>
                      <a:pt x="0" y="36"/>
                      <a:pt x="0" y="36"/>
                    </a:cubicBezTo>
                    <a:cubicBezTo>
                      <a:pt x="0" y="37"/>
                      <a:pt x="0" y="38"/>
                      <a:pt x="0" y="40"/>
                    </a:cubicBezTo>
                    <a:cubicBezTo>
                      <a:pt x="0" y="40"/>
                      <a:pt x="0" y="41"/>
                      <a:pt x="0" y="42"/>
                    </a:cubicBezTo>
                    <a:cubicBezTo>
                      <a:pt x="7" y="45"/>
                      <a:pt x="12" y="52"/>
                      <a:pt x="12" y="60"/>
                    </a:cubicBezTo>
                    <a:cubicBezTo>
                      <a:pt x="12" y="63"/>
                      <a:pt x="12" y="66"/>
                      <a:pt x="10" y="69"/>
                    </a:cubicBezTo>
                    <a:cubicBezTo>
                      <a:pt x="41" y="78"/>
                      <a:pt x="41" y="78"/>
                      <a:pt x="41" y="78"/>
                    </a:cubicBezTo>
                    <a:cubicBezTo>
                      <a:pt x="36" y="56"/>
                      <a:pt x="36" y="56"/>
                      <a:pt x="36" y="56"/>
                    </a:cubicBezTo>
                    <a:cubicBezTo>
                      <a:pt x="79" y="83"/>
                      <a:pt x="79" y="83"/>
                      <a:pt x="79" y="83"/>
                    </a:cubicBezTo>
                    <a:cubicBezTo>
                      <a:pt x="73" y="56"/>
                      <a:pt x="73" y="56"/>
                      <a:pt x="73" y="56"/>
                    </a:cubicBezTo>
                    <a:cubicBezTo>
                      <a:pt x="107" y="78"/>
                      <a:pt x="107" y="78"/>
                      <a:pt x="107" y="78"/>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7" name="Rectangle 231"/>
              <p:cNvSpPr>
                <a:spLocks noChangeArrowheads="1"/>
              </p:cNvSpPr>
              <p:nvPr/>
            </p:nvSpPr>
            <p:spPr bwMode="auto">
              <a:xfrm>
                <a:off x="4924" y="3843"/>
                <a:ext cx="36" cy="1"/>
              </a:xfrm>
              <a:prstGeom prst="rect">
                <a:avLst/>
              </a:prstGeom>
              <a:solidFill>
                <a:srgbClr val="FFF09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8" name="Rectangle 232"/>
              <p:cNvSpPr>
                <a:spLocks noChangeArrowheads="1"/>
              </p:cNvSpPr>
              <p:nvPr/>
            </p:nvSpPr>
            <p:spPr bwMode="auto">
              <a:xfrm>
                <a:off x="4924" y="3843"/>
                <a:ext cx="36" cy="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9" name="Freeform 233"/>
              <p:cNvSpPr>
                <a:spLocks/>
              </p:cNvSpPr>
              <p:nvPr/>
            </p:nvSpPr>
            <p:spPr bwMode="auto">
              <a:xfrm>
                <a:off x="4924" y="3284"/>
                <a:ext cx="36" cy="559"/>
              </a:xfrm>
              <a:custGeom>
                <a:avLst/>
                <a:gdLst>
                  <a:gd name="T0" fmla="*/ 7 w 20"/>
                  <a:gd name="T1" fmla="*/ 0 h 298"/>
                  <a:gd name="T2" fmla="*/ 0 w 20"/>
                  <a:gd name="T3" fmla="*/ 10 h 298"/>
                  <a:gd name="T4" fmla="*/ 0 w 20"/>
                  <a:gd name="T5" fmla="*/ 298 h 298"/>
                  <a:gd name="T6" fmla="*/ 20 w 20"/>
                  <a:gd name="T7" fmla="*/ 298 h 298"/>
                  <a:gd name="T8" fmla="*/ 7 w 20"/>
                  <a:gd name="T9" fmla="*/ 1 h 298"/>
                  <a:gd name="T10" fmla="*/ 7 w 20"/>
                  <a:gd name="T11" fmla="*/ 0 h 298"/>
                </a:gdLst>
                <a:ahLst/>
                <a:cxnLst>
                  <a:cxn ang="0">
                    <a:pos x="T0" y="T1"/>
                  </a:cxn>
                  <a:cxn ang="0">
                    <a:pos x="T2" y="T3"/>
                  </a:cxn>
                  <a:cxn ang="0">
                    <a:pos x="T4" y="T5"/>
                  </a:cxn>
                  <a:cxn ang="0">
                    <a:pos x="T6" y="T7"/>
                  </a:cxn>
                  <a:cxn ang="0">
                    <a:pos x="T8" y="T9"/>
                  </a:cxn>
                  <a:cxn ang="0">
                    <a:pos x="T10" y="T11"/>
                  </a:cxn>
                </a:cxnLst>
                <a:rect l="0" t="0" r="r" b="b"/>
                <a:pathLst>
                  <a:path w="20" h="298">
                    <a:moveTo>
                      <a:pt x="7" y="0"/>
                    </a:moveTo>
                    <a:cubicBezTo>
                      <a:pt x="5" y="4"/>
                      <a:pt x="3" y="7"/>
                      <a:pt x="0" y="10"/>
                    </a:cubicBezTo>
                    <a:cubicBezTo>
                      <a:pt x="0" y="298"/>
                      <a:pt x="0" y="298"/>
                      <a:pt x="0" y="298"/>
                    </a:cubicBezTo>
                    <a:cubicBezTo>
                      <a:pt x="20" y="298"/>
                      <a:pt x="20" y="298"/>
                      <a:pt x="20" y="298"/>
                    </a:cubicBezTo>
                    <a:cubicBezTo>
                      <a:pt x="7" y="1"/>
                      <a:pt x="7" y="1"/>
                      <a:pt x="7" y="1"/>
                    </a:cubicBezTo>
                    <a:cubicBezTo>
                      <a:pt x="7" y="1"/>
                      <a:pt x="7" y="0"/>
                      <a:pt x="7"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0" name="Freeform 234"/>
              <p:cNvSpPr>
                <a:spLocks/>
              </p:cNvSpPr>
              <p:nvPr/>
            </p:nvSpPr>
            <p:spPr bwMode="auto">
              <a:xfrm>
                <a:off x="4930" y="2927"/>
                <a:ext cx="200" cy="259"/>
              </a:xfrm>
              <a:custGeom>
                <a:avLst/>
                <a:gdLst>
                  <a:gd name="T0" fmla="*/ 113 w 113"/>
                  <a:gd name="T1" fmla="*/ 0 h 138"/>
                  <a:gd name="T2" fmla="*/ 47 w 113"/>
                  <a:gd name="T3" fmla="*/ 24 h 138"/>
                  <a:gd name="T4" fmla="*/ 34 w 113"/>
                  <a:gd name="T5" fmla="*/ 28 h 138"/>
                  <a:gd name="T6" fmla="*/ 37 w 113"/>
                  <a:gd name="T7" fmla="*/ 49 h 138"/>
                  <a:gd name="T8" fmla="*/ 37 w 113"/>
                  <a:gd name="T9" fmla="*/ 57 h 138"/>
                  <a:gd name="T10" fmla="*/ 32 w 113"/>
                  <a:gd name="T11" fmla="*/ 53 h 138"/>
                  <a:gd name="T12" fmla="*/ 32 w 113"/>
                  <a:gd name="T13" fmla="*/ 53 h 138"/>
                  <a:gd name="T14" fmla="*/ 32 w 113"/>
                  <a:gd name="T15" fmla="*/ 53 h 138"/>
                  <a:gd name="T16" fmla="*/ 22 w 113"/>
                  <a:gd name="T17" fmla="*/ 45 h 138"/>
                  <a:gd name="T18" fmla="*/ 26 w 113"/>
                  <a:gd name="T19" fmla="*/ 82 h 138"/>
                  <a:gd name="T20" fmla="*/ 13 w 113"/>
                  <a:gd name="T21" fmla="*/ 72 h 138"/>
                  <a:gd name="T22" fmla="*/ 0 w 113"/>
                  <a:gd name="T23" fmla="*/ 135 h 138"/>
                  <a:gd name="T24" fmla="*/ 0 w 113"/>
                  <a:gd name="T25" fmla="*/ 138 h 138"/>
                  <a:gd name="T26" fmla="*/ 4 w 113"/>
                  <a:gd name="T27" fmla="*/ 137 h 138"/>
                  <a:gd name="T28" fmla="*/ 113 w 113"/>
                  <a:gd name="T29"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3" h="138">
                    <a:moveTo>
                      <a:pt x="113" y="0"/>
                    </a:moveTo>
                    <a:cubicBezTo>
                      <a:pt x="47" y="24"/>
                      <a:pt x="47" y="24"/>
                      <a:pt x="47" y="24"/>
                    </a:cubicBezTo>
                    <a:cubicBezTo>
                      <a:pt x="34" y="28"/>
                      <a:pt x="34" y="28"/>
                      <a:pt x="34" y="28"/>
                    </a:cubicBezTo>
                    <a:cubicBezTo>
                      <a:pt x="37" y="49"/>
                      <a:pt x="37" y="49"/>
                      <a:pt x="37" y="49"/>
                    </a:cubicBezTo>
                    <a:cubicBezTo>
                      <a:pt x="37" y="57"/>
                      <a:pt x="37" y="57"/>
                      <a:pt x="37" y="57"/>
                    </a:cubicBezTo>
                    <a:cubicBezTo>
                      <a:pt x="32" y="53"/>
                      <a:pt x="32" y="53"/>
                      <a:pt x="32" y="53"/>
                    </a:cubicBezTo>
                    <a:cubicBezTo>
                      <a:pt x="32" y="53"/>
                      <a:pt x="32" y="53"/>
                      <a:pt x="32" y="53"/>
                    </a:cubicBezTo>
                    <a:cubicBezTo>
                      <a:pt x="32" y="53"/>
                      <a:pt x="32" y="53"/>
                      <a:pt x="32" y="53"/>
                    </a:cubicBezTo>
                    <a:cubicBezTo>
                      <a:pt x="22" y="45"/>
                      <a:pt x="22" y="45"/>
                      <a:pt x="22" y="45"/>
                    </a:cubicBezTo>
                    <a:cubicBezTo>
                      <a:pt x="26" y="82"/>
                      <a:pt x="26" y="82"/>
                      <a:pt x="26" y="82"/>
                    </a:cubicBezTo>
                    <a:cubicBezTo>
                      <a:pt x="13" y="72"/>
                      <a:pt x="13" y="72"/>
                      <a:pt x="13" y="72"/>
                    </a:cubicBezTo>
                    <a:cubicBezTo>
                      <a:pt x="0" y="135"/>
                      <a:pt x="0" y="135"/>
                      <a:pt x="0" y="135"/>
                    </a:cubicBezTo>
                    <a:cubicBezTo>
                      <a:pt x="0" y="138"/>
                      <a:pt x="0" y="138"/>
                      <a:pt x="0" y="138"/>
                    </a:cubicBezTo>
                    <a:cubicBezTo>
                      <a:pt x="1" y="138"/>
                      <a:pt x="3" y="138"/>
                      <a:pt x="4" y="137"/>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1" name="Freeform 235"/>
              <p:cNvSpPr>
                <a:spLocks/>
              </p:cNvSpPr>
              <p:nvPr/>
            </p:nvSpPr>
            <p:spPr bwMode="auto">
              <a:xfrm>
                <a:off x="4937" y="2927"/>
                <a:ext cx="193" cy="261"/>
              </a:xfrm>
              <a:custGeom>
                <a:avLst/>
                <a:gdLst>
                  <a:gd name="T0" fmla="*/ 109 w 109"/>
                  <a:gd name="T1" fmla="*/ 0 h 139"/>
                  <a:gd name="T2" fmla="*/ 0 w 109"/>
                  <a:gd name="T3" fmla="*/ 137 h 139"/>
                  <a:gd name="T4" fmla="*/ 1 w 109"/>
                  <a:gd name="T5" fmla="*/ 137 h 139"/>
                  <a:gd name="T6" fmla="*/ 9 w 109"/>
                  <a:gd name="T7" fmla="*/ 139 h 139"/>
                  <a:gd name="T8" fmla="*/ 66 w 109"/>
                  <a:gd name="T9" fmla="*/ 117 h 139"/>
                  <a:gd name="T10" fmla="*/ 54 w 109"/>
                  <a:gd name="T11" fmla="*/ 107 h 139"/>
                  <a:gd name="T12" fmla="*/ 91 w 109"/>
                  <a:gd name="T13" fmla="*/ 103 h 139"/>
                  <a:gd name="T14" fmla="*/ 81 w 109"/>
                  <a:gd name="T15" fmla="*/ 95 h 139"/>
                  <a:gd name="T16" fmla="*/ 75 w 109"/>
                  <a:gd name="T17" fmla="*/ 90 h 139"/>
                  <a:gd name="T18" fmla="*/ 85 w 109"/>
                  <a:gd name="T19" fmla="*/ 89 h 139"/>
                  <a:gd name="T20" fmla="*/ 104 w 109"/>
                  <a:gd name="T21" fmla="*/ 87 h 139"/>
                  <a:gd name="T22" fmla="*/ 105 w 109"/>
                  <a:gd name="T23" fmla="*/ 72 h 139"/>
                  <a:gd name="T24" fmla="*/ 109 w 109"/>
                  <a:gd name="T25"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 h="139">
                    <a:moveTo>
                      <a:pt x="109" y="0"/>
                    </a:moveTo>
                    <a:cubicBezTo>
                      <a:pt x="0" y="137"/>
                      <a:pt x="0" y="137"/>
                      <a:pt x="0" y="137"/>
                    </a:cubicBezTo>
                    <a:cubicBezTo>
                      <a:pt x="1" y="137"/>
                      <a:pt x="1" y="137"/>
                      <a:pt x="1" y="137"/>
                    </a:cubicBezTo>
                    <a:cubicBezTo>
                      <a:pt x="4" y="137"/>
                      <a:pt x="7" y="138"/>
                      <a:pt x="9" y="139"/>
                    </a:cubicBezTo>
                    <a:cubicBezTo>
                      <a:pt x="66" y="117"/>
                      <a:pt x="66" y="117"/>
                      <a:pt x="66" y="117"/>
                    </a:cubicBezTo>
                    <a:cubicBezTo>
                      <a:pt x="54" y="107"/>
                      <a:pt x="54" y="107"/>
                      <a:pt x="54" y="107"/>
                    </a:cubicBezTo>
                    <a:cubicBezTo>
                      <a:pt x="91" y="103"/>
                      <a:pt x="91" y="103"/>
                      <a:pt x="91" y="103"/>
                    </a:cubicBezTo>
                    <a:cubicBezTo>
                      <a:pt x="81" y="95"/>
                      <a:pt x="81" y="95"/>
                      <a:pt x="81" y="95"/>
                    </a:cubicBezTo>
                    <a:cubicBezTo>
                      <a:pt x="75" y="90"/>
                      <a:pt x="75" y="90"/>
                      <a:pt x="75" y="90"/>
                    </a:cubicBezTo>
                    <a:cubicBezTo>
                      <a:pt x="85" y="89"/>
                      <a:pt x="85" y="89"/>
                      <a:pt x="85" y="89"/>
                    </a:cubicBezTo>
                    <a:cubicBezTo>
                      <a:pt x="104" y="87"/>
                      <a:pt x="104" y="87"/>
                      <a:pt x="104" y="87"/>
                    </a:cubicBezTo>
                    <a:cubicBezTo>
                      <a:pt x="105" y="72"/>
                      <a:pt x="105" y="72"/>
                      <a:pt x="105" y="72"/>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2" name="Freeform 236"/>
              <p:cNvSpPr>
                <a:spLocks/>
              </p:cNvSpPr>
              <p:nvPr/>
            </p:nvSpPr>
            <p:spPr bwMode="auto">
              <a:xfrm>
                <a:off x="4924" y="3254"/>
                <a:ext cx="13" cy="49"/>
              </a:xfrm>
              <a:custGeom>
                <a:avLst/>
                <a:gdLst>
                  <a:gd name="T0" fmla="*/ 0 w 7"/>
                  <a:gd name="T1" fmla="*/ 0 h 26"/>
                  <a:gd name="T2" fmla="*/ 0 w 7"/>
                  <a:gd name="T3" fmla="*/ 26 h 26"/>
                  <a:gd name="T4" fmla="*/ 7 w 7"/>
                  <a:gd name="T5" fmla="*/ 16 h 26"/>
                  <a:gd name="T6" fmla="*/ 1 w 7"/>
                  <a:gd name="T7" fmla="*/ 3 h 26"/>
                  <a:gd name="T8" fmla="*/ 1 w 7"/>
                  <a:gd name="T9" fmla="*/ 0 h 26"/>
                  <a:gd name="T10" fmla="*/ 0 w 7"/>
                  <a:gd name="T11" fmla="*/ 0 h 26"/>
                </a:gdLst>
                <a:ahLst/>
                <a:cxnLst>
                  <a:cxn ang="0">
                    <a:pos x="T0" y="T1"/>
                  </a:cxn>
                  <a:cxn ang="0">
                    <a:pos x="T2" y="T3"/>
                  </a:cxn>
                  <a:cxn ang="0">
                    <a:pos x="T4" y="T5"/>
                  </a:cxn>
                  <a:cxn ang="0">
                    <a:pos x="T6" y="T7"/>
                  </a:cxn>
                  <a:cxn ang="0">
                    <a:pos x="T8" y="T9"/>
                  </a:cxn>
                  <a:cxn ang="0">
                    <a:pos x="T10" y="T11"/>
                  </a:cxn>
                </a:cxnLst>
                <a:rect l="0" t="0" r="r" b="b"/>
                <a:pathLst>
                  <a:path w="7" h="26">
                    <a:moveTo>
                      <a:pt x="0" y="0"/>
                    </a:moveTo>
                    <a:cubicBezTo>
                      <a:pt x="0" y="26"/>
                      <a:pt x="0" y="26"/>
                      <a:pt x="0" y="26"/>
                    </a:cubicBezTo>
                    <a:cubicBezTo>
                      <a:pt x="3" y="23"/>
                      <a:pt x="5" y="20"/>
                      <a:pt x="7" y="16"/>
                    </a:cubicBezTo>
                    <a:cubicBezTo>
                      <a:pt x="3" y="13"/>
                      <a:pt x="1" y="8"/>
                      <a:pt x="1" y="3"/>
                    </a:cubicBezTo>
                    <a:cubicBezTo>
                      <a:pt x="1" y="2"/>
                      <a:pt x="1" y="1"/>
                      <a:pt x="1" y="0"/>
                    </a:cubicBezTo>
                    <a:cubicBezTo>
                      <a:pt x="1" y="0"/>
                      <a:pt x="1" y="0"/>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3" name="Freeform 237"/>
              <p:cNvSpPr>
                <a:spLocks/>
              </p:cNvSpPr>
              <p:nvPr/>
            </p:nvSpPr>
            <p:spPr bwMode="auto">
              <a:xfrm>
                <a:off x="4924" y="3184"/>
                <a:ext cx="48" cy="70"/>
              </a:xfrm>
              <a:custGeom>
                <a:avLst/>
                <a:gdLst>
                  <a:gd name="T0" fmla="*/ 8 w 27"/>
                  <a:gd name="T1" fmla="*/ 0 h 37"/>
                  <a:gd name="T2" fmla="*/ 7 w 27"/>
                  <a:gd name="T3" fmla="*/ 0 h 37"/>
                  <a:gd name="T4" fmla="*/ 3 w 27"/>
                  <a:gd name="T5" fmla="*/ 1 h 37"/>
                  <a:gd name="T6" fmla="*/ 1 w 27"/>
                  <a:gd name="T7" fmla="*/ 2 h 37"/>
                  <a:gd name="T8" fmla="*/ 0 w 27"/>
                  <a:gd name="T9" fmla="*/ 2 h 37"/>
                  <a:gd name="T10" fmla="*/ 0 w 27"/>
                  <a:gd name="T11" fmla="*/ 37 h 37"/>
                  <a:gd name="T12" fmla="*/ 1 w 27"/>
                  <a:gd name="T13" fmla="*/ 37 h 37"/>
                  <a:gd name="T14" fmla="*/ 20 w 27"/>
                  <a:gd name="T15" fmla="*/ 21 h 37"/>
                  <a:gd name="T16" fmla="*/ 27 w 27"/>
                  <a:gd name="T17" fmla="*/ 22 h 37"/>
                  <a:gd name="T18" fmla="*/ 27 w 27"/>
                  <a:gd name="T19" fmla="*/ 20 h 37"/>
                  <a:gd name="T20" fmla="*/ 27 w 27"/>
                  <a:gd name="T21" fmla="*/ 16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1"/>
                      <a:pt x="4" y="1"/>
                      <a:pt x="3" y="1"/>
                    </a:cubicBezTo>
                    <a:cubicBezTo>
                      <a:pt x="2" y="1"/>
                      <a:pt x="1" y="2"/>
                      <a:pt x="1" y="2"/>
                    </a:cubicBezTo>
                    <a:cubicBezTo>
                      <a:pt x="0" y="2"/>
                      <a:pt x="0" y="2"/>
                      <a:pt x="0" y="2"/>
                    </a:cubicBezTo>
                    <a:cubicBezTo>
                      <a:pt x="0" y="37"/>
                      <a:pt x="0" y="37"/>
                      <a:pt x="0" y="37"/>
                    </a:cubicBezTo>
                    <a:cubicBezTo>
                      <a:pt x="1" y="37"/>
                      <a:pt x="1" y="37"/>
                      <a:pt x="1" y="37"/>
                    </a:cubicBezTo>
                    <a:cubicBezTo>
                      <a:pt x="2" y="28"/>
                      <a:pt x="11" y="21"/>
                      <a:pt x="20" y="21"/>
                    </a:cubicBezTo>
                    <a:cubicBezTo>
                      <a:pt x="23" y="21"/>
                      <a:pt x="25" y="21"/>
                      <a:pt x="27" y="22"/>
                    </a:cubicBezTo>
                    <a:cubicBezTo>
                      <a:pt x="27" y="21"/>
                      <a:pt x="27" y="20"/>
                      <a:pt x="27" y="20"/>
                    </a:cubicBezTo>
                    <a:cubicBezTo>
                      <a:pt x="27" y="18"/>
                      <a:pt x="27" y="17"/>
                      <a:pt x="27" y="16"/>
                    </a:cubicBezTo>
                    <a:cubicBezTo>
                      <a:pt x="26" y="10"/>
                      <a:pt x="22" y="5"/>
                      <a:pt x="16" y="2"/>
                    </a:cubicBezTo>
                    <a:cubicBezTo>
                      <a:pt x="14" y="1"/>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4" name="Freeform 238"/>
              <p:cNvSpPr>
                <a:spLocks noEditPoints="1"/>
              </p:cNvSpPr>
              <p:nvPr/>
            </p:nvSpPr>
            <p:spPr bwMode="auto">
              <a:xfrm>
                <a:off x="4960" y="3295"/>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5" name="Freeform 239"/>
              <p:cNvSpPr>
                <a:spLocks/>
              </p:cNvSpPr>
              <p:nvPr/>
            </p:nvSpPr>
            <p:spPr bwMode="auto">
              <a:xfrm>
                <a:off x="4926" y="3224"/>
                <a:ext cx="68" cy="71"/>
              </a:xfrm>
              <a:custGeom>
                <a:avLst/>
                <a:gdLst>
                  <a:gd name="T0" fmla="*/ 19 w 38"/>
                  <a:gd name="T1" fmla="*/ 0 h 38"/>
                  <a:gd name="T2" fmla="*/ 0 w 38"/>
                  <a:gd name="T3" fmla="*/ 16 h 38"/>
                  <a:gd name="T4" fmla="*/ 0 w 38"/>
                  <a:gd name="T5" fmla="*/ 19 h 38"/>
                  <a:gd name="T6" fmla="*/ 6 w 38"/>
                  <a:gd name="T7" fmla="*/ 32 h 38"/>
                  <a:gd name="T8" fmla="*/ 6 w 38"/>
                  <a:gd name="T9" fmla="*/ 33 h 38"/>
                  <a:gd name="T10" fmla="*/ 6 w 38"/>
                  <a:gd name="T11" fmla="*/ 33 h 38"/>
                  <a:gd name="T12" fmla="*/ 19 w 38"/>
                  <a:gd name="T13" fmla="*/ 38 h 38"/>
                  <a:gd name="T14" fmla="*/ 19 w 38"/>
                  <a:gd name="T15" fmla="*/ 38 h 38"/>
                  <a:gd name="T16" fmla="*/ 19 w 38"/>
                  <a:gd name="T17" fmla="*/ 38 h 38"/>
                  <a:gd name="T18" fmla="*/ 19 w 38"/>
                  <a:gd name="T19" fmla="*/ 38 h 38"/>
                  <a:gd name="T20" fmla="*/ 19 w 38"/>
                  <a:gd name="T21" fmla="*/ 38 h 38"/>
                  <a:gd name="T22" fmla="*/ 36 w 38"/>
                  <a:gd name="T23" fmla="*/ 28 h 38"/>
                  <a:gd name="T24" fmla="*/ 36 w 38"/>
                  <a:gd name="T25" fmla="*/ 28 h 38"/>
                  <a:gd name="T26" fmla="*/ 38 w 38"/>
                  <a:gd name="T27" fmla="*/ 19 h 38"/>
                  <a:gd name="T28" fmla="*/ 26 w 38"/>
                  <a:gd name="T29" fmla="*/ 1 h 38"/>
                  <a:gd name="T30" fmla="*/ 19 w 38"/>
                  <a:gd name="T31"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19" y="0"/>
                    </a:moveTo>
                    <a:cubicBezTo>
                      <a:pt x="10" y="0"/>
                      <a:pt x="1" y="7"/>
                      <a:pt x="0" y="16"/>
                    </a:cubicBezTo>
                    <a:cubicBezTo>
                      <a:pt x="0" y="17"/>
                      <a:pt x="0" y="18"/>
                      <a:pt x="0" y="19"/>
                    </a:cubicBezTo>
                    <a:cubicBezTo>
                      <a:pt x="0" y="24"/>
                      <a:pt x="2" y="29"/>
                      <a:pt x="6" y="32"/>
                    </a:cubicBezTo>
                    <a:cubicBezTo>
                      <a:pt x="6" y="32"/>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310" y="2940"/>
                <a:ext cx="71" cy="888"/>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16" y="3040"/>
                <a:ext cx="326" cy="16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16" y="3132"/>
                <a:ext cx="326" cy="156"/>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140" y="2910"/>
                <a:ext cx="202" cy="272"/>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140" y="2910"/>
                <a:ext cx="202" cy="272"/>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347" y="2813"/>
                <a:ext cx="98" cy="415"/>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245" y="2813"/>
                <a:ext cx="108" cy="415"/>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346" y="3040"/>
                <a:ext cx="326" cy="16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346" y="3132"/>
                <a:ext cx="326" cy="156"/>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347" y="2910"/>
                <a:ext cx="204" cy="272"/>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347" y="2910"/>
                <a:ext cx="204" cy="272"/>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269" y="317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291" y="3222"/>
                <a:ext cx="67"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326" y="3169"/>
                <a:ext cx="67" cy="72"/>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347" y="3207"/>
                <a:ext cx="68" cy="71"/>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408" y="3008"/>
                <a:ext cx="5" cy="4"/>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349" y="2813"/>
                <a:ext cx="85" cy="354"/>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346" y="2813"/>
                <a:ext cx="7" cy="360"/>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347" y="3166"/>
                <a:ext cx="4" cy="5"/>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491" y="2910"/>
                <a:ext cx="60" cy="181"/>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374" y="3047"/>
                <a:ext cx="298" cy="151"/>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393" y="3132"/>
                <a:ext cx="279" cy="156"/>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358" y="3269"/>
                <a:ext cx="23" cy="559"/>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346" y="3267"/>
                <a:ext cx="35" cy="56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351" y="2910"/>
                <a:ext cx="200" cy="261"/>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358" y="2910"/>
                <a:ext cx="193" cy="263"/>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346" y="3237"/>
                <a:ext cx="10" cy="49"/>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346" y="3169"/>
                <a:ext cx="47" cy="70"/>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381" y="3278"/>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347" y="3207"/>
                <a:ext cx="68" cy="71"/>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1691" y="3526"/>
                <a:ext cx="702" cy="281"/>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2062" y="3552"/>
                <a:ext cx="186" cy="126"/>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2046" y="3548"/>
                <a:ext cx="347" cy="259"/>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1771" y="3590"/>
                <a:ext cx="166" cy="17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1836" y="3661"/>
                <a:ext cx="38"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1941" y="3503"/>
                <a:ext cx="167" cy="177"/>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2007" y="3575"/>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2127" y="3580"/>
                <a:ext cx="161" cy="175"/>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2191" y="3650"/>
                <a:ext cx="37" cy="41"/>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5" name="Freeform 289"/>
              <p:cNvSpPr>
                <a:spLocks/>
              </p:cNvSpPr>
              <p:nvPr/>
            </p:nvSpPr>
            <p:spPr bwMode="auto">
              <a:xfrm>
                <a:off x="3643" y="3648"/>
                <a:ext cx="161" cy="188"/>
              </a:xfrm>
              <a:custGeom>
                <a:avLst/>
                <a:gdLst>
                  <a:gd name="T0" fmla="*/ 0 w 91"/>
                  <a:gd name="T1" fmla="*/ 97 h 100"/>
                  <a:gd name="T2" fmla="*/ 0 w 91"/>
                  <a:gd name="T3" fmla="*/ 95 h 100"/>
                  <a:gd name="T4" fmla="*/ 1 w 91"/>
                  <a:gd name="T5" fmla="*/ 91 h 100"/>
                  <a:gd name="T6" fmla="*/ 6 w 91"/>
                  <a:gd name="T7" fmla="*/ 75 h 100"/>
                  <a:gd name="T8" fmla="*/ 31 w 91"/>
                  <a:gd name="T9" fmla="*/ 32 h 100"/>
                  <a:gd name="T10" fmla="*/ 40 w 91"/>
                  <a:gd name="T11" fmla="*/ 22 h 100"/>
                  <a:gd name="T12" fmla="*/ 50 w 91"/>
                  <a:gd name="T13" fmla="*/ 14 h 100"/>
                  <a:gd name="T14" fmla="*/ 56 w 91"/>
                  <a:gd name="T15" fmla="*/ 11 h 100"/>
                  <a:gd name="T16" fmla="*/ 61 w 91"/>
                  <a:gd name="T17" fmla="*/ 8 h 100"/>
                  <a:gd name="T18" fmla="*/ 71 w 91"/>
                  <a:gd name="T19" fmla="*/ 4 h 100"/>
                  <a:gd name="T20" fmla="*/ 79 w 91"/>
                  <a:gd name="T21" fmla="*/ 2 h 100"/>
                  <a:gd name="T22" fmla="*/ 86 w 91"/>
                  <a:gd name="T23" fmla="*/ 0 h 100"/>
                  <a:gd name="T24" fmla="*/ 91 w 91"/>
                  <a:gd name="T25" fmla="*/ 0 h 100"/>
                  <a:gd name="T26" fmla="*/ 86 w 91"/>
                  <a:gd name="T27" fmla="*/ 2 h 100"/>
                  <a:gd name="T28" fmla="*/ 80 w 91"/>
                  <a:gd name="T29" fmla="*/ 4 h 100"/>
                  <a:gd name="T30" fmla="*/ 73 w 91"/>
                  <a:gd name="T31" fmla="*/ 9 h 100"/>
                  <a:gd name="T32" fmla="*/ 65 w 91"/>
                  <a:gd name="T33" fmla="*/ 15 h 100"/>
                  <a:gd name="T34" fmla="*/ 61 w 91"/>
                  <a:gd name="T35" fmla="*/ 18 h 100"/>
                  <a:gd name="T36" fmla="*/ 57 w 91"/>
                  <a:gd name="T37" fmla="*/ 22 h 100"/>
                  <a:gd name="T38" fmla="*/ 51 w 91"/>
                  <a:gd name="T39" fmla="*/ 31 h 100"/>
                  <a:gd name="T40" fmla="*/ 45 w 91"/>
                  <a:gd name="T41" fmla="*/ 41 h 100"/>
                  <a:gd name="T42" fmla="*/ 34 w 91"/>
                  <a:gd name="T43" fmla="*/ 82 h 100"/>
                  <a:gd name="T44" fmla="*/ 33 w 91"/>
                  <a:gd name="T45" fmla="*/ 95 h 100"/>
                  <a:gd name="T46" fmla="*/ 33 w 91"/>
                  <a:gd name="T47" fmla="*/ 99 h 100"/>
                  <a:gd name="T48" fmla="*/ 33 w 91"/>
                  <a:gd name="T49" fmla="*/ 100 h 100"/>
                  <a:gd name="T50" fmla="*/ 0 w 91"/>
                  <a:gd name="T51" fmla="*/ 9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0" y="97"/>
                    </a:moveTo>
                    <a:cubicBezTo>
                      <a:pt x="0" y="97"/>
                      <a:pt x="0" y="97"/>
                      <a:pt x="0" y="95"/>
                    </a:cubicBezTo>
                    <a:cubicBezTo>
                      <a:pt x="0" y="94"/>
                      <a:pt x="1" y="93"/>
                      <a:pt x="1" y="91"/>
                    </a:cubicBezTo>
                    <a:cubicBezTo>
                      <a:pt x="2" y="87"/>
                      <a:pt x="4" y="81"/>
                      <a:pt x="6" y="75"/>
                    </a:cubicBezTo>
                    <a:cubicBezTo>
                      <a:pt x="11" y="62"/>
                      <a:pt x="19" y="45"/>
                      <a:pt x="31" y="32"/>
                    </a:cubicBezTo>
                    <a:cubicBezTo>
                      <a:pt x="34" y="28"/>
                      <a:pt x="37" y="25"/>
                      <a:pt x="40" y="22"/>
                    </a:cubicBezTo>
                    <a:cubicBezTo>
                      <a:pt x="44" y="19"/>
                      <a:pt x="47" y="16"/>
                      <a:pt x="50" y="14"/>
                    </a:cubicBezTo>
                    <a:cubicBezTo>
                      <a:pt x="52" y="13"/>
                      <a:pt x="54" y="12"/>
                      <a:pt x="56" y="11"/>
                    </a:cubicBezTo>
                    <a:cubicBezTo>
                      <a:pt x="57" y="10"/>
                      <a:pt x="59" y="9"/>
                      <a:pt x="61" y="8"/>
                    </a:cubicBezTo>
                    <a:cubicBezTo>
                      <a:pt x="64" y="6"/>
                      <a:pt x="67" y="5"/>
                      <a:pt x="71" y="4"/>
                    </a:cubicBezTo>
                    <a:cubicBezTo>
                      <a:pt x="74" y="3"/>
                      <a:pt x="76" y="2"/>
                      <a:pt x="79" y="2"/>
                    </a:cubicBezTo>
                    <a:cubicBezTo>
                      <a:pt x="81" y="1"/>
                      <a:pt x="84" y="1"/>
                      <a:pt x="86" y="0"/>
                    </a:cubicBezTo>
                    <a:cubicBezTo>
                      <a:pt x="89" y="0"/>
                      <a:pt x="91" y="0"/>
                      <a:pt x="91" y="0"/>
                    </a:cubicBezTo>
                    <a:cubicBezTo>
                      <a:pt x="91" y="0"/>
                      <a:pt x="89" y="0"/>
                      <a:pt x="86" y="2"/>
                    </a:cubicBezTo>
                    <a:cubicBezTo>
                      <a:pt x="84" y="2"/>
                      <a:pt x="82" y="3"/>
                      <a:pt x="80" y="4"/>
                    </a:cubicBezTo>
                    <a:cubicBezTo>
                      <a:pt x="78" y="6"/>
                      <a:pt x="75" y="7"/>
                      <a:pt x="73" y="9"/>
                    </a:cubicBezTo>
                    <a:cubicBezTo>
                      <a:pt x="70" y="10"/>
                      <a:pt x="68" y="12"/>
                      <a:pt x="65" y="15"/>
                    </a:cubicBezTo>
                    <a:cubicBezTo>
                      <a:pt x="64" y="16"/>
                      <a:pt x="63" y="17"/>
                      <a:pt x="61" y="18"/>
                    </a:cubicBezTo>
                    <a:cubicBezTo>
                      <a:pt x="60" y="19"/>
                      <a:pt x="59" y="21"/>
                      <a:pt x="57" y="22"/>
                    </a:cubicBezTo>
                    <a:cubicBezTo>
                      <a:pt x="55" y="25"/>
                      <a:pt x="53" y="28"/>
                      <a:pt x="51" y="31"/>
                    </a:cubicBezTo>
                    <a:cubicBezTo>
                      <a:pt x="48" y="34"/>
                      <a:pt x="47" y="38"/>
                      <a:pt x="45" y="41"/>
                    </a:cubicBezTo>
                    <a:cubicBezTo>
                      <a:pt x="38" y="55"/>
                      <a:pt x="35" y="70"/>
                      <a:pt x="34" y="82"/>
                    </a:cubicBezTo>
                    <a:cubicBezTo>
                      <a:pt x="33" y="87"/>
                      <a:pt x="33" y="92"/>
                      <a:pt x="33" y="95"/>
                    </a:cubicBezTo>
                    <a:cubicBezTo>
                      <a:pt x="33" y="97"/>
                      <a:pt x="33" y="98"/>
                      <a:pt x="33" y="99"/>
                    </a:cubicBezTo>
                    <a:cubicBezTo>
                      <a:pt x="33" y="99"/>
                      <a:pt x="33" y="100"/>
                      <a:pt x="33" y="100"/>
                    </a:cubicBezTo>
                    <a:lnTo>
                      <a:pt x="0" y="9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6" name="Freeform 290"/>
              <p:cNvSpPr>
                <a:spLocks/>
              </p:cNvSpPr>
              <p:nvPr/>
            </p:nvSpPr>
            <p:spPr bwMode="auto">
              <a:xfrm>
                <a:off x="3554" y="3648"/>
                <a:ext cx="162" cy="188"/>
              </a:xfrm>
              <a:custGeom>
                <a:avLst/>
                <a:gdLst>
                  <a:gd name="T0" fmla="*/ 58 w 91"/>
                  <a:gd name="T1" fmla="*/ 100 h 100"/>
                  <a:gd name="T2" fmla="*/ 58 w 91"/>
                  <a:gd name="T3" fmla="*/ 99 h 100"/>
                  <a:gd name="T4" fmla="*/ 58 w 91"/>
                  <a:gd name="T5" fmla="*/ 95 h 100"/>
                  <a:gd name="T6" fmla="*/ 57 w 91"/>
                  <a:gd name="T7" fmla="*/ 82 h 100"/>
                  <a:gd name="T8" fmla="*/ 46 w 91"/>
                  <a:gd name="T9" fmla="*/ 41 h 100"/>
                  <a:gd name="T10" fmla="*/ 40 w 91"/>
                  <a:gd name="T11" fmla="*/ 31 h 100"/>
                  <a:gd name="T12" fmla="*/ 33 w 91"/>
                  <a:gd name="T13" fmla="*/ 22 h 100"/>
                  <a:gd name="T14" fmla="*/ 30 w 91"/>
                  <a:gd name="T15" fmla="*/ 18 h 100"/>
                  <a:gd name="T16" fmla="*/ 26 w 91"/>
                  <a:gd name="T17" fmla="*/ 15 h 100"/>
                  <a:gd name="T18" fmla="*/ 18 w 91"/>
                  <a:gd name="T19" fmla="*/ 9 h 100"/>
                  <a:gd name="T20" fmla="*/ 11 w 91"/>
                  <a:gd name="T21" fmla="*/ 4 h 100"/>
                  <a:gd name="T22" fmla="*/ 5 w 91"/>
                  <a:gd name="T23" fmla="*/ 2 h 100"/>
                  <a:gd name="T24" fmla="*/ 0 w 91"/>
                  <a:gd name="T25" fmla="*/ 0 h 100"/>
                  <a:gd name="T26" fmla="*/ 5 w 91"/>
                  <a:gd name="T27" fmla="*/ 0 h 100"/>
                  <a:gd name="T28" fmla="*/ 12 w 91"/>
                  <a:gd name="T29" fmla="*/ 2 h 100"/>
                  <a:gd name="T30" fmla="*/ 20 w 91"/>
                  <a:gd name="T31" fmla="*/ 4 h 100"/>
                  <a:gd name="T32" fmla="*/ 30 w 91"/>
                  <a:gd name="T33" fmla="*/ 8 h 100"/>
                  <a:gd name="T34" fmla="*/ 35 w 91"/>
                  <a:gd name="T35" fmla="*/ 11 h 100"/>
                  <a:gd name="T36" fmla="*/ 40 w 91"/>
                  <a:gd name="T37" fmla="*/ 14 h 100"/>
                  <a:gd name="T38" fmla="*/ 50 w 91"/>
                  <a:gd name="T39" fmla="*/ 22 h 100"/>
                  <a:gd name="T40" fmla="*/ 60 w 91"/>
                  <a:gd name="T41" fmla="*/ 32 h 100"/>
                  <a:gd name="T42" fmla="*/ 85 w 91"/>
                  <a:gd name="T43" fmla="*/ 75 h 100"/>
                  <a:gd name="T44" fmla="*/ 90 w 91"/>
                  <a:gd name="T45" fmla="*/ 91 h 100"/>
                  <a:gd name="T46" fmla="*/ 91 w 91"/>
                  <a:gd name="T47" fmla="*/ 95 h 100"/>
                  <a:gd name="T48" fmla="*/ 91 w 91"/>
                  <a:gd name="T49" fmla="*/ 97 h 100"/>
                  <a:gd name="T50" fmla="*/ 58 w 91"/>
                  <a:gd name="T5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100">
                    <a:moveTo>
                      <a:pt x="58" y="100"/>
                    </a:moveTo>
                    <a:cubicBezTo>
                      <a:pt x="58" y="100"/>
                      <a:pt x="58" y="99"/>
                      <a:pt x="58" y="99"/>
                    </a:cubicBezTo>
                    <a:cubicBezTo>
                      <a:pt x="58" y="98"/>
                      <a:pt x="58" y="97"/>
                      <a:pt x="58" y="95"/>
                    </a:cubicBezTo>
                    <a:cubicBezTo>
                      <a:pt x="58" y="92"/>
                      <a:pt x="58" y="87"/>
                      <a:pt x="57" y="82"/>
                    </a:cubicBezTo>
                    <a:cubicBezTo>
                      <a:pt x="56" y="70"/>
                      <a:pt x="53" y="55"/>
                      <a:pt x="46" y="41"/>
                    </a:cubicBezTo>
                    <a:cubicBezTo>
                      <a:pt x="44" y="38"/>
                      <a:pt x="42" y="34"/>
                      <a:pt x="40" y="31"/>
                    </a:cubicBezTo>
                    <a:cubicBezTo>
                      <a:pt x="38" y="28"/>
                      <a:pt x="36" y="25"/>
                      <a:pt x="33" y="22"/>
                    </a:cubicBezTo>
                    <a:cubicBezTo>
                      <a:pt x="32" y="21"/>
                      <a:pt x="31" y="19"/>
                      <a:pt x="30" y="18"/>
                    </a:cubicBezTo>
                    <a:cubicBezTo>
                      <a:pt x="28" y="17"/>
                      <a:pt x="27" y="16"/>
                      <a:pt x="26" y="15"/>
                    </a:cubicBezTo>
                    <a:cubicBezTo>
                      <a:pt x="23" y="12"/>
                      <a:pt x="21" y="10"/>
                      <a:pt x="18" y="9"/>
                    </a:cubicBezTo>
                    <a:cubicBezTo>
                      <a:pt x="16" y="7"/>
                      <a:pt x="13" y="6"/>
                      <a:pt x="11" y="4"/>
                    </a:cubicBezTo>
                    <a:cubicBezTo>
                      <a:pt x="9" y="3"/>
                      <a:pt x="7" y="2"/>
                      <a:pt x="5" y="2"/>
                    </a:cubicBezTo>
                    <a:cubicBezTo>
                      <a:pt x="2" y="0"/>
                      <a:pt x="0" y="0"/>
                      <a:pt x="0" y="0"/>
                    </a:cubicBezTo>
                    <a:cubicBezTo>
                      <a:pt x="0" y="0"/>
                      <a:pt x="2" y="0"/>
                      <a:pt x="5" y="0"/>
                    </a:cubicBezTo>
                    <a:cubicBezTo>
                      <a:pt x="7" y="1"/>
                      <a:pt x="9" y="1"/>
                      <a:pt x="12" y="2"/>
                    </a:cubicBezTo>
                    <a:cubicBezTo>
                      <a:pt x="14" y="2"/>
                      <a:pt x="17" y="3"/>
                      <a:pt x="20" y="4"/>
                    </a:cubicBezTo>
                    <a:cubicBezTo>
                      <a:pt x="23" y="5"/>
                      <a:pt x="27" y="6"/>
                      <a:pt x="30" y="8"/>
                    </a:cubicBezTo>
                    <a:cubicBezTo>
                      <a:pt x="32" y="9"/>
                      <a:pt x="33" y="10"/>
                      <a:pt x="35" y="11"/>
                    </a:cubicBezTo>
                    <a:cubicBezTo>
                      <a:pt x="37" y="12"/>
                      <a:pt x="39" y="13"/>
                      <a:pt x="40" y="14"/>
                    </a:cubicBezTo>
                    <a:cubicBezTo>
                      <a:pt x="44" y="16"/>
                      <a:pt x="47" y="19"/>
                      <a:pt x="50" y="22"/>
                    </a:cubicBezTo>
                    <a:cubicBezTo>
                      <a:pt x="54" y="25"/>
                      <a:pt x="57" y="28"/>
                      <a:pt x="60" y="32"/>
                    </a:cubicBezTo>
                    <a:cubicBezTo>
                      <a:pt x="72" y="45"/>
                      <a:pt x="80" y="62"/>
                      <a:pt x="85" y="75"/>
                    </a:cubicBezTo>
                    <a:cubicBezTo>
                      <a:pt x="87" y="81"/>
                      <a:pt x="89" y="87"/>
                      <a:pt x="90" y="91"/>
                    </a:cubicBezTo>
                    <a:cubicBezTo>
                      <a:pt x="90" y="93"/>
                      <a:pt x="91" y="94"/>
                      <a:pt x="91" y="95"/>
                    </a:cubicBezTo>
                    <a:cubicBezTo>
                      <a:pt x="91" y="97"/>
                      <a:pt x="91" y="97"/>
                      <a:pt x="91" y="97"/>
                    </a:cubicBezTo>
                    <a:lnTo>
                      <a:pt x="58" y="100"/>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7" name="Freeform 291"/>
              <p:cNvSpPr>
                <a:spLocks/>
              </p:cNvSpPr>
              <p:nvPr/>
            </p:nvSpPr>
            <p:spPr bwMode="auto">
              <a:xfrm>
                <a:off x="3650" y="3729"/>
                <a:ext cx="165" cy="107"/>
              </a:xfrm>
              <a:custGeom>
                <a:avLst/>
                <a:gdLst>
                  <a:gd name="T0" fmla="*/ 0 w 93"/>
                  <a:gd name="T1" fmla="*/ 51 h 57"/>
                  <a:gd name="T2" fmla="*/ 0 w 93"/>
                  <a:gd name="T3" fmla="*/ 50 h 57"/>
                  <a:gd name="T4" fmla="*/ 1 w 93"/>
                  <a:gd name="T5" fmla="*/ 48 h 57"/>
                  <a:gd name="T6" fmla="*/ 2 w 93"/>
                  <a:gd name="T7" fmla="*/ 45 h 57"/>
                  <a:gd name="T8" fmla="*/ 5 w 93"/>
                  <a:gd name="T9" fmla="*/ 40 h 57"/>
                  <a:gd name="T10" fmla="*/ 9 w 93"/>
                  <a:gd name="T11" fmla="*/ 33 h 57"/>
                  <a:gd name="T12" fmla="*/ 15 w 93"/>
                  <a:gd name="T13" fmla="*/ 25 h 57"/>
                  <a:gd name="T14" fmla="*/ 22 w 93"/>
                  <a:gd name="T15" fmla="*/ 18 h 57"/>
                  <a:gd name="T16" fmla="*/ 26 w 93"/>
                  <a:gd name="T17" fmla="*/ 15 h 57"/>
                  <a:gd name="T18" fmla="*/ 31 w 93"/>
                  <a:gd name="T19" fmla="*/ 12 h 57"/>
                  <a:gd name="T20" fmla="*/ 40 w 93"/>
                  <a:gd name="T21" fmla="*/ 7 h 57"/>
                  <a:gd name="T22" fmla="*/ 50 w 93"/>
                  <a:gd name="T23" fmla="*/ 3 h 57"/>
                  <a:gd name="T24" fmla="*/ 60 w 93"/>
                  <a:gd name="T25" fmla="*/ 1 h 57"/>
                  <a:gd name="T26" fmla="*/ 69 w 93"/>
                  <a:gd name="T27" fmla="*/ 0 h 57"/>
                  <a:gd name="T28" fmla="*/ 77 w 93"/>
                  <a:gd name="T29" fmla="*/ 0 h 57"/>
                  <a:gd name="T30" fmla="*/ 81 w 93"/>
                  <a:gd name="T31" fmla="*/ 0 h 57"/>
                  <a:gd name="T32" fmla="*/ 84 w 93"/>
                  <a:gd name="T33" fmla="*/ 0 h 57"/>
                  <a:gd name="T34" fmla="*/ 89 w 93"/>
                  <a:gd name="T35" fmla="*/ 1 h 57"/>
                  <a:gd name="T36" fmla="*/ 93 w 93"/>
                  <a:gd name="T37" fmla="*/ 1 h 57"/>
                  <a:gd name="T38" fmla="*/ 89 w 93"/>
                  <a:gd name="T39" fmla="*/ 2 h 57"/>
                  <a:gd name="T40" fmla="*/ 84 w 93"/>
                  <a:gd name="T41" fmla="*/ 3 h 57"/>
                  <a:gd name="T42" fmla="*/ 81 w 93"/>
                  <a:gd name="T43" fmla="*/ 4 h 57"/>
                  <a:gd name="T44" fmla="*/ 78 w 93"/>
                  <a:gd name="T45" fmla="*/ 5 h 57"/>
                  <a:gd name="T46" fmla="*/ 71 w 93"/>
                  <a:gd name="T47" fmla="*/ 7 h 57"/>
                  <a:gd name="T48" fmla="*/ 63 w 93"/>
                  <a:gd name="T49" fmla="*/ 11 h 57"/>
                  <a:gd name="T50" fmla="*/ 56 w 93"/>
                  <a:gd name="T51" fmla="*/ 15 h 57"/>
                  <a:gd name="T52" fmla="*/ 49 w 93"/>
                  <a:gd name="T53" fmla="*/ 21 h 57"/>
                  <a:gd name="T54" fmla="*/ 44 w 93"/>
                  <a:gd name="T55" fmla="*/ 27 h 57"/>
                  <a:gd name="T56" fmla="*/ 41 w 93"/>
                  <a:gd name="T57" fmla="*/ 30 h 57"/>
                  <a:gd name="T58" fmla="*/ 39 w 93"/>
                  <a:gd name="T59" fmla="*/ 33 h 57"/>
                  <a:gd name="T60" fmla="*/ 36 w 93"/>
                  <a:gd name="T61" fmla="*/ 40 h 57"/>
                  <a:gd name="T62" fmla="*/ 34 w 93"/>
                  <a:gd name="T63" fmla="*/ 46 h 57"/>
                  <a:gd name="T64" fmla="*/ 33 w 93"/>
                  <a:gd name="T65" fmla="*/ 51 h 57"/>
                  <a:gd name="T66" fmla="*/ 33 w 93"/>
                  <a:gd name="T67" fmla="*/ 54 h 57"/>
                  <a:gd name="T68" fmla="*/ 33 w 93"/>
                  <a:gd name="T69" fmla="*/ 56 h 57"/>
                  <a:gd name="T70" fmla="*/ 33 w 93"/>
                  <a:gd name="T71" fmla="*/ 56 h 57"/>
                  <a:gd name="T72" fmla="*/ 33 w 93"/>
                  <a:gd name="T73" fmla="*/ 57 h 57"/>
                  <a:gd name="T74" fmla="*/ 0 w 93"/>
                  <a:gd name="T75" fmla="*/ 5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0" y="51"/>
                    </a:moveTo>
                    <a:cubicBezTo>
                      <a:pt x="0" y="51"/>
                      <a:pt x="0" y="51"/>
                      <a:pt x="0" y="50"/>
                    </a:cubicBezTo>
                    <a:cubicBezTo>
                      <a:pt x="0" y="49"/>
                      <a:pt x="1" y="48"/>
                      <a:pt x="1" y="48"/>
                    </a:cubicBezTo>
                    <a:cubicBezTo>
                      <a:pt x="1" y="47"/>
                      <a:pt x="1" y="46"/>
                      <a:pt x="2" y="45"/>
                    </a:cubicBezTo>
                    <a:cubicBezTo>
                      <a:pt x="3" y="44"/>
                      <a:pt x="3" y="42"/>
                      <a:pt x="5" y="40"/>
                    </a:cubicBezTo>
                    <a:cubicBezTo>
                      <a:pt x="6" y="38"/>
                      <a:pt x="7" y="35"/>
                      <a:pt x="9" y="33"/>
                    </a:cubicBezTo>
                    <a:cubicBezTo>
                      <a:pt x="10" y="30"/>
                      <a:pt x="13" y="28"/>
                      <a:pt x="15" y="25"/>
                    </a:cubicBezTo>
                    <a:cubicBezTo>
                      <a:pt x="17" y="23"/>
                      <a:pt x="19" y="20"/>
                      <a:pt x="22" y="18"/>
                    </a:cubicBezTo>
                    <a:cubicBezTo>
                      <a:pt x="23" y="17"/>
                      <a:pt x="25" y="16"/>
                      <a:pt x="26" y="15"/>
                    </a:cubicBezTo>
                    <a:cubicBezTo>
                      <a:pt x="28" y="14"/>
                      <a:pt x="29" y="13"/>
                      <a:pt x="31" y="12"/>
                    </a:cubicBezTo>
                    <a:cubicBezTo>
                      <a:pt x="34" y="10"/>
                      <a:pt x="37" y="8"/>
                      <a:pt x="40" y="7"/>
                    </a:cubicBezTo>
                    <a:cubicBezTo>
                      <a:pt x="44" y="5"/>
                      <a:pt x="47" y="4"/>
                      <a:pt x="50" y="3"/>
                    </a:cubicBezTo>
                    <a:cubicBezTo>
                      <a:pt x="54" y="2"/>
                      <a:pt x="57" y="1"/>
                      <a:pt x="60" y="1"/>
                    </a:cubicBezTo>
                    <a:cubicBezTo>
                      <a:pt x="63" y="1"/>
                      <a:pt x="66" y="0"/>
                      <a:pt x="69" y="0"/>
                    </a:cubicBezTo>
                    <a:cubicBezTo>
                      <a:pt x="72" y="0"/>
                      <a:pt x="75" y="0"/>
                      <a:pt x="77" y="0"/>
                    </a:cubicBezTo>
                    <a:cubicBezTo>
                      <a:pt x="78" y="0"/>
                      <a:pt x="79" y="0"/>
                      <a:pt x="81" y="0"/>
                    </a:cubicBezTo>
                    <a:cubicBezTo>
                      <a:pt x="82" y="0"/>
                      <a:pt x="83" y="0"/>
                      <a:pt x="84" y="0"/>
                    </a:cubicBezTo>
                    <a:cubicBezTo>
                      <a:pt x="86" y="0"/>
                      <a:pt x="87" y="1"/>
                      <a:pt x="89" y="1"/>
                    </a:cubicBezTo>
                    <a:cubicBezTo>
                      <a:pt x="92" y="1"/>
                      <a:pt x="93" y="1"/>
                      <a:pt x="93" y="1"/>
                    </a:cubicBezTo>
                    <a:cubicBezTo>
                      <a:pt x="93" y="1"/>
                      <a:pt x="92" y="2"/>
                      <a:pt x="89" y="2"/>
                    </a:cubicBezTo>
                    <a:cubicBezTo>
                      <a:pt x="88" y="3"/>
                      <a:pt x="86" y="3"/>
                      <a:pt x="84" y="3"/>
                    </a:cubicBezTo>
                    <a:cubicBezTo>
                      <a:pt x="83" y="4"/>
                      <a:pt x="82" y="4"/>
                      <a:pt x="81" y="4"/>
                    </a:cubicBezTo>
                    <a:cubicBezTo>
                      <a:pt x="80" y="4"/>
                      <a:pt x="79" y="5"/>
                      <a:pt x="78" y="5"/>
                    </a:cubicBezTo>
                    <a:cubicBezTo>
                      <a:pt x="76" y="6"/>
                      <a:pt x="73" y="7"/>
                      <a:pt x="71" y="7"/>
                    </a:cubicBezTo>
                    <a:cubicBezTo>
                      <a:pt x="68" y="9"/>
                      <a:pt x="66" y="10"/>
                      <a:pt x="63" y="11"/>
                    </a:cubicBezTo>
                    <a:cubicBezTo>
                      <a:pt x="61" y="12"/>
                      <a:pt x="58" y="14"/>
                      <a:pt x="56" y="15"/>
                    </a:cubicBezTo>
                    <a:cubicBezTo>
                      <a:pt x="53" y="17"/>
                      <a:pt x="51" y="19"/>
                      <a:pt x="49" y="21"/>
                    </a:cubicBezTo>
                    <a:cubicBezTo>
                      <a:pt x="47" y="23"/>
                      <a:pt x="45" y="25"/>
                      <a:pt x="44" y="27"/>
                    </a:cubicBezTo>
                    <a:cubicBezTo>
                      <a:pt x="43" y="28"/>
                      <a:pt x="42" y="29"/>
                      <a:pt x="41" y="30"/>
                    </a:cubicBezTo>
                    <a:cubicBezTo>
                      <a:pt x="40" y="31"/>
                      <a:pt x="40" y="32"/>
                      <a:pt x="39" y="33"/>
                    </a:cubicBezTo>
                    <a:cubicBezTo>
                      <a:pt x="38" y="35"/>
                      <a:pt x="37" y="38"/>
                      <a:pt x="36" y="40"/>
                    </a:cubicBezTo>
                    <a:cubicBezTo>
                      <a:pt x="35" y="42"/>
                      <a:pt x="35" y="44"/>
                      <a:pt x="34" y="46"/>
                    </a:cubicBezTo>
                    <a:cubicBezTo>
                      <a:pt x="34" y="47"/>
                      <a:pt x="33" y="49"/>
                      <a:pt x="33" y="51"/>
                    </a:cubicBezTo>
                    <a:cubicBezTo>
                      <a:pt x="33" y="52"/>
                      <a:pt x="33" y="53"/>
                      <a:pt x="33" y="54"/>
                    </a:cubicBezTo>
                    <a:cubicBezTo>
                      <a:pt x="33" y="55"/>
                      <a:pt x="33" y="55"/>
                      <a:pt x="33" y="56"/>
                    </a:cubicBezTo>
                    <a:cubicBezTo>
                      <a:pt x="33" y="56"/>
                      <a:pt x="33" y="56"/>
                      <a:pt x="33" y="56"/>
                    </a:cubicBezTo>
                    <a:cubicBezTo>
                      <a:pt x="33" y="57"/>
                      <a:pt x="33" y="57"/>
                      <a:pt x="33" y="57"/>
                    </a:cubicBezTo>
                    <a:lnTo>
                      <a:pt x="0" y="5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8" name="Freeform 292"/>
              <p:cNvSpPr>
                <a:spLocks/>
              </p:cNvSpPr>
              <p:nvPr/>
            </p:nvSpPr>
            <p:spPr bwMode="auto">
              <a:xfrm>
                <a:off x="3538" y="3729"/>
                <a:ext cx="165" cy="107"/>
              </a:xfrm>
              <a:custGeom>
                <a:avLst/>
                <a:gdLst>
                  <a:gd name="T0" fmla="*/ 60 w 93"/>
                  <a:gd name="T1" fmla="*/ 57 h 57"/>
                  <a:gd name="T2" fmla="*/ 60 w 93"/>
                  <a:gd name="T3" fmla="*/ 56 h 57"/>
                  <a:gd name="T4" fmla="*/ 60 w 93"/>
                  <a:gd name="T5" fmla="*/ 56 h 57"/>
                  <a:gd name="T6" fmla="*/ 60 w 93"/>
                  <a:gd name="T7" fmla="*/ 54 h 57"/>
                  <a:gd name="T8" fmla="*/ 60 w 93"/>
                  <a:gd name="T9" fmla="*/ 51 h 57"/>
                  <a:gd name="T10" fmla="*/ 59 w 93"/>
                  <a:gd name="T11" fmla="*/ 46 h 57"/>
                  <a:gd name="T12" fmla="*/ 57 w 93"/>
                  <a:gd name="T13" fmla="*/ 40 h 57"/>
                  <a:gd name="T14" fmla="*/ 54 w 93"/>
                  <a:gd name="T15" fmla="*/ 33 h 57"/>
                  <a:gd name="T16" fmla="*/ 52 w 93"/>
                  <a:gd name="T17" fmla="*/ 30 h 57"/>
                  <a:gd name="T18" fmla="*/ 49 w 93"/>
                  <a:gd name="T19" fmla="*/ 27 h 57"/>
                  <a:gd name="T20" fmla="*/ 44 w 93"/>
                  <a:gd name="T21" fmla="*/ 21 h 57"/>
                  <a:gd name="T22" fmla="*/ 37 w 93"/>
                  <a:gd name="T23" fmla="*/ 15 h 57"/>
                  <a:gd name="T24" fmla="*/ 30 w 93"/>
                  <a:gd name="T25" fmla="*/ 11 h 57"/>
                  <a:gd name="T26" fmla="*/ 22 w 93"/>
                  <a:gd name="T27" fmla="*/ 7 h 57"/>
                  <a:gd name="T28" fmla="*/ 15 w 93"/>
                  <a:gd name="T29" fmla="*/ 5 h 57"/>
                  <a:gd name="T30" fmla="*/ 12 w 93"/>
                  <a:gd name="T31" fmla="*/ 4 h 57"/>
                  <a:gd name="T32" fmla="*/ 9 w 93"/>
                  <a:gd name="T33" fmla="*/ 3 h 57"/>
                  <a:gd name="T34" fmla="*/ 4 w 93"/>
                  <a:gd name="T35" fmla="*/ 2 h 57"/>
                  <a:gd name="T36" fmla="*/ 0 w 93"/>
                  <a:gd name="T37" fmla="*/ 1 h 57"/>
                  <a:gd name="T38" fmla="*/ 4 w 93"/>
                  <a:gd name="T39" fmla="*/ 1 h 57"/>
                  <a:gd name="T40" fmla="*/ 9 w 93"/>
                  <a:gd name="T41" fmla="*/ 0 h 57"/>
                  <a:gd name="T42" fmla="*/ 12 w 93"/>
                  <a:gd name="T43" fmla="*/ 0 h 57"/>
                  <a:gd name="T44" fmla="*/ 16 w 93"/>
                  <a:gd name="T45" fmla="*/ 0 h 57"/>
                  <a:gd name="T46" fmla="*/ 24 w 93"/>
                  <a:gd name="T47" fmla="*/ 0 h 57"/>
                  <a:gd name="T48" fmla="*/ 33 w 93"/>
                  <a:gd name="T49" fmla="*/ 1 h 57"/>
                  <a:gd name="T50" fmla="*/ 43 w 93"/>
                  <a:gd name="T51" fmla="*/ 3 h 57"/>
                  <a:gd name="T52" fmla="*/ 53 w 93"/>
                  <a:gd name="T53" fmla="*/ 7 h 57"/>
                  <a:gd name="T54" fmla="*/ 62 w 93"/>
                  <a:gd name="T55" fmla="*/ 12 h 57"/>
                  <a:gd name="T56" fmla="*/ 67 w 93"/>
                  <a:gd name="T57" fmla="*/ 15 h 57"/>
                  <a:gd name="T58" fmla="*/ 71 w 93"/>
                  <a:gd name="T59" fmla="*/ 18 h 57"/>
                  <a:gd name="T60" fmla="*/ 78 w 93"/>
                  <a:gd name="T61" fmla="*/ 25 h 57"/>
                  <a:gd name="T62" fmla="*/ 84 w 93"/>
                  <a:gd name="T63" fmla="*/ 33 h 57"/>
                  <a:gd name="T64" fmla="*/ 88 w 93"/>
                  <a:gd name="T65" fmla="*/ 40 h 57"/>
                  <a:gd name="T66" fmla="*/ 91 w 93"/>
                  <a:gd name="T67" fmla="*/ 45 h 57"/>
                  <a:gd name="T68" fmla="*/ 92 w 93"/>
                  <a:gd name="T69" fmla="*/ 48 h 57"/>
                  <a:gd name="T70" fmla="*/ 93 w 93"/>
                  <a:gd name="T71" fmla="*/ 50 h 57"/>
                  <a:gd name="T72" fmla="*/ 93 w 93"/>
                  <a:gd name="T73" fmla="*/ 51 h 57"/>
                  <a:gd name="T74" fmla="*/ 60 w 93"/>
                  <a:gd name="T75"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57">
                    <a:moveTo>
                      <a:pt x="60" y="57"/>
                    </a:moveTo>
                    <a:cubicBezTo>
                      <a:pt x="60" y="56"/>
                      <a:pt x="60" y="56"/>
                      <a:pt x="60" y="56"/>
                    </a:cubicBezTo>
                    <a:cubicBezTo>
                      <a:pt x="60" y="56"/>
                      <a:pt x="60" y="56"/>
                      <a:pt x="60" y="56"/>
                    </a:cubicBezTo>
                    <a:cubicBezTo>
                      <a:pt x="60" y="55"/>
                      <a:pt x="60" y="55"/>
                      <a:pt x="60" y="54"/>
                    </a:cubicBezTo>
                    <a:cubicBezTo>
                      <a:pt x="60" y="53"/>
                      <a:pt x="60" y="52"/>
                      <a:pt x="60" y="51"/>
                    </a:cubicBezTo>
                    <a:cubicBezTo>
                      <a:pt x="60" y="49"/>
                      <a:pt x="59" y="47"/>
                      <a:pt x="59" y="46"/>
                    </a:cubicBezTo>
                    <a:cubicBezTo>
                      <a:pt x="58" y="44"/>
                      <a:pt x="57" y="42"/>
                      <a:pt x="57" y="40"/>
                    </a:cubicBezTo>
                    <a:cubicBezTo>
                      <a:pt x="56" y="38"/>
                      <a:pt x="55" y="35"/>
                      <a:pt x="54" y="33"/>
                    </a:cubicBezTo>
                    <a:cubicBezTo>
                      <a:pt x="53" y="32"/>
                      <a:pt x="52" y="31"/>
                      <a:pt x="52" y="30"/>
                    </a:cubicBezTo>
                    <a:cubicBezTo>
                      <a:pt x="51" y="29"/>
                      <a:pt x="50" y="28"/>
                      <a:pt x="49" y="27"/>
                    </a:cubicBezTo>
                    <a:cubicBezTo>
                      <a:pt x="48" y="25"/>
                      <a:pt x="46" y="23"/>
                      <a:pt x="44" y="21"/>
                    </a:cubicBezTo>
                    <a:cubicBezTo>
                      <a:pt x="42" y="19"/>
                      <a:pt x="39" y="17"/>
                      <a:pt x="37" y="15"/>
                    </a:cubicBezTo>
                    <a:cubicBezTo>
                      <a:pt x="35" y="14"/>
                      <a:pt x="32" y="12"/>
                      <a:pt x="30" y="11"/>
                    </a:cubicBezTo>
                    <a:cubicBezTo>
                      <a:pt x="27" y="10"/>
                      <a:pt x="25" y="9"/>
                      <a:pt x="22" y="7"/>
                    </a:cubicBezTo>
                    <a:cubicBezTo>
                      <a:pt x="20" y="7"/>
                      <a:pt x="17" y="6"/>
                      <a:pt x="15" y="5"/>
                    </a:cubicBezTo>
                    <a:cubicBezTo>
                      <a:pt x="14" y="5"/>
                      <a:pt x="13" y="4"/>
                      <a:pt x="12" y="4"/>
                    </a:cubicBezTo>
                    <a:cubicBezTo>
                      <a:pt x="11" y="4"/>
                      <a:pt x="10" y="4"/>
                      <a:pt x="9" y="3"/>
                    </a:cubicBezTo>
                    <a:cubicBezTo>
                      <a:pt x="7" y="3"/>
                      <a:pt x="5" y="3"/>
                      <a:pt x="4" y="2"/>
                    </a:cubicBezTo>
                    <a:cubicBezTo>
                      <a:pt x="1" y="2"/>
                      <a:pt x="0" y="1"/>
                      <a:pt x="0" y="1"/>
                    </a:cubicBezTo>
                    <a:cubicBezTo>
                      <a:pt x="0" y="1"/>
                      <a:pt x="1" y="1"/>
                      <a:pt x="4" y="1"/>
                    </a:cubicBezTo>
                    <a:cubicBezTo>
                      <a:pt x="5" y="1"/>
                      <a:pt x="7" y="0"/>
                      <a:pt x="9" y="0"/>
                    </a:cubicBezTo>
                    <a:cubicBezTo>
                      <a:pt x="10" y="0"/>
                      <a:pt x="11" y="0"/>
                      <a:pt x="12" y="0"/>
                    </a:cubicBezTo>
                    <a:cubicBezTo>
                      <a:pt x="13" y="0"/>
                      <a:pt x="15" y="0"/>
                      <a:pt x="16" y="0"/>
                    </a:cubicBezTo>
                    <a:cubicBezTo>
                      <a:pt x="18" y="0"/>
                      <a:pt x="21" y="0"/>
                      <a:pt x="24" y="0"/>
                    </a:cubicBezTo>
                    <a:cubicBezTo>
                      <a:pt x="27" y="0"/>
                      <a:pt x="30" y="1"/>
                      <a:pt x="33" y="1"/>
                    </a:cubicBezTo>
                    <a:cubicBezTo>
                      <a:pt x="36" y="1"/>
                      <a:pt x="39" y="2"/>
                      <a:pt x="43" y="3"/>
                    </a:cubicBezTo>
                    <a:cubicBezTo>
                      <a:pt x="46" y="4"/>
                      <a:pt x="49" y="5"/>
                      <a:pt x="53" y="7"/>
                    </a:cubicBezTo>
                    <a:cubicBezTo>
                      <a:pt x="56" y="8"/>
                      <a:pt x="59" y="10"/>
                      <a:pt x="62" y="12"/>
                    </a:cubicBezTo>
                    <a:cubicBezTo>
                      <a:pt x="64" y="13"/>
                      <a:pt x="65" y="14"/>
                      <a:pt x="67" y="15"/>
                    </a:cubicBezTo>
                    <a:cubicBezTo>
                      <a:pt x="68" y="16"/>
                      <a:pt x="70" y="17"/>
                      <a:pt x="71" y="18"/>
                    </a:cubicBezTo>
                    <a:cubicBezTo>
                      <a:pt x="74" y="20"/>
                      <a:pt x="76" y="23"/>
                      <a:pt x="78" y="25"/>
                    </a:cubicBezTo>
                    <a:cubicBezTo>
                      <a:pt x="80" y="28"/>
                      <a:pt x="82" y="30"/>
                      <a:pt x="84" y="33"/>
                    </a:cubicBezTo>
                    <a:cubicBezTo>
                      <a:pt x="86" y="35"/>
                      <a:pt x="87" y="38"/>
                      <a:pt x="88" y="40"/>
                    </a:cubicBezTo>
                    <a:cubicBezTo>
                      <a:pt x="89" y="42"/>
                      <a:pt x="90" y="44"/>
                      <a:pt x="91" y="45"/>
                    </a:cubicBezTo>
                    <a:cubicBezTo>
                      <a:pt x="91" y="46"/>
                      <a:pt x="92" y="47"/>
                      <a:pt x="92" y="48"/>
                    </a:cubicBezTo>
                    <a:cubicBezTo>
                      <a:pt x="92" y="48"/>
                      <a:pt x="93" y="49"/>
                      <a:pt x="93" y="50"/>
                    </a:cubicBezTo>
                    <a:cubicBezTo>
                      <a:pt x="93" y="51"/>
                      <a:pt x="93" y="51"/>
                      <a:pt x="93" y="51"/>
                    </a:cubicBezTo>
                    <a:lnTo>
                      <a:pt x="60" y="5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9" name="Freeform 293"/>
              <p:cNvSpPr>
                <a:spLocks/>
              </p:cNvSpPr>
              <p:nvPr/>
            </p:nvSpPr>
            <p:spPr bwMode="auto">
              <a:xfrm>
                <a:off x="3648" y="3627"/>
                <a:ext cx="59" cy="179"/>
              </a:xfrm>
              <a:custGeom>
                <a:avLst/>
                <a:gdLst>
                  <a:gd name="T0" fmla="*/ 0 w 33"/>
                  <a:gd name="T1" fmla="*/ 95 h 95"/>
                  <a:gd name="T2" fmla="*/ 0 w 33"/>
                  <a:gd name="T3" fmla="*/ 94 h 95"/>
                  <a:gd name="T4" fmla="*/ 0 w 33"/>
                  <a:gd name="T5" fmla="*/ 91 h 95"/>
                  <a:gd name="T6" fmla="*/ 1 w 33"/>
                  <a:gd name="T7" fmla="*/ 79 h 95"/>
                  <a:gd name="T8" fmla="*/ 7 w 33"/>
                  <a:gd name="T9" fmla="*/ 45 h 95"/>
                  <a:gd name="T10" fmla="*/ 12 w 33"/>
                  <a:gd name="T11" fmla="*/ 27 h 95"/>
                  <a:gd name="T12" fmla="*/ 19 w 33"/>
                  <a:gd name="T13" fmla="*/ 12 h 95"/>
                  <a:gd name="T14" fmla="*/ 23 w 33"/>
                  <a:gd name="T15" fmla="*/ 7 h 95"/>
                  <a:gd name="T16" fmla="*/ 27 w 33"/>
                  <a:gd name="T17" fmla="*/ 3 h 95"/>
                  <a:gd name="T18" fmla="*/ 29 w 33"/>
                  <a:gd name="T19" fmla="*/ 1 h 95"/>
                  <a:gd name="T20" fmla="*/ 30 w 33"/>
                  <a:gd name="T21" fmla="*/ 0 h 95"/>
                  <a:gd name="T22" fmla="*/ 29 w 33"/>
                  <a:gd name="T23" fmla="*/ 1 h 95"/>
                  <a:gd name="T24" fmla="*/ 28 w 33"/>
                  <a:gd name="T25" fmla="*/ 4 h 95"/>
                  <a:gd name="T26" fmla="*/ 26 w 33"/>
                  <a:gd name="T27" fmla="*/ 8 h 95"/>
                  <a:gd name="T28" fmla="*/ 24 w 33"/>
                  <a:gd name="T29" fmla="*/ 14 h 95"/>
                  <a:gd name="T30" fmla="*/ 24 w 33"/>
                  <a:gd name="T31" fmla="*/ 46 h 95"/>
                  <a:gd name="T32" fmla="*/ 29 w 33"/>
                  <a:gd name="T33" fmla="*/ 78 h 95"/>
                  <a:gd name="T34" fmla="*/ 32 w 33"/>
                  <a:gd name="T35" fmla="*/ 88 h 95"/>
                  <a:gd name="T36" fmla="*/ 33 w 33"/>
                  <a:gd name="T37" fmla="*/ 90 h 95"/>
                  <a:gd name="T38" fmla="*/ 33 w 33"/>
                  <a:gd name="T39" fmla="*/ 91 h 95"/>
                  <a:gd name="T40" fmla="*/ 0 w 33"/>
                  <a:gd name="T41" fmla="*/ 9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95">
                    <a:moveTo>
                      <a:pt x="0" y="95"/>
                    </a:moveTo>
                    <a:cubicBezTo>
                      <a:pt x="0" y="95"/>
                      <a:pt x="0" y="95"/>
                      <a:pt x="0" y="94"/>
                    </a:cubicBezTo>
                    <a:cubicBezTo>
                      <a:pt x="0" y="93"/>
                      <a:pt x="0" y="92"/>
                      <a:pt x="0" y="91"/>
                    </a:cubicBezTo>
                    <a:cubicBezTo>
                      <a:pt x="0" y="88"/>
                      <a:pt x="0" y="84"/>
                      <a:pt x="1" y="79"/>
                    </a:cubicBezTo>
                    <a:cubicBezTo>
                      <a:pt x="2" y="69"/>
                      <a:pt x="4" y="57"/>
                      <a:pt x="7" y="45"/>
                    </a:cubicBezTo>
                    <a:cubicBezTo>
                      <a:pt x="8" y="38"/>
                      <a:pt x="10" y="32"/>
                      <a:pt x="12" y="27"/>
                    </a:cubicBezTo>
                    <a:cubicBezTo>
                      <a:pt x="14" y="21"/>
                      <a:pt x="17" y="16"/>
                      <a:pt x="19" y="12"/>
                    </a:cubicBezTo>
                    <a:cubicBezTo>
                      <a:pt x="21" y="10"/>
                      <a:pt x="22" y="8"/>
                      <a:pt x="23" y="7"/>
                    </a:cubicBezTo>
                    <a:cubicBezTo>
                      <a:pt x="24" y="5"/>
                      <a:pt x="25" y="4"/>
                      <a:pt x="27" y="3"/>
                    </a:cubicBezTo>
                    <a:cubicBezTo>
                      <a:pt x="27" y="2"/>
                      <a:pt x="28" y="1"/>
                      <a:pt x="29" y="1"/>
                    </a:cubicBezTo>
                    <a:cubicBezTo>
                      <a:pt x="29" y="0"/>
                      <a:pt x="30" y="0"/>
                      <a:pt x="30" y="0"/>
                    </a:cubicBezTo>
                    <a:cubicBezTo>
                      <a:pt x="30" y="0"/>
                      <a:pt x="30" y="1"/>
                      <a:pt x="29" y="1"/>
                    </a:cubicBezTo>
                    <a:cubicBezTo>
                      <a:pt x="29" y="2"/>
                      <a:pt x="28" y="3"/>
                      <a:pt x="28" y="4"/>
                    </a:cubicBezTo>
                    <a:cubicBezTo>
                      <a:pt x="27" y="5"/>
                      <a:pt x="26" y="6"/>
                      <a:pt x="26" y="8"/>
                    </a:cubicBezTo>
                    <a:cubicBezTo>
                      <a:pt x="25" y="10"/>
                      <a:pt x="25" y="12"/>
                      <a:pt x="24" y="14"/>
                    </a:cubicBezTo>
                    <a:cubicBezTo>
                      <a:pt x="22" y="22"/>
                      <a:pt x="22" y="34"/>
                      <a:pt x="24" y="46"/>
                    </a:cubicBezTo>
                    <a:cubicBezTo>
                      <a:pt x="25" y="57"/>
                      <a:pt x="27" y="69"/>
                      <a:pt x="29" y="78"/>
                    </a:cubicBezTo>
                    <a:cubicBezTo>
                      <a:pt x="30" y="82"/>
                      <a:pt x="31" y="85"/>
                      <a:pt x="32" y="88"/>
                    </a:cubicBezTo>
                    <a:cubicBezTo>
                      <a:pt x="32" y="89"/>
                      <a:pt x="32" y="90"/>
                      <a:pt x="33" y="90"/>
                    </a:cubicBezTo>
                    <a:cubicBezTo>
                      <a:pt x="33" y="91"/>
                      <a:pt x="33" y="91"/>
                      <a:pt x="33" y="91"/>
                    </a:cubicBezTo>
                    <a:lnTo>
                      <a:pt x="0" y="95"/>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1085" y="3548"/>
                <a:ext cx="257" cy="297"/>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945" y="3548"/>
                <a:ext cx="257" cy="297"/>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1097" y="3676"/>
                <a:ext cx="263" cy="16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920" y="3676"/>
                <a:ext cx="262" cy="16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1094" y="3517"/>
                <a:ext cx="94" cy="281"/>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1289" y="361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1255" y="3622"/>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1250" y="365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1255" y="368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1289" y="368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1312" y="368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1312" y="365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1312" y="3622"/>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1283" y="3652"/>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1133" y="3633"/>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1099" y="3637"/>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1094" y="3674"/>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1099" y="3697"/>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1133" y="3697"/>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1156" y="3697"/>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1156" y="3674"/>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1156" y="3637"/>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1127" y="3667"/>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955" y="3490"/>
                <a:ext cx="45"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922" y="3494"/>
                <a:ext cx="56"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916" y="3532"/>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922" y="3554"/>
                <a:ext cx="56"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955" y="3554"/>
                <a:ext cx="45"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978" y="3554"/>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978" y="3532"/>
                <a:ext cx="61"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978" y="3494"/>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950" y="3524"/>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927" y="362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893" y="362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888" y="3667"/>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893" y="368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927" y="368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950" y="368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950" y="3667"/>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950" y="362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922" y="365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1296" y="3505"/>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1262" y="3509"/>
                <a:ext cx="57" cy="60"/>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1257" y="3547"/>
                <a:ext cx="62" cy="46"/>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1262" y="3569"/>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1296" y="3569"/>
                <a:ext cx="44" cy="66"/>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1319" y="3569"/>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1319" y="3547"/>
                <a:ext cx="60" cy="46"/>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1319" y="3509"/>
                <a:ext cx="55" cy="60"/>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1290" y="3539"/>
                <a:ext cx="55" cy="60"/>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1133" y="3438"/>
                <a:ext cx="44" cy="64"/>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1099" y="3441"/>
                <a:ext cx="57" cy="6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1094" y="3479"/>
                <a:ext cx="62" cy="4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1099" y="3502"/>
                <a:ext cx="57" cy="60"/>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1133" y="3502"/>
                <a:ext cx="44" cy="65"/>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1156" y="3502"/>
                <a:ext cx="55" cy="60"/>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1156" y="3479"/>
                <a:ext cx="60" cy="4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1156" y="3441"/>
                <a:ext cx="55" cy="6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1127" y="3471"/>
                <a:ext cx="55" cy="6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9" name="Freeform 353"/>
              <p:cNvSpPr>
                <a:spLocks/>
              </p:cNvSpPr>
              <p:nvPr/>
            </p:nvSpPr>
            <p:spPr bwMode="auto">
              <a:xfrm>
                <a:off x="4113" y="3601"/>
                <a:ext cx="196" cy="229"/>
              </a:xfrm>
              <a:custGeom>
                <a:avLst/>
                <a:gdLst>
                  <a:gd name="T0" fmla="*/ 71 w 111"/>
                  <a:gd name="T1" fmla="*/ 122 h 122"/>
                  <a:gd name="T2" fmla="*/ 71 w 111"/>
                  <a:gd name="T3" fmla="*/ 121 h 122"/>
                  <a:gd name="T4" fmla="*/ 71 w 111"/>
                  <a:gd name="T5" fmla="*/ 120 h 122"/>
                  <a:gd name="T6" fmla="*/ 71 w 111"/>
                  <a:gd name="T7" fmla="*/ 116 h 122"/>
                  <a:gd name="T8" fmla="*/ 70 w 111"/>
                  <a:gd name="T9" fmla="*/ 99 h 122"/>
                  <a:gd name="T10" fmla="*/ 56 w 111"/>
                  <a:gd name="T11" fmla="*/ 50 h 122"/>
                  <a:gd name="T12" fmla="*/ 49 w 111"/>
                  <a:gd name="T13" fmla="*/ 38 h 122"/>
                  <a:gd name="T14" fmla="*/ 41 w 111"/>
                  <a:gd name="T15" fmla="*/ 27 h 122"/>
                  <a:gd name="T16" fmla="*/ 36 w 111"/>
                  <a:gd name="T17" fmla="*/ 22 h 122"/>
                  <a:gd name="T18" fmla="*/ 32 w 111"/>
                  <a:gd name="T19" fmla="*/ 18 h 122"/>
                  <a:gd name="T20" fmla="*/ 22 w 111"/>
                  <a:gd name="T21" fmla="*/ 11 h 122"/>
                  <a:gd name="T22" fmla="*/ 14 w 111"/>
                  <a:gd name="T23" fmla="*/ 6 h 122"/>
                  <a:gd name="T24" fmla="*/ 6 w 111"/>
                  <a:gd name="T25" fmla="*/ 2 h 122"/>
                  <a:gd name="T26" fmla="*/ 0 w 111"/>
                  <a:gd name="T27" fmla="*/ 0 h 122"/>
                  <a:gd name="T28" fmla="*/ 7 w 111"/>
                  <a:gd name="T29" fmla="*/ 1 h 122"/>
                  <a:gd name="T30" fmla="*/ 15 w 111"/>
                  <a:gd name="T31" fmla="*/ 2 h 122"/>
                  <a:gd name="T32" fmla="*/ 25 w 111"/>
                  <a:gd name="T33" fmla="*/ 5 h 122"/>
                  <a:gd name="T34" fmla="*/ 37 w 111"/>
                  <a:gd name="T35" fmla="*/ 10 h 122"/>
                  <a:gd name="T36" fmla="*/ 43 w 111"/>
                  <a:gd name="T37" fmla="*/ 13 h 122"/>
                  <a:gd name="T38" fmla="*/ 50 w 111"/>
                  <a:gd name="T39" fmla="*/ 17 h 122"/>
                  <a:gd name="T40" fmla="*/ 62 w 111"/>
                  <a:gd name="T41" fmla="*/ 27 h 122"/>
                  <a:gd name="T42" fmla="*/ 73 w 111"/>
                  <a:gd name="T43" fmla="*/ 39 h 122"/>
                  <a:gd name="T44" fmla="*/ 83 w 111"/>
                  <a:gd name="T45" fmla="*/ 52 h 122"/>
                  <a:gd name="T46" fmla="*/ 92 w 111"/>
                  <a:gd name="T47" fmla="*/ 65 h 122"/>
                  <a:gd name="T48" fmla="*/ 103 w 111"/>
                  <a:gd name="T49" fmla="*/ 91 h 122"/>
                  <a:gd name="T50" fmla="*/ 110 w 111"/>
                  <a:gd name="T51" fmla="*/ 110 h 122"/>
                  <a:gd name="T52" fmla="*/ 111 w 111"/>
                  <a:gd name="T53" fmla="*/ 116 h 122"/>
                  <a:gd name="T54" fmla="*/ 111 w 111"/>
                  <a:gd name="T55" fmla="*/ 119 h 122"/>
                  <a:gd name="T56" fmla="*/ 71 w 111"/>
                  <a:gd name="T57" fmla="*/ 12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71" y="122"/>
                    </a:moveTo>
                    <a:cubicBezTo>
                      <a:pt x="71" y="121"/>
                      <a:pt x="71" y="121"/>
                      <a:pt x="71" y="121"/>
                    </a:cubicBezTo>
                    <a:cubicBezTo>
                      <a:pt x="71" y="121"/>
                      <a:pt x="71" y="121"/>
                      <a:pt x="71" y="120"/>
                    </a:cubicBezTo>
                    <a:cubicBezTo>
                      <a:pt x="71" y="119"/>
                      <a:pt x="71" y="118"/>
                      <a:pt x="71" y="116"/>
                    </a:cubicBezTo>
                    <a:cubicBezTo>
                      <a:pt x="71" y="112"/>
                      <a:pt x="71" y="106"/>
                      <a:pt x="70" y="99"/>
                    </a:cubicBezTo>
                    <a:cubicBezTo>
                      <a:pt x="69" y="86"/>
                      <a:pt x="65" y="67"/>
                      <a:pt x="56" y="50"/>
                    </a:cubicBezTo>
                    <a:cubicBezTo>
                      <a:pt x="54" y="46"/>
                      <a:pt x="52" y="42"/>
                      <a:pt x="49" y="38"/>
                    </a:cubicBezTo>
                    <a:cubicBezTo>
                      <a:pt x="47" y="34"/>
                      <a:pt x="44" y="31"/>
                      <a:pt x="41" y="27"/>
                    </a:cubicBezTo>
                    <a:cubicBezTo>
                      <a:pt x="40" y="25"/>
                      <a:pt x="38" y="24"/>
                      <a:pt x="36" y="22"/>
                    </a:cubicBezTo>
                    <a:cubicBezTo>
                      <a:pt x="35" y="21"/>
                      <a:pt x="33" y="19"/>
                      <a:pt x="32" y="18"/>
                    </a:cubicBezTo>
                    <a:cubicBezTo>
                      <a:pt x="29" y="15"/>
                      <a:pt x="25" y="13"/>
                      <a:pt x="22" y="11"/>
                    </a:cubicBezTo>
                    <a:cubicBezTo>
                      <a:pt x="19" y="9"/>
                      <a:pt x="16" y="7"/>
                      <a:pt x="14" y="6"/>
                    </a:cubicBezTo>
                    <a:cubicBezTo>
                      <a:pt x="11" y="4"/>
                      <a:pt x="8" y="3"/>
                      <a:pt x="6" y="2"/>
                    </a:cubicBezTo>
                    <a:cubicBezTo>
                      <a:pt x="2" y="1"/>
                      <a:pt x="0" y="0"/>
                      <a:pt x="0" y="0"/>
                    </a:cubicBezTo>
                    <a:cubicBezTo>
                      <a:pt x="0" y="0"/>
                      <a:pt x="2" y="0"/>
                      <a:pt x="7" y="1"/>
                    </a:cubicBezTo>
                    <a:cubicBezTo>
                      <a:pt x="9" y="1"/>
                      <a:pt x="12" y="2"/>
                      <a:pt x="15" y="2"/>
                    </a:cubicBezTo>
                    <a:cubicBezTo>
                      <a:pt x="18" y="3"/>
                      <a:pt x="21" y="4"/>
                      <a:pt x="25" y="5"/>
                    </a:cubicBezTo>
                    <a:cubicBezTo>
                      <a:pt x="29" y="6"/>
                      <a:pt x="33" y="8"/>
                      <a:pt x="37" y="10"/>
                    </a:cubicBezTo>
                    <a:cubicBezTo>
                      <a:pt x="39" y="11"/>
                      <a:pt x="41" y="12"/>
                      <a:pt x="43" y="13"/>
                    </a:cubicBezTo>
                    <a:cubicBezTo>
                      <a:pt x="45" y="15"/>
                      <a:pt x="47" y="16"/>
                      <a:pt x="50" y="17"/>
                    </a:cubicBezTo>
                    <a:cubicBezTo>
                      <a:pt x="54" y="20"/>
                      <a:pt x="58" y="23"/>
                      <a:pt x="62" y="27"/>
                    </a:cubicBezTo>
                    <a:cubicBezTo>
                      <a:pt x="66" y="31"/>
                      <a:pt x="70" y="35"/>
                      <a:pt x="73" y="39"/>
                    </a:cubicBezTo>
                    <a:cubicBezTo>
                      <a:pt x="77" y="43"/>
                      <a:pt x="80" y="47"/>
                      <a:pt x="83" y="52"/>
                    </a:cubicBezTo>
                    <a:cubicBezTo>
                      <a:pt x="86" y="56"/>
                      <a:pt x="89" y="61"/>
                      <a:pt x="92" y="65"/>
                    </a:cubicBezTo>
                    <a:cubicBezTo>
                      <a:pt x="97" y="74"/>
                      <a:pt x="101" y="83"/>
                      <a:pt x="103" y="91"/>
                    </a:cubicBezTo>
                    <a:cubicBezTo>
                      <a:pt x="106" y="99"/>
                      <a:pt x="108" y="106"/>
                      <a:pt x="110" y="110"/>
                    </a:cubicBezTo>
                    <a:cubicBezTo>
                      <a:pt x="110" y="113"/>
                      <a:pt x="111" y="115"/>
                      <a:pt x="111" y="116"/>
                    </a:cubicBezTo>
                    <a:cubicBezTo>
                      <a:pt x="111" y="118"/>
                      <a:pt x="111" y="119"/>
                      <a:pt x="111" y="119"/>
                    </a:cubicBezTo>
                    <a:lnTo>
                      <a:pt x="71" y="12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0" name="Freeform 354"/>
              <p:cNvSpPr>
                <a:spLocks/>
              </p:cNvSpPr>
              <p:nvPr/>
            </p:nvSpPr>
            <p:spPr bwMode="auto">
              <a:xfrm>
                <a:off x="4221" y="3601"/>
                <a:ext cx="196" cy="229"/>
              </a:xfrm>
              <a:custGeom>
                <a:avLst/>
                <a:gdLst>
                  <a:gd name="T0" fmla="*/ 0 w 111"/>
                  <a:gd name="T1" fmla="*/ 119 h 122"/>
                  <a:gd name="T2" fmla="*/ 0 w 111"/>
                  <a:gd name="T3" fmla="*/ 116 h 122"/>
                  <a:gd name="T4" fmla="*/ 2 w 111"/>
                  <a:gd name="T5" fmla="*/ 110 h 122"/>
                  <a:gd name="T6" fmla="*/ 8 w 111"/>
                  <a:gd name="T7" fmla="*/ 91 h 122"/>
                  <a:gd name="T8" fmla="*/ 20 w 111"/>
                  <a:gd name="T9" fmla="*/ 65 h 122"/>
                  <a:gd name="T10" fmla="*/ 28 w 111"/>
                  <a:gd name="T11" fmla="*/ 52 h 122"/>
                  <a:gd name="T12" fmla="*/ 38 w 111"/>
                  <a:gd name="T13" fmla="*/ 39 h 122"/>
                  <a:gd name="T14" fmla="*/ 49 w 111"/>
                  <a:gd name="T15" fmla="*/ 27 h 122"/>
                  <a:gd name="T16" fmla="*/ 62 w 111"/>
                  <a:gd name="T17" fmla="*/ 17 h 122"/>
                  <a:gd name="T18" fmla="*/ 68 w 111"/>
                  <a:gd name="T19" fmla="*/ 13 h 122"/>
                  <a:gd name="T20" fmla="*/ 74 w 111"/>
                  <a:gd name="T21" fmla="*/ 10 h 122"/>
                  <a:gd name="T22" fmla="*/ 86 w 111"/>
                  <a:gd name="T23" fmla="*/ 5 h 122"/>
                  <a:gd name="T24" fmla="*/ 96 w 111"/>
                  <a:gd name="T25" fmla="*/ 2 h 122"/>
                  <a:gd name="T26" fmla="*/ 104 w 111"/>
                  <a:gd name="T27" fmla="*/ 1 h 122"/>
                  <a:gd name="T28" fmla="*/ 111 w 111"/>
                  <a:gd name="T29" fmla="*/ 0 h 122"/>
                  <a:gd name="T30" fmla="*/ 105 w 111"/>
                  <a:gd name="T31" fmla="*/ 2 h 122"/>
                  <a:gd name="T32" fmla="*/ 98 w 111"/>
                  <a:gd name="T33" fmla="*/ 6 h 122"/>
                  <a:gd name="T34" fmla="*/ 89 w 111"/>
                  <a:gd name="T35" fmla="*/ 11 h 122"/>
                  <a:gd name="T36" fmla="*/ 79 w 111"/>
                  <a:gd name="T37" fmla="*/ 18 h 122"/>
                  <a:gd name="T38" fmla="*/ 75 w 111"/>
                  <a:gd name="T39" fmla="*/ 22 h 122"/>
                  <a:gd name="T40" fmla="*/ 70 w 111"/>
                  <a:gd name="T41" fmla="*/ 27 h 122"/>
                  <a:gd name="T42" fmla="*/ 62 w 111"/>
                  <a:gd name="T43" fmla="*/ 38 h 122"/>
                  <a:gd name="T44" fmla="*/ 55 w 111"/>
                  <a:gd name="T45" fmla="*/ 50 h 122"/>
                  <a:gd name="T46" fmla="*/ 41 w 111"/>
                  <a:gd name="T47" fmla="*/ 99 h 122"/>
                  <a:gd name="T48" fmla="*/ 40 w 111"/>
                  <a:gd name="T49" fmla="*/ 116 h 122"/>
                  <a:gd name="T50" fmla="*/ 40 w 111"/>
                  <a:gd name="T51" fmla="*/ 120 h 122"/>
                  <a:gd name="T52" fmla="*/ 40 w 111"/>
                  <a:gd name="T53" fmla="*/ 121 h 122"/>
                  <a:gd name="T54" fmla="*/ 40 w 111"/>
                  <a:gd name="T55" fmla="*/ 122 h 122"/>
                  <a:gd name="T56" fmla="*/ 0 w 111"/>
                  <a:gd name="T57" fmla="*/ 119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 h="122">
                    <a:moveTo>
                      <a:pt x="0" y="119"/>
                    </a:moveTo>
                    <a:cubicBezTo>
                      <a:pt x="0" y="119"/>
                      <a:pt x="0" y="118"/>
                      <a:pt x="0" y="116"/>
                    </a:cubicBezTo>
                    <a:cubicBezTo>
                      <a:pt x="0" y="115"/>
                      <a:pt x="1" y="113"/>
                      <a:pt x="2" y="110"/>
                    </a:cubicBezTo>
                    <a:cubicBezTo>
                      <a:pt x="3" y="106"/>
                      <a:pt x="5" y="99"/>
                      <a:pt x="8" y="91"/>
                    </a:cubicBezTo>
                    <a:cubicBezTo>
                      <a:pt x="11" y="83"/>
                      <a:pt x="15" y="74"/>
                      <a:pt x="20" y="65"/>
                    </a:cubicBezTo>
                    <a:cubicBezTo>
                      <a:pt x="22" y="61"/>
                      <a:pt x="25" y="56"/>
                      <a:pt x="28" y="52"/>
                    </a:cubicBezTo>
                    <a:cubicBezTo>
                      <a:pt x="31" y="47"/>
                      <a:pt x="34" y="43"/>
                      <a:pt x="38" y="39"/>
                    </a:cubicBezTo>
                    <a:cubicBezTo>
                      <a:pt x="42" y="35"/>
                      <a:pt x="45" y="31"/>
                      <a:pt x="49" y="27"/>
                    </a:cubicBezTo>
                    <a:cubicBezTo>
                      <a:pt x="53" y="23"/>
                      <a:pt x="58" y="20"/>
                      <a:pt x="62" y="17"/>
                    </a:cubicBezTo>
                    <a:cubicBezTo>
                      <a:pt x="64" y="16"/>
                      <a:pt x="66" y="15"/>
                      <a:pt x="68" y="13"/>
                    </a:cubicBezTo>
                    <a:cubicBezTo>
                      <a:pt x="70" y="12"/>
                      <a:pt x="72" y="11"/>
                      <a:pt x="74" y="10"/>
                    </a:cubicBezTo>
                    <a:cubicBezTo>
                      <a:pt x="78" y="8"/>
                      <a:pt x="82" y="6"/>
                      <a:pt x="86" y="5"/>
                    </a:cubicBezTo>
                    <a:cubicBezTo>
                      <a:pt x="90" y="4"/>
                      <a:pt x="93" y="3"/>
                      <a:pt x="96" y="2"/>
                    </a:cubicBezTo>
                    <a:cubicBezTo>
                      <a:pt x="99" y="2"/>
                      <a:pt x="102" y="1"/>
                      <a:pt x="104" y="1"/>
                    </a:cubicBezTo>
                    <a:cubicBezTo>
                      <a:pt x="109" y="0"/>
                      <a:pt x="111" y="0"/>
                      <a:pt x="111" y="0"/>
                    </a:cubicBezTo>
                    <a:cubicBezTo>
                      <a:pt x="111" y="0"/>
                      <a:pt x="109" y="1"/>
                      <a:pt x="105" y="2"/>
                    </a:cubicBezTo>
                    <a:cubicBezTo>
                      <a:pt x="103" y="3"/>
                      <a:pt x="100" y="4"/>
                      <a:pt x="98" y="6"/>
                    </a:cubicBezTo>
                    <a:cubicBezTo>
                      <a:pt x="95" y="7"/>
                      <a:pt x="92" y="9"/>
                      <a:pt x="89" y="11"/>
                    </a:cubicBezTo>
                    <a:cubicBezTo>
                      <a:pt x="86" y="13"/>
                      <a:pt x="83" y="15"/>
                      <a:pt x="79" y="18"/>
                    </a:cubicBezTo>
                    <a:cubicBezTo>
                      <a:pt x="78" y="19"/>
                      <a:pt x="76" y="21"/>
                      <a:pt x="75" y="22"/>
                    </a:cubicBezTo>
                    <a:cubicBezTo>
                      <a:pt x="73" y="24"/>
                      <a:pt x="72" y="25"/>
                      <a:pt x="70" y="27"/>
                    </a:cubicBezTo>
                    <a:cubicBezTo>
                      <a:pt x="67" y="31"/>
                      <a:pt x="64" y="34"/>
                      <a:pt x="62" y="38"/>
                    </a:cubicBezTo>
                    <a:cubicBezTo>
                      <a:pt x="59" y="42"/>
                      <a:pt x="57" y="46"/>
                      <a:pt x="55" y="50"/>
                    </a:cubicBezTo>
                    <a:cubicBezTo>
                      <a:pt x="46" y="67"/>
                      <a:pt x="43" y="86"/>
                      <a:pt x="41" y="99"/>
                    </a:cubicBezTo>
                    <a:cubicBezTo>
                      <a:pt x="40" y="106"/>
                      <a:pt x="40" y="112"/>
                      <a:pt x="40" y="116"/>
                    </a:cubicBezTo>
                    <a:cubicBezTo>
                      <a:pt x="40" y="118"/>
                      <a:pt x="40" y="119"/>
                      <a:pt x="40" y="120"/>
                    </a:cubicBezTo>
                    <a:cubicBezTo>
                      <a:pt x="40" y="121"/>
                      <a:pt x="40" y="121"/>
                      <a:pt x="40" y="121"/>
                    </a:cubicBezTo>
                    <a:cubicBezTo>
                      <a:pt x="40" y="122"/>
                      <a:pt x="40" y="122"/>
                      <a:pt x="40" y="122"/>
                    </a:cubicBezTo>
                    <a:lnTo>
                      <a:pt x="0" y="11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1" name="Freeform 355"/>
              <p:cNvSpPr>
                <a:spLocks/>
              </p:cNvSpPr>
              <p:nvPr/>
            </p:nvSpPr>
            <p:spPr bwMode="auto">
              <a:xfrm>
                <a:off x="4100" y="3699"/>
                <a:ext cx="200" cy="131"/>
              </a:xfrm>
              <a:custGeom>
                <a:avLst/>
                <a:gdLst>
                  <a:gd name="T0" fmla="*/ 73 w 113"/>
                  <a:gd name="T1" fmla="*/ 70 h 70"/>
                  <a:gd name="T2" fmla="*/ 73 w 113"/>
                  <a:gd name="T3" fmla="*/ 70 h 70"/>
                  <a:gd name="T4" fmla="*/ 73 w 113"/>
                  <a:gd name="T5" fmla="*/ 69 h 70"/>
                  <a:gd name="T6" fmla="*/ 73 w 113"/>
                  <a:gd name="T7" fmla="*/ 68 h 70"/>
                  <a:gd name="T8" fmla="*/ 73 w 113"/>
                  <a:gd name="T9" fmla="*/ 67 h 70"/>
                  <a:gd name="T10" fmla="*/ 73 w 113"/>
                  <a:gd name="T11" fmla="*/ 62 h 70"/>
                  <a:gd name="T12" fmla="*/ 72 w 113"/>
                  <a:gd name="T13" fmla="*/ 56 h 70"/>
                  <a:gd name="T14" fmla="*/ 69 w 113"/>
                  <a:gd name="T15" fmla="*/ 49 h 70"/>
                  <a:gd name="T16" fmla="*/ 65 w 113"/>
                  <a:gd name="T17" fmla="*/ 41 h 70"/>
                  <a:gd name="T18" fmla="*/ 63 w 113"/>
                  <a:gd name="T19" fmla="*/ 37 h 70"/>
                  <a:gd name="T20" fmla="*/ 60 w 113"/>
                  <a:gd name="T21" fmla="*/ 33 h 70"/>
                  <a:gd name="T22" fmla="*/ 57 w 113"/>
                  <a:gd name="T23" fmla="*/ 30 h 70"/>
                  <a:gd name="T24" fmla="*/ 53 w 113"/>
                  <a:gd name="T25" fmla="*/ 26 h 70"/>
                  <a:gd name="T26" fmla="*/ 45 w 113"/>
                  <a:gd name="T27" fmla="*/ 19 h 70"/>
                  <a:gd name="T28" fmla="*/ 36 w 113"/>
                  <a:gd name="T29" fmla="*/ 14 h 70"/>
                  <a:gd name="T30" fmla="*/ 27 w 113"/>
                  <a:gd name="T31" fmla="*/ 10 h 70"/>
                  <a:gd name="T32" fmla="*/ 18 w 113"/>
                  <a:gd name="T33" fmla="*/ 7 h 70"/>
                  <a:gd name="T34" fmla="*/ 15 w 113"/>
                  <a:gd name="T35" fmla="*/ 5 h 70"/>
                  <a:gd name="T36" fmla="*/ 11 w 113"/>
                  <a:gd name="T37" fmla="*/ 5 h 70"/>
                  <a:gd name="T38" fmla="*/ 5 w 113"/>
                  <a:gd name="T39" fmla="*/ 3 h 70"/>
                  <a:gd name="T40" fmla="*/ 0 w 113"/>
                  <a:gd name="T41" fmla="*/ 2 h 70"/>
                  <a:gd name="T42" fmla="*/ 5 w 113"/>
                  <a:gd name="T43" fmla="*/ 2 h 70"/>
                  <a:gd name="T44" fmla="*/ 11 w 113"/>
                  <a:gd name="T45" fmla="*/ 1 h 70"/>
                  <a:gd name="T46" fmla="*/ 15 w 113"/>
                  <a:gd name="T47" fmla="*/ 0 h 70"/>
                  <a:gd name="T48" fmla="*/ 19 w 113"/>
                  <a:gd name="T49" fmla="*/ 0 h 70"/>
                  <a:gd name="T50" fmla="*/ 29 w 113"/>
                  <a:gd name="T51" fmla="*/ 0 h 70"/>
                  <a:gd name="T52" fmla="*/ 40 w 113"/>
                  <a:gd name="T53" fmla="*/ 2 h 70"/>
                  <a:gd name="T54" fmla="*/ 52 w 113"/>
                  <a:gd name="T55" fmla="*/ 4 h 70"/>
                  <a:gd name="T56" fmla="*/ 64 w 113"/>
                  <a:gd name="T57" fmla="*/ 9 h 70"/>
                  <a:gd name="T58" fmla="*/ 70 w 113"/>
                  <a:gd name="T59" fmla="*/ 12 h 70"/>
                  <a:gd name="T60" fmla="*/ 76 w 113"/>
                  <a:gd name="T61" fmla="*/ 15 h 70"/>
                  <a:gd name="T62" fmla="*/ 81 w 113"/>
                  <a:gd name="T63" fmla="*/ 19 h 70"/>
                  <a:gd name="T64" fmla="*/ 86 w 113"/>
                  <a:gd name="T65" fmla="*/ 23 h 70"/>
                  <a:gd name="T66" fmla="*/ 95 w 113"/>
                  <a:gd name="T67" fmla="*/ 32 h 70"/>
                  <a:gd name="T68" fmla="*/ 102 w 113"/>
                  <a:gd name="T69" fmla="*/ 41 h 70"/>
                  <a:gd name="T70" fmla="*/ 107 w 113"/>
                  <a:gd name="T71" fmla="*/ 49 h 70"/>
                  <a:gd name="T72" fmla="*/ 111 w 113"/>
                  <a:gd name="T73" fmla="*/ 56 h 70"/>
                  <a:gd name="T74" fmla="*/ 112 w 113"/>
                  <a:gd name="T75" fmla="*/ 59 h 70"/>
                  <a:gd name="T76" fmla="*/ 113 w 113"/>
                  <a:gd name="T77" fmla="*/ 61 h 70"/>
                  <a:gd name="T78" fmla="*/ 113 w 113"/>
                  <a:gd name="T79" fmla="*/ 63 h 70"/>
                  <a:gd name="T80" fmla="*/ 113 w 113"/>
                  <a:gd name="T81" fmla="*/ 63 h 70"/>
                  <a:gd name="T82" fmla="*/ 73 w 113"/>
                  <a:gd name="T8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3" h="70">
                    <a:moveTo>
                      <a:pt x="73" y="70"/>
                    </a:moveTo>
                    <a:cubicBezTo>
                      <a:pt x="73" y="70"/>
                      <a:pt x="73" y="70"/>
                      <a:pt x="73" y="70"/>
                    </a:cubicBezTo>
                    <a:cubicBezTo>
                      <a:pt x="73" y="69"/>
                      <a:pt x="73" y="69"/>
                      <a:pt x="73" y="69"/>
                    </a:cubicBezTo>
                    <a:cubicBezTo>
                      <a:pt x="73" y="69"/>
                      <a:pt x="73" y="69"/>
                      <a:pt x="73" y="68"/>
                    </a:cubicBezTo>
                    <a:cubicBezTo>
                      <a:pt x="73" y="68"/>
                      <a:pt x="73" y="67"/>
                      <a:pt x="73" y="67"/>
                    </a:cubicBezTo>
                    <a:cubicBezTo>
                      <a:pt x="73" y="65"/>
                      <a:pt x="73" y="64"/>
                      <a:pt x="73" y="62"/>
                    </a:cubicBezTo>
                    <a:cubicBezTo>
                      <a:pt x="73" y="60"/>
                      <a:pt x="72" y="58"/>
                      <a:pt x="72" y="56"/>
                    </a:cubicBezTo>
                    <a:cubicBezTo>
                      <a:pt x="71" y="54"/>
                      <a:pt x="70" y="51"/>
                      <a:pt x="69" y="49"/>
                    </a:cubicBezTo>
                    <a:cubicBezTo>
                      <a:pt x="68" y="46"/>
                      <a:pt x="67" y="44"/>
                      <a:pt x="65" y="41"/>
                    </a:cubicBezTo>
                    <a:cubicBezTo>
                      <a:pt x="65" y="40"/>
                      <a:pt x="64" y="38"/>
                      <a:pt x="63" y="37"/>
                    </a:cubicBezTo>
                    <a:cubicBezTo>
                      <a:pt x="62" y="36"/>
                      <a:pt x="61" y="35"/>
                      <a:pt x="60" y="33"/>
                    </a:cubicBezTo>
                    <a:cubicBezTo>
                      <a:pt x="59" y="32"/>
                      <a:pt x="58" y="31"/>
                      <a:pt x="57" y="30"/>
                    </a:cubicBezTo>
                    <a:cubicBezTo>
                      <a:pt x="53" y="26"/>
                      <a:pt x="53" y="26"/>
                      <a:pt x="53" y="26"/>
                    </a:cubicBezTo>
                    <a:cubicBezTo>
                      <a:pt x="51" y="24"/>
                      <a:pt x="48" y="21"/>
                      <a:pt x="45" y="19"/>
                    </a:cubicBezTo>
                    <a:cubicBezTo>
                      <a:pt x="42" y="18"/>
                      <a:pt x="39" y="15"/>
                      <a:pt x="36" y="14"/>
                    </a:cubicBezTo>
                    <a:cubicBezTo>
                      <a:pt x="33" y="12"/>
                      <a:pt x="30" y="11"/>
                      <a:pt x="27" y="10"/>
                    </a:cubicBezTo>
                    <a:cubicBezTo>
                      <a:pt x="24" y="9"/>
                      <a:pt x="21" y="8"/>
                      <a:pt x="18" y="7"/>
                    </a:cubicBezTo>
                    <a:cubicBezTo>
                      <a:pt x="17" y="6"/>
                      <a:pt x="16" y="6"/>
                      <a:pt x="15" y="5"/>
                    </a:cubicBezTo>
                    <a:cubicBezTo>
                      <a:pt x="13" y="5"/>
                      <a:pt x="12" y="5"/>
                      <a:pt x="11" y="5"/>
                    </a:cubicBezTo>
                    <a:cubicBezTo>
                      <a:pt x="9" y="4"/>
                      <a:pt x="7" y="4"/>
                      <a:pt x="5" y="3"/>
                    </a:cubicBezTo>
                    <a:cubicBezTo>
                      <a:pt x="2" y="3"/>
                      <a:pt x="0" y="2"/>
                      <a:pt x="0" y="2"/>
                    </a:cubicBezTo>
                    <a:cubicBezTo>
                      <a:pt x="0" y="2"/>
                      <a:pt x="2" y="2"/>
                      <a:pt x="5" y="2"/>
                    </a:cubicBezTo>
                    <a:cubicBezTo>
                      <a:pt x="7" y="1"/>
                      <a:pt x="9" y="1"/>
                      <a:pt x="11" y="1"/>
                    </a:cubicBezTo>
                    <a:cubicBezTo>
                      <a:pt x="12" y="1"/>
                      <a:pt x="14" y="1"/>
                      <a:pt x="15" y="0"/>
                    </a:cubicBezTo>
                    <a:cubicBezTo>
                      <a:pt x="16" y="0"/>
                      <a:pt x="18" y="0"/>
                      <a:pt x="19" y="0"/>
                    </a:cubicBezTo>
                    <a:cubicBezTo>
                      <a:pt x="22" y="0"/>
                      <a:pt x="26" y="0"/>
                      <a:pt x="29" y="0"/>
                    </a:cubicBezTo>
                    <a:cubicBezTo>
                      <a:pt x="33" y="1"/>
                      <a:pt x="36" y="1"/>
                      <a:pt x="40" y="2"/>
                    </a:cubicBezTo>
                    <a:cubicBezTo>
                      <a:pt x="44" y="2"/>
                      <a:pt x="48" y="3"/>
                      <a:pt x="52" y="4"/>
                    </a:cubicBezTo>
                    <a:cubicBezTo>
                      <a:pt x="56" y="5"/>
                      <a:pt x="60" y="7"/>
                      <a:pt x="64" y="9"/>
                    </a:cubicBezTo>
                    <a:cubicBezTo>
                      <a:pt x="70" y="12"/>
                      <a:pt x="70" y="12"/>
                      <a:pt x="70" y="12"/>
                    </a:cubicBezTo>
                    <a:cubicBezTo>
                      <a:pt x="72" y="13"/>
                      <a:pt x="74" y="14"/>
                      <a:pt x="76" y="15"/>
                    </a:cubicBezTo>
                    <a:cubicBezTo>
                      <a:pt x="78" y="16"/>
                      <a:pt x="80" y="17"/>
                      <a:pt x="81" y="19"/>
                    </a:cubicBezTo>
                    <a:cubicBezTo>
                      <a:pt x="83" y="20"/>
                      <a:pt x="85" y="21"/>
                      <a:pt x="86" y="23"/>
                    </a:cubicBezTo>
                    <a:cubicBezTo>
                      <a:pt x="90" y="25"/>
                      <a:pt x="93" y="29"/>
                      <a:pt x="95" y="32"/>
                    </a:cubicBezTo>
                    <a:cubicBezTo>
                      <a:pt x="98" y="35"/>
                      <a:pt x="100" y="38"/>
                      <a:pt x="102" y="41"/>
                    </a:cubicBezTo>
                    <a:cubicBezTo>
                      <a:pt x="104" y="43"/>
                      <a:pt x="106" y="46"/>
                      <a:pt x="107" y="49"/>
                    </a:cubicBezTo>
                    <a:cubicBezTo>
                      <a:pt x="109" y="51"/>
                      <a:pt x="110" y="54"/>
                      <a:pt x="111" y="56"/>
                    </a:cubicBezTo>
                    <a:cubicBezTo>
                      <a:pt x="111" y="57"/>
                      <a:pt x="112" y="58"/>
                      <a:pt x="112" y="59"/>
                    </a:cubicBezTo>
                    <a:cubicBezTo>
                      <a:pt x="112" y="59"/>
                      <a:pt x="113" y="60"/>
                      <a:pt x="113" y="61"/>
                    </a:cubicBezTo>
                    <a:cubicBezTo>
                      <a:pt x="113" y="62"/>
                      <a:pt x="113" y="62"/>
                      <a:pt x="113" y="63"/>
                    </a:cubicBezTo>
                    <a:cubicBezTo>
                      <a:pt x="113" y="63"/>
                      <a:pt x="113" y="63"/>
                      <a:pt x="113" y="63"/>
                    </a:cubicBezTo>
                    <a:lnTo>
                      <a:pt x="73" y="7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2" name="Freeform 356"/>
              <p:cNvSpPr>
                <a:spLocks/>
              </p:cNvSpPr>
              <p:nvPr/>
            </p:nvSpPr>
            <p:spPr bwMode="auto">
              <a:xfrm>
                <a:off x="4235" y="3699"/>
                <a:ext cx="202" cy="131"/>
              </a:xfrm>
              <a:custGeom>
                <a:avLst/>
                <a:gdLst>
                  <a:gd name="T0" fmla="*/ 0 w 114"/>
                  <a:gd name="T1" fmla="*/ 63 h 70"/>
                  <a:gd name="T2" fmla="*/ 0 w 114"/>
                  <a:gd name="T3" fmla="*/ 63 h 70"/>
                  <a:gd name="T4" fmla="*/ 1 w 114"/>
                  <a:gd name="T5" fmla="*/ 61 h 70"/>
                  <a:gd name="T6" fmla="*/ 2 w 114"/>
                  <a:gd name="T7" fmla="*/ 59 h 70"/>
                  <a:gd name="T8" fmla="*/ 3 w 114"/>
                  <a:gd name="T9" fmla="*/ 56 h 70"/>
                  <a:gd name="T10" fmla="*/ 6 w 114"/>
                  <a:gd name="T11" fmla="*/ 49 h 70"/>
                  <a:gd name="T12" fmla="*/ 12 w 114"/>
                  <a:gd name="T13" fmla="*/ 41 h 70"/>
                  <a:gd name="T14" fmla="*/ 18 w 114"/>
                  <a:gd name="T15" fmla="*/ 32 h 70"/>
                  <a:gd name="T16" fmla="*/ 27 w 114"/>
                  <a:gd name="T17" fmla="*/ 23 h 70"/>
                  <a:gd name="T18" fmla="*/ 32 w 114"/>
                  <a:gd name="T19" fmla="*/ 19 h 70"/>
                  <a:gd name="T20" fmla="*/ 38 w 114"/>
                  <a:gd name="T21" fmla="*/ 15 h 70"/>
                  <a:gd name="T22" fmla="*/ 44 w 114"/>
                  <a:gd name="T23" fmla="*/ 12 h 70"/>
                  <a:gd name="T24" fmla="*/ 50 w 114"/>
                  <a:gd name="T25" fmla="*/ 9 h 70"/>
                  <a:gd name="T26" fmla="*/ 62 w 114"/>
                  <a:gd name="T27" fmla="*/ 4 h 70"/>
                  <a:gd name="T28" fmla="*/ 74 w 114"/>
                  <a:gd name="T29" fmla="*/ 2 h 70"/>
                  <a:gd name="T30" fmla="*/ 85 w 114"/>
                  <a:gd name="T31" fmla="*/ 0 h 70"/>
                  <a:gd name="T32" fmla="*/ 94 w 114"/>
                  <a:gd name="T33" fmla="*/ 0 h 70"/>
                  <a:gd name="T34" fmla="*/ 99 w 114"/>
                  <a:gd name="T35" fmla="*/ 0 h 70"/>
                  <a:gd name="T36" fmla="*/ 103 w 114"/>
                  <a:gd name="T37" fmla="*/ 1 h 70"/>
                  <a:gd name="T38" fmla="*/ 109 w 114"/>
                  <a:gd name="T39" fmla="*/ 2 h 70"/>
                  <a:gd name="T40" fmla="*/ 114 w 114"/>
                  <a:gd name="T41" fmla="*/ 2 h 70"/>
                  <a:gd name="T42" fmla="*/ 109 w 114"/>
                  <a:gd name="T43" fmla="*/ 3 h 70"/>
                  <a:gd name="T44" fmla="*/ 103 w 114"/>
                  <a:gd name="T45" fmla="*/ 5 h 70"/>
                  <a:gd name="T46" fmla="*/ 99 w 114"/>
                  <a:gd name="T47" fmla="*/ 5 h 70"/>
                  <a:gd name="T48" fmla="*/ 95 w 114"/>
                  <a:gd name="T49" fmla="*/ 7 h 70"/>
                  <a:gd name="T50" fmla="*/ 87 w 114"/>
                  <a:gd name="T51" fmla="*/ 10 h 70"/>
                  <a:gd name="T52" fmla="*/ 78 w 114"/>
                  <a:gd name="T53" fmla="*/ 14 h 70"/>
                  <a:gd name="T54" fmla="*/ 69 w 114"/>
                  <a:gd name="T55" fmla="*/ 19 h 70"/>
                  <a:gd name="T56" fmla="*/ 61 w 114"/>
                  <a:gd name="T57" fmla="*/ 26 h 70"/>
                  <a:gd name="T58" fmla="*/ 57 w 114"/>
                  <a:gd name="T59" fmla="*/ 30 h 70"/>
                  <a:gd name="T60" fmla="*/ 54 w 114"/>
                  <a:gd name="T61" fmla="*/ 33 h 70"/>
                  <a:gd name="T62" fmla="*/ 51 w 114"/>
                  <a:gd name="T63" fmla="*/ 37 h 70"/>
                  <a:gd name="T64" fmla="*/ 48 w 114"/>
                  <a:gd name="T65" fmla="*/ 41 h 70"/>
                  <a:gd name="T66" fmla="*/ 45 w 114"/>
                  <a:gd name="T67" fmla="*/ 49 h 70"/>
                  <a:gd name="T68" fmla="*/ 42 w 114"/>
                  <a:gd name="T69" fmla="*/ 56 h 70"/>
                  <a:gd name="T70" fmla="*/ 41 w 114"/>
                  <a:gd name="T71" fmla="*/ 62 h 70"/>
                  <a:gd name="T72" fmla="*/ 40 w 114"/>
                  <a:gd name="T73" fmla="*/ 67 h 70"/>
                  <a:gd name="T74" fmla="*/ 40 w 114"/>
                  <a:gd name="T75" fmla="*/ 68 h 70"/>
                  <a:gd name="T76" fmla="*/ 41 w 114"/>
                  <a:gd name="T77" fmla="*/ 69 h 70"/>
                  <a:gd name="T78" fmla="*/ 41 w 114"/>
                  <a:gd name="T79" fmla="*/ 70 h 70"/>
                  <a:gd name="T80" fmla="*/ 41 w 114"/>
                  <a:gd name="T81" fmla="*/ 70 h 70"/>
                  <a:gd name="T82" fmla="*/ 0 w 114"/>
                  <a:gd name="T83"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4" h="70">
                    <a:moveTo>
                      <a:pt x="0" y="63"/>
                    </a:moveTo>
                    <a:cubicBezTo>
                      <a:pt x="0" y="63"/>
                      <a:pt x="0" y="63"/>
                      <a:pt x="0" y="63"/>
                    </a:cubicBezTo>
                    <a:cubicBezTo>
                      <a:pt x="1" y="62"/>
                      <a:pt x="1" y="62"/>
                      <a:pt x="1" y="61"/>
                    </a:cubicBezTo>
                    <a:cubicBezTo>
                      <a:pt x="1" y="60"/>
                      <a:pt x="1" y="59"/>
                      <a:pt x="2" y="59"/>
                    </a:cubicBezTo>
                    <a:cubicBezTo>
                      <a:pt x="2" y="58"/>
                      <a:pt x="3" y="57"/>
                      <a:pt x="3" y="56"/>
                    </a:cubicBezTo>
                    <a:cubicBezTo>
                      <a:pt x="4" y="54"/>
                      <a:pt x="5" y="51"/>
                      <a:pt x="6" y="49"/>
                    </a:cubicBezTo>
                    <a:cubicBezTo>
                      <a:pt x="8" y="46"/>
                      <a:pt x="9" y="43"/>
                      <a:pt x="12" y="41"/>
                    </a:cubicBezTo>
                    <a:cubicBezTo>
                      <a:pt x="13" y="38"/>
                      <a:pt x="16" y="35"/>
                      <a:pt x="18" y="32"/>
                    </a:cubicBezTo>
                    <a:cubicBezTo>
                      <a:pt x="21" y="29"/>
                      <a:pt x="24" y="25"/>
                      <a:pt x="27" y="23"/>
                    </a:cubicBezTo>
                    <a:cubicBezTo>
                      <a:pt x="29" y="21"/>
                      <a:pt x="31" y="20"/>
                      <a:pt x="32" y="19"/>
                    </a:cubicBezTo>
                    <a:cubicBezTo>
                      <a:pt x="34" y="17"/>
                      <a:pt x="36" y="16"/>
                      <a:pt x="38" y="15"/>
                    </a:cubicBezTo>
                    <a:cubicBezTo>
                      <a:pt x="40" y="14"/>
                      <a:pt x="42" y="13"/>
                      <a:pt x="44" y="12"/>
                    </a:cubicBezTo>
                    <a:cubicBezTo>
                      <a:pt x="50" y="9"/>
                      <a:pt x="50" y="9"/>
                      <a:pt x="50" y="9"/>
                    </a:cubicBezTo>
                    <a:cubicBezTo>
                      <a:pt x="54" y="7"/>
                      <a:pt x="58" y="5"/>
                      <a:pt x="62" y="4"/>
                    </a:cubicBezTo>
                    <a:cubicBezTo>
                      <a:pt x="66" y="3"/>
                      <a:pt x="70" y="2"/>
                      <a:pt x="74" y="2"/>
                    </a:cubicBezTo>
                    <a:cubicBezTo>
                      <a:pt x="77" y="1"/>
                      <a:pt x="81" y="1"/>
                      <a:pt x="85" y="0"/>
                    </a:cubicBezTo>
                    <a:cubicBezTo>
                      <a:pt x="88" y="0"/>
                      <a:pt x="91" y="0"/>
                      <a:pt x="94" y="0"/>
                    </a:cubicBezTo>
                    <a:cubicBezTo>
                      <a:pt x="96" y="0"/>
                      <a:pt x="97" y="0"/>
                      <a:pt x="99" y="0"/>
                    </a:cubicBezTo>
                    <a:cubicBezTo>
                      <a:pt x="100" y="1"/>
                      <a:pt x="101" y="1"/>
                      <a:pt x="103" y="1"/>
                    </a:cubicBezTo>
                    <a:cubicBezTo>
                      <a:pt x="105" y="1"/>
                      <a:pt x="107" y="1"/>
                      <a:pt x="109" y="2"/>
                    </a:cubicBezTo>
                    <a:cubicBezTo>
                      <a:pt x="112" y="2"/>
                      <a:pt x="114" y="2"/>
                      <a:pt x="114" y="2"/>
                    </a:cubicBezTo>
                    <a:cubicBezTo>
                      <a:pt x="114" y="2"/>
                      <a:pt x="112" y="3"/>
                      <a:pt x="109" y="3"/>
                    </a:cubicBezTo>
                    <a:cubicBezTo>
                      <a:pt x="107" y="4"/>
                      <a:pt x="105" y="4"/>
                      <a:pt x="103" y="5"/>
                    </a:cubicBezTo>
                    <a:cubicBezTo>
                      <a:pt x="102" y="5"/>
                      <a:pt x="101" y="5"/>
                      <a:pt x="99" y="5"/>
                    </a:cubicBezTo>
                    <a:cubicBezTo>
                      <a:pt x="98" y="6"/>
                      <a:pt x="97" y="6"/>
                      <a:pt x="95" y="7"/>
                    </a:cubicBezTo>
                    <a:cubicBezTo>
                      <a:pt x="93" y="8"/>
                      <a:pt x="90" y="9"/>
                      <a:pt x="87" y="10"/>
                    </a:cubicBezTo>
                    <a:cubicBezTo>
                      <a:pt x="84" y="11"/>
                      <a:pt x="81" y="12"/>
                      <a:pt x="78" y="14"/>
                    </a:cubicBezTo>
                    <a:cubicBezTo>
                      <a:pt x="75" y="15"/>
                      <a:pt x="72" y="18"/>
                      <a:pt x="69" y="19"/>
                    </a:cubicBezTo>
                    <a:cubicBezTo>
                      <a:pt x="66" y="21"/>
                      <a:pt x="63" y="24"/>
                      <a:pt x="61" y="26"/>
                    </a:cubicBezTo>
                    <a:cubicBezTo>
                      <a:pt x="57" y="30"/>
                      <a:pt x="57" y="30"/>
                      <a:pt x="57" y="30"/>
                    </a:cubicBezTo>
                    <a:cubicBezTo>
                      <a:pt x="56" y="31"/>
                      <a:pt x="55" y="32"/>
                      <a:pt x="54" y="33"/>
                    </a:cubicBezTo>
                    <a:cubicBezTo>
                      <a:pt x="53" y="35"/>
                      <a:pt x="52" y="36"/>
                      <a:pt x="51" y="37"/>
                    </a:cubicBezTo>
                    <a:cubicBezTo>
                      <a:pt x="50" y="38"/>
                      <a:pt x="49" y="40"/>
                      <a:pt x="48" y="41"/>
                    </a:cubicBezTo>
                    <a:cubicBezTo>
                      <a:pt x="47" y="44"/>
                      <a:pt x="46" y="46"/>
                      <a:pt x="45" y="49"/>
                    </a:cubicBezTo>
                    <a:cubicBezTo>
                      <a:pt x="44" y="51"/>
                      <a:pt x="43" y="54"/>
                      <a:pt x="42" y="56"/>
                    </a:cubicBezTo>
                    <a:cubicBezTo>
                      <a:pt x="42" y="58"/>
                      <a:pt x="41" y="60"/>
                      <a:pt x="41" y="62"/>
                    </a:cubicBezTo>
                    <a:cubicBezTo>
                      <a:pt x="41" y="64"/>
                      <a:pt x="41" y="65"/>
                      <a:pt x="40" y="67"/>
                    </a:cubicBezTo>
                    <a:cubicBezTo>
                      <a:pt x="40" y="67"/>
                      <a:pt x="40" y="68"/>
                      <a:pt x="40" y="68"/>
                    </a:cubicBezTo>
                    <a:cubicBezTo>
                      <a:pt x="40" y="69"/>
                      <a:pt x="41" y="69"/>
                      <a:pt x="41" y="69"/>
                    </a:cubicBezTo>
                    <a:cubicBezTo>
                      <a:pt x="41" y="70"/>
                      <a:pt x="41" y="70"/>
                      <a:pt x="41" y="70"/>
                    </a:cubicBezTo>
                    <a:cubicBezTo>
                      <a:pt x="41" y="70"/>
                      <a:pt x="41" y="70"/>
                      <a:pt x="41" y="70"/>
                    </a:cubicBezTo>
                    <a:lnTo>
                      <a:pt x="0" y="6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3" name="Freeform 357"/>
              <p:cNvSpPr>
                <a:spLocks/>
              </p:cNvSpPr>
              <p:nvPr/>
            </p:nvSpPr>
            <p:spPr bwMode="auto">
              <a:xfrm>
                <a:off x="4231" y="3577"/>
                <a:ext cx="73" cy="217"/>
              </a:xfrm>
              <a:custGeom>
                <a:avLst/>
                <a:gdLst>
                  <a:gd name="T0" fmla="*/ 0 w 41"/>
                  <a:gd name="T1" fmla="*/ 111 h 116"/>
                  <a:gd name="T2" fmla="*/ 1 w 41"/>
                  <a:gd name="T3" fmla="*/ 110 h 116"/>
                  <a:gd name="T4" fmla="*/ 2 w 41"/>
                  <a:gd name="T5" fmla="*/ 107 h 116"/>
                  <a:gd name="T6" fmla="*/ 5 w 41"/>
                  <a:gd name="T7" fmla="*/ 94 h 116"/>
                  <a:gd name="T8" fmla="*/ 12 w 41"/>
                  <a:gd name="T9" fmla="*/ 56 h 116"/>
                  <a:gd name="T10" fmla="*/ 13 w 41"/>
                  <a:gd name="T11" fmla="*/ 35 h 116"/>
                  <a:gd name="T12" fmla="*/ 11 w 41"/>
                  <a:gd name="T13" fmla="*/ 17 h 116"/>
                  <a:gd name="T14" fmla="*/ 9 w 41"/>
                  <a:gd name="T15" fmla="*/ 10 h 116"/>
                  <a:gd name="T16" fmla="*/ 7 w 41"/>
                  <a:gd name="T17" fmla="*/ 4 h 116"/>
                  <a:gd name="T18" fmla="*/ 5 w 41"/>
                  <a:gd name="T19" fmla="*/ 1 h 116"/>
                  <a:gd name="T20" fmla="*/ 4 w 41"/>
                  <a:gd name="T21" fmla="*/ 0 h 116"/>
                  <a:gd name="T22" fmla="*/ 5 w 41"/>
                  <a:gd name="T23" fmla="*/ 1 h 116"/>
                  <a:gd name="T24" fmla="*/ 8 w 41"/>
                  <a:gd name="T25" fmla="*/ 3 h 116"/>
                  <a:gd name="T26" fmla="*/ 12 w 41"/>
                  <a:gd name="T27" fmla="*/ 8 h 116"/>
                  <a:gd name="T28" fmla="*/ 17 w 41"/>
                  <a:gd name="T29" fmla="*/ 14 h 116"/>
                  <a:gd name="T30" fmla="*/ 25 w 41"/>
                  <a:gd name="T31" fmla="*/ 32 h 116"/>
                  <a:gd name="T32" fmla="*/ 32 w 41"/>
                  <a:gd name="T33" fmla="*/ 54 h 116"/>
                  <a:gd name="T34" fmla="*/ 39 w 41"/>
                  <a:gd name="T35" fmla="*/ 96 h 116"/>
                  <a:gd name="T36" fmla="*/ 41 w 41"/>
                  <a:gd name="T37" fmla="*/ 110 h 116"/>
                  <a:gd name="T38" fmla="*/ 41 w 41"/>
                  <a:gd name="T39" fmla="*/ 114 h 116"/>
                  <a:gd name="T40" fmla="*/ 41 w 41"/>
                  <a:gd name="T41" fmla="*/ 116 h 116"/>
                  <a:gd name="T42" fmla="*/ 0 w 41"/>
                  <a:gd name="T43" fmla="*/ 11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116">
                    <a:moveTo>
                      <a:pt x="0" y="111"/>
                    </a:moveTo>
                    <a:cubicBezTo>
                      <a:pt x="0" y="111"/>
                      <a:pt x="0" y="111"/>
                      <a:pt x="1" y="110"/>
                    </a:cubicBezTo>
                    <a:cubicBezTo>
                      <a:pt x="1" y="109"/>
                      <a:pt x="1" y="108"/>
                      <a:pt x="2" y="107"/>
                    </a:cubicBezTo>
                    <a:cubicBezTo>
                      <a:pt x="2" y="104"/>
                      <a:pt x="4" y="99"/>
                      <a:pt x="5" y="94"/>
                    </a:cubicBezTo>
                    <a:cubicBezTo>
                      <a:pt x="7" y="84"/>
                      <a:pt x="10" y="70"/>
                      <a:pt x="12" y="56"/>
                    </a:cubicBezTo>
                    <a:cubicBezTo>
                      <a:pt x="12" y="49"/>
                      <a:pt x="13" y="41"/>
                      <a:pt x="13" y="35"/>
                    </a:cubicBezTo>
                    <a:cubicBezTo>
                      <a:pt x="13" y="28"/>
                      <a:pt x="12" y="22"/>
                      <a:pt x="11" y="17"/>
                    </a:cubicBezTo>
                    <a:cubicBezTo>
                      <a:pt x="10" y="14"/>
                      <a:pt x="10" y="12"/>
                      <a:pt x="9" y="10"/>
                    </a:cubicBezTo>
                    <a:cubicBezTo>
                      <a:pt x="8" y="8"/>
                      <a:pt x="7" y="6"/>
                      <a:pt x="7" y="4"/>
                    </a:cubicBezTo>
                    <a:cubicBezTo>
                      <a:pt x="6" y="3"/>
                      <a:pt x="5" y="2"/>
                      <a:pt x="5" y="1"/>
                    </a:cubicBezTo>
                    <a:cubicBezTo>
                      <a:pt x="4" y="1"/>
                      <a:pt x="4" y="0"/>
                      <a:pt x="4" y="0"/>
                    </a:cubicBezTo>
                    <a:cubicBezTo>
                      <a:pt x="4" y="0"/>
                      <a:pt x="4" y="0"/>
                      <a:pt x="5" y="1"/>
                    </a:cubicBezTo>
                    <a:cubicBezTo>
                      <a:pt x="6" y="1"/>
                      <a:pt x="7" y="2"/>
                      <a:pt x="8" y="3"/>
                    </a:cubicBezTo>
                    <a:cubicBezTo>
                      <a:pt x="9" y="5"/>
                      <a:pt x="11" y="6"/>
                      <a:pt x="12" y="8"/>
                    </a:cubicBezTo>
                    <a:cubicBezTo>
                      <a:pt x="14" y="10"/>
                      <a:pt x="15" y="12"/>
                      <a:pt x="17" y="14"/>
                    </a:cubicBezTo>
                    <a:cubicBezTo>
                      <a:pt x="20" y="19"/>
                      <a:pt x="23" y="25"/>
                      <a:pt x="25" y="32"/>
                    </a:cubicBezTo>
                    <a:cubicBezTo>
                      <a:pt x="28" y="39"/>
                      <a:pt x="30" y="47"/>
                      <a:pt x="32" y="54"/>
                    </a:cubicBezTo>
                    <a:cubicBezTo>
                      <a:pt x="36" y="69"/>
                      <a:pt x="38" y="84"/>
                      <a:pt x="39" y="96"/>
                    </a:cubicBezTo>
                    <a:cubicBezTo>
                      <a:pt x="40" y="102"/>
                      <a:pt x="40" y="107"/>
                      <a:pt x="41" y="110"/>
                    </a:cubicBezTo>
                    <a:cubicBezTo>
                      <a:pt x="41" y="112"/>
                      <a:pt x="41" y="113"/>
                      <a:pt x="41" y="114"/>
                    </a:cubicBezTo>
                    <a:cubicBezTo>
                      <a:pt x="41" y="115"/>
                      <a:pt x="41" y="116"/>
                      <a:pt x="41" y="116"/>
                    </a:cubicBezTo>
                    <a:lnTo>
                      <a:pt x="0" y="11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4" name="Freeform 358"/>
              <p:cNvSpPr>
                <a:spLocks/>
              </p:cNvSpPr>
              <p:nvPr/>
            </p:nvSpPr>
            <p:spPr bwMode="auto">
              <a:xfrm>
                <a:off x="4120" y="3654"/>
                <a:ext cx="33"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2" y="4"/>
                      <a:pt x="11" y="0"/>
                      <a:pt x="14" y="0"/>
                    </a:cubicBezTo>
                    <a:cubicBezTo>
                      <a:pt x="18" y="0"/>
                      <a:pt x="19" y="7"/>
                      <a:pt x="9" y="27"/>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5" name="Freeform 359"/>
              <p:cNvSpPr>
                <a:spLocks/>
              </p:cNvSpPr>
              <p:nvPr/>
            </p:nvSpPr>
            <p:spPr bwMode="auto">
              <a:xfrm>
                <a:off x="4136" y="3657"/>
                <a:ext cx="44" cy="47"/>
              </a:xfrm>
              <a:custGeom>
                <a:avLst/>
                <a:gdLst>
                  <a:gd name="T0" fmla="*/ 16 w 25"/>
                  <a:gd name="T1" fmla="*/ 2 h 25"/>
                  <a:gd name="T2" fmla="*/ 17 w 25"/>
                  <a:gd name="T3" fmla="*/ 8 h 25"/>
                  <a:gd name="T4" fmla="*/ 23 w 25"/>
                  <a:gd name="T5" fmla="*/ 10 h 25"/>
                  <a:gd name="T6" fmla="*/ 0 w 25"/>
                  <a:gd name="T7" fmla="*/ 25 h 25"/>
                  <a:gd name="T8" fmla="*/ 16 w 25"/>
                  <a:gd name="T9" fmla="*/ 2 h 25"/>
                </a:gdLst>
                <a:ahLst/>
                <a:cxnLst>
                  <a:cxn ang="0">
                    <a:pos x="T0" y="T1"/>
                  </a:cxn>
                  <a:cxn ang="0">
                    <a:pos x="T2" y="T3"/>
                  </a:cxn>
                  <a:cxn ang="0">
                    <a:pos x="T4" y="T5"/>
                  </a:cxn>
                  <a:cxn ang="0">
                    <a:pos x="T6" y="T7"/>
                  </a:cxn>
                  <a:cxn ang="0">
                    <a:pos x="T8" y="T9"/>
                  </a:cxn>
                </a:cxnLst>
                <a:rect l="0" t="0" r="r" b="b"/>
                <a:pathLst>
                  <a:path w="25" h="25">
                    <a:moveTo>
                      <a:pt x="16" y="2"/>
                    </a:moveTo>
                    <a:cubicBezTo>
                      <a:pt x="18" y="5"/>
                      <a:pt x="15" y="7"/>
                      <a:pt x="17" y="8"/>
                    </a:cubicBezTo>
                    <a:cubicBezTo>
                      <a:pt x="18" y="10"/>
                      <a:pt x="20" y="7"/>
                      <a:pt x="23" y="10"/>
                    </a:cubicBezTo>
                    <a:cubicBezTo>
                      <a:pt x="25" y="12"/>
                      <a:pt x="21" y="17"/>
                      <a:pt x="0" y="25"/>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6" name="Freeform 360"/>
              <p:cNvSpPr>
                <a:spLocks/>
              </p:cNvSpPr>
              <p:nvPr/>
            </p:nvSpPr>
            <p:spPr bwMode="auto">
              <a:xfrm>
                <a:off x="4136" y="3685"/>
                <a:ext cx="47" cy="36"/>
              </a:xfrm>
              <a:custGeom>
                <a:avLst/>
                <a:gdLst>
                  <a:gd name="T0" fmla="*/ 27 w 27"/>
                  <a:gd name="T1" fmla="*/ 5 h 19"/>
                  <a:gd name="T2" fmla="*/ 24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4" y="7"/>
                      <a:pt x="24" y="10"/>
                    </a:cubicBezTo>
                    <a:cubicBezTo>
                      <a:pt x="24" y="12"/>
                      <a:pt x="27" y="11"/>
                      <a:pt x="27" y="15"/>
                    </a:cubicBezTo>
                    <a:cubicBezTo>
                      <a:pt x="27" y="18"/>
                      <a:pt x="20" y="19"/>
                      <a:pt x="0" y="10"/>
                    </a:cubicBezTo>
                    <a:cubicBezTo>
                      <a:pt x="21" y="0"/>
                      <a:pt x="27"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7" name="Freeform 361"/>
              <p:cNvSpPr>
                <a:spLocks/>
              </p:cNvSpPr>
              <p:nvPr/>
            </p:nvSpPr>
            <p:spPr bwMode="auto">
              <a:xfrm>
                <a:off x="4136" y="3704"/>
                <a:ext cx="44" cy="45"/>
              </a:xfrm>
              <a:custGeom>
                <a:avLst/>
                <a:gdLst>
                  <a:gd name="T0" fmla="*/ 23 w 25"/>
                  <a:gd name="T1" fmla="*/ 15 h 24"/>
                  <a:gd name="T2" fmla="*/ 17 w 25"/>
                  <a:gd name="T3" fmla="*/ 16 h 24"/>
                  <a:gd name="T4" fmla="*/ 16 w 25"/>
                  <a:gd name="T5" fmla="*/ 22 h 24"/>
                  <a:gd name="T6" fmla="*/ 0 w 25"/>
                  <a:gd name="T7" fmla="*/ 0 h 24"/>
                  <a:gd name="T8" fmla="*/ 23 w 25"/>
                  <a:gd name="T9" fmla="*/ 15 h 24"/>
                </a:gdLst>
                <a:ahLst/>
                <a:cxnLst>
                  <a:cxn ang="0">
                    <a:pos x="T0" y="T1"/>
                  </a:cxn>
                  <a:cxn ang="0">
                    <a:pos x="T2" y="T3"/>
                  </a:cxn>
                  <a:cxn ang="0">
                    <a:pos x="T4" y="T5"/>
                  </a:cxn>
                  <a:cxn ang="0">
                    <a:pos x="T6" y="T7"/>
                  </a:cxn>
                  <a:cxn ang="0">
                    <a:pos x="T8" y="T9"/>
                  </a:cxn>
                </a:cxnLst>
                <a:rect l="0" t="0" r="r" b="b"/>
                <a:pathLst>
                  <a:path w="25" h="24">
                    <a:moveTo>
                      <a:pt x="23" y="15"/>
                    </a:moveTo>
                    <a:cubicBezTo>
                      <a:pt x="20" y="17"/>
                      <a:pt x="18" y="14"/>
                      <a:pt x="17" y="16"/>
                    </a:cubicBezTo>
                    <a:cubicBezTo>
                      <a:pt x="15" y="18"/>
                      <a:pt x="18" y="20"/>
                      <a:pt x="16" y="22"/>
                    </a:cubicBezTo>
                    <a:cubicBezTo>
                      <a:pt x="13" y="24"/>
                      <a:pt x="8" y="21"/>
                      <a:pt x="0" y="0"/>
                    </a:cubicBezTo>
                    <a:cubicBezTo>
                      <a:pt x="22" y="8"/>
                      <a:pt x="25" y="12"/>
                      <a:pt x="23"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8" name="Freeform 362"/>
              <p:cNvSpPr>
                <a:spLocks/>
              </p:cNvSpPr>
              <p:nvPr/>
            </p:nvSpPr>
            <p:spPr bwMode="auto">
              <a:xfrm>
                <a:off x="4120" y="3704"/>
                <a:ext cx="33"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2" y="23"/>
                      <a:pt x="9" y="23"/>
                    </a:cubicBezTo>
                    <a:cubicBezTo>
                      <a:pt x="7" y="23"/>
                      <a:pt x="8" y="26"/>
                      <a:pt x="4" y="26"/>
                    </a:cubicBezTo>
                    <a:cubicBezTo>
                      <a:pt x="1" y="26"/>
                      <a:pt x="0" y="20"/>
                      <a:pt x="9" y="0"/>
                    </a:cubicBezTo>
                    <a:cubicBezTo>
                      <a:pt x="19" y="20"/>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9" name="Freeform 363"/>
              <p:cNvSpPr>
                <a:spLocks/>
              </p:cNvSpPr>
              <p:nvPr/>
            </p:nvSpPr>
            <p:spPr bwMode="auto">
              <a:xfrm>
                <a:off x="4093" y="3704"/>
                <a:ext cx="43"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7" y="14"/>
                      <a:pt x="5" y="17"/>
                      <a:pt x="2" y="15"/>
                    </a:cubicBezTo>
                    <a:cubicBezTo>
                      <a:pt x="0" y="12"/>
                      <a:pt x="4" y="7"/>
                      <a:pt x="24"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0" name="Freeform 364"/>
              <p:cNvSpPr>
                <a:spLocks/>
              </p:cNvSpPr>
              <p:nvPr/>
            </p:nvSpPr>
            <p:spPr bwMode="auto">
              <a:xfrm>
                <a:off x="4090" y="3685"/>
                <a:ext cx="46" cy="36"/>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7" y="0"/>
                      <a:pt x="26"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1" name="Freeform 365"/>
              <p:cNvSpPr>
                <a:spLocks/>
              </p:cNvSpPr>
              <p:nvPr/>
            </p:nvSpPr>
            <p:spPr bwMode="auto">
              <a:xfrm>
                <a:off x="4093" y="3657"/>
                <a:ext cx="43" cy="47"/>
              </a:xfrm>
              <a:custGeom>
                <a:avLst/>
                <a:gdLst>
                  <a:gd name="T0" fmla="*/ 2 w 24"/>
                  <a:gd name="T1" fmla="*/ 10 h 25"/>
                  <a:gd name="T2" fmla="*/ 8 w 24"/>
                  <a:gd name="T3" fmla="*/ 8 h 25"/>
                  <a:gd name="T4" fmla="*/ 9 w 24"/>
                  <a:gd name="T5" fmla="*/ 2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5" y="7"/>
                      <a:pt x="7" y="10"/>
                      <a:pt x="8" y="8"/>
                    </a:cubicBezTo>
                    <a:cubicBezTo>
                      <a:pt x="10" y="7"/>
                      <a:pt x="7" y="5"/>
                      <a:pt x="9" y="2"/>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2" name="Oval 366"/>
              <p:cNvSpPr>
                <a:spLocks noChangeArrowheads="1"/>
              </p:cNvSpPr>
              <p:nvPr/>
            </p:nvSpPr>
            <p:spPr bwMode="auto">
              <a:xfrm>
                <a:off x="4114" y="3682"/>
                <a:ext cx="45"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3" name="Freeform 367"/>
              <p:cNvSpPr>
                <a:spLocks/>
              </p:cNvSpPr>
              <p:nvPr/>
            </p:nvSpPr>
            <p:spPr bwMode="auto">
              <a:xfrm>
                <a:off x="4240" y="366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4" name="Freeform 368"/>
              <p:cNvSpPr>
                <a:spLocks/>
              </p:cNvSpPr>
              <p:nvPr/>
            </p:nvSpPr>
            <p:spPr bwMode="auto">
              <a:xfrm>
                <a:off x="4256" y="3669"/>
                <a:ext cx="44" cy="46"/>
              </a:xfrm>
              <a:custGeom>
                <a:avLst/>
                <a:gdLst>
                  <a:gd name="T0" fmla="*/ 15 w 25"/>
                  <a:gd name="T1" fmla="*/ 3 h 25"/>
                  <a:gd name="T2" fmla="*/ 17 w 25"/>
                  <a:gd name="T3" fmla="*/ 9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9"/>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5" name="Freeform 369"/>
              <p:cNvSpPr>
                <a:spLocks/>
              </p:cNvSpPr>
              <p:nvPr/>
            </p:nvSpPr>
            <p:spPr bwMode="auto">
              <a:xfrm>
                <a:off x="4256" y="3697"/>
                <a:ext cx="48" cy="37"/>
              </a:xfrm>
              <a:custGeom>
                <a:avLst/>
                <a:gdLst>
                  <a:gd name="T0" fmla="*/ 27 w 27"/>
                  <a:gd name="T1" fmla="*/ 5 h 20"/>
                  <a:gd name="T2" fmla="*/ 23 w 27"/>
                  <a:gd name="T3" fmla="*/ 10 h 20"/>
                  <a:gd name="T4" fmla="*/ 27 w 27"/>
                  <a:gd name="T5" fmla="*/ 15 h 20"/>
                  <a:gd name="T6" fmla="*/ 0 w 27"/>
                  <a:gd name="T7" fmla="*/ 10 h 20"/>
                  <a:gd name="T8" fmla="*/ 27 w 27"/>
                  <a:gd name="T9" fmla="*/ 5 h 20"/>
                </a:gdLst>
                <a:ahLst/>
                <a:cxnLst>
                  <a:cxn ang="0">
                    <a:pos x="T0" y="T1"/>
                  </a:cxn>
                  <a:cxn ang="0">
                    <a:pos x="T2" y="T3"/>
                  </a:cxn>
                  <a:cxn ang="0">
                    <a:pos x="T4" y="T5"/>
                  </a:cxn>
                  <a:cxn ang="0">
                    <a:pos x="T6" y="T7"/>
                  </a:cxn>
                  <a:cxn ang="0">
                    <a:pos x="T8" y="T9"/>
                  </a:cxn>
                </a:cxnLst>
                <a:rect l="0" t="0" r="r" b="b"/>
                <a:pathLst>
                  <a:path w="27" h="20">
                    <a:moveTo>
                      <a:pt x="27" y="5"/>
                    </a:moveTo>
                    <a:cubicBezTo>
                      <a:pt x="27" y="8"/>
                      <a:pt x="23" y="8"/>
                      <a:pt x="23" y="10"/>
                    </a:cubicBezTo>
                    <a:cubicBezTo>
                      <a:pt x="23" y="12"/>
                      <a:pt x="27" y="11"/>
                      <a:pt x="27" y="15"/>
                    </a:cubicBezTo>
                    <a:cubicBezTo>
                      <a:pt x="26" y="18"/>
                      <a:pt x="20" y="20"/>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6" name="Freeform 370"/>
              <p:cNvSpPr>
                <a:spLocks/>
              </p:cNvSpPr>
              <p:nvPr/>
            </p:nvSpPr>
            <p:spPr bwMode="auto">
              <a:xfrm>
                <a:off x="4256" y="371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5"/>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7" name="Freeform 371"/>
              <p:cNvSpPr>
                <a:spLocks/>
              </p:cNvSpPr>
              <p:nvPr/>
            </p:nvSpPr>
            <p:spPr bwMode="auto">
              <a:xfrm>
                <a:off x="4240" y="371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8" name="Freeform 372"/>
              <p:cNvSpPr>
                <a:spLocks/>
              </p:cNvSpPr>
              <p:nvPr/>
            </p:nvSpPr>
            <p:spPr bwMode="auto">
              <a:xfrm>
                <a:off x="4214" y="371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5"/>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9" name="Freeform 373"/>
              <p:cNvSpPr>
                <a:spLocks/>
              </p:cNvSpPr>
              <p:nvPr/>
            </p:nvSpPr>
            <p:spPr bwMode="auto">
              <a:xfrm>
                <a:off x="4210" y="369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8"/>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0" name="Freeform 374"/>
              <p:cNvSpPr>
                <a:spLocks/>
              </p:cNvSpPr>
              <p:nvPr/>
            </p:nvSpPr>
            <p:spPr bwMode="auto">
              <a:xfrm>
                <a:off x="4214" y="3669"/>
                <a:ext cx="42" cy="46"/>
              </a:xfrm>
              <a:custGeom>
                <a:avLst/>
                <a:gdLst>
                  <a:gd name="T0" fmla="*/ 2 w 24"/>
                  <a:gd name="T1" fmla="*/ 10 h 25"/>
                  <a:gd name="T2" fmla="*/ 8 w 24"/>
                  <a:gd name="T3" fmla="*/ 9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9"/>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1" name="Oval 375"/>
              <p:cNvSpPr>
                <a:spLocks noChangeArrowheads="1"/>
              </p:cNvSpPr>
              <p:nvPr/>
            </p:nvSpPr>
            <p:spPr bwMode="auto">
              <a:xfrm>
                <a:off x="4235" y="369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2" name="Freeform 376"/>
              <p:cNvSpPr>
                <a:spLocks/>
              </p:cNvSpPr>
              <p:nvPr/>
            </p:nvSpPr>
            <p:spPr bwMode="auto">
              <a:xfrm>
                <a:off x="4377" y="3556"/>
                <a:ext cx="33"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1" y="3"/>
                      <a:pt x="11" y="0"/>
                      <a:pt x="14" y="0"/>
                    </a:cubicBezTo>
                    <a:cubicBezTo>
                      <a:pt x="18" y="0"/>
                      <a:pt x="19" y="6"/>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3" name="Freeform 377"/>
              <p:cNvSpPr>
                <a:spLocks/>
              </p:cNvSpPr>
              <p:nvPr/>
            </p:nvSpPr>
            <p:spPr bwMode="auto">
              <a:xfrm>
                <a:off x="4393" y="3560"/>
                <a:ext cx="44" cy="45"/>
              </a:xfrm>
              <a:custGeom>
                <a:avLst/>
                <a:gdLst>
                  <a:gd name="T0" fmla="*/ 15 w 25"/>
                  <a:gd name="T1" fmla="*/ 2 h 24"/>
                  <a:gd name="T2" fmla="*/ 16 w 25"/>
                  <a:gd name="T3" fmla="*/ 8 h 24"/>
                  <a:gd name="T4" fmla="*/ 22 w 25"/>
                  <a:gd name="T5" fmla="*/ 9 h 24"/>
                  <a:gd name="T6" fmla="*/ 0 w 25"/>
                  <a:gd name="T7" fmla="*/ 24 h 24"/>
                  <a:gd name="T8" fmla="*/ 15 w 25"/>
                  <a:gd name="T9" fmla="*/ 2 h 24"/>
                </a:gdLst>
                <a:ahLst/>
                <a:cxnLst>
                  <a:cxn ang="0">
                    <a:pos x="T0" y="T1"/>
                  </a:cxn>
                  <a:cxn ang="0">
                    <a:pos x="T2" y="T3"/>
                  </a:cxn>
                  <a:cxn ang="0">
                    <a:pos x="T4" y="T5"/>
                  </a:cxn>
                  <a:cxn ang="0">
                    <a:pos x="T6" y="T7"/>
                  </a:cxn>
                  <a:cxn ang="0">
                    <a:pos x="T8" y="T9"/>
                  </a:cxn>
                </a:cxnLst>
                <a:rect l="0" t="0" r="r" b="b"/>
                <a:pathLst>
                  <a:path w="25" h="24">
                    <a:moveTo>
                      <a:pt x="15" y="2"/>
                    </a:moveTo>
                    <a:cubicBezTo>
                      <a:pt x="18" y="4"/>
                      <a:pt x="15" y="6"/>
                      <a:pt x="16" y="8"/>
                    </a:cubicBezTo>
                    <a:cubicBezTo>
                      <a:pt x="18" y="10"/>
                      <a:pt x="20" y="7"/>
                      <a:pt x="22" y="9"/>
                    </a:cubicBezTo>
                    <a:cubicBezTo>
                      <a:pt x="25" y="12"/>
                      <a:pt x="21" y="17"/>
                      <a:pt x="0" y="24"/>
                    </a:cubicBezTo>
                    <a:cubicBezTo>
                      <a:pt x="8" y="3"/>
                      <a:pt x="13" y="0"/>
                      <a:pt x="15"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4" name="Freeform 378"/>
              <p:cNvSpPr>
                <a:spLocks/>
              </p:cNvSpPr>
              <p:nvPr/>
            </p:nvSpPr>
            <p:spPr bwMode="auto">
              <a:xfrm>
                <a:off x="4393" y="3588"/>
                <a:ext cx="48" cy="35"/>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6" y="18"/>
                      <a:pt x="20" y="19"/>
                      <a:pt x="0" y="9"/>
                    </a:cubicBezTo>
                    <a:cubicBezTo>
                      <a:pt x="21" y="0"/>
                      <a:pt x="26"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5" name="Freeform 379"/>
              <p:cNvSpPr>
                <a:spLocks/>
              </p:cNvSpPr>
              <p:nvPr/>
            </p:nvSpPr>
            <p:spPr bwMode="auto">
              <a:xfrm>
                <a:off x="4393" y="3605"/>
                <a:ext cx="44" cy="47"/>
              </a:xfrm>
              <a:custGeom>
                <a:avLst/>
                <a:gdLst>
                  <a:gd name="T0" fmla="*/ 22 w 25"/>
                  <a:gd name="T1" fmla="*/ 15 h 25"/>
                  <a:gd name="T2" fmla="*/ 16 w 25"/>
                  <a:gd name="T3" fmla="*/ 17 h 25"/>
                  <a:gd name="T4" fmla="*/ 15 w 25"/>
                  <a:gd name="T5" fmla="*/ 23 h 25"/>
                  <a:gd name="T6" fmla="*/ 0 w 25"/>
                  <a:gd name="T7" fmla="*/ 0 h 25"/>
                  <a:gd name="T8" fmla="*/ 22 w 25"/>
                  <a:gd name="T9" fmla="*/ 15 h 25"/>
                </a:gdLst>
                <a:ahLst/>
                <a:cxnLst>
                  <a:cxn ang="0">
                    <a:pos x="T0" y="T1"/>
                  </a:cxn>
                  <a:cxn ang="0">
                    <a:pos x="T2" y="T3"/>
                  </a:cxn>
                  <a:cxn ang="0">
                    <a:pos x="T4" y="T5"/>
                  </a:cxn>
                  <a:cxn ang="0">
                    <a:pos x="T6" y="T7"/>
                  </a:cxn>
                  <a:cxn ang="0">
                    <a:pos x="T8" y="T9"/>
                  </a:cxn>
                </a:cxnLst>
                <a:rect l="0" t="0" r="r" b="b"/>
                <a:pathLst>
                  <a:path w="25" h="25">
                    <a:moveTo>
                      <a:pt x="22" y="15"/>
                    </a:moveTo>
                    <a:cubicBezTo>
                      <a:pt x="20" y="18"/>
                      <a:pt x="18" y="15"/>
                      <a:pt x="16" y="17"/>
                    </a:cubicBezTo>
                    <a:cubicBezTo>
                      <a:pt x="15" y="18"/>
                      <a:pt x="18" y="20"/>
                      <a:pt x="15" y="23"/>
                    </a:cubicBezTo>
                    <a:cubicBezTo>
                      <a:pt x="13" y="25"/>
                      <a:pt x="7" y="21"/>
                      <a:pt x="0" y="0"/>
                    </a:cubicBezTo>
                    <a:cubicBezTo>
                      <a:pt x="22" y="8"/>
                      <a:pt x="25" y="13"/>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6" name="Freeform 380"/>
              <p:cNvSpPr>
                <a:spLocks/>
              </p:cNvSpPr>
              <p:nvPr/>
            </p:nvSpPr>
            <p:spPr bwMode="auto">
              <a:xfrm>
                <a:off x="4377" y="3605"/>
                <a:ext cx="33" cy="50"/>
              </a:xfrm>
              <a:custGeom>
                <a:avLst/>
                <a:gdLst>
                  <a:gd name="T0" fmla="*/ 14 w 19"/>
                  <a:gd name="T1" fmla="*/ 27 h 27"/>
                  <a:gd name="T2" fmla="*/ 9 w 19"/>
                  <a:gd name="T3" fmla="*/ 23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1" y="23"/>
                      <a:pt x="9" y="23"/>
                    </a:cubicBezTo>
                    <a:cubicBezTo>
                      <a:pt x="7" y="23"/>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7" name="Freeform 381"/>
              <p:cNvSpPr>
                <a:spLocks/>
              </p:cNvSpPr>
              <p:nvPr/>
            </p:nvSpPr>
            <p:spPr bwMode="auto">
              <a:xfrm>
                <a:off x="4350" y="3605"/>
                <a:ext cx="43" cy="47"/>
              </a:xfrm>
              <a:custGeom>
                <a:avLst/>
                <a:gdLst>
                  <a:gd name="T0" fmla="*/ 9 w 24"/>
                  <a:gd name="T1" fmla="*/ 23 h 25"/>
                  <a:gd name="T2" fmla="*/ 8 w 24"/>
                  <a:gd name="T3" fmla="*/ 17 h 25"/>
                  <a:gd name="T4" fmla="*/ 2 w 24"/>
                  <a:gd name="T5" fmla="*/ 15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6" y="15"/>
                      <a:pt x="4" y="18"/>
                      <a:pt x="2" y="15"/>
                    </a:cubicBezTo>
                    <a:cubicBezTo>
                      <a:pt x="0" y="13"/>
                      <a:pt x="3" y="7"/>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8" name="Freeform 382"/>
              <p:cNvSpPr>
                <a:spLocks/>
              </p:cNvSpPr>
              <p:nvPr/>
            </p:nvSpPr>
            <p:spPr bwMode="auto">
              <a:xfrm>
                <a:off x="4347" y="3588"/>
                <a:ext cx="46" cy="35"/>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6" y="0"/>
                      <a:pt x="26" y="9"/>
                    </a:cubicBezTo>
                    <a:cubicBezTo>
                      <a:pt x="5"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9" name="Freeform 383"/>
              <p:cNvSpPr>
                <a:spLocks/>
              </p:cNvSpPr>
              <p:nvPr/>
            </p:nvSpPr>
            <p:spPr bwMode="auto">
              <a:xfrm>
                <a:off x="4350" y="3560"/>
                <a:ext cx="43"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6" y="10"/>
                      <a:pt x="8" y="8"/>
                    </a:cubicBezTo>
                    <a:cubicBezTo>
                      <a:pt x="10" y="6"/>
                      <a:pt x="7" y="4"/>
                      <a:pt x="9" y="2"/>
                    </a:cubicBezTo>
                    <a:cubicBezTo>
                      <a:pt x="12" y="0"/>
                      <a:pt x="17" y="3"/>
                      <a:pt x="24" y="24"/>
                    </a:cubicBezTo>
                    <a:cubicBezTo>
                      <a:pt x="3" y="16"/>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0" name="Oval 384"/>
              <p:cNvSpPr>
                <a:spLocks noChangeArrowheads="1"/>
              </p:cNvSpPr>
              <p:nvPr/>
            </p:nvSpPr>
            <p:spPr bwMode="auto">
              <a:xfrm>
                <a:off x="4371" y="3582"/>
                <a:ext cx="43"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1" name="Freeform 385"/>
              <p:cNvSpPr>
                <a:spLocks/>
              </p:cNvSpPr>
              <p:nvPr/>
            </p:nvSpPr>
            <p:spPr bwMode="auto">
              <a:xfrm>
                <a:off x="4398" y="3659"/>
                <a:ext cx="34" cy="51"/>
              </a:xfrm>
              <a:custGeom>
                <a:avLst/>
                <a:gdLst>
                  <a:gd name="T0" fmla="*/ 5 w 19"/>
                  <a:gd name="T1" fmla="*/ 0 h 27"/>
                  <a:gd name="T2" fmla="*/ 10 w 19"/>
                  <a:gd name="T3" fmla="*/ 4 h 27"/>
                  <a:gd name="T4" fmla="*/ 15 w 19"/>
                  <a:gd name="T5" fmla="*/ 0 h 27"/>
                  <a:gd name="T6" fmla="*/ 10 w 19"/>
                  <a:gd name="T7" fmla="*/ 27 h 27"/>
                  <a:gd name="T8" fmla="*/ 5 w 19"/>
                  <a:gd name="T9" fmla="*/ 0 h 27"/>
                </a:gdLst>
                <a:ahLst/>
                <a:cxnLst>
                  <a:cxn ang="0">
                    <a:pos x="T0" y="T1"/>
                  </a:cxn>
                  <a:cxn ang="0">
                    <a:pos x="T2" y="T3"/>
                  </a:cxn>
                  <a:cxn ang="0">
                    <a:pos x="T4" y="T5"/>
                  </a:cxn>
                  <a:cxn ang="0">
                    <a:pos x="T6" y="T7"/>
                  </a:cxn>
                  <a:cxn ang="0">
                    <a:pos x="T8" y="T9"/>
                  </a:cxn>
                </a:cxnLst>
                <a:rect l="0" t="0" r="r" b="b"/>
                <a:pathLst>
                  <a:path w="19" h="27">
                    <a:moveTo>
                      <a:pt x="5" y="0"/>
                    </a:moveTo>
                    <a:cubicBezTo>
                      <a:pt x="8" y="0"/>
                      <a:pt x="7" y="4"/>
                      <a:pt x="10" y="4"/>
                    </a:cubicBezTo>
                    <a:cubicBezTo>
                      <a:pt x="12" y="4"/>
                      <a:pt x="11" y="0"/>
                      <a:pt x="15" y="0"/>
                    </a:cubicBezTo>
                    <a:cubicBezTo>
                      <a:pt x="18" y="1"/>
                      <a:pt x="19" y="7"/>
                      <a:pt x="10" y="27"/>
                    </a:cubicBezTo>
                    <a:cubicBezTo>
                      <a:pt x="0" y="6"/>
                      <a:pt x="1" y="1"/>
                      <a:pt x="5"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2" name="Freeform 386"/>
              <p:cNvSpPr>
                <a:spLocks/>
              </p:cNvSpPr>
              <p:nvPr/>
            </p:nvSpPr>
            <p:spPr bwMode="auto">
              <a:xfrm>
                <a:off x="4416" y="3663"/>
                <a:ext cx="42" cy="47"/>
              </a:xfrm>
              <a:custGeom>
                <a:avLst/>
                <a:gdLst>
                  <a:gd name="T0" fmla="*/ 15 w 24"/>
                  <a:gd name="T1" fmla="*/ 3 h 25"/>
                  <a:gd name="T2" fmla="*/ 16 w 24"/>
                  <a:gd name="T3" fmla="*/ 8 h 25"/>
                  <a:gd name="T4" fmla="*/ 22 w 24"/>
                  <a:gd name="T5" fmla="*/ 10 h 25"/>
                  <a:gd name="T6" fmla="*/ 0 w 24"/>
                  <a:gd name="T7" fmla="*/ 25 h 25"/>
                  <a:gd name="T8" fmla="*/ 15 w 24"/>
                  <a:gd name="T9" fmla="*/ 3 h 25"/>
                </a:gdLst>
                <a:ahLst/>
                <a:cxnLst>
                  <a:cxn ang="0">
                    <a:pos x="T0" y="T1"/>
                  </a:cxn>
                  <a:cxn ang="0">
                    <a:pos x="T2" y="T3"/>
                  </a:cxn>
                  <a:cxn ang="0">
                    <a:pos x="T4" y="T5"/>
                  </a:cxn>
                  <a:cxn ang="0">
                    <a:pos x="T6" y="T7"/>
                  </a:cxn>
                  <a:cxn ang="0">
                    <a:pos x="T8" y="T9"/>
                  </a:cxn>
                </a:cxnLst>
                <a:rect l="0" t="0" r="r" b="b"/>
                <a:pathLst>
                  <a:path w="24" h="25">
                    <a:moveTo>
                      <a:pt x="15" y="3"/>
                    </a:moveTo>
                    <a:cubicBezTo>
                      <a:pt x="17" y="5"/>
                      <a:pt x="14" y="7"/>
                      <a:pt x="16" y="8"/>
                    </a:cubicBezTo>
                    <a:cubicBezTo>
                      <a:pt x="17" y="10"/>
                      <a:pt x="19" y="7"/>
                      <a:pt x="22" y="10"/>
                    </a:cubicBezTo>
                    <a:cubicBezTo>
                      <a:pt x="24" y="12"/>
                      <a:pt x="20" y="18"/>
                      <a:pt x="0" y="25"/>
                    </a:cubicBezTo>
                    <a:cubicBezTo>
                      <a:pt x="7" y="3"/>
                      <a:pt x="12"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3" name="Freeform 387"/>
              <p:cNvSpPr>
                <a:spLocks/>
              </p:cNvSpPr>
              <p:nvPr/>
            </p:nvSpPr>
            <p:spPr bwMode="auto">
              <a:xfrm>
                <a:off x="4416" y="3691"/>
                <a:ext cx="46" cy="36"/>
              </a:xfrm>
              <a:custGeom>
                <a:avLst/>
                <a:gdLst>
                  <a:gd name="T0" fmla="*/ 26 w 26"/>
                  <a:gd name="T1" fmla="*/ 5 h 19"/>
                  <a:gd name="T2" fmla="*/ 23 w 26"/>
                  <a:gd name="T3" fmla="*/ 10 h 19"/>
                  <a:gd name="T4" fmla="*/ 26 w 26"/>
                  <a:gd name="T5" fmla="*/ 15 h 19"/>
                  <a:gd name="T6" fmla="*/ 0 w 26"/>
                  <a:gd name="T7" fmla="*/ 10 h 19"/>
                  <a:gd name="T8" fmla="*/ 26 w 26"/>
                  <a:gd name="T9" fmla="*/ 5 h 19"/>
                </a:gdLst>
                <a:ahLst/>
                <a:cxnLst>
                  <a:cxn ang="0">
                    <a:pos x="T0" y="T1"/>
                  </a:cxn>
                  <a:cxn ang="0">
                    <a:pos x="T2" y="T3"/>
                  </a:cxn>
                  <a:cxn ang="0">
                    <a:pos x="T4" y="T5"/>
                  </a:cxn>
                  <a:cxn ang="0">
                    <a:pos x="T6" y="T7"/>
                  </a:cxn>
                  <a:cxn ang="0">
                    <a:pos x="T8" y="T9"/>
                  </a:cxn>
                </a:cxnLst>
                <a:rect l="0" t="0" r="r" b="b"/>
                <a:pathLst>
                  <a:path w="26" h="19">
                    <a:moveTo>
                      <a:pt x="26" y="5"/>
                    </a:moveTo>
                    <a:cubicBezTo>
                      <a:pt x="26" y="8"/>
                      <a:pt x="23" y="7"/>
                      <a:pt x="23" y="10"/>
                    </a:cubicBezTo>
                    <a:cubicBezTo>
                      <a:pt x="23" y="12"/>
                      <a:pt x="26" y="11"/>
                      <a:pt x="26" y="15"/>
                    </a:cubicBezTo>
                    <a:cubicBezTo>
                      <a:pt x="26" y="18"/>
                      <a:pt x="19" y="19"/>
                      <a:pt x="0" y="10"/>
                    </a:cubicBezTo>
                    <a:cubicBezTo>
                      <a:pt x="20" y="0"/>
                      <a:pt x="26" y="1"/>
                      <a:pt x="26"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4" name="Freeform 388"/>
              <p:cNvSpPr>
                <a:spLocks/>
              </p:cNvSpPr>
              <p:nvPr/>
            </p:nvSpPr>
            <p:spPr bwMode="auto">
              <a:xfrm>
                <a:off x="4416" y="3710"/>
                <a:ext cx="42" cy="45"/>
              </a:xfrm>
              <a:custGeom>
                <a:avLst/>
                <a:gdLst>
                  <a:gd name="T0" fmla="*/ 22 w 24"/>
                  <a:gd name="T1" fmla="*/ 15 h 24"/>
                  <a:gd name="T2" fmla="*/ 16 w 24"/>
                  <a:gd name="T3" fmla="*/ 16 h 24"/>
                  <a:gd name="T4" fmla="*/ 15 w 24"/>
                  <a:gd name="T5" fmla="*/ 22 h 24"/>
                  <a:gd name="T6" fmla="*/ 0 w 24"/>
                  <a:gd name="T7" fmla="*/ 0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19" y="17"/>
                      <a:pt x="17" y="14"/>
                      <a:pt x="16" y="16"/>
                    </a:cubicBezTo>
                    <a:cubicBezTo>
                      <a:pt x="14" y="18"/>
                      <a:pt x="17" y="20"/>
                      <a:pt x="15" y="22"/>
                    </a:cubicBezTo>
                    <a:cubicBezTo>
                      <a:pt x="12" y="24"/>
                      <a:pt x="7" y="21"/>
                      <a:pt x="0" y="0"/>
                    </a:cubicBezTo>
                    <a:cubicBezTo>
                      <a:pt x="21" y="8"/>
                      <a:pt x="24"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5" name="Freeform 389"/>
              <p:cNvSpPr>
                <a:spLocks/>
              </p:cNvSpPr>
              <p:nvPr/>
            </p:nvSpPr>
            <p:spPr bwMode="auto">
              <a:xfrm>
                <a:off x="4398" y="3710"/>
                <a:ext cx="34" cy="49"/>
              </a:xfrm>
              <a:custGeom>
                <a:avLst/>
                <a:gdLst>
                  <a:gd name="T0" fmla="*/ 15 w 19"/>
                  <a:gd name="T1" fmla="*/ 26 h 26"/>
                  <a:gd name="T2" fmla="*/ 10 w 19"/>
                  <a:gd name="T3" fmla="*/ 23 h 26"/>
                  <a:gd name="T4" fmla="*/ 5 w 19"/>
                  <a:gd name="T5" fmla="*/ 26 h 26"/>
                  <a:gd name="T6" fmla="*/ 10 w 19"/>
                  <a:gd name="T7" fmla="*/ 0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1" y="26"/>
                      <a:pt x="12" y="23"/>
                      <a:pt x="10" y="23"/>
                    </a:cubicBezTo>
                    <a:cubicBezTo>
                      <a:pt x="7" y="23"/>
                      <a:pt x="8" y="26"/>
                      <a:pt x="5" y="26"/>
                    </a:cubicBezTo>
                    <a:cubicBezTo>
                      <a:pt x="1" y="26"/>
                      <a:pt x="0" y="20"/>
                      <a:pt x="10" y="0"/>
                    </a:cubicBezTo>
                    <a:cubicBezTo>
                      <a:pt x="19" y="21"/>
                      <a:pt x="18" y="26"/>
                      <a:pt x="15"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6" name="Freeform 390"/>
              <p:cNvSpPr>
                <a:spLocks/>
              </p:cNvSpPr>
              <p:nvPr/>
            </p:nvSpPr>
            <p:spPr bwMode="auto">
              <a:xfrm>
                <a:off x="4371" y="3710"/>
                <a:ext cx="45" cy="45"/>
              </a:xfrm>
              <a:custGeom>
                <a:avLst/>
                <a:gdLst>
                  <a:gd name="T0" fmla="*/ 9 w 25"/>
                  <a:gd name="T1" fmla="*/ 22 h 24"/>
                  <a:gd name="T2" fmla="*/ 8 w 25"/>
                  <a:gd name="T3" fmla="*/ 16 h 24"/>
                  <a:gd name="T4" fmla="*/ 2 w 25"/>
                  <a:gd name="T5" fmla="*/ 15 h 24"/>
                  <a:gd name="T6" fmla="*/ 25 w 25"/>
                  <a:gd name="T7" fmla="*/ 0 h 24"/>
                  <a:gd name="T8" fmla="*/ 9 w 25"/>
                  <a:gd name="T9" fmla="*/ 22 h 24"/>
                </a:gdLst>
                <a:ahLst/>
                <a:cxnLst>
                  <a:cxn ang="0">
                    <a:pos x="T0" y="T1"/>
                  </a:cxn>
                  <a:cxn ang="0">
                    <a:pos x="T2" y="T3"/>
                  </a:cxn>
                  <a:cxn ang="0">
                    <a:pos x="T4" y="T5"/>
                  </a:cxn>
                  <a:cxn ang="0">
                    <a:pos x="T6" y="T7"/>
                  </a:cxn>
                  <a:cxn ang="0">
                    <a:pos x="T8" y="T9"/>
                  </a:cxn>
                </a:cxnLst>
                <a:rect l="0" t="0" r="r" b="b"/>
                <a:pathLst>
                  <a:path w="25" h="24">
                    <a:moveTo>
                      <a:pt x="9" y="22"/>
                    </a:moveTo>
                    <a:cubicBezTo>
                      <a:pt x="7" y="20"/>
                      <a:pt x="10" y="18"/>
                      <a:pt x="8" y="16"/>
                    </a:cubicBezTo>
                    <a:cubicBezTo>
                      <a:pt x="7" y="14"/>
                      <a:pt x="5" y="17"/>
                      <a:pt x="2" y="15"/>
                    </a:cubicBezTo>
                    <a:cubicBezTo>
                      <a:pt x="0" y="12"/>
                      <a:pt x="4" y="7"/>
                      <a:pt x="25" y="0"/>
                    </a:cubicBezTo>
                    <a:cubicBezTo>
                      <a:pt x="17"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7" name="Freeform 391"/>
              <p:cNvSpPr>
                <a:spLocks/>
              </p:cNvSpPr>
              <p:nvPr/>
            </p:nvSpPr>
            <p:spPr bwMode="auto">
              <a:xfrm>
                <a:off x="4368" y="3691"/>
                <a:ext cx="48" cy="36"/>
              </a:xfrm>
              <a:custGeom>
                <a:avLst/>
                <a:gdLst>
                  <a:gd name="T0" fmla="*/ 0 w 27"/>
                  <a:gd name="T1" fmla="*/ 15 h 19"/>
                  <a:gd name="T2" fmla="*/ 3 w 27"/>
                  <a:gd name="T3" fmla="*/ 10 h 19"/>
                  <a:gd name="T4" fmla="*/ 0 w 27"/>
                  <a:gd name="T5" fmla="*/ 5 h 19"/>
                  <a:gd name="T6" fmla="*/ 27 w 27"/>
                  <a:gd name="T7" fmla="*/ 10 h 19"/>
                  <a:gd name="T8" fmla="*/ 0 w 27"/>
                  <a:gd name="T9" fmla="*/ 15 h 19"/>
                </a:gdLst>
                <a:ahLst/>
                <a:cxnLst>
                  <a:cxn ang="0">
                    <a:pos x="T0" y="T1"/>
                  </a:cxn>
                  <a:cxn ang="0">
                    <a:pos x="T2" y="T3"/>
                  </a:cxn>
                  <a:cxn ang="0">
                    <a:pos x="T4" y="T5"/>
                  </a:cxn>
                  <a:cxn ang="0">
                    <a:pos x="T6" y="T7"/>
                  </a:cxn>
                  <a:cxn ang="0">
                    <a:pos x="T8" y="T9"/>
                  </a:cxn>
                </a:cxnLst>
                <a:rect l="0" t="0" r="r" b="b"/>
                <a:pathLst>
                  <a:path w="27" h="19">
                    <a:moveTo>
                      <a:pt x="0" y="15"/>
                    </a:moveTo>
                    <a:cubicBezTo>
                      <a:pt x="0" y="11"/>
                      <a:pt x="3" y="12"/>
                      <a:pt x="3" y="10"/>
                    </a:cubicBezTo>
                    <a:cubicBezTo>
                      <a:pt x="3" y="7"/>
                      <a:pt x="0" y="8"/>
                      <a:pt x="0" y="5"/>
                    </a:cubicBezTo>
                    <a:cubicBezTo>
                      <a:pt x="0" y="1"/>
                      <a:pt x="7" y="0"/>
                      <a:pt x="27" y="10"/>
                    </a:cubicBezTo>
                    <a:cubicBezTo>
                      <a:pt x="6"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8" name="Freeform 392"/>
              <p:cNvSpPr>
                <a:spLocks/>
              </p:cNvSpPr>
              <p:nvPr/>
            </p:nvSpPr>
            <p:spPr bwMode="auto">
              <a:xfrm>
                <a:off x="4371" y="3663"/>
                <a:ext cx="45" cy="47"/>
              </a:xfrm>
              <a:custGeom>
                <a:avLst/>
                <a:gdLst>
                  <a:gd name="T0" fmla="*/ 2 w 25"/>
                  <a:gd name="T1" fmla="*/ 10 h 25"/>
                  <a:gd name="T2" fmla="*/ 8 w 25"/>
                  <a:gd name="T3" fmla="*/ 8 h 25"/>
                  <a:gd name="T4" fmla="*/ 9 w 25"/>
                  <a:gd name="T5" fmla="*/ 3 h 25"/>
                  <a:gd name="T6" fmla="*/ 25 w 25"/>
                  <a:gd name="T7" fmla="*/ 25 h 25"/>
                  <a:gd name="T8" fmla="*/ 2 w 25"/>
                  <a:gd name="T9" fmla="*/ 10 h 25"/>
                </a:gdLst>
                <a:ahLst/>
                <a:cxnLst>
                  <a:cxn ang="0">
                    <a:pos x="T0" y="T1"/>
                  </a:cxn>
                  <a:cxn ang="0">
                    <a:pos x="T2" y="T3"/>
                  </a:cxn>
                  <a:cxn ang="0">
                    <a:pos x="T4" y="T5"/>
                  </a:cxn>
                  <a:cxn ang="0">
                    <a:pos x="T6" y="T7"/>
                  </a:cxn>
                  <a:cxn ang="0">
                    <a:pos x="T8" y="T9"/>
                  </a:cxn>
                </a:cxnLst>
                <a:rect l="0" t="0" r="r" b="b"/>
                <a:pathLst>
                  <a:path w="25" h="25">
                    <a:moveTo>
                      <a:pt x="2" y="10"/>
                    </a:moveTo>
                    <a:cubicBezTo>
                      <a:pt x="5" y="7"/>
                      <a:pt x="7" y="10"/>
                      <a:pt x="8" y="8"/>
                    </a:cubicBezTo>
                    <a:cubicBezTo>
                      <a:pt x="10" y="7"/>
                      <a:pt x="7" y="5"/>
                      <a:pt x="9" y="3"/>
                    </a:cubicBezTo>
                    <a:cubicBezTo>
                      <a:pt x="12" y="0"/>
                      <a:pt x="17" y="4"/>
                      <a:pt x="25"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9" name="Oval 393"/>
              <p:cNvSpPr>
                <a:spLocks noChangeArrowheads="1"/>
              </p:cNvSpPr>
              <p:nvPr/>
            </p:nvSpPr>
            <p:spPr bwMode="auto">
              <a:xfrm>
                <a:off x="4393" y="3687"/>
                <a:ext cx="44"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0" name="Freeform 394"/>
              <p:cNvSpPr>
                <a:spLocks/>
              </p:cNvSpPr>
              <p:nvPr/>
            </p:nvSpPr>
            <p:spPr bwMode="auto">
              <a:xfrm>
                <a:off x="4114" y="3567"/>
                <a:ext cx="34" cy="49"/>
              </a:xfrm>
              <a:custGeom>
                <a:avLst/>
                <a:gdLst>
                  <a:gd name="T0" fmla="*/ 4 w 19"/>
                  <a:gd name="T1" fmla="*/ 0 h 26"/>
                  <a:gd name="T2" fmla="*/ 9 w 19"/>
                  <a:gd name="T3" fmla="*/ 3 h 26"/>
                  <a:gd name="T4" fmla="*/ 14 w 19"/>
                  <a:gd name="T5" fmla="*/ 0 h 26"/>
                  <a:gd name="T6" fmla="*/ 9 w 19"/>
                  <a:gd name="T7" fmla="*/ 26 h 26"/>
                  <a:gd name="T8" fmla="*/ 4 w 19"/>
                  <a:gd name="T9" fmla="*/ 0 h 26"/>
                </a:gdLst>
                <a:ahLst/>
                <a:cxnLst>
                  <a:cxn ang="0">
                    <a:pos x="T0" y="T1"/>
                  </a:cxn>
                  <a:cxn ang="0">
                    <a:pos x="T2" y="T3"/>
                  </a:cxn>
                  <a:cxn ang="0">
                    <a:pos x="T4" y="T5"/>
                  </a:cxn>
                  <a:cxn ang="0">
                    <a:pos x="T6" y="T7"/>
                  </a:cxn>
                  <a:cxn ang="0">
                    <a:pos x="T8" y="T9"/>
                  </a:cxn>
                </a:cxnLst>
                <a:rect l="0" t="0" r="r" b="b"/>
                <a:pathLst>
                  <a:path w="19" h="26">
                    <a:moveTo>
                      <a:pt x="4" y="0"/>
                    </a:moveTo>
                    <a:cubicBezTo>
                      <a:pt x="8" y="0"/>
                      <a:pt x="7" y="3"/>
                      <a:pt x="9" y="3"/>
                    </a:cubicBezTo>
                    <a:cubicBezTo>
                      <a:pt x="12" y="3"/>
                      <a:pt x="11" y="0"/>
                      <a:pt x="14" y="0"/>
                    </a:cubicBezTo>
                    <a:cubicBezTo>
                      <a:pt x="18" y="0"/>
                      <a:pt x="19" y="7"/>
                      <a:pt x="9" y="26"/>
                    </a:cubicBezTo>
                    <a:cubicBezTo>
                      <a:pt x="0" y="6"/>
                      <a:pt x="1" y="0"/>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1" name="Freeform 395"/>
              <p:cNvSpPr>
                <a:spLocks/>
              </p:cNvSpPr>
              <p:nvPr/>
            </p:nvSpPr>
            <p:spPr bwMode="auto">
              <a:xfrm>
                <a:off x="4130" y="3571"/>
                <a:ext cx="45" cy="45"/>
              </a:xfrm>
              <a:custGeom>
                <a:avLst/>
                <a:gdLst>
                  <a:gd name="T0" fmla="*/ 16 w 25"/>
                  <a:gd name="T1" fmla="*/ 2 h 24"/>
                  <a:gd name="T2" fmla="*/ 17 w 25"/>
                  <a:gd name="T3" fmla="*/ 8 h 24"/>
                  <a:gd name="T4" fmla="*/ 23 w 25"/>
                  <a:gd name="T5" fmla="*/ 9 h 24"/>
                  <a:gd name="T6" fmla="*/ 0 w 25"/>
                  <a:gd name="T7" fmla="*/ 24 h 24"/>
                  <a:gd name="T8" fmla="*/ 16 w 25"/>
                  <a:gd name="T9" fmla="*/ 2 h 24"/>
                </a:gdLst>
                <a:ahLst/>
                <a:cxnLst>
                  <a:cxn ang="0">
                    <a:pos x="T0" y="T1"/>
                  </a:cxn>
                  <a:cxn ang="0">
                    <a:pos x="T2" y="T3"/>
                  </a:cxn>
                  <a:cxn ang="0">
                    <a:pos x="T4" y="T5"/>
                  </a:cxn>
                  <a:cxn ang="0">
                    <a:pos x="T6" y="T7"/>
                  </a:cxn>
                  <a:cxn ang="0">
                    <a:pos x="T8" y="T9"/>
                  </a:cxn>
                </a:cxnLst>
                <a:rect l="0" t="0" r="r" b="b"/>
                <a:pathLst>
                  <a:path w="25" h="24">
                    <a:moveTo>
                      <a:pt x="16" y="2"/>
                    </a:moveTo>
                    <a:cubicBezTo>
                      <a:pt x="18" y="5"/>
                      <a:pt x="15" y="7"/>
                      <a:pt x="17" y="8"/>
                    </a:cubicBezTo>
                    <a:cubicBezTo>
                      <a:pt x="18" y="10"/>
                      <a:pt x="20" y="7"/>
                      <a:pt x="23" y="9"/>
                    </a:cubicBezTo>
                    <a:cubicBezTo>
                      <a:pt x="25" y="12"/>
                      <a:pt x="21" y="17"/>
                      <a:pt x="0" y="24"/>
                    </a:cubicBezTo>
                    <a:cubicBezTo>
                      <a:pt x="8" y="3"/>
                      <a:pt x="13" y="0"/>
                      <a:pt x="16" y="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2" name="Freeform 396"/>
              <p:cNvSpPr>
                <a:spLocks/>
              </p:cNvSpPr>
              <p:nvPr/>
            </p:nvSpPr>
            <p:spPr bwMode="auto">
              <a:xfrm>
                <a:off x="4130" y="3599"/>
                <a:ext cx="48" cy="36"/>
              </a:xfrm>
              <a:custGeom>
                <a:avLst/>
                <a:gdLst>
                  <a:gd name="T0" fmla="*/ 27 w 27"/>
                  <a:gd name="T1" fmla="*/ 4 h 19"/>
                  <a:gd name="T2" fmla="*/ 23 w 27"/>
                  <a:gd name="T3" fmla="*/ 9 h 19"/>
                  <a:gd name="T4" fmla="*/ 27 w 27"/>
                  <a:gd name="T5" fmla="*/ 14 h 19"/>
                  <a:gd name="T6" fmla="*/ 0 w 27"/>
                  <a:gd name="T7" fmla="*/ 9 h 19"/>
                  <a:gd name="T8" fmla="*/ 27 w 27"/>
                  <a:gd name="T9" fmla="*/ 4 h 19"/>
                </a:gdLst>
                <a:ahLst/>
                <a:cxnLst>
                  <a:cxn ang="0">
                    <a:pos x="T0" y="T1"/>
                  </a:cxn>
                  <a:cxn ang="0">
                    <a:pos x="T2" y="T3"/>
                  </a:cxn>
                  <a:cxn ang="0">
                    <a:pos x="T4" y="T5"/>
                  </a:cxn>
                  <a:cxn ang="0">
                    <a:pos x="T6" y="T7"/>
                  </a:cxn>
                  <a:cxn ang="0">
                    <a:pos x="T8" y="T9"/>
                  </a:cxn>
                </a:cxnLst>
                <a:rect l="0" t="0" r="r" b="b"/>
                <a:pathLst>
                  <a:path w="27" h="19">
                    <a:moveTo>
                      <a:pt x="27" y="4"/>
                    </a:moveTo>
                    <a:cubicBezTo>
                      <a:pt x="27" y="8"/>
                      <a:pt x="23" y="7"/>
                      <a:pt x="23" y="9"/>
                    </a:cubicBezTo>
                    <a:cubicBezTo>
                      <a:pt x="23" y="12"/>
                      <a:pt x="27" y="11"/>
                      <a:pt x="27" y="14"/>
                    </a:cubicBezTo>
                    <a:cubicBezTo>
                      <a:pt x="27" y="18"/>
                      <a:pt x="20" y="19"/>
                      <a:pt x="0" y="9"/>
                    </a:cubicBezTo>
                    <a:cubicBezTo>
                      <a:pt x="21" y="0"/>
                      <a:pt x="27" y="1"/>
                      <a:pt x="27" y="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3" name="Freeform 397"/>
              <p:cNvSpPr>
                <a:spLocks/>
              </p:cNvSpPr>
              <p:nvPr/>
            </p:nvSpPr>
            <p:spPr bwMode="auto">
              <a:xfrm>
                <a:off x="4130" y="3616"/>
                <a:ext cx="45" cy="47"/>
              </a:xfrm>
              <a:custGeom>
                <a:avLst/>
                <a:gdLst>
                  <a:gd name="T0" fmla="*/ 23 w 25"/>
                  <a:gd name="T1" fmla="*/ 16 h 25"/>
                  <a:gd name="T2" fmla="*/ 17 w 25"/>
                  <a:gd name="T3" fmla="*/ 17 h 25"/>
                  <a:gd name="T4" fmla="*/ 16 w 25"/>
                  <a:gd name="T5" fmla="*/ 23 h 25"/>
                  <a:gd name="T6" fmla="*/ 0 w 25"/>
                  <a:gd name="T7" fmla="*/ 0 h 25"/>
                  <a:gd name="T8" fmla="*/ 23 w 25"/>
                  <a:gd name="T9" fmla="*/ 16 h 25"/>
                </a:gdLst>
                <a:ahLst/>
                <a:cxnLst>
                  <a:cxn ang="0">
                    <a:pos x="T0" y="T1"/>
                  </a:cxn>
                  <a:cxn ang="0">
                    <a:pos x="T2" y="T3"/>
                  </a:cxn>
                  <a:cxn ang="0">
                    <a:pos x="T4" y="T5"/>
                  </a:cxn>
                  <a:cxn ang="0">
                    <a:pos x="T6" y="T7"/>
                  </a:cxn>
                  <a:cxn ang="0">
                    <a:pos x="T8" y="T9"/>
                  </a:cxn>
                </a:cxnLst>
                <a:rect l="0" t="0" r="r" b="b"/>
                <a:pathLst>
                  <a:path w="25" h="25">
                    <a:moveTo>
                      <a:pt x="23" y="16"/>
                    </a:moveTo>
                    <a:cubicBezTo>
                      <a:pt x="20" y="18"/>
                      <a:pt x="18" y="15"/>
                      <a:pt x="17" y="17"/>
                    </a:cubicBezTo>
                    <a:cubicBezTo>
                      <a:pt x="15" y="18"/>
                      <a:pt x="18" y="20"/>
                      <a:pt x="16" y="23"/>
                    </a:cubicBezTo>
                    <a:cubicBezTo>
                      <a:pt x="13" y="25"/>
                      <a:pt x="8" y="21"/>
                      <a:pt x="0" y="0"/>
                    </a:cubicBezTo>
                    <a:cubicBezTo>
                      <a:pt x="22" y="8"/>
                      <a:pt x="25" y="13"/>
                      <a:pt x="23" y="1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4" name="Freeform 398"/>
              <p:cNvSpPr>
                <a:spLocks/>
              </p:cNvSpPr>
              <p:nvPr/>
            </p:nvSpPr>
            <p:spPr bwMode="auto">
              <a:xfrm>
                <a:off x="4114" y="3616"/>
                <a:ext cx="34" cy="51"/>
              </a:xfrm>
              <a:custGeom>
                <a:avLst/>
                <a:gdLst>
                  <a:gd name="T0" fmla="*/ 14 w 19"/>
                  <a:gd name="T1" fmla="*/ 27 h 27"/>
                  <a:gd name="T2" fmla="*/ 9 w 19"/>
                  <a:gd name="T3" fmla="*/ 24 h 27"/>
                  <a:gd name="T4" fmla="*/ 4 w 19"/>
                  <a:gd name="T5" fmla="*/ 27 h 27"/>
                  <a:gd name="T6" fmla="*/ 9 w 19"/>
                  <a:gd name="T7" fmla="*/ 0 h 27"/>
                  <a:gd name="T8" fmla="*/ 14 w 19"/>
                  <a:gd name="T9" fmla="*/ 27 h 27"/>
                </a:gdLst>
                <a:ahLst/>
                <a:cxnLst>
                  <a:cxn ang="0">
                    <a:pos x="T0" y="T1"/>
                  </a:cxn>
                  <a:cxn ang="0">
                    <a:pos x="T2" y="T3"/>
                  </a:cxn>
                  <a:cxn ang="0">
                    <a:pos x="T4" y="T5"/>
                  </a:cxn>
                  <a:cxn ang="0">
                    <a:pos x="T6" y="T7"/>
                  </a:cxn>
                  <a:cxn ang="0">
                    <a:pos x="T8" y="T9"/>
                  </a:cxn>
                </a:cxnLst>
                <a:rect l="0" t="0" r="r" b="b"/>
                <a:pathLst>
                  <a:path w="19" h="27">
                    <a:moveTo>
                      <a:pt x="14" y="27"/>
                    </a:moveTo>
                    <a:cubicBezTo>
                      <a:pt x="11" y="27"/>
                      <a:pt x="12" y="24"/>
                      <a:pt x="9" y="24"/>
                    </a:cubicBezTo>
                    <a:cubicBezTo>
                      <a:pt x="7" y="24"/>
                      <a:pt x="8" y="27"/>
                      <a:pt x="4" y="27"/>
                    </a:cubicBezTo>
                    <a:cubicBezTo>
                      <a:pt x="1" y="27"/>
                      <a:pt x="0" y="20"/>
                      <a:pt x="9" y="0"/>
                    </a:cubicBezTo>
                    <a:cubicBezTo>
                      <a:pt x="19" y="21"/>
                      <a:pt x="18" y="27"/>
                      <a:pt x="14" y="27"/>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5" name="Freeform 399"/>
              <p:cNvSpPr>
                <a:spLocks/>
              </p:cNvSpPr>
              <p:nvPr/>
            </p:nvSpPr>
            <p:spPr bwMode="auto">
              <a:xfrm>
                <a:off x="4088" y="3616"/>
                <a:ext cx="42" cy="47"/>
              </a:xfrm>
              <a:custGeom>
                <a:avLst/>
                <a:gdLst>
                  <a:gd name="T0" fmla="*/ 9 w 24"/>
                  <a:gd name="T1" fmla="*/ 23 h 25"/>
                  <a:gd name="T2" fmla="*/ 8 w 24"/>
                  <a:gd name="T3" fmla="*/ 17 h 25"/>
                  <a:gd name="T4" fmla="*/ 2 w 24"/>
                  <a:gd name="T5" fmla="*/ 16 h 25"/>
                  <a:gd name="T6" fmla="*/ 24 w 24"/>
                  <a:gd name="T7" fmla="*/ 0 h 25"/>
                  <a:gd name="T8" fmla="*/ 9 w 24"/>
                  <a:gd name="T9" fmla="*/ 23 h 25"/>
                </a:gdLst>
                <a:ahLst/>
                <a:cxnLst>
                  <a:cxn ang="0">
                    <a:pos x="T0" y="T1"/>
                  </a:cxn>
                  <a:cxn ang="0">
                    <a:pos x="T2" y="T3"/>
                  </a:cxn>
                  <a:cxn ang="0">
                    <a:pos x="T4" y="T5"/>
                  </a:cxn>
                  <a:cxn ang="0">
                    <a:pos x="T6" y="T7"/>
                  </a:cxn>
                  <a:cxn ang="0">
                    <a:pos x="T8" y="T9"/>
                  </a:cxn>
                </a:cxnLst>
                <a:rect l="0" t="0" r="r" b="b"/>
                <a:pathLst>
                  <a:path w="24" h="25">
                    <a:moveTo>
                      <a:pt x="9" y="23"/>
                    </a:moveTo>
                    <a:cubicBezTo>
                      <a:pt x="7" y="20"/>
                      <a:pt x="10" y="18"/>
                      <a:pt x="8" y="17"/>
                    </a:cubicBezTo>
                    <a:cubicBezTo>
                      <a:pt x="7" y="15"/>
                      <a:pt x="4" y="18"/>
                      <a:pt x="2" y="16"/>
                    </a:cubicBezTo>
                    <a:cubicBezTo>
                      <a:pt x="0" y="13"/>
                      <a:pt x="4" y="8"/>
                      <a:pt x="24" y="0"/>
                    </a:cubicBezTo>
                    <a:cubicBezTo>
                      <a:pt x="16" y="22"/>
                      <a:pt x="12" y="25"/>
                      <a:pt x="9" y="2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6" name="Freeform 400"/>
              <p:cNvSpPr>
                <a:spLocks/>
              </p:cNvSpPr>
              <p:nvPr/>
            </p:nvSpPr>
            <p:spPr bwMode="auto">
              <a:xfrm>
                <a:off x="4084" y="3599"/>
                <a:ext cx="46" cy="36"/>
              </a:xfrm>
              <a:custGeom>
                <a:avLst/>
                <a:gdLst>
                  <a:gd name="T0" fmla="*/ 0 w 26"/>
                  <a:gd name="T1" fmla="*/ 14 h 19"/>
                  <a:gd name="T2" fmla="*/ 3 w 26"/>
                  <a:gd name="T3" fmla="*/ 9 h 19"/>
                  <a:gd name="T4" fmla="*/ 0 w 26"/>
                  <a:gd name="T5" fmla="*/ 4 h 19"/>
                  <a:gd name="T6" fmla="*/ 26 w 26"/>
                  <a:gd name="T7" fmla="*/ 9 h 19"/>
                  <a:gd name="T8" fmla="*/ 0 w 26"/>
                  <a:gd name="T9" fmla="*/ 14 h 19"/>
                </a:gdLst>
                <a:ahLst/>
                <a:cxnLst>
                  <a:cxn ang="0">
                    <a:pos x="T0" y="T1"/>
                  </a:cxn>
                  <a:cxn ang="0">
                    <a:pos x="T2" y="T3"/>
                  </a:cxn>
                  <a:cxn ang="0">
                    <a:pos x="T4" y="T5"/>
                  </a:cxn>
                  <a:cxn ang="0">
                    <a:pos x="T6" y="T7"/>
                  </a:cxn>
                  <a:cxn ang="0">
                    <a:pos x="T8" y="T9"/>
                  </a:cxn>
                </a:cxnLst>
                <a:rect l="0" t="0" r="r" b="b"/>
                <a:pathLst>
                  <a:path w="26" h="19">
                    <a:moveTo>
                      <a:pt x="0" y="14"/>
                    </a:moveTo>
                    <a:cubicBezTo>
                      <a:pt x="0" y="11"/>
                      <a:pt x="3" y="12"/>
                      <a:pt x="3" y="9"/>
                    </a:cubicBezTo>
                    <a:cubicBezTo>
                      <a:pt x="3" y="7"/>
                      <a:pt x="0" y="8"/>
                      <a:pt x="0" y="4"/>
                    </a:cubicBezTo>
                    <a:cubicBezTo>
                      <a:pt x="0" y="1"/>
                      <a:pt x="7" y="0"/>
                      <a:pt x="26" y="9"/>
                    </a:cubicBezTo>
                    <a:cubicBezTo>
                      <a:pt x="6" y="19"/>
                      <a:pt x="0" y="18"/>
                      <a:pt x="0" y="1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7" name="Freeform 401"/>
              <p:cNvSpPr>
                <a:spLocks/>
              </p:cNvSpPr>
              <p:nvPr/>
            </p:nvSpPr>
            <p:spPr bwMode="auto">
              <a:xfrm>
                <a:off x="4088" y="3571"/>
                <a:ext cx="42" cy="45"/>
              </a:xfrm>
              <a:custGeom>
                <a:avLst/>
                <a:gdLst>
                  <a:gd name="T0" fmla="*/ 2 w 24"/>
                  <a:gd name="T1" fmla="*/ 9 h 24"/>
                  <a:gd name="T2" fmla="*/ 8 w 24"/>
                  <a:gd name="T3" fmla="*/ 8 h 24"/>
                  <a:gd name="T4" fmla="*/ 9 w 24"/>
                  <a:gd name="T5" fmla="*/ 2 h 24"/>
                  <a:gd name="T6" fmla="*/ 24 w 24"/>
                  <a:gd name="T7" fmla="*/ 24 h 24"/>
                  <a:gd name="T8" fmla="*/ 2 w 24"/>
                  <a:gd name="T9" fmla="*/ 9 h 24"/>
                </a:gdLst>
                <a:ahLst/>
                <a:cxnLst>
                  <a:cxn ang="0">
                    <a:pos x="T0" y="T1"/>
                  </a:cxn>
                  <a:cxn ang="0">
                    <a:pos x="T2" y="T3"/>
                  </a:cxn>
                  <a:cxn ang="0">
                    <a:pos x="T4" y="T5"/>
                  </a:cxn>
                  <a:cxn ang="0">
                    <a:pos x="T6" y="T7"/>
                  </a:cxn>
                  <a:cxn ang="0">
                    <a:pos x="T8" y="T9"/>
                  </a:cxn>
                </a:cxnLst>
                <a:rect l="0" t="0" r="r" b="b"/>
                <a:pathLst>
                  <a:path w="24" h="24">
                    <a:moveTo>
                      <a:pt x="2" y="9"/>
                    </a:moveTo>
                    <a:cubicBezTo>
                      <a:pt x="4" y="7"/>
                      <a:pt x="7" y="10"/>
                      <a:pt x="8" y="8"/>
                    </a:cubicBezTo>
                    <a:cubicBezTo>
                      <a:pt x="10" y="7"/>
                      <a:pt x="7" y="5"/>
                      <a:pt x="9" y="2"/>
                    </a:cubicBezTo>
                    <a:cubicBezTo>
                      <a:pt x="12" y="0"/>
                      <a:pt x="17" y="4"/>
                      <a:pt x="24" y="24"/>
                    </a:cubicBezTo>
                    <a:cubicBezTo>
                      <a:pt x="3" y="17"/>
                      <a:pt x="0" y="12"/>
                      <a:pt x="2" y="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8" name="Oval 402"/>
              <p:cNvSpPr>
                <a:spLocks noChangeArrowheads="1"/>
              </p:cNvSpPr>
              <p:nvPr/>
            </p:nvSpPr>
            <p:spPr bwMode="auto">
              <a:xfrm>
                <a:off x="4109" y="3593"/>
                <a:ext cx="43" cy="47"/>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9" name="Freeform 403"/>
              <p:cNvSpPr>
                <a:spLocks/>
              </p:cNvSpPr>
              <p:nvPr/>
            </p:nvSpPr>
            <p:spPr bwMode="auto">
              <a:xfrm>
                <a:off x="4240" y="3515"/>
                <a:ext cx="34" cy="50"/>
              </a:xfrm>
              <a:custGeom>
                <a:avLst/>
                <a:gdLst>
                  <a:gd name="T0" fmla="*/ 4 w 19"/>
                  <a:gd name="T1" fmla="*/ 0 h 27"/>
                  <a:gd name="T2" fmla="*/ 9 w 19"/>
                  <a:gd name="T3" fmla="*/ 4 h 27"/>
                  <a:gd name="T4" fmla="*/ 14 w 19"/>
                  <a:gd name="T5" fmla="*/ 0 h 27"/>
                  <a:gd name="T6" fmla="*/ 9 w 19"/>
                  <a:gd name="T7" fmla="*/ 27 h 27"/>
                  <a:gd name="T8" fmla="*/ 4 w 19"/>
                  <a:gd name="T9" fmla="*/ 0 h 27"/>
                </a:gdLst>
                <a:ahLst/>
                <a:cxnLst>
                  <a:cxn ang="0">
                    <a:pos x="T0" y="T1"/>
                  </a:cxn>
                  <a:cxn ang="0">
                    <a:pos x="T2" y="T3"/>
                  </a:cxn>
                  <a:cxn ang="0">
                    <a:pos x="T4" y="T5"/>
                  </a:cxn>
                  <a:cxn ang="0">
                    <a:pos x="T6" y="T7"/>
                  </a:cxn>
                  <a:cxn ang="0">
                    <a:pos x="T8" y="T9"/>
                  </a:cxn>
                </a:cxnLst>
                <a:rect l="0" t="0" r="r" b="b"/>
                <a:pathLst>
                  <a:path w="19" h="27">
                    <a:moveTo>
                      <a:pt x="4" y="0"/>
                    </a:moveTo>
                    <a:cubicBezTo>
                      <a:pt x="8" y="0"/>
                      <a:pt x="7" y="4"/>
                      <a:pt x="9" y="4"/>
                    </a:cubicBezTo>
                    <a:cubicBezTo>
                      <a:pt x="11" y="4"/>
                      <a:pt x="11" y="0"/>
                      <a:pt x="14" y="0"/>
                    </a:cubicBezTo>
                    <a:cubicBezTo>
                      <a:pt x="18" y="1"/>
                      <a:pt x="19" y="7"/>
                      <a:pt x="9" y="27"/>
                    </a:cubicBezTo>
                    <a:cubicBezTo>
                      <a:pt x="0" y="6"/>
                      <a:pt x="1" y="1"/>
                      <a:pt x="4"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0" name="Freeform 404"/>
              <p:cNvSpPr>
                <a:spLocks/>
              </p:cNvSpPr>
              <p:nvPr/>
            </p:nvSpPr>
            <p:spPr bwMode="auto">
              <a:xfrm>
                <a:off x="4256" y="3518"/>
                <a:ext cx="44" cy="47"/>
              </a:xfrm>
              <a:custGeom>
                <a:avLst/>
                <a:gdLst>
                  <a:gd name="T0" fmla="*/ 15 w 25"/>
                  <a:gd name="T1" fmla="*/ 3 h 25"/>
                  <a:gd name="T2" fmla="*/ 17 w 25"/>
                  <a:gd name="T3" fmla="*/ 8 h 25"/>
                  <a:gd name="T4" fmla="*/ 22 w 25"/>
                  <a:gd name="T5" fmla="*/ 10 h 25"/>
                  <a:gd name="T6" fmla="*/ 0 w 25"/>
                  <a:gd name="T7" fmla="*/ 25 h 25"/>
                  <a:gd name="T8" fmla="*/ 15 w 25"/>
                  <a:gd name="T9" fmla="*/ 3 h 25"/>
                </a:gdLst>
                <a:ahLst/>
                <a:cxnLst>
                  <a:cxn ang="0">
                    <a:pos x="T0" y="T1"/>
                  </a:cxn>
                  <a:cxn ang="0">
                    <a:pos x="T2" y="T3"/>
                  </a:cxn>
                  <a:cxn ang="0">
                    <a:pos x="T4" y="T5"/>
                  </a:cxn>
                  <a:cxn ang="0">
                    <a:pos x="T6" y="T7"/>
                  </a:cxn>
                  <a:cxn ang="0">
                    <a:pos x="T8" y="T9"/>
                  </a:cxn>
                </a:cxnLst>
                <a:rect l="0" t="0" r="r" b="b"/>
                <a:pathLst>
                  <a:path w="25" h="25">
                    <a:moveTo>
                      <a:pt x="15" y="3"/>
                    </a:moveTo>
                    <a:cubicBezTo>
                      <a:pt x="18" y="5"/>
                      <a:pt x="15" y="7"/>
                      <a:pt x="17" y="8"/>
                    </a:cubicBezTo>
                    <a:cubicBezTo>
                      <a:pt x="18" y="10"/>
                      <a:pt x="20" y="7"/>
                      <a:pt x="22" y="10"/>
                    </a:cubicBezTo>
                    <a:cubicBezTo>
                      <a:pt x="25" y="12"/>
                      <a:pt x="21" y="18"/>
                      <a:pt x="0" y="25"/>
                    </a:cubicBezTo>
                    <a:cubicBezTo>
                      <a:pt x="8" y="3"/>
                      <a:pt x="13" y="0"/>
                      <a:pt x="15"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1" name="Freeform 405"/>
              <p:cNvSpPr>
                <a:spLocks/>
              </p:cNvSpPr>
              <p:nvPr/>
            </p:nvSpPr>
            <p:spPr bwMode="auto">
              <a:xfrm>
                <a:off x="4256" y="3547"/>
                <a:ext cx="48" cy="35"/>
              </a:xfrm>
              <a:custGeom>
                <a:avLst/>
                <a:gdLst>
                  <a:gd name="T0" fmla="*/ 27 w 27"/>
                  <a:gd name="T1" fmla="*/ 5 h 19"/>
                  <a:gd name="T2" fmla="*/ 23 w 27"/>
                  <a:gd name="T3" fmla="*/ 10 h 19"/>
                  <a:gd name="T4" fmla="*/ 27 w 27"/>
                  <a:gd name="T5" fmla="*/ 15 h 19"/>
                  <a:gd name="T6" fmla="*/ 0 w 27"/>
                  <a:gd name="T7" fmla="*/ 10 h 19"/>
                  <a:gd name="T8" fmla="*/ 27 w 27"/>
                  <a:gd name="T9" fmla="*/ 5 h 19"/>
                </a:gdLst>
                <a:ahLst/>
                <a:cxnLst>
                  <a:cxn ang="0">
                    <a:pos x="T0" y="T1"/>
                  </a:cxn>
                  <a:cxn ang="0">
                    <a:pos x="T2" y="T3"/>
                  </a:cxn>
                  <a:cxn ang="0">
                    <a:pos x="T4" y="T5"/>
                  </a:cxn>
                  <a:cxn ang="0">
                    <a:pos x="T6" y="T7"/>
                  </a:cxn>
                  <a:cxn ang="0">
                    <a:pos x="T8" y="T9"/>
                  </a:cxn>
                </a:cxnLst>
                <a:rect l="0" t="0" r="r" b="b"/>
                <a:pathLst>
                  <a:path w="27" h="19">
                    <a:moveTo>
                      <a:pt x="27" y="5"/>
                    </a:moveTo>
                    <a:cubicBezTo>
                      <a:pt x="27" y="8"/>
                      <a:pt x="23" y="7"/>
                      <a:pt x="23" y="10"/>
                    </a:cubicBezTo>
                    <a:cubicBezTo>
                      <a:pt x="23" y="12"/>
                      <a:pt x="27" y="11"/>
                      <a:pt x="27" y="15"/>
                    </a:cubicBezTo>
                    <a:cubicBezTo>
                      <a:pt x="26" y="18"/>
                      <a:pt x="20" y="19"/>
                      <a:pt x="0" y="10"/>
                    </a:cubicBezTo>
                    <a:cubicBezTo>
                      <a:pt x="21" y="0"/>
                      <a:pt x="26" y="1"/>
                      <a:pt x="27" y="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grpSp>
          <p:nvGrpSpPr>
            <p:cNvPr id="12" name="Group 607"/>
            <p:cNvGrpSpPr>
              <a:grpSpLocks/>
            </p:cNvGrpSpPr>
            <p:nvPr/>
          </p:nvGrpSpPr>
          <p:grpSpPr bwMode="auto">
            <a:xfrm>
              <a:off x="37" y="2466"/>
              <a:ext cx="4774" cy="1400"/>
              <a:chOff x="37" y="2466"/>
              <a:chExt cx="4774" cy="1400"/>
            </a:xfrm>
          </p:grpSpPr>
          <p:sp>
            <p:nvSpPr>
              <p:cNvPr id="92" name="Freeform 407"/>
              <p:cNvSpPr>
                <a:spLocks/>
              </p:cNvSpPr>
              <p:nvPr/>
            </p:nvSpPr>
            <p:spPr bwMode="auto">
              <a:xfrm>
                <a:off x="4256" y="3565"/>
                <a:ext cx="44" cy="45"/>
              </a:xfrm>
              <a:custGeom>
                <a:avLst/>
                <a:gdLst>
                  <a:gd name="T0" fmla="*/ 22 w 25"/>
                  <a:gd name="T1" fmla="*/ 15 h 24"/>
                  <a:gd name="T2" fmla="*/ 17 w 25"/>
                  <a:gd name="T3" fmla="*/ 16 h 24"/>
                  <a:gd name="T4" fmla="*/ 15 w 25"/>
                  <a:gd name="T5" fmla="*/ 22 h 24"/>
                  <a:gd name="T6" fmla="*/ 0 w 25"/>
                  <a:gd name="T7" fmla="*/ 0 h 24"/>
                  <a:gd name="T8" fmla="*/ 22 w 25"/>
                  <a:gd name="T9" fmla="*/ 15 h 24"/>
                </a:gdLst>
                <a:ahLst/>
                <a:cxnLst>
                  <a:cxn ang="0">
                    <a:pos x="T0" y="T1"/>
                  </a:cxn>
                  <a:cxn ang="0">
                    <a:pos x="T2" y="T3"/>
                  </a:cxn>
                  <a:cxn ang="0">
                    <a:pos x="T4" y="T5"/>
                  </a:cxn>
                  <a:cxn ang="0">
                    <a:pos x="T6" y="T7"/>
                  </a:cxn>
                  <a:cxn ang="0">
                    <a:pos x="T8" y="T9"/>
                  </a:cxn>
                </a:cxnLst>
                <a:rect l="0" t="0" r="r" b="b"/>
                <a:pathLst>
                  <a:path w="25" h="24">
                    <a:moveTo>
                      <a:pt x="22" y="15"/>
                    </a:moveTo>
                    <a:cubicBezTo>
                      <a:pt x="20" y="17"/>
                      <a:pt x="18" y="14"/>
                      <a:pt x="17" y="16"/>
                    </a:cubicBezTo>
                    <a:cubicBezTo>
                      <a:pt x="15" y="18"/>
                      <a:pt x="18" y="20"/>
                      <a:pt x="15" y="22"/>
                    </a:cubicBezTo>
                    <a:cubicBezTo>
                      <a:pt x="13" y="24"/>
                      <a:pt x="7" y="21"/>
                      <a:pt x="0" y="0"/>
                    </a:cubicBezTo>
                    <a:cubicBezTo>
                      <a:pt x="22" y="8"/>
                      <a:pt x="25" y="12"/>
                      <a:pt x="22"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3" name="Freeform 408"/>
              <p:cNvSpPr>
                <a:spLocks/>
              </p:cNvSpPr>
              <p:nvPr/>
            </p:nvSpPr>
            <p:spPr bwMode="auto">
              <a:xfrm>
                <a:off x="4240" y="3565"/>
                <a:ext cx="34" cy="49"/>
              </a:xfrm>
              <a:custGeom>
                <a:avLst/>
                <a:gdLst>
                  <a:gd name="T0" fmla="*/ 14 w 19"/>
                  <a:gd name="T1" fmla="*/ 26 h 26"/>
                  <a:gd name="T2" fmla="*/ 9 w 19"/>
                  <a:gd name="T3" fmla="*/ 23 h 26"/>
                  <a:gd name="T4" fmla="*/ 4 w 19"/>
                  <a:gd name="T5" fmla="*/ 26 h 26"/>
                  <a:gd name="T6" fmla="*/ 9 w 19"/>
                  <a:gd name="T7" fmla="*/ 0 h 26"/>
                  <a:gd name="T8" fmla="*/ 14 w 19"/>
                  <a:gd name="T9" fmla="*/ 26 h 26"/>
                </a:gdLst>
                <a:ahLst/>
                <a:cxnLst>
                  <a:cxn ang="0">
                    <a:pos x="T0" y="T1"/>
                  </a:cxn>
                  <a:cxn ang="0">
                    <a:pos x="T2" y="T3"/>
                  </a:cxn>
                  <a:cxn ang="0">
                    <a:pos x="T4" y="T5"/>
                  </a:cxn>
                  <a:cxn ang="0">
                    <a:pos x="T6" y="T7"/>
                  </a:cxn>
                  <a:cxn ang="0">
                    <a:pos x="T8" y="T9"/>
                  </a:cxn>
                </a:cxnLst>
                <a:rect l="0" t="0" r="r" b="b"/>
                <a:pathLst>
                  <a:path w="19" h="26">
                    <a:moveTo>
                      <a:pt x="14" y="26"/>
                    </a:moveTo>
                    <a:cubicBezTo>
                      <a:pt x="11" y="26"/>
                      <a:pt x="11" y="23"/>
                      <a:pt x="9" y="23"/>
                    </a:cubicBezTo>
                    <a:cubicBezTo>
                      <a:pt x="7" y="23"/>
                      <a:pt x="8" y="26"/>
                      <a:pt x="4" y="26"/>
                    </a:cubicBezTo>
                    <a:cubicBezTo>
                      <a:pt x="1" y="26"/>
                      <a:pt x="0" y="20"/>
                      <a:pt x="9" y="0"/>
                    </a:cubicBezTo>
                    <a:cubicBezTo>
                      <a:pt x="19" y="21"/>
                      <a:pt x="18" y="26"/>
                      <a:pt x="14" y="2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4" name="Freeform 409"/>
              <p:cNvSpPr>
                <a:spLocks/>
              </p:cNvSpPr>
              <p:nvPr/>
            </p:nvSpPr>
            <p:spPr bwMode="auto">
              <a:xfrm>
                <a:off x="4214" y="3565"/>
                <a:ext cx="42" cy="45"/>
              </a:xfrm>
              <a:custGeom>
                <a:avLst/>
                <a:gdLst>
                  <a:gd name="T0" fmla="*/ 9 w 24"/>
                  <a:gd name="T1" fmla="*/ 22 h 24"/>
                  <a:gd name="T2" fmla="*/ 8 w 24"/>
                  <a:gd name="T3" fmla="*/ 16 h 24"/>
                  <a:gd name="T4" fmla="*/ 2 w 24"/>
                  <a:gd name="T5" fmla="*/ 15 h 24"/>
                  <a:gd name="T6" fmla="*/ 24 w 24"/>
                  <a:gd name="T7" fmla="*/ 0 h 24"/>
                  <a:gd name="T8" fmla="*/ 9 w 24"/>
                  <a:gd name="T9" fmla="*/ 22 h 24"/>
                </a:gdLst>
                <a:ahLst/>
                <a:cxnLst>
                  <a:cxn ang="0">
                    <a:pos x="T0" y="T1"/>
                  </a:cxn>
                  <a:cxn ang="0">
                    <a:pos x="T2" y="T3"/>
                  </a:cxn>
                  <a:cxn ang="0">
                    <a:pos x="T4" y="T5"/>
                  </a:cxn>
                  <a:cxn ang="0">
                    <a:pos x="T6" y="T7"/>
                  </a:cxn>
                  <a:cxn ang="0">
                    <a:pos x="T8" y="T9"/>
                  </a:cxn>
                </a:cxnLst>
                <a:rect l="0" t="0" r="r" b="b"/>
                <a:pathLst>
                  <a:path w="24" h="24">
                    <a:moveTo>
                      <a:pt x="9" y="22"/>
                    </a:moveTo>
                    <a:cubicBezTo>
                      <a:pt x="7" y="20"/>
                      <a:pt x="10" y="18"/>
                      <a:pt x="8" y="16"/>
                    </a:cubicBezTo>
                    <a:cubicBezTo>
                      <a:pt x="6" y="14"/>
                      <a:pt x="4" y="17"/>
                      <a:pt x="2" y="15"/>
                    </a:cubicBezTo>
                    <a:cubicBezTo>
                      <a:pt x="0" y="12"/>
                      <a:pt x="3" y="7"/>
                      <a:pt x="24" y="0"/>
                    </a:cubicBezTo>
                    <a:cubicBezTo>
                      <a:pt x="16" y="21"/>
                      <a:pt x="12" y="24"/>
                      <a:pt x="9" y="2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5" name="Freeform 410"/>
              <p:cNvSpPr>
                <a:spLocks/>
              </p:cNvSpPr>
              <p:nvPr/>
            </p:nvSpPr>
            <p:spPr bwMode="auto">
              <a:xfrm>
                <a:off x="4210" y="3547"/>
                <a:ext cx="46" cy="35"/>
              </a:xfrm>
              <a:custGeom>
                <a:avLst/>
                <a:gdLst>
                  <a:gd name="T0" fmla="*/ 0 w 26"/>
                  <a:gd name="T1" fmla="*/ 15 h 19"/>
                  <a:gd name="T2" fmla="*/ 3 w 26"/>
                  <a:gd name="T3" fmla="*/ 10 h 19"/>
                  <a:gd name="T4" fmla="*/ 0 w 26"/>
                  <a:gd name="T5" fmla="*/ 5 h 19"/>
                  <a:gd name="T6" fmla="*/ 26 w 26"/>
                  <a:gd name="T7" fmla="*/ 10 h 19"/>
                  <a:gd name="T8" fmla="*/ 0 w 26"/>
                  <a:gd name="T9" fmla="*/ 15 h 19"/>
                </a:gdLst>
                <a:ahLst/>
                <a:cxnLst>
                  <a:cxn ang="0">
                    <a:pos x="T0" y="T1"/>
                  </a:cxn>
                  <a:cxn ang="0">
                    <a:pos x="T2" y="T3"/>
                  </a:cxn>
                  <a:cxn ang="0">
                    <a:pos x="T4" y="T5"/>
                  </a:cxn>
                  <a:cxn ang="0">
                    <a:pos x="T6" y="T7"/>
                  </a:cxn>
                  <a:cxn ang="0">
                    <a:pos x="T8" y="T9"/>
                  </a:cxn>
                </a:cxnLst>
                <a:rect l="0" t="0" r="r" b="b"/>
                <a:pathLst>
                  <a:path w="26" h="19">
                    <a:moveTo>
                      <a:pt x="0" y="15"/>
                    </a:moveTo>
                    <a:cubicBezTo>
                      <a:pt x="0" y="11"/>
                      <a:pt x="3" y="12"/>
                      <a:pt x="3" y="10"/>
                    </a:cubicBezTo>
                    <a:cubicBezTo>
                      <a:pt x="3" y="7"/>
                      <a:pt x="0" y="8"/>
                      <a:pt x="0" y="5"/>
                    </a:cubicBezTo>
                    <a:cubicBezTo>
                      <a:pt x="0" y="1"/>
                      <a:pt x="6" y="0"/>
                      <a:pt x="26" y="10"/>
                    </a:cubicBezTo>
                    <a:cubicBezTo>
                      <a:pt x="5" y="19"/>
                      <a:pt x="0" y="18"/>
                      <a:pt x="0" y="15"/>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6" name="Freeform 411"/>
              <p:cNvSpPr>
                <a:spLocks/>
              </p:cNvSpPr>
              <p:nvPr/>
            </p:nvSpPr>
            <p:spPr bwMode="auto">
              <a:xfrm>
                <a:off x="4214" y="3518"/>
                <a:ext cx="42" cy="47"/>
              </a:xfrm>
              <a:custGeom>
                <a:avLst/>
                <a:gdLst>
                  <a:gd name="T0" fmla="*/ 2 w 24"/>
                  <a:gd name="T1" fmla="*/ 10 h 25"/>
                  <a:gd name="T2" fmla="*/ 8 w 24"/>
                  <a:gd name="T3" fmla="*/ 8 h 25"/>
                  <a:gd name="T4" fmla="*/ 9 w 24"/>
                  <a:gd name="T5" fmla="*/ 3 h 25"/>
                  <a:gd name="T6" fmla="*/ 24 w 24"/>
                  <a:gd name="T7" fmla="*/ 25 h 25"/>
                  <a:gd name="T8" fmla="*/ 2 w 24"/>
                  <a:gd name="T9" fmla="*/ 10 h 25"/>
                </a:gdLst>
                <a:ahLst/>
                <a:cxnLst>
                  <a:cxn ang="0">
                    <a:pos x="T0" y="T1"/>
                  </a:cxn>
                  <a:cxn ang="0">
                    <a:pos x="T2" y="T3"/>
                  </a:cxn>
                  <a:cxn ang="0">
                    <a:pos x="T4" y="T5"/>
                  </a:cxn>
                  <a:cxn ang="0">
                    <a:pos x="T6" y="T7"/>
                  </a:cxn>
                  <a:cxn ang="0">
                    <a:pos x="T8" y="T9"/>
                  </a:cxn>
                </a:cxnLst>
                <a:rect l="0" t="0" r="r" b="b"/>
                <a:pathLst>
                  <a:path w="24" h="25">
                    <a:moveTo>
                      <a:pt x="2" y="10"/>
                    </a:moveTo>
                    <a:cubicBezTo>
                      <a:pt x="4" y="7"/>
                      <a:pt x="6" y="10"/>
                      <a:pt x="8" y="8"/>
                    </a:cubicBezTo>
                    <a:cubicBezTo>
                      <a:pt x="10" y="7"/>
                      <a:pt x="7" y="5"/>
                      <a:pt x="9" y="3"/>
                    </a:cubicBezTo>
                    <a:cubicBezTo>
                      <a:pt x="12" y="0"/>
                      <a:pt x="17" y="4"/>
                      <a:pt x="24" y="25"/>
                    </a:cubicBezTo>
                    <a:cubicBezTo>
                      <a:pt x="3" y="17"/>
                      <a:pt x="0" y="12"/>
                      <a:pt x="2" y="1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7" name="Oval 412"/>
              <p:cNvSpPr>
                <a:spLocks noChangeArrowheads="1"/>
              </p:cNvSpPr>
              <p:nvPr/>
            </p:nvSpPr>
            <p:spPr bwMode="auto">
              <a:xfrm>
                <a:off x="4235" y="3543"/>
                <a:ext cx="42" cy="45"/>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174" y="3590"/>
                <a:ext cx="207" cy="238"/>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62" y="3590"/>
                <a:ext cx="206" cy="238"/>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183" y="3693"/>
                <a:ext cx="212" cy="137"/>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41" y="3693"/>
                <a:ext cx="211" cy="137"/>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181" y="3565"/>
                <a:ext cx="74" cy="227"/>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342" y="3655"/>
                <a:ext cx="149" cy="171"/>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262" y="3655"/>
                <a:ext cx="149" cy="171"/>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349" y="3729"/>
                <a:ext cx="153" cy="99"/>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246" y="3729"/>
                <a:ext cx="153" cy="99"/>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347" y="3637"/>
                <a:ext cx="55" cy="163"/>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8" name="Freeform 423"/>
              <p:cNvSpPr>
                <a:spLocks/>
              </p:cNvSpPr>
              <p:nvPr/>
            </p:nvSpPr>
            <p:spPr bwMode="auto">
              <a:xfrm>
                <a:off x="3109" y="3012"/>
                <a:ext cx="566" cy="467"/>
              </a:xfrm>
              <a:custGeom>
                <a:avLst/>
                <a:gdLst>
                  <a:gd name="T0" fmla="*/ 270 w 319"/>
                  <a:gd name="T1" fmla="*/ 102 h 249"/>
                  <a:gd name="T2" fmla="*/ 156 w 319"/>
                  <a:gd name="T3" fmla="*/ 0 h 249"/>
                  <a:gd name="T4" fmla="*/ 42 w 319"/>
                  <a:gd name="T5" fmla="*/ 106 h 249"/>
                  <a:gd name="T6" fmla="*/ 0 w 319"/>
                  <a:gd name="T7" fmla="*/ 164 h 249"/>
                  <a:gd name="T8" fmla="*/ 160 w 319"/>
                  <a:gd name="T9" fmla="*/ 249 h 249"/>
                  <a:gd name="T10" fmla="*/ 319 w 319"/>
                  <a:gd name="T11" fmla="*/ 164 h 249"/>
                  <a:gd name="T12" fmla="*/ 270 w 319"/>
                  <a:gd name="T13" fmla="*/ 102 h 249"/>
                </a:gdLst>
                <a:ahLst/>
                <a:cxnLst>
                  <a:cxn ang="0">
                    <a:pos x="T0" y="T1"/>
                  </a:cxn>
                  <a:cxn ang="0">
                    <a:pos x="T2" y="T3"/>
                  </a:cxn>
                  <a:cxn ang="0">
                    <a:pos x="T4" y="T5"/>
                  </a:cxn>
                  <a:cxn ang="0">
                    <a:pos x="T6" y="T7"/>
                  </a:cxn>
                  <a:cxn ang="0">
                    <a:pos x="T8" y="T9"/>
                  </a:cxn>
                  <a:cxn ang="0">
                    <a:pos x="T10" y="T11"/>
                  </a:cxn>
                  <a:cxn ang="0">
                    <a:pos x="T12" y="T13"/>
                  </a:cxn>
                </a:cxnLst>
                <a:rect l="0" t="0" r="r" b="b"/>
                <a:pathLst>
                  <a:path w="319" h="249">
                    <a:moveTo>
                      <a:pt x="270" y="102"/>
                    </a:moveTo>
                    <a:cubicBezTo>
                      <a:pt x="264" y="45"/>
                      <a:pt x="216" y="0"/>
                      <a:pt x="156" y="0"/>
                    </a:cubicBezTo>
                    <a:cubicBezTo>
                      <a:pt x="96" y="0"/>
                      <a:pt x="46" y="47"/>
                      <a:pt x="42" y="106"/>
                    </a:cubicBezTo>
                    <a:cubicBezTo>
                      <a:pt x="16" y="121"/>
                      <a:pt x="0" y="141"/>
                      <a:pt x="0" y="164"/>
                    </a:cubicBezTo>
                    <a:cubicBezTo>
                      <a:pt x="0" y="211"/>
                      <a:pt x="72" y="249"/>
                      <a:pt x="160" y="249"/>
                    </a:cubicBezTo>
                    <a:cubicBezTo>
                      <a:pt x="248" y="249"/>
                      <a:pt x="319" y="211"/>
                      <a:pt x="319" y="164"/>
                    </a:cubicBezTo>
                    <a:cubicBezTo>
                      <a:pt x="319" y="139"/>
                      <a:pt x="300" y="118"/>
                      <a:pt x="270" y="10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9" name="Freeform 424"/>
              <p:cNvSpPr>
                <a:spLocks/>
              </p:cNvSpPr>
              <p:nvPr/>
            </p:nvSpPr>
            <p:spPr bwMode="auto">
              <a:xfrm>
                <a:off x="3146" y="3079"/>
                <a:ext cx="492" cy="406"/>
              </a:xfrm>
              <a:custGeom>
                <a:avLst/>
                <a:gdLst>
                  <a:gd name="T0" fmla="*/ 235 w 277"/>
                  <a:gd name="T1" fmla="*/ 89 h 216"/>
                  <a:gd name="T2" fmla="*/ 136 w 277"/>
                  <a:gd name="T3" fmla="*/ 0 h 216"/>
                  <a:gd name="T4" fmla="*/ 37 w 277"/>
                  <a:gd name="T5" fmla="*/ 92 h 216"/>
                  <a:gd name="T6" fmla="*/ 0 w 277"/>
                  <a:gd name="T7" fmla="*/ 142 h 216"/>
                  <a:gd name="T8" fmla="*/ 139 w 277"/>
                  <a:gd name="T9" fmla="*/ 216 h 216"/>
                  <a:gd name="T10" fmla="*/ 277 w 277"/>
                  <a:gd name="T11" fmla="*/ 142 h 216"/>
                  <a:gd name="T12" fmla="*/ 235 w 277"/>
                  <a:gd name="T13" fmla="*/ 89 h 216"/>
                </a:gdLst>
                <a:ahLst/>
                <a:cxnLst>
                  <a:cxn ang="0">
                    <a:pos x="T0" y="T1"/>
                  </a:cxn>
                  <a:cxn ang="0">
                    <a:pos x="T2" y="T3"/>
                  </a:cxn>
                  <a:cxn ang="0">
                    <a:pos x="T4" y="T5"/>
                  </a:cxn>
                  <a:cxn ang="0">
                    <a:pos x="T6" y="T7"/>
                  </a:cxn>
                  <a:cxn ang="0">
                    <a:pos x="T8" y="T9"/>
                  </a:cxn>
                  <a:cxn ang="0">
                    <a:pos x="T10" y="T11"/>
                  </a:cxn>
                  <a:cxn ang="0">
                    <a:pos x="T12" y="T13"/>
                  </a:cxn>
                </a:cxnLst>
                <a:rect l="0" t="0" r="r" b="b"/>
                <a:pathLst>
                  <a:path w="277" h="216">
                    <a:moveTo>
                      <a:pt x="235" y="89"/>
                    </a:moveTo>
                    <a:cubicBezTo>
                      <a:pt x="230" y="39"/>
                      <a:pt x="187" y="0"/>
                      <a:pt x="136" y="0"/>
                    </a:cubicBezTo>
                    <a:cubicBezTo>
                      <a:pt x="83" y="0"/>
                      <a:pt x="40" y="40"/>
                      <a:pt x="37" y="92"/>
                    </a:cubicBezTo>
                    <a:cubicBezTo>
                      <a:pt x="14" y="105"/>
                      <a:pt x="0" y="123"/>
                      <a:pt x="0" y="142"/>
                    </a:cubicBezTo>
                    <a:cubicBezTo>
                      <a:pt x="0" y="183"/>
                      <a:pt x="62" y="216"/>
                      <a:pt x="139" y="216"/>
                    </a:cubicBezTo>
                    <a:cubicBezTo>
                      <a:pt x="215" y="216"/>
                      <a:pt x="277" y="183"/>
                      <a:pt x="277" y="142"/>
                    </a:cubicBezTo>
                    <a:cubicBezTo>
                      <a:pt x="277" y="121"/>
                      <a:pt x="261" y="102"/>
                      <a:pt x="235" y="89"/>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0" name="Freeform 425"/>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1" name="Freeform 426"/>
              <p:cNvSpPr>
                <a:spLocks/>
              </p:cNvSpPr>
              <p:nvPr/>
            </p:nvSpPr>
            <p:spPr bwMode="auto">
              <a:xfrm>
                <a:off x="3228" y="3359"/>
                <a:ext cx="330" cy="439"/>
              </a:xfrm>
              <a:custGeom>
                <a:avLst/>
                <a:gdLst>
                  <a:gd name="T0" fmla="*/ 135 w 330"/>
                  <a:gd name="T1" fmla="*/ 439 h 439"/>
                  <a:gd name="T2" fmla="*/ 195 w 330"/>
                  <a:gd name="T3" fmla="*/ 439 h 439"/>
                  <a:gd name="T4" fmla="*/ 190 w 330"/>
                  <a:gd name="T5" fmla="*/ 167 h 439"/>
                  <a:gd name="T6" fmla="*/ 330 w 330"/>
                  <a:gd name="T7" fmla="*/ 6 h 439"/>
                  <a:gd name="T8" fmla="*/ 186 w 330"/>
                  <a:gd name="T9" fmla="*/ 120 h 439"/>
                  <a:gd name="T10" fmla="*/ 165 w 330"/>
                  <a:gd name="T11" fmla="*/ 0 h 439"/>
                  <a:gd name="T12" fmla="*/ 142 w 330"/>
                  <a:gd name="T13" fmla="*/ 111 h 439"/>
                  <a:gd name="T14" fmla="*/ 0 w 330"/>
                  <a:gd name="T15" fmla="*/ 6 h 439"/>
                  <a:gd name="T16" fmla="*/ 140 w 330"/>
                  <a:gd name="T17" fmla="*/ 167 h 439"/>
                  <a:gd name="T18" fmla="*/ 135 w 330"/>
                  <a:gd name="T19" fmla="*/ 439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0" h="439">
                    <a:moveTo>
                      <a:pt x="135" y="439"/>
                    </a:moveTo>
                    <a:lnTo>
                      <a:pt x="195" y="439"/>
                    </a:lnTo>
                    <a:lnTo>
                      <a:pt x="190" y="167"/>
                    </a:lnTo>
                    <a:lnTo>
                      <a:pt x="330" y="6"/>
                    </a:lnTo>
                    <a:lnTo>
                      <a:pt x="186" y="120"/>
                    </a:lnTo>
                    <a:lnTo>
                      <a:pt x="165" y="0"/>
                    </a:lnTo>
                    <a:lnTo>
                      <a:pt x="142" y="111"/>
                    </a:lnTo>
                    <a:lnTo>
                      <a:pt x="0" y="6"/>
                    </a:lnTo>
                    <a:lnTo>
                      <a:pt x="140" y="167"/>
                    </a:lnTo>
                    <a:lnTo>
                      <a:pt x="135" y="43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2" name="Freeform 427"/>
              <p:cNvSpPr>
                <a:spLocks noEditPoints="1"/>
              </p:cNvSpPr>
              <p:nvPr/>
            </p:nvSpPr>
            <p:spPr bwMode="auto">
              <a:xfrm>
                <a:off x="3418" y="3181"/>
                <a:ext cx="257" cy="345"/>
              </a:xfrm>
              <a:custGeom>
                <a:avLst/>
                <a:gdLst>
                  <a:gd name="T0" fmla="*/ 0 w 145"/>
                  <a:gd name="T1" fmla="*/ 184 h 184"/>
                  <a:gd name="T2" fmla="*/ 145 w 145"/>
                  <a:gd name="T3" fmla="*/ 75 h 184"/>
                  <a:gd name="T4" fmla="*/ 145 w 145"/>
                  <a:gd name="T5" fmla="*/ 75 h 184"/>
                  <a:gd name="T6" fmla="*/ 145 w 145"/>
                  <a:gd name="T7" fmla="*/ 75 h 184"/>
                  <a:gd name="T8" fmla="*/ 145 w 145"/>
                  <a:gd name="T9" fmla="*/ 75 h 184"/>
                  <a:gd name="T10" fmla="*/ 145 w 145"/>
                  <a:gd name="T11" fmla="*/ 75 h 184"/>
                  <a:gd name="T12" fmla="*/ 145 w 145"/>
                  <a:gd name="T13" fmla="*/ 74 h 184"/>
                  <a:gd name="T14" fmla="*/ 145 w 145"/>
                  <a:gd name="T15" fmla="*/ 74 h 184"/>
                  <a:gd name="T16" fmla="*/ 145 w 145"/>
                  <a:gd name="T17" fmla="*/ 74 h 184"/>
                  <a:gd name="T18" fmla="*/ 145 w 145"/>
                  <a:gd name="T19" fmla="*/ 74 h 184"/>
                  <a:gd name="T20" fmla="*/ 96 w 145"/>
                  <a:gd name="T21" fmla="*/ 12 h 184"/>
                  <a:gd name="T22" fmla="*/ 96 w 145"/>
                  <a:gd name="T23" fmla="*/ 12 h 184"/>
                  <a:gd name="T24" fmla="*/ 96 w 145"/>
                  <a:gd name="T25" fmla="*/ 12 h 184"/>
                  <a:gd name="T26" fmla="*/ 96 w 145"/>
                  <a:gd name="T27" fmla="*/ 12 h 184"/>
                  <a:gd name="T28" fmla="*/ 96 w 145"/>
                  <a:gd name="T29" fmla="*/ 12 h 184"/>
                  <a:gd name="T30" fmla="*/ 96 w 145"/>
                  <a:gd name="T31" fmla="*/ 12 h 184"/>
                  <a:gd name="T32" fmla="*/ 96 w 145"/>
                  <a:gd name="T33" fmla="*/ 11 h 184"/>
                  <a:gd name="T34" fmla="*/ 96 w 145"/>
                  <a:gd name="T35" fmla="*/ 11 h 184"/>
                  <a:gd name="T36" fmla="*/ 96 w 145"/>
                  <a:gd name="T37" fmla="*/ 11 h 184"/>
                  <a:gd name="T38" fmla="*/ 96 w 145"/>
                  <a:gd name="T39" fmla="*/ 11 h 184"/>
                  <a:gd name="T40" fmla="*/ 96 w 145"/>
                  <a:gd name="T41" fmla="*/ 11 h 184"/>
                  <a:gd name="T42" fmla="*/ 96 w 145"/>
                  <a:gd name="T43" fmla="*/ 11 h 184"/>
                  <a:gd name="T44" fmla="*/ 96 w 145"/>
                  <a:gd name="T45" fmla="*/ 10 h 184"/>
                  <a:gd name="T46" fmla="*/ 96 w 145"/>
                  <a:gd name="T47" fmla="*/ 10 h 184"/>
                  <a:gd name="T48" fmla="*/ 96 w 145"/>
                  <a:gd name="T49" fmla="*/ 10 h 184"/>
                  <a:gd name="T50" fmla="*/ 96 w 145"/>
                  <a:gd name="T51" fmla="*/ 10 h 184"/>
                  <a:gd name="T52" fmla="*/ 96 w 145"/>
                  <a:gd name="T53" fmla="*/ 10 h 184"/>
                  <a:gd name="T54" fmla="*/ 96 w 145"/>
                  <a:gd name="T55" fmla="*/ 10 h 184"/>
                  <a:gd name="T56" fmla="*/ 96 w 145"/>
                  <a:gd name="T57" fmla="*/ 9 h 184"/>
                  <a:gd name="T58" fmla="*/ 96 w 145"/>
                  <a:gd name="T59" fmla="*/ 9 h 184"/>
                  <a:gd name="T60" fmla="*/ 96 w 145"/>
                  <a:gd name="T61" fmla="*/ 9 h 184"/>
                  <a:gd name="T62" fmla="*/ 96 w 145"/>
                  <a:gd name="T63" fmla="*/ 9 h 184"/>
                  <a:gd name="T64" fmla="*/ 96 w 145"/>
                  <a:gd name="T65" fmla="*/ 9 h 184"/>
                  <a:gd name="T66" fmla="*/ 96 w 145"/>
                  <a:gd name="T67" fmla="*/ 9 h 184"/>
                  <a:gd name="T68" fmla="*/ 96 w 145"/>
                  <a:gd name="T69" fmla="*/ 8 h 184"/>
                  <a:gd name="T70" fmla="*/ 96 w 145"/>
                  <a:gd name="T71" fmla="*/ 8 h 184"/>
                  <a:gd name="T72" fmla="*/ 96 w 145"/>
                  <a:gd name="T73" fmla="*/ 8 h 184"/>
                  <a:gd name="T74" fmla="*/ 96 w 145"/>
                  <a:gd name="T75" fmla="*/ 8 h 184"/>
                  <a:gd name="T76" fmla="*/ 95 w 145"/>
                  <a:gd name="T77" fmla="*/ 4 h 184"/>
                  <a:gd name="T78" fmla="*/ 95 w 145"/>
                  <a:gd name="T79" fmla="*/ 4 h 184"/>
                  <a:gd name="T80" fmla="*/ 95 w 145"/>
                  <a:gd name="T81" fmla="*/ 4 h 184"/>
                  <a:gd name="T82" fmla="*/ 95 w 145"/>
                  <a:gd name="T83" fmla="*/ 4 h 184"/>
                  <a:gd name="T84" fmla="*/ 95 w 145"/>
                  <a:gd name="T85" fmla="*/ 4 h 184"/>
                  <a:gd name="T86" fmla="*/ 95 w 145"/>
                  <a:gd name="T87" fmla="*/ 3 h 184"/>
                  <a:gd name="T88" fmla="*/ 95 w 145"/>
                  <a:gd name="T89" fmla="*/ 3 h 184"/>
                  <a:gd name="T90" fmla="*/ 95 w 145"/>
                  <a:gd name="T91" fmla="*/ 3 h 184"/>
                  <a:gd name="T92" fmla="*/ 95 w 145"/>
                  <a:gd name="T93" fmla="*/ 3 h 184"/>
                  <a:gd name="T94" fmla="*/ 95 w 145"/>
                  <a:gd name="T95" fmla="*/ 3 h 184"/>
                  <a:gd name="T96" fmla="*/ 95 w 145"/>
                  <a:gd name="T97" fmla="*/ 3 h 184"/>
                  <a:gd name="T98" fmla="*/ 95 w 145"/>
                  <a:gd name="T99" fmla="*/ 2 h 184"/>
                  <a:gd name="T100" fmla="*/ 95 w 145"/>
                  <a:gd name="T101" fmla="*/ 2 h 184"/>
                  <a:gd name="T102" fmla="*/ 95 w 145"/>
                  <a:gd name="T103" fmla="*/ 2 h 184"/>
                  <a:gd name="T104" fmla="*/ 95 w 145"/>
                  <a:gd name="T105" fmla="*/ 2 h 184"/>
                  <a:gd name="T106" fmla="*/ 95 w 145"/>
                  <a:gd name="T107" fmla="*/ 2 h 184"/>
                  <a:gd name="T108" fmla="*/ 95 w 145"/>
                  <a:gd name="T109" fmla="*/ 2 h 184"/>
                  <a:gd name="T110" fmla="*/ 95 w 145"/>
                  <a:gd name="T111" fmla="*/ 1 h 184"/>
                  <a:gd name="T112" fmla="*/ 95 w 145"/>
                  <a:gd name="T113" fmla="*/ 1 h 184"/>
                  <a:gd name="T114" fmla="*/ 95 w 145"/>
                  <a:gd name="T115" fmla="*/ 1 h 184"/>
                  <a:gd name="T116" fmla="*/ 95 w 145"/>
                  <a:gd name="T117" fmla="*/ 1 h 184"/>
                  <a:gd name="T118" fmla="*/ 95 w 145"/>
                  <a:gd name="T119" fmla="*/ 1 h 184"/>
                  <a:gd name="T120" fmla="*/ 95 w 145"/>
                  <a:gd name="T121" fmla="*/ 1 h 184"/>
                  <a:gd name="T122" fmla="*/ 95 w 145"/>
                  <a:gd name="T123" fmla="*/ 0 h 184"/>
                  <a:gd name="T124" fmla="*/ 94 w 145"/>
                  <a:gd name="T12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5" h="184">
                    <a:moveTo>
                      <a:pt x="23" y="159"/>
                    </a:moveTo>
                    <a:cubicBezTo>
                      <a:pt x="23" y="159"/>
                      <a:pt x="23" y="159"/>
                      <a:pt x="23" y="159"/>
                    </a:cubicBezTo>
                    <a:cubicBezTo>
                      <a:pt x="0" y="184"/>
                      <a:pt x="0" y="184"/>
                      <a:pt x="0" y="184"/>
                    </a:cubicBezTo>
                    <a:cubicBezTo>
                      <a:pt x="23" y="159"/>
                      <a:pt x="23" y="159"/>
                      <a:pt x="23" y="159"/>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5"/>
                    </a:moveTo>
                    <a:cubicBezTo>
                      <a:pt x="145" y="75"/>
                      <a:pt x="145" y="75"/>
                      <a:pt x="145" y="75"/>
                    </a:cubicBezTo>
                    <a:cubicBezTo>
                      <a:pt x="145" y="75"/>
                      <a:pt x="145" y="75"/>
                      <a:pt x="145" y="75"/>
                    </a:cubicBezTo>
                    <a:moveTo>
                      <a:pt x="145" y="74"/>
                    </a:moveTo>
                    <a:cubicBezTo>
                      <a:pt x="145" y="74"/>
                      <a:pt x="145" y="75"/>
                      <a:pt x="145" y="75"/>
                    </a:cubicBezTo>
                    <a:cubicBezTo>
                      <a:pt x="145" y="75"/>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145" y="74"/>
                    </a:moveTo>
                    <a:cubicBezTo>
                      <a:pt x="145" y="74"/>
                      <a:pt x="145" y="74"/>
                      <a:pt x="145" y="74"/>
                    </a:cubicBezTo>
                    <a:cubicBezTo>
                      <a:pt x="145" y="74"/>
                      <a:pt x="145" y="74"/>
                      <a:pt x="145" y="74"/>
                    </a:cubicBezTo>
                    <a:moveTo>
                      <a:pt x="96" y="12"/>
                    </a:moveTo>
                    <a:cubicBezTo>
                      <a:pt x="96" y="12"/>
                      <a:pt x="96" y="12"/>
                      <a:pt x="96" y="12"/>
                    </a:cubicBezTo>
                    <a:cubicBezTo>
                      <a:pt x="126" y="28"/>
                      <a:pt x="145" y="49"/>
                      <a:pt x="145" y="74"/>
                    </a:cubicBezTo>
                    <a:cubicBezTo>
                      <a:pt x="145" y="74"/>
                      <a:pt x="145" y="74"/>
                      <a:pt x="145" y="74"/>
                    </a:cubicBezTo>
                    <a:cubicBezTo>
                      <a:pt x="145" y="49"/>
                      <a:pt x="126" y="28"/>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2"/>
                    </a:moveTo>
                    <a:cubicBezTo>
                      <a:pt x="96" y="12"/>
                      <a:pt x="96" y="12"/>
                      <a:pt x="96" y="12"/>
                    </a:cubicBezTo>
                    <a:cubicBezTo>
                      <a:pt x="96" y="12"/>
                      <a:pt x="96" y="12"/>
                      <a:pt x="96" y="12"/>
                    </a:cubicBezTo>
                    <a:moveTo>
                      <a:pt x="96" y="11"/>
                    </a:moveTo>
                    <a:cubicBezTo>
                      <a:pt x="96" y="11"/>
                      <a:pt x="96" y="12"/>
                      <a:pt x="96" y="12"/>
                    </a:cubicBezTo>
                    <a:cubicBezTo>
                      <a:pt x="96" y="12"/>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1"/>
                    </a:moveTo>
                    <a:cubicBezTo>
                      <a:pt x="96" y="11"/>
                      <a:pt x="96" y="11"/>
                      <a:pt x="96" y="11"/>
                    </a:cubicBezTo>
                    <a:cubicBezTo>
                      <a:pt x="96" y="11"/>
                      <a:pt x="96" y="11"/>
                      <a:pt x="96" y="11"/>
                    </a:cubicBezTo>
                    <a:moveTo>
                      <a:pt x="96" y="10"/>
                    </a:moveTo>
                    <a:cubicBezTo>
                      <a:pt x="96" y="10"/>
                      <a:pt x="96" y="11"/>
                      <a:pt x="96" y="11"/>
                    </a:cubicBezTo>
                    <a:cubicBezTo>
                      <a:pt x="96" y="11"/>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10"/>
                    </a:moveTo>
                    <a:cubicBezTo>
                      <a:pt x="96" y="10"/>
                      <a:pt x="96" y="10"/>
                      <a:pt x="96" y="10"/>
                    </a:cubicBezTo>
                    <a:cubicBezTo>
                      <a:pt x="96" y="10"/>
                      <a:pt x="96" y="10"/>
                      <a:pt x="96" y="10"/>
                    </a:cubicBezTo>
                    <a:moveTo>
                      <a:pt x="96" y="9"/>
                    </a:moveTo>
                    <a:cubicBezTo>
                      <a:pt x="96" y="9"/>
                      <a:pt x="96" y="10"/>
                      <a:pt x="96" y="10"/>
                    </a:cubicBezTo>
                    <a:cubicBezTo>
                      <a:pt x="96" y="10"/>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9"/>
                    </a:moveTo>
                    <a:cubicBezTo>
                      <a:pt x="96" y="9"/>
                      <a:pt x="96" y="9"/>
                      <a:pt x="96" y="9"/>
                    </a:cubicBezTo>
                    <a:cubicBezTo>
                      <a:pt x="96" y="9"/>
                      <a:pt x="96" y="9"/>
                      <a:pt x="96" y="9"/>
                    </a:cubicBezTo>
                    <a:moveTo>
                      <a:pt x="96" y="8"/>
                    </a:moveTo>
                    <a:cubicBezTo>
                      <a:pt x="96" y="8"/>
                      <a:pt x="96" y="9"/>
                      <a:pt x="96" y="9"/>
                    </a:cubicBezTo>
                    <a:cubicBezTo>
                      <a:pt x="96" y="9"/>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6" y="8"/>
                    </a:moveTo>
                    <a:cubicBezTo>
                      <a:pt x="96" y="8"/>
                      <a:pt x="96" y="8"/>
                      <a:pt x="96" y="8"/>
                    </a:cubicBezTo>
                    <a:cubicBezTo>
                      <a:pt x="96" y="8"/>
                      <a:pt x="96" y="8"/>
                      <a:pt x="96" y="8"/>
                    </a:cubicBezTo>
                    <a:moveTo>
                      <a:pt x="95" y="4"/>
                    </a:moveTo>
                    <a:cubicBezTo>
                      <a:pt x="95" y="5"/>
                      <a:pt x="96" y="7"/>
                      <a:pt x="96" y="8"/>
                    </a:cubicBezTo>
                    <a:cubicBezTo>
                      <a:pt x="96" y="7"/>
                      <a:pt x="95" y="5"/>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4"/>
                    </a:moveTo>
                    <a:cubicBezTo>
                      <a:pt x="95" y="4"/>
                      <a:pt x="95" y="4"/>
                      <a:pt x="95" y="4"/>
                    </a:cubicBezTo>
                    <a:cubicBezTo>
                      <a:pt x="95" y="4"/>
                      <a:pt x="95" y="4"/>
                      <a:pt x="95" y="4"/>
                    </a:cubicBezTo>
                    <a:moveTo>
                      <a:pt x="95" y="3"/>
                    </a:moveTo>
                    <a:cubicBezTo>
                      <a:pt x="95" y="3"/>
                      <a:pt x="95" y="4"/>
                      <a:pt x="95" y="4"/>
                    </a:cubicBezTo>
                    <a:cubicBezTo>
                      <a:pt x="95" y="4"/>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3"/>
                    </a:moveTo>
                    <a:cubicBezTo>
                      <a:pt x="95" y="3"/>
                      <a:pt x="95" y="3"/>
                      <a:pt x="95" y="3"/>
                    </a:cubicBezTo>
                    <a:cubicBezTo>
                      <a:pt x="95" y="3"/>
                      <a:pt x="95" y="3"/>
                      <a:pt x="95" y="3"/>
                    </a:cubicBezTo>
                    <a:moveTo>
                      <a:pt x="95" y="2"/>
                    </a:moveTo>
                    <a:cubicBezTo>
                      <a:pt x="95" y="2"/>
                      <a:pt x="95" y="3"/>
                      <a:pt x="95" y="3"/>
                    </a:cubicBezTo>
                    <a:cubicBezTo>
                      <a:pt x="95" y="3"/>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2"/>
                    </a:moveTo>
                    <a:cubicBezTo>
                      <a:pt x="95" y="2"/>
                      <a:pt x="95" y="2"/>
                      <a:pt x="95" y="2"/>
                    </a:cubicBezTo>
                    <a:cubicBezTo>
                      <a:pt x="95" y="2"/>
                      <a:pt x="95" y="2"/>
                      <a:pt x="95" y="2"/>
                    </a:cubicBezTo>
                    <a:moveTo>
                      <a:pt x="95" y="1"/>
                    </a:moveTo>
                    <a:cubicBezTo>
                      <a:pt x="95" y="2"/>
                      <a:pt x="95" y="2"/>
                      <a:pt x="95" y="2"/>
                    </a:cubicBezTo>
                    <a:cubicBezTo>
                      <a:pt x="95" y="2"/>
                      <a:pt x="95" y="2"/>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5" y="1"/>
                    </a:moveTo>
                    <a:cubicBezTo>
                      <a:pt x="95" y="1"/>
                      <a:pt x="95" y="1"/>
                      <a:pt x="95" y="1"/>
                    </a:cubicBezTo>
                    <a:cubicBezTo>
                      <a:pt x="95" y="1"/>
                      <a:pt x="95" y="1"/>
                      <a:pt x="95" y="1"/>
                    </a:cubicBezTo>
                    <a:moveTo>
                      <a:pt x="94" y="0"/>
                    </a:moveTo>
                    <a:cubicBezTo>
                      <a:pt x="94" y="0"/>
                      <a:pt x="94" y="0"/>
                      <a:pt x="95" y="0"/>
                    </a:cubicBezTo>
                    <a:cubicBezTo>
                      <a:pt x="95" y="0"/>
                      <a:pt x="94" y="0"/>
                      <a:pt x="94" y="0"/>
                    </a:cubicBezTo>
                    <a:moveTo>
                      <a:pt x="94" y="0"/>
                    </a:moveTo>
                    <a:cubicBezTo>
                      <a:pt x="94" y="0"/>
                      <a:pt x="94" y="0"/>
                      <a:pt x="94" y="0"/>
                    </a:cubicBezTo>
                    <a:cubicBezTo>
                      <a:pt x="94" y="0"/>
                      <a:pt x="94" y="0"/>
                      <a:pt x="94"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3" name="Freeform 428"/>
              <p:cNvSpPr>
                <a:spLocks/>
              </p:cNvSpPr>
              <p:nvPr/>
            </p:nvSpPr>
            <p:spPr bwMode="auto">
              <a:xfrm>
                <a:off x="3395" y="3012"/>
                <a:ext cx="280" cy="435"/>
              </a:xfrm>
              <a:custGeom>
                <a:avLst/>
                <a:gdLst>
                  <a:gd name="T0" fmla="*/ 95 w 158"/>
                  <a:gd name="T1" fmla="*/ 125 h 232"/>
                  <a:gd name="T2" fmla="*/ 158 w 158"/>
                  <a:gd name="T3" fmla="*/ 165 h 232"/>
                  <a:gd name="T4" fmla="*/ 158 w 158"/>
                  <a:gd name="T5" fmla="*/ 165 h 232"/>
                  <a:gd name="T6" fmla="*/ 158 w 158"/>
                  <a:gd name="T7" fmla="*/ 165 h 232"/>
                  <a:gd name="T8" fmla="*/ 158 w 158"/>
                  <a:gd name="T9" fmla="*/ 164 h 232"/>
                  <a:gd name="T10" fmla="*/ 158 w 158"/>
                  <a:gd name="T11" fmla="*/ 164 h 232"/>
                  <a:gd name="T12" fmla="*/ 158 w 158"/>
                  <a:gd name="T13" fmla="*/ 164 h 232"/>
                  <a:gd name="T14" fmla="*/ 158 w 158"/>
                  <a:gd name="T15" fmla="*/ 164 h 232"/>
                  <a:gd name="T16" fmla="*/ 109 w 158"/>
                  <a:gd name="T17" fmla="*/ 102 h 232"/>
                  <a:gd name="T18" fmla="*/ 109 w 158"/>
                  <a:gd name="T19" fmla="*/ 102 h 232"/>
                  <a:gd name="T20" fmla="*/ 109 w 158"/>
                  <a:gd name="T21" fmla="*/ 102 h 232"/>
                  <a:gd name="T22" fmla="*/ 109 w 158"/>
                  <a:gd name="T23" fmla="*/ 101 h 232"/>
                  <a:gd name="T24" fmla="*/ 109 w 158"/>
                  <a:gd name="T25" fmla="*/ 101 h 232"/>
                  <a:gd name="T26" fmla="*/ 109 w 158"/>
                  <a:gd name="T27" fmla="*/ 101 h 232"/>
                  <a:gd name="T28" fmla="*/ 109 w 158"/>
                  <a:gd name="T29" fmla="*/ 101 h 232"/>
                  <a:gd name="T30" fmla="*/ 109 w 158"/>
                  <a:gd name="T31" fmla="*/ 100 h 232"/>
                  <a:gd name="T32" fmla="*/ 109 w 158"/>
                  <a:gd name="T33" fmla="*/ 100 h 232"/>
                  <a:gd name="T34" fmla="*/ 109 w 158"/>
                  <a:gd name="T35" fmla="*/ 100 h 232"/>
                  <a:gd name="T36" fmla="*/ 109 w 158"/>
                  <a:gd name="T37" fmla="*/ 100 h 232"/>
                  <a:gd name="T38" fmla="*/ 109 w 158"/>
                  <a:gd name="T39" fmla="*/ 99 h 232"/>
                  <a:gd name="T40" fmla="*/ 109 w 158"/>
                  <a:gd name="T41" fmla="*/ 99 h 232"/>
                  <a:gd name="T42" fmla="*/ 109 w 158"/>
                  <a:gd name="T43" fmla="*/ 99 h 232"/>
                  <a:gd name="T44" fmla="*/ 109 w 158"/>
                  <a:gd name="T45" fmla="*/ 99 h 232"/>
                  <a:gd name="T46" fmla="*/ 109 w 158"/>
                  <a:gd name="T47" fmla="*/ 98 h 232"/>
                  <a:gd name="T48" fmla="*/ 109 w 158"/>
                  <a:gd name="T49" fmla="*/ 98 h 232"/>
                  <a:gd name="T50" fmla="*/ 108 w 158"/>
                  <a:gd name="T51" fmla="*/ 94 h 232"/>
                  <a:gd name="T52" fmla="*/ 108 w 158"/>
                  <a:gd name="T53" fmla="*/ 94 h 232"/>
                  <a:gd name="T54" fmla="*/ 108 w 158"/>
                  <a:gd name="T55" fmla="*/ 94 h 232"/>
                  <a:gd name="T56" fmla="*/ 108 w 158"/>
                  <a:gd name="T57" fmla="*/ 94 h 232"/>
                  <a:gd name="T58" fmla="*/ 108 w 158"/>
                  <a:gd name="T59" fmla="*/ 93 h 232"/>
                  <a:gd name="T60" fmla="*/ 108 w 158"/>
                  <a:gd name="T61" fmla="*/ 93 h 232"/>
                  <a:gd name="T62" fmla="*/ 108 w 158"/>
                  <a:gd name="T63" fmla="*/ 93 h 232"/>
                  <a:gd name="T64" fmla="*/ 108 w 158"/>
                  <a:gd name="T65" fmla="*/ 93 h 232"/>
                  <a:gd name="T66" fmla="*/ 108 w 158"/>
                  <a:gd name="T67" fmla="*/ 92 h 232"/>
                  <a:gd name="T68" fmla="*/ 108 w 158"/>
                  <a:gd name="T69" fmla="*/ 92 h 232"/>
                  <a:gd name="T70" fmla="*/ 108 w 158"/>
                  <a:gd name="T71" fmla="*/ 92 h 232"/>
                  <a:gd name="T72" fmla="*/ 108 w 158"/>
                  <a:gd name="T73" fmla="*/ 92 h 232"/>
                  <a:gd name="T74" fmla="*/ 108 w 158"/>
                  <a:gd name="T75" fmla="*/ 91 h 232"/>
                  <a:gd name="T76" fmla="*/ 108 w 158"/>
                  <a:gd name="T77" fmla="*/ 91 h 232"/>
                  <a:gd name="T78" fmla="*/ 108 w 158"/>
                  <a:gd name="T79" fmla="*/ 91 h 232"/>
                  <a:gd name="T80" fmla="*/ 108 w 158"/>
                  <a:gd name="T81" fmla="*/ 91 h 232"/>
                  <a:gd name="T82" fmla="*/ 107 w 158"/>
                  <a:gd name="T83" fmla="*/ 90 h 232"/>
                  <a:gd name="T84" fmla="*/ 0 w 158"/>
                  <a:gd name="T85"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8" h="232">
                    <a:moveTo>
                      <a:pt x="0" y="0"/>
                    </a:moveTo>
                    <a:cubicBezTo>
                      <a:pt x="0" y="36"/>
                      <a:pt x="0" y="36"/>
                      <a:pt x="0" y="36"/>
                    </a:cubicBezTo>
                    <a:cubicBezTo>
                      <a:pt x="50" y="38"/>
                      <a:pt x="90" y="76"/>
                      <a:pt x="95" y="125"/>
                    </a:cubicBezTo>
                    <a:cubicBezTo>
                      <a:pt x="121" y="138"/>
                      <a:pt x="137" y="157"/>
                      <a:pt x="137" y="178"/>
                    </a:cubicBezTo>
                    <a:cubicBezTo>
                      <a:pt x="137" y="199"/>
                      <a:pt x="120" y="219"/>
                      <a:pt x="93" y="232"/>
                    </a:cubicBezTo>
                    <a:cubicBezTo>
                      <a:pt x="131" y="217"/>
                      <a:pt x="157" y="193"/>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5"/>
                      <a:pt x="158" y="165"/>
                    </a:cubicBezTo>
                    <a:cubicBezTo>
                      <a:pt x="158" y="165"/>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64"/>
                      <a:pt x="158" y="164"/>
                      <a:pt x="158" y="164"/>
                    </a:cubicBezTo>
                    <a:cubicBezTo>
                      <a:pt x="158" y="139"/>
                      <a:pt x="139" y="118"/>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2"/>
                      <a:pt x="109" y="102"/>
                    </a:cubicBezTo>
                    <a:cubicBezTo>
                      <a:pt x="109" y="102"/>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1"/>
                      <a:pt x="109" y="101"/>
                    </a:cubicBezTo>
                    <a:cubicBezTo>
                      <a:pt x="109" y="101"/>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100"/>
                      <a:pt x="109" y="100"/>
                    </a:cubicBezTo>
                    <a:cubicBezTo>
                      <a:pt x="109" y="100"/>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9"/>
                      <a:pt x="109" y="99"/>
                    </a:cubicBezTo>
                    <a:cubicBezTo>
                      <a:pt x="109" y="99"/>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8"/>
                      <a:pt x="109" y="98"/>
                      <a:pt x="109" y="98"/>
                    </a:cubicBezTo>
                    <a:cubicBezTo>
                      <a:pt x="109" y="97"/>
                      <a:pt x="108" y="95"/>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4"/>
                      <a:pt x="108" y="94"/>
                    </a:cubicBezTo>
                    <a:cubicBezTo>
                      <a:pt x="108" y="94"/>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3"/>
                      <a:pt x="108" y="93"/>
                    </a:cubicBezTo>
                    <a:cubicBezTo>
                      <a:pt x="108" y="93"/>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2"/>
                    </a:cubicBezTo>
                    <a:cubicBezTo>
                      <a:pt x="108" y="92"/>
                      <a:pt x="108" y="92"/>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1"/>
                      <a:pt x="108" y="91"/>
                    </a:cubicBezTo>
                    <a:cubicBezTo>
                      <a:pt x="108" y="91"/>
                      <a:pt x="108" y="90"/>
                      <a:pt x="108" y="90"/>
                    </a:cubicBezTo>
                    <a:cubicBezTo>
                      <a:pt x="107" y="90"/>
                      <a:pt x="107" y="90"/>
                      <a:pt x="107" y="90"/>
                    </a:cubicBezTo>
                    <a:cubicBezTo>
                      <a:pt x="107" y="90"/>
                      <a:pt x="107" y="90"/>
                      <a:pt x="107" y="90"/>
                    </a:cubicBezTo>
                    <a:cubicBezTo>
                      <a:pt x="107" y="90"/>
                      <a:pt x="107" y="90"/>
                      <a:pt x="107" y="90"/>
                    </a:cubicBezTo>
                    <a:cubicBezTo>
                      <a:pt x="97" y="40"/>
                      <a:pt x="53"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4" name="Freeform 429"/>
              <p:cNvSpPr>
                <a:spLocks/>
              </p:cNvSpPr>
              <p:nvPr/>
            </p:nvSpPr>
            <p:spPr bwMode="auto">
              <a:xfrm>
                <a:off x="3395" y="3079"/>
                <a:ext cx="243" cy="400"/>
              </a:xfrm>
              <a:custGeom>
                <a:avLst/>
                <a:gdLst>
                  <a:gd name="T0" fmla="*/ 0 w 137"/>
                  <a:gd name="T1" fmla="*/ 0 h 213"/>
                  <a:gd name="T2" fmla="*/ 0 w 137"/>
                  <a:gd name="T3" fmla="*/ 0 h 213"/>
                  <a:gd name="T4" fmla="*/ 0 w 137"/>
                  <a:gd name="T5" fmla="*/ 156 h 213"/>
                  <a:gd name="T6" fmla="*/ 11 w 137"/>
                  <a:gd name="T7" fmla="*/ 213 h 213"/>
                  <a:gd name="T8" fmla="*/ 92 w 137"/>
                  <a:gd name="T9" fmla="*/ 152 h 213"/>
                  <a:gd name="T10" fmla="*/ 36 w 137"/>
                  <a:gd name="T11" fmla="*/ 213 h 213"/>
                  <a:gd name="T12" fmla="*/ 36 w 137"/>
                  <a:gd name="T13" fmla="*/ 213 h 213"/>
                  <a:gd name="T14" fmla="*/ 36 w 137"/>
                  <a:gd name="T15" fmla="*/ 213 h 213"/>
                  <a:gd name="T16" fmla="*/ 93 w 137"/>
                  <a:gd name="T17" fmla="*/ 196 h 213"/>
                  <a:gd name="T18" fmla="*/ 93 w 137"/>
                  <a:gd name="T19" fmla="*/ 196 h 213"/>
                  <a:gd name="T20" fmla="*/ 137 w 137"/>
                  <a:gd name="T21" fmla="*/ 142 h 213"/>
                  <a:gd name="T22" fmla="*/ 95 w 137"/>
                  <a:gd name="T23" fmla="*/ 89 h 213"/>
                  <a:gd name="T24" fmla="*/ 0 w 137"/>
                  <a:gd name="T25" fmla="*/ 0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7" h="213">
                    <a:moveTo>
                      <a:pt x="0" y="0"/>
                    </a:moveTo>
                    <a:cubicBezTo>
                      <a:pt x="0" y="0"/>
                      <a:pt x="0" y="0"/>
                      <a:pt x="0" y="0"/>
                    </a:cubicBezTo>
                    <a:cubicBezTo>
                      <a:pt x="0" y="156"/>
                      <a:pt x="0" y="156"/>
                      <a:pt x="0" y="156"/>
                    </a:cubicBezTo>
                    <a:cubicBezTo>
                      <a:pt x="11" y="213"/>
                      <a:pt x="11" y="213"/>
                      <a:pt x="11" y="213"/>
                    </a:cubicBezTo>
                    <a:cubicBezTo>
                      <a:pt x="92" y="152"/>
                      <a:pt x="92" y="152"/>
                      <a:pt x="92" y="152"/>
                    </a:cubicBezTo>
                    <a:cubicBezTo>
                      <a:pt x="36" y="213"/>
                      <a:pt x="36" y="213"/>
                      <a:pt x="36" y="213"/>
                    </a:cubicBezTo>
                    <a:cubicBezTo>
                      <a:pt x="36" y="213"/>
                      <a:pt x="36" y="213"/>
                      <a:pt x="36" y="213"/>
                    </a:cubicBezTo>
                    <a:cubicBezTo>
                      <a:pt x="36" y="213"/>
                      <a:pt x="36" y="213"/>
                      <a:pt x="36" y="213"/>
                    </a:cubicBezTo>
                    <a:cubicBezTo>
                      <a:pt x="57" y="210"/>
                      <a:pt x="77" y="204"/>
                      <a:pt x="93" y="196"/>
                    </a:cubicBezTo>
                    <a:cubicBezTo>
                      <a:pt x="93" y="196"/>
                      <a:pt x="93" y="196"/>
                      <a:pt x="93" y="196"/>
                    </a:cubicBezTo>
                    <a:cubicBezTo>
                      <a:pt x="120" y="183"/>
                      <a:pt x="137" y="163"/>
                      <a:pt x="137" y="142"/>
                    </a:cubicBezTo>
                    <a:cubicBezTo>
                      <a:pt x="137" y="121"/>
                      <a:pt x="121" y="102"/>
                      <a:pt x="95" y="89"/>
                    </a:cubicBezTo>
                    <a:cubicBezTo>
                      <a:pt x="90" y="40"/>
                      <a:pt x="50" y="2"/>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5" name="Freeform 430"/>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close/>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6" name="Freeform 431"/>
              <p:cNvSpPr>
                <a:spLocks/>
              </p:cNvSpPr>
              <p:nvPr/>
            </p:nvSpPr>
            <p:spPr bwMode="auto">
              <a:xfrm>
                <a:off x="3395" y="3365"/>
                <a:ext cx="163" cy="433"/>
              </a:xfrm>
              <a:custGeom>
                <a:avLst/>
                <a:gdLst>
                  <a:gd name="T0" fmla="*/ 163 w 163"/>
                  <a:gd name="T1" fmla="*/ 0 h 433"/>
                  <a:gd name="T2" fmla="*/ 19 w 163"/>
                  <a:gd name="T3" fmla="*/ 114 h 433"/>
                  <a:gd name="T4" fmla="*/ 0 w 163"/>
                  <a:gd name="T5" fmla="*/ 7 h 433"/>
                  <a:gd name="T6" fmla="*/ 0 w 163"/>
                  <a:gd name="T7" fmla="*/ 114 h 433"/>
                  <a:gd name="T8" fmla="*/ 0 w 163"/>
                  <a:gd name="T9" fmla="*/ 120 h 433"/>
                  <a:gd name="T10" fmla="*/ 0 w 163"/>
                  <a:gd name="T11" fmla="*/ 433 h 433"/>
                  <a:gd name="T12" fmla="*/ 28 w 163"/>
                  <a:gd name="T13" fmla="*/ 433 h 433"/>
                  <a:gd name="T14" fmla="*/ 23 w 163"/>
                  <a:gd name="T15" fmla="*/ 161 h 433"/>
                  <a:gd name="T16" fmla="*/ 63 w 163"/>
                  <a:gd name="T17" fmla="*/ 114 h 433"/>
                  <a:gd name="T18" fmla="*/ 163 w 163"/>
                  <a:gd name="T19" fmla="*/ 0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3" h="433">
                    <a:moveTo>
                      <a:pt x="163" y="0"/>
                    </a:moveTo>
                    <a:lnTo>
                      <a:pt x="19" y="114"/>
                    </a:lnTo>
                    <a:lnTo>
                      <a:pt x="0" y="7"/>
                    </a:lnTo>
                    <a:lnTo>
                      <a:pt x="0" y="114"/>
                    </a:lnTo>
                    <a:lnTo>
                      <a:pt x="0" y="120"/>
                    </a:lnTo>
                    <a:lnTo>
                      <a:pt x="0" y="433"/>
                    </a:lnTo>
                    <a:lnTo>
                      <a:pt x="28" y="433"/>
                    </a:lnTo>
                    <a:lnTo>
                      <a:pt x="23" y="161"/>
                    </a:lnTo>
                    <a:lnTo>
                      <a:pt x="63" y="114"/>
                    </a:lnTo>
                    <a:lnTo>
                      <a:pt x="1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7" name="Freeform 432"/>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8" name="Freeform 433"/>
              <p:cNvSpPr>
                <a:spLocks/>
              </p:cNvSpPr>
              <p:nvPr/>
            </p:nvSpPr>
            <p:spPr bwMode="auto">
              <a:xfrm>
                <a:off x="4378" y="3186"/>
                <a:ext cx="286" cy="627"/>
              </a:xfrm>
              <a:custGeom>
                <a:avLst/>
                <a:gdLst>
                  <a:gd name="T0" fmla="*/ 286 w 286"/>
                  <a:gd name="T1" fmla="*/ 122 h 627"/>
                  <a:gd name="T2" fmla="*/ 162 w 286"/>
                  <a:gd name="T3" fmla="*/ 199 h 627"/>
                  <a:gd name="T4" fmla="*/ 142 w 286"/>
                  <a:gd name="T5" fmla="*/ 0 h 627"/>
                  <a:gd name="T6" fmla="*/ 125 w 286"/>
                  <a:gd name="T7" fmla="*/ 199 h 627"/>
                  <a:gd name="T8" fmla="*/ 0 w 286"/>
                  <a:gd name="T9" fmla="*/ 122 h 627"/>
                  <a:gd name="T10" fmla="*/ 121 w 286"/>
                  <a:gd name="T11" fmla="*/ 265 h 627"/>
                  <a:gd name="T12" fmla="*/ 107 w 286"/>
                  <a:gd name="T13" fmla="*/ 627 h 627"/>
                  <a:gd name="T14" fmla="*/ 178 w 286"/>
                  <a:gd name="T15" fmla="*/ 627 h 627"/>
                  <a:gd name="T16" fmla="*/ 164 w 286"/>
                  <a:gd name="T17" fmla="*/ 265 h 627"/>
                  <a:gd name="T18" fmla="*/ 286 w 286"/>
                  <a:gd name="T19" fmla="*/ 122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6" h="627">
                    <a:moveTo>
                      <a:pt x="286" y="122"/>
                    </a:moveTo>
                    <a:lnTo>
                      <a:pt x="162" y="199"/>
                    </a:lnTo>
                    <a:lnTo>
                      <a:pt x="142" y="0"/>
                    </a:lnTo>
                    <a:lnTo>
                      <a:pt x="125" y="199"/>
                    </a:lnTo>
                    <a:lnTo>
                      <a:pt x="0" y="122"/>
                    </a:lnTo>
                    <a:lnTo>
                      <a:pt x="121" y="265"/>
                    </a:lnTo>
                    <a:lnTo>
                      <a:pt x="107" y="627"/>
                    </a:lnTo>
                    <a:lnTo>
                      <a:pt x="178" y="627"/>
                    </a:lnTo>
                    <a:lnTo>
                      <a:pt x="164" y="265"/>
                    </a:lnTo>
                    <a:lnTo>
                      <a:pt x="286" y="1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19" name="Freeform 434"/>
              <p:cNvSpPr>
                <a:spLocks/>
              </p:cNvSpPr>
              <p:nvPr/>
            </p:nvSpPr>
            <p:spPr bwMode="auto">
              <a:xfrm>
                <a:off x="4536" y="3455"/>
                <a:ext cx="130" cy="92"/>
              </a:xfrm>
              <a:custGeom>
                <a:avLst/>
                <a:gdLst>
                  <a:gd name="T0" fmla="*/ 0 w 73"/>
                  <a:gd name="T1" fmla="*/ 20 h 49"/>
                  <a:gd name="T2" fmla="*/ 73 w 73"/>
                  <a:gd name="T3" fmla="*/ 0 h 49"/>
                  <a:gd name="T4" fmla="*/ 6 w 73"/>
                  <a:gd name="T5" fmla="*/ 49 h 49"/>
                  <a:gd name="T6" fmla="*/ 0 w 73"/>
                  <a:gd name="T7" fmla="*/ 20 h 49"/>
                </a:gdLst>
                <a:ahLst/>
                <a:cxnLst>
                  <a:cxn ang="0">
                    <a:pos x="T0" y="T1"/>
                  </a:cxn>
                  <a:cxn ang="0">
                    <a:pos x="T2" y="T3"/>
                  </a:cxn>
                  <a:cxn ang="0">
                    <a:pos x="T4" y="T5"/>
                  </a:cxn>
                  <a:cxn ang="0">
                    <a:pos x="T6" y="T7"/>
                  </a:cxn>
                </a:cxnLst>
                <a:rect l="0" t="0" r="r" b="b"/>
                <a:pathLst>
                  <a:path w="73" h="49">
                    <a:moveTo>
                      <a:pt x="0" y="20"/>
                    </a:moveTo>
                    <a:cubicBezTo>
                      <a:pt x="5" y="20"/>
                      <a:pt x="73" y="0"/>
                      <a:pt x="73" y="0"/>
                    </a:cubicBezTo>
                    <a:cubicBezTo>
                      <a:pt x="6" y="49"/>
                      <a:pt x="6" y="49"/>
                      <a:pt x="6" y="49"/>
                    </a:cubicBezTo>
                    <a:cubicBezTo>
                      <a:pt x="0" y="20"/>
                      <a:pt x="0" y="20"/>
                      <a:pt x="0" y="20"/>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0" name="Freeform 435"/>
              <p:cNvSpPr>
                <a:spLocks/>
              </p:cNvSpPr>
              <p:nvPr/>
            </p:nvSpPr>
            <p:spPr bwMode="auto">
              <a:xfrm>
                <a:off x="4373" y="3455"/>
                <a:ext cx="131" cy="95"/>
              </a:xfrm>
              <a:custGeom>
                <a:avLst/>
                <a:gdLst>
                  <a:gd name="T0" fmla="*/ 74 w 74"/>
                  <a:gd name="T1" fmla="*/ 20 h 51"/>
                  <a:gd name="T2" fmla="*/ 0 w 74"/>
                  <a:gd name="T3" fmla="*/ 0 h 51"/>
                  <a:gd name="T4" fmla="*/ 73 w 74"/>
                  <a:gd name="T5" fmla="*/ 51 h 51"/>
                </a:gdLst>
                <a:ahLst/>
                <a:cxnLst>
                  <a:cxn ang="0">
                    <a:pos x="T0" y="T1"/>
                  </a:cxn>
                  <a:cxn ang="0">
                    <a:pos x="T2" y="T3"/>
                  </a:cxn>
                  <a:cxn ang="0">
                    <a:pos x="T4" y="T5"/>
                  </a:cxn>
                </a:cxnLst>
                <a:rect l="0" t="0" r="r" b="b"/>
                <a:pathLst>
                  <a:path w="74" h="51">
                    <a:moveTo>
                      <a:pt x="74" y="20"/>
                    </a:moveTo>
                    <a:cubicBezTo>
                      <a:pt x="69" y="20"/>
                      <a:pt x="0" y="0"/>
                      <a:pt x="0" y="0"/>
                    </a:cubicBezTo>
                    <a:cubicBezTo>
                      <a:pt x="73" y="51"/>
                      <a:pt x="73" y="51"/>
                      <a:pt x="73" y="51"/>
                    </a:cubicBezTo>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1" name="Freeform 436"/>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2" name="Freeform 437"/>
              <p:cNvSpPr>
                <a:spLocks/>
              </p:cNvSpPr>
              <p:nvPr/>
            </p:nvSpPr>
            <p:spPr bwMode="auto">
              <a:xfrm>
                <a:off x="4552" y="3181"/>
                <a:ext cx="259" cy="212"/>
              </a:xfrm>
              <a:custGeom>
                <a:avLst/>
                <a:gdLst>
                  <a:gd name="T0" fmla="*/ 57 w 259"/>
                  <a:gd name="T1" fmla="*/ 86 h 212"/>
                  <a:gd name="T2" fmla="*/ 75 w 259"/>
                  <a:gd name="T3" fmla="*/ 110 h 212"/>
                  <a:gd name="T4" fmla="*/ 84 w 259"/>
                  <a:gd name="T5" fmla="*/ 41 h 212"/>
                  <a:gd name="T6" fmla="*/ 105 w 259"/>
                  <a:gd name="T7" fmla="*/ 71 h 212"/>
                  <a:gd name="T8" fmla="*/ 112 w 259"/>
                  <a:gd name="T9" fmla="*/ 17 h 212"/>
                  <a:gd name="T10" fmla="*/ 259 w 259"/>
                  <a:gd name="T11" fmla="*/ 0 h 212"/>
                  <a:gd name="T12" fmla="*/ 0 w 259"/>
                  <a:gd name="T13" fmla="*/ 212 h 212"/>
                  <a:gd name="T14" fmla="*/ 57 w 259"/>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57" y="86"/>
                    </a:moveTo>
                    <a:lnTo>
                      <a:pt x="75" y="110"/>
                    </a:lnTo>
                    <a:lnTo>
                      <a:pt x="84" y="41"/>
                    </a:lnTo>
                    <a:lnTo>
                      <a:pt x="105" y="71"/>
                    </a:lnTo>
                    <a:lnTo>
                      <a:pt x="112" y="17"/>
                    </a:lnTo>
                    <a:lnTo>
                      <a:pt x="259" y="0"/>
                    </a:lnTo>
                    <a:lnTo>
                      <a:pt x="0" y="212"/>
                    </a:lnTo>
                    <a:lnTo>
                      <a:pt x="57" y="8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3" name="Freeform 438"/>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4" name="Freeform 439"/>
              <p:cNvSpPr>
                <a:spLocks/>
              </p:cNvSpPr>
              <p:nvPr/>
            </p:nvSpPr>
            <p:spPr bwMode="auto">
              <a:xfrm>
                <a:off x="4552" y="3181"/>
                <a:ext cx="259" cy="212"/>
              </a:xfrm>
              <a:custGeom>
                <a:avLst/>
                <a:gdLst>
                  <a:gd name="T0" fmla="*/ 135 w 259"/>
                  <a:gd name="T1" fmla="*/ 193 h 212"/>
                  <a:gd name="T2" fmla="*/ 119 w 259"/>
                  <a:gd name="T3" fmla="*/ 170 h 212"/>
                  <a:gd name="T4" fmla="*/ 183 w 259"/>
                  <a:gd name="T5" fmla="*/ 178 h 212"/>
                  <a:gd name="T6" fmla="*/ 162 w 259"/>
                  <a:gd name="T7" fmla="*/ 148 h 212"/>
                  <a:gd name="T8" fmla="*/ 213 w 259"/>
                  <a:gd name="T9" fmla="*/ 155 h 212"/>
                  <a:gd name="T10" fmla="*/ 259 w 259"/>
                  <a:gd name="T11" fmla="*/ 0 h 212"/>
                  <a:gd name="T12" fmla="*/ 0 w 259"/>
                  <a:gd name="T13" fmla="*/ 212 h 212"/>
                  <a:gd name="T14" fmla="*/ 135 w 259"/>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212">
                    <a:moveTo>
                      <a:pt x="135" y="193"/>
                    </a:moveTo>
                    <a:lnTo>
                      <a:pt x="119" y="170"/>
                    </a:lnTo>
                    <a:lnTo>
                      <a:pt x="183" y="178"/>
                    </a:lnTo>
                    <a:lnTo>
                      <a:pt x="162" y="148"/>
                    </a:lnTo>
                    <a:lnTo>
                      <a:pt x="213" y="155"/>
                    </a:lnTo>
                    <a:lnTo>
                      <a:pt x="259" y="0"/>
                    </a:lnTo>
                    <a:lnTo>
                      <a:pt x="0" y="212"/>
                    </a:lnTo>
                    <a:lnTo>
                      <a:pt x="135" y="19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5" name="Freeform 440"/>
              <p:cNvSpPr>
                <a:spLocks/>
              </p:cNvSpPr>
              <p:nvPr/>
            </p:nvSpPr>
            <p:spPr bwMode="auto">
              <a:xfrm>
                <a:off x="4230" y="3181"/>
                <a:ext cx="257" cy="212"/>
              </a:xfrm>
              <a:custGeom>
                <a:avLst/>
                <a:gdLst>
                  <a:gd name="T0" fmla="*/ 200 w 257"/>
                  <a:gd name="T1" fmla="*/ 86 h 212"/>
                  <a:gd name="T2" fmla="*/ 182 w 257"/>
                  <a:gd name="T3" fmla="*/ 110 h 212"/>
                  <a:gd name="T4" fmla="*/ 175 w 257"/>
                  <a:gd name="T5" fmla="*/ 41 h 212"/>
                  <a:gd name="T6" fmla="*/ 152 w 257"/>
                  <a:gd name="T7" fmla="*/ 71 h 212"/>
                  <a:gd name="T8" fmla="*/ 145 w 257"/>
                  <a:gd name="T9" fmla="*/ 17 h 212"/>
                  <a:gd name="T10" fmla="*/ 0 w 257"/>
                  <a:gd name="T11" fmla="*/ 0 h 212"/>
                  <a:gd name="T12" fmla="*/ 257 w 257"/>
                  <a:gd name="T13" fmla="*/ 212 h 212"/>
                  <a:gd name="T14" fmla="*/ 200 w 257"/>
                  <a:gd name="T15" fmla="*/ 86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200" y="86"/>
                    </a:moveTo>
                    <a:lnTo>
                      <a:pt x="182" y="110"/>
                    </a:lnTo>
                    <a:lnTo>
                      <a:pt x="175" y="41"/>
                    </a:lnTo>
                    <a:lnTo>
                      <a:pt x="152" y="71"/>
                    </a:lnTo>
                    <a:lnTo>
                      <a:pt x="145" y="17"/>
                    </a:lnTo>
                    <a:lnTo>
                      <a:pt x="0" y="0"/>
                    </a:lnTo>
                    <a:lnTo>
                      <a:pt x="257" y="212"/>
                    </a:lnTo>
                    <a:lnTo>
                      <a:pt x="200" y="8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6" name="Freeform 441"/>
              <p:cNvSpPr>
                <a:spLocks/>
              </p:cNvSpPr>
              <p:nvPr/>
            </p:nvSpPr>
            <p:spPr bwMode="auto">
              <a:xfrm>
                <a:off x="4230" y="3181"/>
                <a:ext cx="257" cy="212"/>
              </a:xfrm>
              <a:custGeom>
                <a:avLst/>
                <a:gdLst>
                  <a:gd name="T0" fmla="*/ 122 w 257"/>
                  <a:gd name="T1" fmla="*/ 193 h 212"/>
                  <a:gd name="T2" fmla="*/ 140 w 257"/>
                  <a:gd name="T3" fmla="*/ 170 h 212"/>
                  <a:gd name="T4" fmla="*/ 74 w 257"/>
                  <a:gd name="T5" fmla="*/ 178 h 212"/>
                  <a:gd name="T6" fmla="*/ 95 w 257"/>
                  <a:gd name="T7" fmla="*/ 148 h 212"/>
                  <a:gd name="T8" fmla="*/ 44 w 257"/>
                  <a:gd name="T9" fmla="*/ 155 h 212"/>
                  <a:gd name="T10" fmla="*/ 0 w 257"/>
                  <a:gd name="T11" fmla="*/ 0 h 212"/>
                  <a:gd name="T12" fmla="*/ 257 w 257"/>
                  <a:gd name="T13" fmla="*/ 212 h 212"/>
                  <a:gd name="T14" fmla="*/ 122 w 257"/>
                  <a:gd name="T15" fmla="*/ 193 h 2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7" h="212">
                    <a:moveTo>
                      <a:pt x="122" y="193"/>
                    </a:moveTo>
                    <a:lnTo>
                      <a:pt x="140" y="170"/>
                    </a:lnTo>
                    <a:lnTo>
                      <a:pt x="74" y="178"/>
                    </a:lnTo>
                    <a:lnTo>
                      <a:pt x="95" y="148"/>
                    </a:lnTo>
                    <a:lnTo>
                      <a:pt x="44" y="155"/>
                    </a:lnTo>
                    <a:lnTo>
                      <a:pt x="0" y="0"/>
                    </a:lnTo>
                    <a:lnTo>
                      <a:pt x="257" y="212"/>
                    </a:lnTo>
                    <a:lnTo>
                      <a:pt x="122" y="19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7" name="Freeform 442"/>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8" name="Freeform 443"/>
              <p:cNvSpPr>
                <a:spLocks/>
              </p:cNvSpPr>
              <p:nvPr/>
            </p:nvSpPr>
            <p:spPr bwMode="auto">
              <a:xfrm>
                <a:off x="4573" y="3383"/>
                <a:ext cx="222" cy="117"/>
              </a:xfrm>
              <a:custGeom>
                <a:avLst/>
                <a:gdLst>
                  <a:gd name="T0" fmla="*/ 64 w 222"/>
                  <a:gd name="T1" fmla="*/ 38 h 117"/>
                  <a:gd name="T2" fmla="*/ 71 w 222"/>
                  <a:gd name="T3" fmla="*/ 58 h 117"/>
                  <a:gd name="T4" fmla="*/ 91 w 222"/>
                  <a:gd name="T5" fmla="*/ 12 h 117"/>
                  <a:gd name="T6" fmla="*/ 100 w 222"/>
                  <a:gd name="T7" fmla="*/ 36 h 117"/>
                  <a:gd name="T8" fmla="*/ 116 w 222"/>
                  <a:gd name="T9" fmla="*/ 0 h 117"/>
                  <a:gd name="T10" fmla="*/ 222 w 222"/>
                  <a:gd name="T11" fmla="*/ 17 h 117"/>
                  <a:gd name="T12" fmla="*/ 0 w 222"/>
                  <a:gd name="T13" fmla="*/ 117 h 117"/>
                  <a:gd name="T14" fmla="*/ 64 w 222"/>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7">
                    <a:moveTo>
                      <a:pt x="64" y="38"/>
                    </a:moveTo>
                    <a:lnTo>
                      <a:pt x="71" y="58"/>
                    </a:lnTo>
                    <a:lnTo>
                      <a:pt x="91" y="12"/>
                    </a:lnTo>
                    <a:lnTo>
                      <a:pt x="100" y="36"/>
                    </a:lnTo>
                    <a:lnTo>
                      <a:pt x="116" y="0"/>
                    </a:lnTo>
                    <a:lnTo>
                      <a:pt x="222" y="17"/>
                    </a:lnTo>
                    <a:lnTo>
                      <a:pt x="0" y="117"/>
                    </a:lnTo>
                    <a:lnTo>
                      <a:pt x="64"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29" name="Freeform 444"/>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0" name="Freeform 445"/>
              <p:cNvSpPr>
                <a:spLocks/>
              </p:cNvSpPr>
              <p:nvPr/>
            </p:nvSpPr>
            <p:spPr bwMode="auto">
              <a:xfrm>
                <a:off x="4573" y="3400"/>
                <a:ext cx="222" cy="113"/>
              </a:xfrm>
              <a:custGeom>
                <a:avLst/>
                <a:gdLst>
                  <a:gd name="T0" fmla="*/ 100 w 222"/>
                  <a:gd name="T1" fmla="*/ 113 h 113"/>
                  <a:gd name="T2" fmla="*/ 93 w 222"/>
                  <a:gd name="T3" fmla="*/ 92 h 113"/>
                  <a:gd name="T4" fmla="*/ 137 w 222"/>
                  <a:gd name="T5" fmla="*/ 113 h 113"/>
                  <a:gd name="T6" fmla="*/ 126 w 222"/>
                  <a:gd name="T7" fmla="*/ 87 h 113"/>
                  <a:gd name="T8" fmla="*/ 162 w 222"/>
                  <a:gd name="T9" fmla="*/ 103 h 113"/>
                  <a:gd name="T10" fmla="*/ 222 w 222"/>
                  <a:gd name="T11" fmla="*/ 0 h 113"/>
                  <a:gd name="T12" fmla="*/ 0 w 222"/>
                  <a:gd name="T13" fmla="*/ 100 h 113"/>
                  <a:gd name="T14" fmla="*/ 100 w 222"/>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2" h="113">
                    <a:moveTo>
                      <a:pt x="100" y="113"/>
                    </a:moveTo>
                    <a:lnTo>
                      <a:pt x="93" y="92"/>
                    </a:lnTo>
                    <a:lnTo>
                      <a:pt x="137" y="113"/>
                    </a:lnTo>
                    <a:lnTo>
                      <a:pt x="126" y="87"/>
                    </a:lnTo>
                    <a:lnTo>
                      <a:pt x="162" y="103"/>
                    </a:lnTo>
                    <a:lnTo>
                      <a:pt x="222" y="0"/>
                    </a:lnTo>
                    <a:lnTo>
                      <a:pt x="0" y="100"/>
                    </a:lnTo>
                    <a:lnTo>
                      <a:pt x="100" y="11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1" name="Freeform 446"/>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2" name="Freeform 447"/>
              <p:cNvSpPr>
                <a:spLocks/>
              </p:cNvSpPr>
              <p:nvPr/>
            </p:nvSpPr>
            <p:spPr bwMode="auto">
              <a:xfrm>
                <a:off x="4441" y="2963"/>
                <a:ext cx="79" cy="345"/>
              </a:xfrm>
              <a:custGeom>
                <a:avLst/>
                <a:gdLst>
                  <a:gd name="T0" fmla="*/ 15 w 79"/>
                  <a:gd name="T1" fmla="*/ 219 h 345"/>
                  <a:gd name="T2" fmla="*/ 46 w 79"/>
                  <a:gd name="T3" fmla="*/ 221 h 345"/>
                  <a:gd name="T4" fmla="*/ 0 w 79"/>
                  <a:gd name="T5" fmla="*/ 171 h 345"/>
                  <a:gd name="T6" fmla="*/ 35 w 79"/>
                  <a:gd name="T7" fmla="*/ 173 h 345"/>
                  <a:gd name="T8" fmla="*/ 0 w 79"/>
                  <a:gd name="T9" fmla="*/ 131 h 345"/>
                  <a:gd name="T10" fmla="*/ 79 w 79"/>
                  <a:gd name="T11" fmla="*/ 0 h 345"/>
                  <a:gd name="T12" fmla="*/ 74 w 79"/>
                  <a:gd name="T13" fmla="*/ 345 h 345"/>
                  <a:gd name="T14" fmla="*/ 15 w 79"/>
                  <a:gd name="T15" fmla="*/ 219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9" h="345">
                    <a:moveTo>
                      <a:pt x="15" y="219"/>
                    </a:moveTo>
                    <a:lnTo>
                      <a:pt x="46" y="221"/>
                    </a:lnTo>
                    <a:lnTo>
                      <a:pt x="0" y="171"/>
                    </a:lnTo>
                    <a:lnTo>
                      <a:pt x="35" y="173"/>
                    </a:lnTo>
                    <a:lnTo>
                      <a:pt x="0" y="131"/>
                    </a:lnTo>
                    <a:lnTo>
                      <a:pt x="79" y="0"/>
                    </a:lnTo>
                    <a:lnTo>
                      <a:pt x="74" y="345"/>
                    </a:lnTo>
                    <a:lnTo>
                      <a:pt x="15" y="21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3" name="Freeform 448"/>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4" name="Freeform 449"/>
              <p:cNvSpPr>
                <a:spLocks/>
              </p:cNvSpPr>
              <p:nvPr/>
            </p:nvSpPr>
            <p:spPr bwMode="auto">
              <a:xfrm>
                <a:off x="4515" y="2963"/>
                <a:ext cx="92" cy="345"/>
              </a:xfrm>
              <a:custGeom>
                <a:avLst/>
                <a:gdLst>
                  <a:gd name="T0" fmla="*/ 71 w 92"/>
                  <a:gd name="T1" fmla="*/ 223 h 345"/>
                  <a:gd name="T2" fmla="*/ 43 w 92"/>
                  <a:gd name="T3" fmla="*/ 223 h 345"/>
                  <a:gd name="T4" fmla="*/ 90 w 92"/>
                  <a:gd name="T5" fmla="*/ 174 h 345"/>
                  <a:gd name="T6" fmla="*/ 55 w 92"/>
                  <a:gd name="T7" fmla="*/ 174 h 345"/>
                  <a:gd name="T8" fmla="*/ 92 w 92"/>
                  <a:gd name="T9" fmla="*/ 137 h 345"/>
                  <a:gd name="T10" fmla="*/ 5 w 92"/>
                  <a:gd name="T11" fmla="*/ 0 h 345"/>
                  <a:gd name="T12" fmla="*/ 0 w 92"/>
                  <a:gd name="T13" fmla="*/ 345 h 345"/>
                  <a:gd name="T14" fmla="*/ 71 w 92"/>
                  <a:gd name="T15" fmla="*/ 223 h 3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345">
                    <a:moveTo>
                      <a:pt x="71" y="223"/>
                    </a:moveTo>
                    <a:lnTo>
                      <a:pt x="43" y="223"/>
                    </a:lnTo>
                    <a:lnTo>
                      <a:pt x="90" y="174"/>
                    </a:lnTo>
                    <a:lnTo>
                      <a:pt x="55" y="174"/>
                    </a:lnTo>
                    <a:lnTo>
                      <a:pt x="92" y="137"/>
                    </a:lnTo>
                    <a:lnTo>
                      <a:pt x="5" y="0"/>
                    </a:lnTo>
                    <a:lnTo>
                      <a:pt x="0" y="345"/>
                    </a:lnTo>
                    <a:lnTo>
                      <a:pt x="71" y="2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5" name="Freeform 450"/>
              <p:cNvSpPr>
                <a:spLocks/>
              </p:cNvSpPr>
              <p:nvPr/>
            </p:nvSpPr>
            <p:spPr bwMode="auto">
              <a:xfrm>
                <a:off x="4244" y="3383"/>
                <a:ext cx="221" cy="117"/>
              </a:xfrm>
              <a:custGeom>
                <a:avLst/>
                <a:gdLst>
                  <a:gd name="T0" fmla="*/ 159 w 221"/>
                  <a:gd name="T1" fmla="*/ 38 h 117"/>
                  <a:gd name="T2" fmla="*/ 150 w 221"/>
                  <a:gd name="T3" fmla="*/ 58 h 117"/>
                  <a:gd name="T4" fmla="*/ 131 w 221"/>
                  <a:gd name="T5" fmla="*/ 12 h 117"/>
                  <a:gd name="T6" fmla="*/ 122 w 221"/>
                  <a:gd name="T7" fmla="*/ 36 h 117"/>
                  <a:gd name="T8" fmla="*/ 108 w 221"/>
                  <a:gd name="T9" fmla="*/ 0 h 117"/>
                  <a:gd name="T10" fmla="*/ 0 w 221"/>
                  <a:gd name="T11" fmla="*/ 17 h 117"/>
                  <a:gd name="T12" fmla="*/ 221 w 221"/>
                  <a:gd name="T13" fmla="*/ 117 h 117"/>
                  <a:gd name="T14" fmla="*/ 159 w 221"/>
                  <a:gd name="T15" fmla="*/ 38 h 1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7">
                    <a:moveTo>
                      <a:pt x="159" y="38"/>
                    </a:moveTo>
                    <a:lnTo>
                      <a:pt x="150" y="58"/>
                    </a:lnTo>
                    <a:lnTo>
                      <a:pt x="131" y="12"/>
                    </a:lnTo>
                    <a:lnTo>
                      <a:pt x="122" y="36"/>
                    </a:lnTo>
                    <a:lnTo>
                      <a:pt x="108" y="0"/>
                    </a:lnTo>
                    <a:lnTo>
                      <a:pt x="0" y="17"/>
                    </a:lnTo>
                    <a:lnTo>
                      <a:pt x="221" y="117"/>
                    </a:lnTo>
                    <a:lnTo>
                      <a:pt x="159" y="38"/>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6" name="Freeform 451"/>
              <p:cNvSpPr>
                <a:spLocks/>
              </p:cNvSpPr>
              <p:nvPr/>
            </p:nvSpPr>
            <p:spPr bwMode="auto">
              <a:xfrm>
                <a:off x="4244" y="3400"/>
                <a:ext cx="221" cy="113"/>
              </a:xfrm>
              <a:custGeom>
                <a:avLst/>
                <a:gdLst>
                  <a:gd name="T0" fmla="*/ 122 w 221"/>
                  <a:gd name="T1" fmla="*/ 113 h 113"/>
                  <a:gd name="T2" fmla="*/ 131 w 221"/>
                  <a:gd name="T3" fmla="*/ 92 h 113"/>
                  <a:gd name="T4" fmla="*/ 85 w 221"/>
                  <a:gd name="T5" fmla="*/ 113 h 113"/>
                  <a:gd name="T6" fmla="*/ 95 w 221"/>
                  <a:gd name="T7" fmla="*/ 87 h 113"/>
                  <a:gd name="T8" fmla="*/ 60 w 221"/>
                  <a:gd name="T9" fmla="*/ 103 h 113"/>
                  <a:gd name="T10" fmla="*/ 0 w 221"/>
                  <a:gd name="T11" fmla="*/ 0 h 113"/>
                  <a:gd name="T12" fmla="*/ 221 w 221"/>
                  <a:gd name="T13" fmla="*/ 100 h 113"/>
                  <a:gd name="T14" fmla="*/ 122 w 221"/>
                  <a:gd name="T15" fmla="*/ 113 h 1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1" h="113">
                    <a:moveTo>
                      <a:pt x="122" y="113"/>
                    </a:moveTo>
                    <a:lnTo>
                      <a:pt x="131" y="92"/>
                    </a:lnTo>
                    <a:lnTo>
                      <a:pt x="85" y="113"/>
                    </a:lnTo>
                    <a:lnTo>
                      <a:pt x="95" y="87"/>
                    </a:lnTo>
                    <a:lnTo>
                      <a:pt x="60" y="103"/>
                    </a:lnTo>
                    <a:lnTo>
                      <a:pt x="0" y="0"/>
                    </a:lnTo>
                    <a:lnTo>
                      <a:pt x="221" y="100"/>
                    </a:lnTo>
                    <a:lnTo>
                      <a:pt x="122" y="11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7" name="Freeform 452"/>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8" name="Freeform 453"/>
              <p:cNvSpPr>
                <a:spLocks/>
              </p:cNvSpPr>
              <p:nvPr/>
            </p:nvSpPr>
            <p:spPr bwMode="auto">
              <a:xfrm>
                <a:off x="4515" y="2963"/>
                <a:ext cx="5" cy="296"/>
              </a:xfrm>
              <a:custGeom>
                <a:avLst/>
                <a:gdLst>
                  <a:gd name="T0" fmla="*/ 5 w 5"/>
                  <a:gd name="T1" fmla="*/ 0 h 296"/>
                  <a:gd name="T2" fmla="*/ 5 w 5"/>
                  <a:gd name="T3" fmla="*/ 0 h 296"/>
                  <a:gd name="T4" fmla="*/ 0 w 5"/>
                  <a:gd name="T5" fmla="*/ 9 h 296"/>
                  <a:gd name="T6" fmla="*/ 0 w 5"/>
                  <a:gd name="T7" fmla="*/ 296 h 296"/>
                  <a:gd name="T8" fmla="*/ 5 w 5"/>
                  <a:gd name="T9" fmla="*/ 0 h 296"/>
                </a:gdLst>
                <a:ahLst/>
                <a:cxnLst>
                  <a:cxn ang="0">
                    <a:pos x="T0" y="T1"/>
                  </a:cxn>
                  <a:cxn ang="0">
                    <a:pos x="T2" y="T3"/>
                  </a:cxn>
                  <a:cxn ang="0">
                    <a:pos x="T4" y="T5"/>
                  </a:cxn>
                  <a:cxn ang="0">
                    <a:pos x="T6" y="T7"/>
                  </a:cxn>
                  <a:cxn ang="0">
                    <a:pos x="T8" y="T9"/>
                  </a:cxn>
                </a:cxnLst>
                <a:rect l="0" t="0" r="r" b="b"/>
                <a:pathLst>
                  <a:path w="5" h="296">
                    <a:moveTo>
                      <a:pt x="5" y="0"/>
                    </a:moveTo>
                    <a:lnTo>
                      <a:pt x="5" y="0"/>
                    </a:lnTo>
                    <a:lnTo>
                      <a:pt x="0" y="9"/>
                    </a:lnTo>
                    <a:lnTo>
                      <a:pt x="0" y="296"/>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39" name="Freeform 454"/>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0" name="Freeform 455"/>
              <p:cNvSpPr>
                <a:spLocks/>
              </p:cNvSpPr>
              <p:nvPr/>
            </p:nvSpPr>
            <p:spPr bwMode="auto">
              <a:xfrm>
                <a:off x="4563" y="3222"/>
                <a:ext cx="94" cy="148"/>
              </a:xfrm>
              <a:custGeom>
                <a:avLst/>
                <a:gdLst>
                  <a:gd name="T0" fmla="*/ 73 w 94"/>
                  <a:gd name="T1" fmla="*/ 0 h 148"/>
                  <a:gd name="T2" fmla="*/ 64 w 94"/>
                  <a:gd name="T3" fmla="*/ 69 h 148"/>
                  <a:gd name="T4" fmla="*/ 46 w 94"/>
                  <a:gd name="T5" fmla="*/ 45 h 148"/>
                  <a:gd name="T6" fmla="*/ 0 w 94"/>
                  <a:gd name="T7" fmla="*/ 148 h 148"/>
                  <a:gd name="T8" fmla="*/ 0 w 94"/>
                  <a:gd name="T9" fmla="*/ 148 h 148"/>
                  <a:gd name="T10" fmla="*/ 46 w 94"/>
                  <a:gd name="T11" fmla="*/ 45 h 148"/>
                  <a:gd name="T12" fmla="*/ 64 w 94"/>
                  <a:gd name="T13" fmla="*/ 69 h 148"/>
                  <a:gd name="T14" fmla="*/ 73 w 94"/>
                  <a:gd name="T15" fmla="*/ 0 h 148"/>
                  <a:gd name="T16" fmla="*/ 94 w 94"/>
                  <a:gd name="T17" fmla="*/ 30 h 148"/>
                  <a:gd name="T18" fmla="*/ 94 w 94"/>
                  <a:gd name="T19" fmla="*/ 26 h 148"/>
                  <a:gd name="T20" fmla="*/ 94 w 94"/>
                  <a:gd name="T21" fmla="*/ 30 h 148"/>
                  <a:gd name="T22" fmla="*/ 73 w 94"/>
                  <a:gd name="T2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4" h="148">
                    <a:moveTo>
                      <a:pt x="73" y="0"/>
                    </a:moveTo>
                    <a:lnTo>
                      <a:pt x="64" y="69"/>
                    </a:lnTo>
                    <a:lnTo>
                      <a:pt x="46" y="45"/>
                    </a:lnTo>
                    <a:lnTo>
                      <a:pt x="0" y="148"/>
                    </a:lnTo>
                    <a:lnTo>
                      <a:pt x="0" y="148"/>
                    </a:lnTo>
                    <a:lnTo>
                      <a:pt x="46" y="45"/>
                    </a:lnTo>
                    <a:lnTo>
                      <a:pt x="64" y="69"/>
                    </a:lnTo>
                    <a:lnTo>
                      <a:pt x="73" y="0"/>
                    </a:lnTo>
                    <a:lnTo>
                      <a:pt x="94" y="30"/>
                    </a:lnTo>
                    <a:lnTo>
                      <a:pt x="94" y="26"/>
                    </a:lnTo>
                    <a:lnTo>
                      <a:pt x="94" y="30"/>
                    </a:lnTo>
                    <a:lnTo>
                      <a:pt x="7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1" name="Freeform 456"/>
              <p:cNvSpPr>
                <a:spLocks noEditPoints="1"/>
              </p:cNvSpPr>
              <p:nvPr/>
            </p:nvSpPr>
            <p:spPr bwMode="auto">
              <a:xfrm>
                <a:off x="4542" y="3451"/>
                <a:ext cx="131" cy="358"/>
              </a:xfrm>
              <a:custGeom>
                <a:avLst/>
                <a:gdLst>
                  <a:gd name="T0" fmla="*/ 5 w 74"/>
                  <a:gd name="T1" fmla="*/ 123 h 191"/>
                  <a:gd name="T2" fmla="*/ 8 w 74"/>
                  <a:gd name="T3" fmla="*/ 191 h 191"/>
                  <a:gd name="T4" fmla="*/ 8 w 74"/>
                  <a:gd name="T5" fmla="*/ 191 h 191"/>
                  <a:gd name="T6" fmla="*/ 5 w 74"/>
                  <a:gd name="T7" fmla="*/ 123 h 191"/>
                  <a:gd name="T8" fmla="*/ 5 w 74"/>
                  <a:gd name="T9" fmla="*/ 123 h 191"/>
                  <a:gd name="T10" fmla="*/ 2 w 74"/>
                  <a:gd name="T11" fmla="*/ 50 h 191"/>
                  <a:gd name="T12" fmla="*/ 5 w 74"/>
                  <a:gd name="T13" fmla="*/ 123 h 191"/>
                  <a:gd name="T14" fmla="*/ 5 w 74"/>
                  <a:gd name="T15" fmla="*/ 123 h 191"/>
                  <a:gd name="T16" fmla="*/ 2 w 74"/>
                  <a:gd name="T17" fmla="*/ 50 h 191"/>
                  <a:gd name="T18" fmla="*/ 2 w 74"/>
                  <a:gd name="T19" fmla="*/ 50 h 191"/>
                  <a:gd name="T20" fmla="*/ 34 w 74"/>
                  <a:gd name="T21" fmla="*/ 28 h 191"/>
                  <a:gd name="T22" fmla="*/ 3 w 74"/>
                  <a:gd name="T23" fmla="*/ 51 h 191"/>
                  <a:gd name="T24" fmla="*/ 34 w 74"/>
                  <a:gd name="T25" fmla="*/ 28 h 191"/>
                  <a:gd name="T26" fmla="*/ 74 w 74"/>
                  <a:gd name="T27" fmla="*/ 33 h 191"/>
                  <a:gd name="T28" fmla="*/ 34 w 74"/>
                  <a:gd name="T29" fmla="*/ 28 h 191"/>
                  <a:gd name="T30" fmla="*/ 0 w 74"/>
                  <a:gd name="T31" fmla="*/ 0 h 191"/>
                  <a:gd name="T32" fmla="*/ 0 w 74"/>
                  <a:gd name="T33" fmla="*/ 0 h 191"/>
                  <a:gd name="T34" fmla="*/ 1 w 74"/>
                  <a:gd name="T35" fmla="*/ 21 h 191"/>
                  <a:gd name="T36" fmla="*/ 1 w 74"/>
                  <a:gd name="T37" fmla="*/ 21 h 191"/>
                  <a:gd name="T38" fmla="*/ 0 w 74"/>
                  <a:gd name="T39"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4" h="191">
                    <a:moveTo>
                      <a:pt x="5" y="123"/>
                    </a:moveTo>
                    <a:cubicBezTo>
                      <a:pt x="8" y="191"/>
                      <a:pt x="8" y="191"/>
                      <a:pt x="8" y="191"/>
                    </a:cubicBezTo>
                    <a:cubicBezTo>
                      <a:pt x="8" y="191"/>
                      <a:pt x="8" y="191"/>
                      <a:pt x="8" y="191"/>
                    </a:cubicBezTo>
                    <a:cubicBezTo>
                      <a:pt x="5" y="123"/>
                      <a:pt x="5" y="123"/>
                      <a:pt x="5" y="123"/>
                    </a:cubicBezTo>
                    <a:cubicBezTo>
                      <a:pt x="5" y="123"/>
                      <a:pt x="5" y="123"/>
                      <a:pt x="5" y="123"/>
                    </a:cubicBezTo>
                    <a:moveTo>
                      <a:pt x="2" y="50"/>
                    </a:moveTo>
                    <a:cubicBezTo>
                      <a:pt x="5" y="123"/>
                      <a:pt x="5" y="123"/>
                      <a:pt x="5" y="123"/>
                    </a:cubicBezTo>
                    <a:cubicBezTo>
                      <a:pt x="5" y="123"/>
                      <a:pt x="5" y="123"/>
                      <a:pt x="5" y="123"/>
                    </a:cubicBezTo>
                    <a:cubicBezTo>
                      <a:pt x="2" y="50"/>
                      <a:pt x="2" y="50"/>
                      <a:pt x="2" y="50"/>
                    </a:cubicBezTo>
                    <a:cubicBezTo>
                      <a:pt x="2" y="50"/>
                      <a:pt x="2" y="50"/>
                      <a:pt x="2" y="50"/>
                    </a:cubicBezTo>
                    <a:moveTo>
                      <a:pt x="34" y="28"/>
                    </a:moveTo>
                    <a:cubicBezTo>
                      <a:pt x="3" y="51"/>
                      <a:pt x="3" y="51"/>
                      <a:pt x="3" y="51"/>
                    </a:cubicBezTo>
                    <a:cubicBezTo>
                      <a:pt x="34" y="28"/>
                      <a:pt x="34" y="28"/>
                      <a:pt x="34" y="28"/>
                    </a:cubicBezTo>
                    <a:cubicBezTo>
                      <a:pt x="74" y="33"/>
                      <a:pt x="74" y="33"/>
                      <a:pt x="74" y="33"/>
                    </a:cubicBezTo>
                    <a:cubicBezTo>
                      <a:pt x="34" y="28"/>
                      <a:pt x="34" y="28"/>
                      <a:pt x="34" y="28"/>
                    </a:cubicBezTo>
                    <a:moveTo>
                      <a:pt x="0" y="0"/>
                    </a:moveTo>
                    <a:cubicBezTo>
                      <a:pt x="0" y="0"/>
                      <a:pt x="0" y="0"/>
                      <a:pt x="0" y="0"/>
                    </a:cubicBezTo>
                    <a:cubicBezTo>
                      <a:pt x="1" y="21"/>
                      <a:pt x="1" y="21"/>
                      <a:pt x="1" y="21"/>
                    </a:cubicBezTo>
                    <a:cubicBezTo>
                      <a:pt x="1" y="21"/>
                      <a:pt x="1" y="21"/>
                      <a:pt x="1" y="21"/>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2" name="Oval 457"/>
              <p:cNvSpPr>
                <a:spLocks noChangeArrowheads="1"/>
              </p:cNvSpPr>
              <p:nvPr/>
            </p:nvSpPr>
            <p:spPr bwMode="auto">
              <a:xfrm>
                <a:off x="4550" y="3682"/>
                <a:ext cx="1" cy="1"/>
              </a:xfrm>
              <a:prstGeom prst="ellipse">
                <a:avLst/>
              </a:prstGeom>
              <a:solidFill>
                <a:srgbClr val="5775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3" name="Freeform 458"/>
              <p:cNvSpPr>
                <a:spLocks/>
              </p:cNvSpPr>
              <p:nvPr/>
            </p:nvSpPr>
            <p:spPr bwMode="auto">
              <a:xfrm>
                <a:off x="4515" y="3282"/>
                <a:ext cx="82" cy="527"/>
              </a:xfrm>
              <a:custGeom>
                <a:avLst/>
                <a:gdLst>
                  <a:gd name="T0" fmla="*/ 8 w 46"/>
                  <a:gd name="T1" fmla="*/ 0 h 281"/>
                  <a:gd name="T2" fmla="*/ 0 w 46"/>
                  <a:gd name="T3" fmla="*/ 14 h 281"/>
                  <a:gd name="T4" fmla="*/ 0 w 46"/>
                  <a:gd name="T5" fmla="*/ 281 h 281"/>
                  <a:gd name="T6" fmla="*/ 23 w 46"/>
                  <a:gd name="T7" fmla="*/ 281 h 281"/>
                  <a:gd name="T8" fmla="*/ 20 w 46"/>
                  <a:gd name="T9" fmla="*/ 213 h 281"/>
                  <a:gd name="T10" fmla="*/ 20 w 46"/>
                  <a:gd name="T11" fmla="*/ 213 h 281"/>
                  <a:gd name="T12" fmla="*/ 17 w 46"/>
                  <a:gd name="T13" fmla="*/ 140 h 281"/>
                  <a:gd name="T14" fmla="*/ 12 w 46"/>
                  <a:gd name="T15" fmla="*/ 112 h 281"/>
                  <a:gd name="T16" fmla="*/ 16 w 46"/>
                  <a:gd name="T17" fmla="*/ 111 h 281"/>
                  <a:gd name="T18" fmla="*/ 15 w 46"/>
                  <a:gd name="T19" fmla="*/ 90 h 281"/>
                  <a:gd name="T20" fmla="*/ 15 w 46"/>
                  <a:gd name="T21" fmla="*/ 90 h 281"/>
                  <a:gd name="T22" fmla="*/ 15 w 46"/>
                  <a:gd name="T23" fmla="*/ 89 h 281"/>
                  <a:gd name="T24" fmla="*/ 46 w 46"/>
                  <a:gd name="T25" fmla="*/ 56 h 281"/>
                  <a:gd name="T26" fmla="*/ 21 w 46"/>
                  <a:gd name="T27" fmla="*/ 59 h 281"/>
                  <a:gd name="T28" fmla="*/ 27 w 46"/>
                  <a:gd name="T29" fmla="*/ 47 h 281"/>
                  <a:gd name="T30" fmla="*/ 27 w 46"/>
                  <a:gd name="T31" fmla="*/ 47 h 281"/>
                  <a:gd name="T32" fmla="*/ 27 w 46"/>
                  <a:gd name="T33" fmla="*/ 47 h 281"/>
                  <a:gd name="T34" fmla="*/ 14 w 46"/>
                  <a:gd name="T35" fmla="*/ 55 h 281"/>
                  <a:gd name="T36" fmla="*/ 8 w 46"/>
                  <a:gd name="T37" fmla="*/ 0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281">
                    <a:moveTo>
                      <a:pt x="8" y="0"/>
                    </a:moveTo>
                    <a:cubicBezTo>
                      <a:pt x="0" y="14"/>
                      <a:pt x="0" y="14"/>
                      <a:pt x="0" y="14"/>
                    </a:cubicBezTo>
                    <a:cubicBezTo>
                      <a:pt x="0" y="281"/>
                      <a:pt x="0" y="281"/>
                      <a:pt x="0" y="281"/>
                    </a:cubicBezTo>
                    <a:cubicBezTo>
                      <a:pt x="23" y="281"/>
                      <a:pt x="23" y="281"/>
                      <a:pt x="23" y="281"/>
                    </a:cubicBezTo>
                    <a:cubicBezTo>
                      <a:pt x="20" y="213"/>
                      <a:pt x="20" y="213"/>
                      <a:pt x="20" y="213"/>
                    </a:cubicBezTo>
                    <a:cubicBezTo>
                      <a:pt x="20" y="213"/>
                      <a:pt x="20" y="213"/>
                      <a:pt x="20" y="213"/>
                    </a:cubicBezTo>
                    <a:cubicBezTo>
                      <a:pt x="17" y="140"/>
                      <a:pt x="17" y="140"/>
                      <a:pt x="17" y="140"/>
                    </a:cubicBezTo>
                    <a:cubicBezTo>
                      <a:pt x="12" y="112"/>
                      <a:pt x="12" y="112"/>
                      <a:pt x="12" y="112"/>
                    </a:cubicBezTo>
                    <a:cubicBezTo>
                      <a:pt x="12" y="112"/>
                      <a:pt x="14" y="112"/>
                      <a:pt x="16" y="111"/>
                    </a:cubicBezTo>
                    <a:cubicBezTo>
                      <a:pt x="15" y="90"/>
                      <a:pt x="15" y="90"/>
                      <a:pt x="15" y="90"/>
                    </a:cubicBezTo>
                    <a:cubicBezTo>
                      <a:pt x="15" y="90"/>
                      <a:pt x="15" y="90"/>
                      <a:pt x="15" y="90"/>
                    </a:cubicBezTo>
                    <a:cubicBezTo>
                      <a:pt x="15" y="89"/>
                      <a:pt x="15" y="89"/>
                      <a:pt x="15" y="89"/>
                    </a:cubicBezTo>
                    <a:cubicBezTo>
                      <a:pt x="46" y="56"/>
                      <a:pt x="46" y="56"/>
                      <a:pt x="46" y="56"/>
                    </a:cubicBezTo>
                    <a:cubicBezTo>
                      <a:pt x="21" y="59"/>
                      <a:pt x="21" y="59"/>
                      <a:pt x="21" y="59"/>
                    </a:cubicBezTo>
                    <a:cubicBezTo>
                      <a:pt x="27" y="47"/>
                      <a:pt x="27" y="47"/>
                      <a:pt x="27" y="47"/>
                    </a:cubicBezTo>
                    <a:cubicBezTo>
                      <a:pt x="27" y="47"/>
                      <a:pt x="27" y="47"/>
                      <a:pt x="27" y="47"/>
                    </a:cubicBezTo>
                    <a:cubicBezTo>
                      <a:pt x="27" y="47"/>
                      <a:pt x="27" y="47"/>
                      <a:pt x="27" y="47"/>
                    </a:cubicBezTo>
                    <a:cubicBezTo>
                      <a:pt x="14" y="55"/>
                      <a:pt x="14" y="55"/>
                      <a:pt x="14" y="55"/>
                    </a:cubicBezTo>
                    <a:cubicBezTo>
                      <a:pt x="8" y="0"/>
                      <a:pt x="8" y="0"/>
                      <a:pt x="8"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4" name="Freeform 459"/>
              <p:cNvSpPr>
                <a:spLocks/>
              </p:cNvSpPr>
              <p:nvPr/>
            </p:nvSpPr>
            <p:spPr bwMode="auto">
              <a:xfrm>
                <a:off x="4536" y="3477"/>
                <a:ext cx="66" cy="70"/>
              </a:xfrm>
              <a:custGeom>
                <a:avLst/>
                <a:gdLst>
                  <a:gd name="T0" fmla="*/ 31 w 37"/>
                  <a:gd name="T1" fmla="*/ 0 h 37"/>
                  <a:gd name="T2" fmla="*/ 4 w 37"/>
                  <a:gd name="T3" fmla="*/ 7 h 37"/>
                  <a:gd name="T4" fmla="*/ 4 w 37"/>
                  <a:gd name="T5" fmla="*/ 7 h 37"/>
                  <a:gd name="T6" fmla="*/ 4 w 37"/>
                  <a:gd name="T7" fmla="*/ 7 h 37"/>
                  <a:gd name="T8" fmla="*/ 0 w 37"/>
                  <a:gd name="T9" fmla="*/ 8 h 37"/>
                  <a:gd name="T10" fmla="*/ 5 w 37"/>
                  <a:gd name="T11" fmla="*/ 36 h 37"/>
                  <a:gd name="T12" fmla="*/ 5 w 37"/>
                  <a:gd name="T13" fmla="*/ 36 h 37"/>
                  <a:gd name="T14" fmla="*/ 5 w 37"/>
                  <a:gd name="T15" fmla="*/ 36 h 37"/>
                  <a:gd name="T16" fmla="*/ 6 w 37"/>
                  <a:gd name="T17" fmla="*/ 37 h 37"/>
                  <a:gd name="T18" fmla="*/ 37 w 37"/>
                  <a:gd name="T19" fmla="*/ 14 h 37"/>
                  <a:gd name="T20" fmla="*/ 21 w 37"/>
                  <a:gd name="T21" fmla="*/ 12 h 37"/>
                  <a:gd name="T22" fmla="*/ 31 w 37"/>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7">
                    <a:moveTo>
                      <a:pt x="31" y="0"/>
                    </a:moveTo>
                    <a:cubicBezTo>
                      <a:pt x="20" y="3"/>
                      <a:pt x="10" y="6"/>
                      <a:pt x="4" y="7"/>
                    </a:cubicBezTo>
                    <a:cubicBezTo>
                      <a:pt x="4" y="7"/>
                      <a:pt x="4" y="7"/>
                      <a:pt x="4" y="7"/>
                    </a:cubicBezTo>
                    <a:cubicBezTo>
                      <a:pt x="4" y="7"/>
                      <a:pt x="4" y="7"/>
                      <a:pt x="4" y="7"/>
                    </a:cubicBezTo>
                    <a:cubicBezTo>
                      <a:pt x="2" y="8"/>
                      <a:pt x="0" y="8"/>
                      <a:pt x="0" y="8"/>
                    </a:cubicBezTo>
                    <a:cubicBezTo>
                      <a:pt x="5" y="36"/>
                      <a:pt x="5" y="36"/>
                      <a:pt x="5" y="36"/>
                    </a:cubicBezTo>
                    <a:cubicBezTo>
                      <a:pt x="5" y="36"/>
                      <a:pt x="5" y="36"/>
                      <a:pt x="5" y="36"/>
                    </a:cubicBezTo>
                    <a:cubicBezTo>
                      <a:pt x="5" y="36"/>
                      <a:pt x="5" y="36"/>
                      <a:pt x="5" y="36"/>
                    </a:cubicBezTo>
                    <a:cubicBezTo>
                      <a:pt x="6" y="37"/>
                      <a:pt x="6" y="37"/>
                      <a:pt x="6" y="37"/>
                    </a:cubicBezTo>
                    <a:cubicBezTo>
                      <a:pt x="37" y="14"/>
                      <a:pt x="37" y="14"/>
                      <a:pt x="37" y="14"/>
                    </a:cubicBezTo>
                    <a:cubicBezTo>
                      <a:pt x="21" y="12"/>
                      <a:pt x="21" y="12"/>
                      <a:pt x="21" y="12"/>
                    </a:cubicBezTo>
                    <a:cubicBezTo>
                      <a:pt x="31" y="0"/>
                      <a:pt x="31" y="0"/>
                      <a:pt x="3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5" name="Freeform 460"/>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6" name="Freeform 461"/>
              <p:cNvSpPr>
                <a:spLocks/>
              </p:cNvSpPr>
              <p:nvPr/>
            </p:nvSpPr>
            <p:spPr bwMode="auto">
              <a:xfrm>
                <a:off x="4552" y="3181"/>
                <a:ext cx="259" cy="212"/>
              </a:xfrm>
              <a:custGeom>
                <a:avLst/>
                <a:gdLst>
                  <a:gd name="T0" fmla="*/ 259 w 259"/>
                  <a:gd name="T1" fmla="*/ 0 h 212"/>
                  <a:gd name="T2" fmla="*/ 208 w 259"/>
                  <a:gd name="T3" fmla="*/ 5 h 212"/>
                  <a:gd name="T4" fmla="*/ 112 w 259"/>
                  <a:gd name="T5" fmla="*/ 17 h 212"/>
                  <a:gd name="T6" fmla="*/ 105 w 259"/>
                  <a:gd name="T7" fmla="*/ 67 h 212"/>
                  <a:gd name="T8" fmla="*/ 105 w 259"/>
                  <a:gd name="T9" fmla="*/ 71 h 212"/>
                  <a:gd name="T10" fmla="*/ 84 w 259"/>
                  <a:gd name="T11" fmla="*/ 41 h 212"/>
                  <a:gd name="T12" fmla="*/ 75 w 259"/>
                  <a:gd name="T13" fmla="*/ 110 h 212"/>
                  <a:gd name="T14" fmla="*/ 57 w 259"/>
                  <a:gd name="T15" fmla="*/ 86 h 212"/>
                  <a:gd name="T16" fmla="*/ 11 w 259"/>
                  <a:gd name="T17" fmla="*/ 189 h 212"/>
                  <a:gd name="T18" fmla="*/ 0 w 259"/>
                  <a:gd name="T19" fmla="*/ 212 h 212"/>
                  <a:gd name="T20" fmla="*/ 259 w 259"/>
                  <a:gd name="T21"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59" h="212">
                    <a:moveTo>
                      <a:pt x="259" y="0"/>
                    </a:moveTo>
                    <a:lnTo>
                      <a:pt x="208" y="5"/>
                    </a:lnTo>
                    <a:lnTo>
                      <a:pt x="112" y="17"/>
                    </a:lnTo>
                    <a:lnTo>
                      <a:pt x="105" y="67"/>
                    </a:lnTo>
                    <a:lnTo>
                      <a:pt x="105" y="71"/>
                    </a:lnTo>
                    <a:lnTo>
                      <a:pt x="84" y="41"/>
                    </a:lnTo>
                    <a:lnTo>
                      <a:pt x="75" y="110"/>
                    </a:lnTo>
                    <a:lnTo>
                      <a:pt x="57" y="86"/>
                    </a:lnTo>
                    <a:lnTo>
                      <a:pt x="11" y="189"/>
                    </a:lnTo>
                    <a:lnTo>
                      <a:pt x="0" y="212"/>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7" name="Freeform 462"/>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8" name="Freeform 463"/>
              <p:cNvSpPr>
                <a:spLocks/>
              </p:cNvSpPr>
              <p:nvPr/>
            </p:nvSpPr>
            <p:spPr bwMode="auto">
              <a:xfrm>
                <a:off x="4552" y="3181"/>
                <a:ext cx="259" cy="212"/>
              </a:xfrm>
              <a:custGeom>
                <a:avLst/>
                <a:gdLst>
                  <a:gd name="T0" fmla="*/ 259 w 259"/>
                  <a:gd name="T1" fmla="*/ 0 h 212"/>
                  <a:gd name="T2" fmla="*/ 0 w 259"/>
                  <a:gd name="T3" fmla="*/ 212 h 212"/>
                  <a:gd name="T4" fmla="*/ 45 w 259"/>
                  <a:gd name="T5" fmla="*/ 206 h 212"/>
                  <a:gd name="T6" fmla="*/ 45 w 259"/>
                  <a:gd name="T7" fmla="*/ 206 h 212"/>
                  <a:gd name="T8" fmla="*/ 135 w 259"/>
                  <a:gd name="T9" fmla="*/ 193 h 212"/>
                  <a:gd name="T10" fmla="*/ 119 w 259"/>
                  <a:gd name="T11" fmla="*/ 170 h 212"/>
                  <a:gd name="T12" fmla="*/ 183 w 259"/>
                  <a:gd name="T13" fmla="*/ 178 h 212"/>
                  <a:gd name="T14" fmla="*/ 162 w 259"/>
                  <a:gd name="T15" fmla="*/ 148 h 212"/>
                  <a:gd name="T16" fmla="*/ 213 w 259"/>
                  <a:gd name="T17" fmla="*/ 155 h 212"/>
                  <a:gd name="T18" fmla="*/ 259 w 259"/>
                  <a:gd name="T19" fmla="*/ 0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9" h="212">
                    <a:moveTo>
                      <a:pt x="259" y="0"/>
                    </a:moveTo>
                    <a:lnTo>
                      <a:pt x="0" y="212"/>
                    </a:lnTo>
                    <a:lnTo>
                      <a:pt x="45" y="206"/>
                    </a:lnTo>
                    <a:lnTo>
                      <a:pt x="45" y="206"/>
                    </a:lnTo>
                    <a:lnTo>
                      <a:pt x="135" y="193"/>
                    </a:lnTo>
                    <a:lnTo>
                      <a:pt x="119" y="170"/>
                    </a:lnTo>
                    <a:lnTo>
                      <a:pt x="183" y="178"/>
                    </a:lnTo>
                    <a:lnTo>
                      <a:pt x="162" y="148"/>
                    </a:lnTo>
                    <a:lnTo>
                      <a:pt x="213" y="155"/>
                    </a:lnTo>
                    <a:lnTo>
                      <a:pt x="25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9" name="Freeform 464"/>
              <p:cNvSpPr>
                <a:spLocks/>
              </p:cNvSpPr>
              <p:nvPr/>
            </p:nvSpPr>
            <p:spPr bwMode="auto">
              <a:xfrm>
                <a:off x="4573" y="3383"/>
                <a:ext cx="222" cy="117"/>
              </a:xfrm>
              <a:custGeom>
                <a:avLst/>
                <a:gdLst>
                  <a:gd name="T0" fmla="*/ 65 w 125"/>
                  <a:gd name="T1" fmla="*/ 0 h 62"/>
                  <a:gd name="T2" fmla="*/ 56 w 125"/>
                  <a:gd name="T3" fmla="*/ 19 h 62"/>
                  <a:gd name="T4" fmla="*/ 51 w 125"/>
                  <a:gd name="T5" fmla="*/ 6 h 62"/>
                  <a:gd name="T6" fmla="*/ 40 w 125"/>
                  <a:gd name="T7" fmla="*/ 31 h 62"/>
                  <a:gd name="T8" fmla="*/ 36 w 125"/>
                  <a:gd name="T9" fmla="*/ 20 h 62"/>
                  <a:gd name="T10" fmla="*/ 10 w 125"/>
                  <a:gd name="T11" fmla="*/ 50 h 62"/>
                  <a:gd name="T12" fmla="*/ 10 w 125"/>
                  <a:gd name="T13" fmla="*/ 50 h 62"/>
                  <a:gd name="T14" fmla="*/ 0 w 125"/>
                  <a:gd name="T15" fmla="*/ 62 h 62"/>
                  <a:gd name="T16" fmla="*/ 125 w 125"/>
                  <a:gd name="T17" fmla="*/ 9 h 62"/>
                  <a:gd name="T18" fmla="*/ 65 w 125"/>
                  <a:gd name="T1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62">
                    <a:moveTo>
                      <a:pt x="65" y="0"/>
                    </a:moveTo>
                    <a:cubicBezTo>
                      <a:pt x="56" y="19"/>
                      <a:pt x="56" y="19"/>
                      <a:pt x="56" y="19"/>
                    </a:cubicBezTo>
                    <a:cubicBezTo>
                      <a:pt x="51" y="6"/>
                      <a:pt x="51" y="6"/>
                      <a:pt x="51" y="6"/>
                    </a:cubicBezTo>
                    <a:cubicBezTo>
                      <a:pt x="40" y="31"/>
                      <a:pt x="40" y="31"/>
                      <a:pt x="40" y="31"/>
                    </a:cubicBezTo>
                    <a:cubicBezTo>
                      <a:pt x="36" y="20"/>
                      <a:pt x="36" y="20"/>
                      <a:pt x="36" y="20"/>
                    </a:cubicBezTo>
                    <a:cubicBezTo>
                      <a:pt x="10" y="50"/>
                      <a:pt x="10" y="50"/>
                      <a:pt x="10" y="50"/>
                    </a:cubicBezTo>
                    <a:cubicBezTo>
                      <a:pt x="10" y="50"/>
                      <a:pt x="10" y="50"/>
                      <a:pt x="10" y="50"/>
                    </a:cubicBezTo>
                    <a:cubicBezTo>
                      <a:pt x="0" y="62"/>
                      <a:pt x="0" y="62"/>
                      <a:pt x="0" y="62"/>
                    </a:cubicBezTo>
                    <a:cubicBezTo>
                      <a:pt x="125" y="9"/>
                      <a:pt x="125" y="9"/>
                      <a:pt x="125" y="9"/>
                    </a:cubicBezTo>
                    <a:cubicBezTo>
                      <a:pt x="65" y="0"/>
                      <a:pt x="65" y="0"/>
                      <a:pt x="65"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0" name="Freeform 465"/>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1" name="Freeform 466"/>
              <p:cNvSpPr>
                <a:spLocks/>
              </p:cNvSpPr>
              <p:nvPr/>
            </p:nvSpPr>
            <p:spPr bwMode="auto">
              <a:xfrm>
                <a:off x="4573" y="3400"/>
                <a:ext cx="222" cy="113"/>
              </a:xfrm>
              <a:custGeom>
                <a:avLst/>
                <a:gdLst>
                  <a:gd name="T0" fmla="*/ 222 w 222"/>
                  <a:gd name="T1" fmla="*/ 0 h 113"/>
                  <a:gd name="T2" fmla="*/ 0 w 222"/>
                  <a:gd name="T3" fmla="*/ 100 h 113"/>
                  <a:gd name="T4" fmla="*/ 29 w 222"/>
                  <a:gd name="T5" fmla="*/ 103 h 113"/>
                  <a:gd name="T6" fmla="*/ 100 w 222"/>
                  <a:gd name="T7" fmla="*/ 113 h 113"/>
                  <a:gd name="T8" fmla="*/ 93 w 222"/>
                  <a:gd name="T9" fmla="*/ 92 h 113"/>
                  <a:gd name="T10" fmla="*/ 137 w 222"/>
                  <a:gd name="T11" fmla="*/ 113 h 113"/>
                  <a:gd name="T12" fmla="*/ 126 w 222"/>
                  <a:gd name="T13" fmla="*/ 87 h 113"/>
                  <a:gd name="T14" fmla="*/ 162 w 222"/>
                  <a:gd name="T15" fmla="*/ 103 h 113"/>
                  <a:gd name="T16" fmla="*/ 222 w 222"/>
                  <a:gd name="T1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2" h="113">
                    <a:moveTo>
                      <a:pt x="222" y="0"/>
                    </a:moveTo>
                    <a:lnTo>
                      <a:pt x="0" y="100"/>
                    </a:lnTo>
                    <a:lnTo>
                      <a:pt x="29" y="103"/>
                    </a:lnTo>
                    <a:lnTo>
                      <a:pt x="100" y="113"/>
                    </a:lnTo>
                    <a:lnTo>
                      <a:pt x="93" y="92"/>
                    </a:lnTo>
                    <a:lnTo>
                      <a:pt x="137" y="113"/>
                    </a:lnTo>
                    <a:lnTo>
                      <a:pt x="126" y="87"/>
                    </a:lnTo>
                    <a:lnTo>
                      <a:pt x="162" y="103"/>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2" name="Freeform 467"/>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close/>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3" name="Freeform 468"/>
              <p:cNvSpPr>
                <a:spLocks/>
              </p:cNvSpPr>
              <p:nvPr/>
            </p:nvSpPr>
            <p:spPr bwMode="auto">
              <a:xfrm>
                <a:off x="4515" y="2963"/>
                <a:ext cx="92" cy="345"/>
              </a:xfrm>
              <a:custGeom>
                <a:avLst/>
                <a:gdLst>
                  <a:gd name="T0" fmla="*/ 5 w 92"/>
                  <a:gd name="T1" fmla="*/ 0 h 345"/>
                  <a:gd name="T2" fmla="*/ 5 w 92"/>
                  <a:gd name="T3" fmla="*/ 0 h 345"/>
                  <a:gd name="T4" fmla="*/ 0 w 92"/>
                  <a:gd name="T5" fmla="*/ 296 h 345"/>
                  <a:gd name="T6" fmla="*/ 0 w 92"/>
                  <a:gd name="T7" fmla="*/ 345 h 345"/>
                  <a:gd name="T8" fmla="*/ 14 w 92"/>
                  <a:gd name="T9" fmla="*/ 319 h 345"/>
                  <a:gd name="T10" fmla="*/ 14 w 92"/>
                  <a:gd name="T11" fmla="*/ 319 h 345"/>
                  <a:gd name="T12" fmla="*/ 71 w 92"/>
                  <a:gd name="T13" fmla="*/ 223 h 345"/>
                  <a:gd name="T14" fmla="*/ 43 w 92"/>
                  <a:gd name="T15" fmla="*/ 223 h 345"/>
                  <a:gd name="T16" fmla="*/ 90 w 92"/>
                  <a:gd name="T17" fmla="*/ 174 h 345"/>
                  <a:gd name="T18" fmla="*/ 55 w 92"/>
                  <a:gd name="T19" fmla="*/ 174 h 345"/>
                  <a:gd name="T20" fmla="*/ 92 w 92"/>
                  <a:gd name="T21" fmla="*/ 137 h 345"/>
                  <a:gd name="T22" fmla="*/ 5 w 92"/>
                  <a:gd name="T23" fmla="*/ 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2" h="345">
                    <a:moveTo>
                      <a:pt x="5" y="0"/>
                    </a:moveTo>
                    <a:lnTo>
                      <a:pt x="5" y="0"/>
                    </a:lnTo>
                    <a:lnTo>
                      <a:pt x="0" y="296"/>
                    </a:lnTo>
                    <a:lnTo>
                      <a:pt x="0" y="345"/>
                    </a:lnTo>
                    <a:lnTo>
                      <a:pt x="14" y="319"/>
                    </a:lnTo>
                    <a:lnTo>
                      <a:pt x="14" y="319"/>
                    </a:lnTo>
                    <a:lnTo>
                      <a:pt x="71" y="223"/>
                    </a:lnTo>
                    <a:lnTo>
                      <a:pt x="43" y="223"/>
                    </a:lnTo>
                    <a:lnTo>
                      <a:pt x="90" y="174"/>
                    </a:lnTo>
                    <a:lnTo>
                      <a:pt x="55" y="174"/>
                    </a:lnTo>
                    <a:lnTo>
                      <a:pt x="92" y="137"/>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1136" y="3079"/>
                <a:ext cx="2" cy="2"/>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6" name="Oval 471"/>
              <p:cNvSpPr>
                <a:spLocks noChangeArrowheads="1"/>
              </p:cNvSpPr>
              <p:nvPr/>
            </p:nvSpPr>
            <p:spPr bwMode="auto">
              <a:xfrm>
                <a:off x="4189" y="2466"/>
                <a:ext cx="230" cy="244"/>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1684" y="2783"/>
                <a:ext cx="310" cy="157"/>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8" name="Freeform 473"/>
              <p:cNvSpPr>
                <a:spLocks/>
              </p:cNvSpPr>
              <p:nvPr/>
            </p:nvSpPr>
            <p:spPr bwMode="auto">
              <a:xfrm>
                <a:off x="3391" y="2854"/>
                <a:ext cx="392" cy="122"/>
              </a:xfrm>
              <a:custGeom>
                <a:avLst/>
                <a:gdLst>
                  <a:gd name="T0" fmla="*/ 221 w 221"/>
                  <a:gd name="T1" fmla="*/ 65 h 65"/>
                  <a:gd name="T2" fmla="*/ 203 w 221"/>
                  <a:gd name="T3" fmla="*/ 33 h 65"/>
                  <a:gd name="T4" fmla="*/ 202 w 221"/>
                  <a:gd name="T5" fmla="*/ 33 h 65"/>
                  <a:gd name="T6" fmla="*/ 183 w 221"/>
                  <a:gd name="T7" fmla="*/ 28 h 65"/>
                  <a:gd name="T8" fmla="*/ 157 w 221"/>
                  <a:gd name="T9" fmla="*/ 39 h 65"/>
                  <a:gd name="T10" fmla="*/ 152 w 221"/>
                  <a:gd name="T11" fmla="*/ 45 h 65"/>
                  <a:gd name="T12" fmla="*/ 120 w 221"/>
                  <a:gd name="T13" fmla="*/ 24 h 65"/>
                  <a:gd name="T14" fmla="*/ 102 w 221"/>
                  <a:gd name="T15" fmla="*/ 29 h 65"/>
                  <a:gd name="T16" fmla="*/ 73 w 221"/>
                  <a:gd name="T17" fmla="*/ 0 h 65"/>
                  <a:gd name="T18" fmla="*/ 44 w 221"/>
                  <a:gd name="T19" fmla="*/ 36 h 65"/>
                  <a:gd name="T20" fmla="*/ 33 w 221"/>
                  <a:gd name="T21" fmla="*/ 34 h 65"/>
                  <a:gd name="T22" fmla="*/ 16 w 221"/>
                  <a:gd name="T23" fmla="*/ 39 h 65"/>
                  <a:gd name="T24" fmla="*/ 4 w 221"/>
                  <a:gd name="T25" fmla="*/ 51 h 65"/>
                  <a:gd name="T26" fmla="*/ 0 w 221"/>
                  <a:gd name="T27" fmla="*/ 65 h 65"/>
                  <a:gd name="T28" fmla="*/ 221 w 221"/>
                  <a:gd name="T29"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1" h="65">
                    <a:moveTo>
                      <a:pt x="221" y="65"/>
                    </a:moveTo>
                    <a:cubicBezTo>
                      <a:pt x="221" y="53"/>
                      <a:pt x="214" y="40"/>
                      <a:pt x="203" y="33"/>
                    </a:cubicBezTo>
                    <a:cubicBezTo>
                      <a:pt x="202" y="33"/>
                      <a:pt x="202" y="33"/>
                      <a:pt x="202" y="33"/>
                    </a:cubicBezTo>
                    <a:cubicBezTo>
                      <a:pt x="196" y="30"/>
                      <a:pt x="190" y="28"/>
                      <a:pt x="183" y="28"/>
                    </a:cubicBezTo>
                    <a:cubicBezTo>
                      <a:pt x="173" y="28"/>
                      <a:pt x="164" y="32"/>
                      <a:pt x="157" y="39"/>
                    </a:cubicBezTo>
                    <a:cubicBezTo>
                      <a:pt x="155" y="41"/>
                      <a:pt x="153" y="43"/>
                      <a:pt x="152" y="45"/>
                    </a:cubicBezTo>
                    <a:cubicBezTo>
                      <a:pt x="147" y="33"/>
                      <a:pt x="135" y="24"/>
                      <a:pt x="120" y="24"/>
                    </a:cubicBezTo>
                    <a:cubicBezTo>
                      <a:pt x="114" y="24"/>
                      <a:pt x="108" y="25"/>
                      <a:pt x="102" y="29"/>
                    </a:cubicBezTo>
                    <a:cubicBezTo>
                      <a:pt x="102" y="14"/>
                      <a:pt x="92" y="0"/>
                      <a:pt x="73" y="0"/>
                    </a:cubicBezTo>
                    <a:cubicBezTo>
                      <a:pt x="51" y="0"/>
                      <a:pt x="41" y="19"/>
                      <a:pt x="44" y="36"/>
                    </a:cubicBezTo>
                    <a:cubicBezTo>
                      <a:pt x="40" y="35"/>
                      <a:pt x="37" y="34"/>
                      <a:pt x="33" y="34"/>
                    </a:cubicBezTo>
                    <a:cubicBezTo>
                      <a:pt x="27" y="34"/>
                      <a:pt x="22" y="36"/>
                      <a:pt x="16" y="39"/>
                    </a:cubicBezTo>
                    <a:cubicBezTo>
                      <a:pt x="11" y="42"/>
                      <a:pt x="7" y="46"/>
                      <a:pt x="4" y="51"/>
                    </a:cubicBezTo>
                    <a:cubicBezTo>
                      <a:pt x="2" y="55"/>
                      <a:pt x="0" y="60"/>
                      <a:pt x="0" y="65"/>
                    </a:cubicBezTo>
                    <a:lnTo>
                      <a:pt x="221" y="6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1023" y="2642"/>
                <a:ext cx="564" cy="16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608" y="2556"/>
                <a:ext cx="230" cy="116"/>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1" name="Freeform 476"/>
              <p:cNvSpPr>
                <a:spLocks/>
              </p:cNvSpPr>
              <p:nvPr/>
            </p:nvSpPr>
            <p:spPr bwMode="auto">
              <a:xfrm>
                <a:off x="2788" y="2862"/>
                <a:ext cx="298" cy="123"/>
              </a:xfrm>
              <a:custGeom>
                <a:avLst/>
                <a:gdLst>
                  <a:gd name="T0" fmla="*/ 168 w 168"/>
                  <a:gd name="T1" fmla="*/ 66 h 66"/>
                  <a:gd name="T2" fmla="*/ 140 w 168"/>
                  <a:gd name="T3" fmla="*/ 41 h 66"/>
                  <a:gd name="T4" fmla="*/ 132 w 168"/>
                  <a:gd name="T5" fmla="*/ 41 h 66"/>
                  <a:gd name="T6" fmla="*/ 109 w 168"/>
                  <a:gd name="T7" fmla="*/ 16 h 66"/>
                  <a:gd name="T8" fmla="*/ 95 w 168"/>
                  <a:gd name="T9" fmla="*/ 18 h 66"/>
                  <a:gd name="T10" fmla="*/ 71 w 168"/>
                  <a:gd name="T11" fmla="*/ 0 h 66"/>
                  <a:gd name="T12" fmla="*/ 61 w 168"/>
                  <a:gd name="T13" fmla="*/ 1 h 66"/>
                  <a:gd name="T14" fmla="*/ 40 w 168"/>
                  <a:gd name="T15" fmla="*/ 14 h 66"/>
                  <a:gd name="T16" fmla="*/ 35 w 168"/>
                  <a:gd name="T17" fmla="*/ 37 h 66"/>
                  <a:gd name="T18" fmla="*/ 33 w 168"/>
                  <a:gd name="T19" fmla="*/ 37 h 66"/>
                  <a:gd name="T20" fmla="*/ 11 w 168"/>
                  <a:gd name="T21" fmla="*/ 44 h 66"/>
                  <a:gd name="T22" fmla="*/ 0 w 168"/>
                  <a:gd name="T23" fmla="*/ 64 h 66"/>
                  <a:gd name="T24" fmla="*/ 0 w 168"/>
                  <a:gd name="T25" fmla="*/ 66 h 66"/>
                  <a:gd name="T26" fmla="*/ 168 w 168"/>
                  <a:gd name="T27" fmla="*/ 66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66">
                    <a:moveTo>
                      <a:pt x="168" y="66"/>
                    </a:moveTo>
                    <a:cubicBezTo>
                      <a:pt x="166" y="53"/>
                      <a:pt x="154" y="42"/>
                      <a:pt x="140" y="41"/>
                    </a:cubicBezTo>
                    <a:cubicBezTo>
                      <a:pt x="137" y="40"/>
                      <a:pt x="135" y="40"/>
                      <a:pt x="132" y="41"/>
                    </a:cubicBezTo>
                    <a:cubicBezTo>
                      <a:pt x="132" y="29"/>
                      <a:pt x="124" y="17"/>
                      <a:pt x="109" y="16"/>
                    </a:cubicBezTo>
                    <a:cubicBezTo>
                      <a:pt x="104" y="16"/>
                      <a:pt x="99" y="16"/>
                      <a:pt x="95" y="18"/>
                    </a:cubicBezTo>
                    <a:cubicBezTo>
                      <a:pt x="91" y="9"/>
                      <a:pt x="82" y="1"/>
                      <a:pt x="71" y="0"/>
                    </a:cubicBezTo>
                    <a:cubicBezTo>
                      <a:pt x="68" y="0"/>
                      <a:pt x="65" y="1"/>
                      <a:pt x="61" y="1"/>
                    </a:cubicBezTo>
                    <a:cubicBezTo>
                      <a:pt x="53" y="1"/>
                      <a:pt x="45" y="7"/>
                      <a:pt x="40" y="14"/>
                    </a:cubicBezTo>
                    <a:cubicBezTo>
                      <a:pt x="35" y="20"/>
                      <a:pt x="34" y="29"/>
                      <a:pt x="35" y="37"/>
                    </a:cubicBezTo>
                    <a:cubicBezTo>
                      <a:pt x="34" y="37"/>
                      <a:pt x="33" y="37"/>
                      <a:pt x="33" y="37"/>
                    </a:cubicBezTo>
                    <a:cubicBezTo>
                      <a:pt x="25" y="37"/>
                      <a:pt x="17" y="39"/>
                      <a:pt x="11" y="44"/>
                    </a:cubicBezTo>
                    <a:cubicBezTo>
                      <a:pt x="5" y="49"/>
                      <a:pt x="1" y="56"/>
                      <a:pt x="0" y="64"/>
                    </a:cubicBezTo>
                    <a:cubicBezTo>
                      <a:pt x="0" y="65"/>
                      <a:pt x="0" y="65"/>
                      <a:pt x="0" y="66"/>
                    </a:cubicBezTo>
                    <a:lnTo>
                      <a:pt x="168" y="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2191" y="3008"/>
                <a:ext cx="380" cy="16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3" name="Freeform 478"/>
              <p:cNvSpPr>
                <a:spLocks/>
              </p:cNvSpPr>
              <p:nvPr/>
            </p:nvSpPr>
            <p:spPr bwMode="auto">
              <a:xfrm>
                <a:off x="4336" y="2591"/>
                <a:ext cx="310" cy="132"/>
              </a:xfrm>
              <a:custGeom>
                <a:avLst/>
                <a:gdLst>
                  <a:gd name="T0" fmla="*/ 172 w 175"/>
                  <a:gd name="T1" fmla="*/ 70 h 70"/>
                  <a:gd name="T2" fmla="*/ 136 w 175"/>
                  <a:gd name="T3" fmla="*/ 26 h 70"/>
                  <a:gd name="T4" fmla="*/ 119 w 175"/>
                  <a:gd name="T5" fmla="*/ 30 h 70"/>
                  <a:gd name="T6" fmla="*/ 81 w 175"/>
                  <a:gd name="T7" fmla="*/ 0 h 70"/>
                  <a:gd name="T8" fmla="*/ 46 w 175"/>
                  <a:gd name="T9" fmla="*/ 40 h 70"/>
                  <a:gd name="T10" fmla="*/ 34 w 175"/>
                  <a:gd name="T11" fmla="*/ 38 h 70"/>
                  <a:gd name="T12" fmla="*/ 0 w 175"/>
                  <a:gd name="T13" fmla="*/ 70 h 70"/>
                  <a:gd name="T14" fmla="*/ 172 w 175"/>
                  <a:gd name="T15" fmla="*/ 70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5" h="70">
                    <a:moveTo>
                      <a:pt x="172" y="70"/>
                    </a:moveTo>
                    <a:cubicBezTo>
                      <a:pt x="175" y="49"/>
                      <a:pt x="163" y="26"/>
                      <a:pt x="136" y="26"/>
                    </a:cubicBezTo>
                    <a:cubicBezTo>
                      <a:pt x="132" y="26"/>
                      <a:pt x="124" y="27"/>
                      <a:pt x="119" y="30"/>
                    </a:cubicBezTo>
                    <a:cubicBezTo>
                      <a:pt x="116" y="14"/>
                      <a:pt x="103" y="0"/>
                      <a:pt x="81" y="0"/>
                    </a:cubicBezTo>
                    <a:cubicBezTo>
                      <a:pt x="60" y="0"/>
                      <a:pt x="45" y="21"/>
                      <a:pt x="46" y="40"/>
                    </a:cubicBezTo>
                    <a:cubicBezTo>
                      <a:pt x="42" y="39"/>
                      <a:pt x="38" y="38"/>
                      <a:pt x="34" y="38"/>
                    </a:cubicBezTo>
                    <a:cubicBezTo>
                      <a:pt x="16" y="38"/>
                      <a:pt x="1" y="52"/>
                      <a:pt x="0" y="70"/>
                    </a:cubicBezTo>
                    <a:lnTo>
                      <a:pt x="172" y="7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4" name="Freeform 479"/>
              <p:cNvSpPr>
                <a:spLocks/>
              </p:cNvSpPr>
              <p:nvPr/>
            </p:nvSpPr>
            <p:spPr bwMode="auto">
              <a:xfrm>
                <a:off x="4017" y="2535"/>
                <a:ext cx="221" cy="131"/>
              </a:xfrm>
              <a:custGeom>
                <a:avLst/>
                <a:gdLst>
                  <a:gd name="T0" fmla="*/ 0 w 125"/>
                  <a:gd name="T1" fmla="*/ 70 h 70"/>
                  <a:gd name="T2" fmla="*/ 125 w 125"/>
                  <a:gd name="T3" fmla="*/ 70 h 70"/>
                  <a:gd name="T4" fmla="*/ 124 w 125"/>
                  <a:gd name="T5" fmla="*/ 63 h 70"/>
                  <a:gd name="T6" fmla="*/ 117 w 125"/>
                  <a:gd name="T7" fmla="*/ 52 h 70"/>
                  <a:gd name="T8" fmla="*/ 103 w 125"/>
                  <a:gd name="T9" fmla="*/ 45 h 70"/>
                  <a:gd name="T10" fmla="*/ 80 w 125"/>
                  <a:gd name="T11" fmla="*/ 23 h 70"/>
                  <a:gd name="T12" fmla="*/ 76 w 125"/>
                  <a:gd name="T13" fmla="*/ 24 h 70"/>
                  <a:gd name="T14" fmla="*/ 73 w 125"/>
                  <a:gd name="T15" fmla="*/ 18 h 70"/>
                  <a:gd name="T16" fmla="*/ 31 w 125"/>
                  <a:gd name="T17" fmla="*/ 8 h 70"/>
                  <a:gd name="T18" fmla="*/ 16 w 125"/>
                  <a:gd name="T19" fmla="*/ 50 h 70"/>
                  <a:gd name="T20" fmla="*/ 16 w 125"/>
                  <a:gd name="T21" fmla="*/ 51 h 70"/>
                  <a:gd name="T22" fmla="*/ 0 w 125"/>
                  <a:gd name="T23"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5" h="70">
                    <a:moveTo>
                      <a:pt x="0" y="70"/>
                    </a:moveTo>
                    <a:cubicBezTo>
                      <a:pt x="125" y="70"/>
                      <a:pt x="125" y="70"/>
                      <a:pt x="125" y="70"/>
                    </a:cubicBezTo>
                    <a:cubicBezTo>
                      <a:pt x="125" y="67"/>
                      <a:pt x="124" y="65"/>
                      <a:pt x="124" y="63"/>
                    </a:cubicBezTo>
                    <a:cubicBezTo>
                      <a:pt x="123" y="58"/>
                      <a:pt x="120" y="55"/>
                      <a:pt x="117" y="52"/>
                    </a:cubicBezTo>
                    <a:cubicBezTo>
                      <a:pt x="114" y="48"/>
                      <a:pt x="108" y="45"/>
                      <a:pt x="103" y="45"/>
                    </a:cubicBezTo>
                    <a:cubicBezTo>
                      <a:pt x="102" y="34"/>
                      <a:pt x="94" y="23"/>
                      <a:pt x="80" y="23"/>
                    </a:cubicBezTo>
                    <a:cubicBezTo>
                      <a:pt x="79" y="23"/>
                      <a:pt x="77" y="23"/>
                      <a:pt x="76" y="24"/>
                    </a:cubicBezTo>
                    <a:cubicBezTo>
                      <a:pt x="75" y="22"/>
                      <a:pt x="74" y="20"/>
                      <a:pt x="73" y="18"/>
                    </a:cubicBezTo>
                    <a:cubicBezTo>
                      <a:pt x="63" y="5"/>
                      <a:pt x="46" y="0"/>
                      <a:pt x="31" y="8"/>
                    </a:cubicBezTo>
                    <a:cubicBezTo>
                      <a:pt x="17" y="16"/>
                      <a:pt x="12" y="35"/>
                      <a:pt x="16" y="50"/>
                    </a:cubicBezTo>
                    <a:cubicBezTo>
                      <a:pt x="16" y="50"/>
                      <a:pt x="16" y="50"/>
                      <a:pt x="16" y="51"/>
                    </a:cubicBezTo>
                    <a:cubicBezTo>
                      <a:pt x="6" y="53"/>
                      <a:pt x="1" y="61"/>
                      <a:pt x="0" y="7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9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2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158"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197"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262"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289"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319" y="3751"/>
                <a:ext cx="28" cy="98"/>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239" y="3760"/>
                <a:ext cx="22" cy="87"/>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37" y="3747"/>
                <a:ext cx="32" cy="90"/>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03" y="3776"/>
                <a:ext cx="9" cy="6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29" y="3770"/>
                <a:ext cx="25" cy="75"/>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80" y="3776"/>
                <a:ext cx="21" cy="8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7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140"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362" y="3740"/>
                <a:ext cx="26"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399" y="3766"/>
                <a:ext cx="14" cy="58"/>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177" y="3757"/>
                <a:ext cx="14" cy="60"/>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409"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452"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466" y="3764"/>
                <a:ext cx="16" cy="77"/>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482"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448" y="3744"/>
                <a:ext cx="15"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507"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54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610" y="3738"/>
                <a:ext cx="23" cy="99"/>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638"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674"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711" y="3730"/>
                <a:ext cx="33" cy="92"/>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776"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805" y="3753"/>
                <a:ext cx="25" cy="77"/>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835"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75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587"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54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656"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876" y="3740"/>
                <a:ext cx="26"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913"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924"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968"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980"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99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963"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1023"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1064"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1124"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1154"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1188" y="3753"/>
                <a:ext cx="14" cy="83"/>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1227" y="3730"/>
                <a:ext cx="33" cy="92"/>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1292"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1319" y="3753"/>
                <a:ext cx="25" cy="77"/>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1351" y="3751"/>
                <a:ext cx="26" cy="98"/>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1269"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1101"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1056"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1172" y="3768"/>
                <a:ext cx="17" cy="60"/>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1391"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1429"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1439" y="3760"/>
                <a:ext cx="34" cy="96"/>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148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1496"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1512"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1478" y="3744"/>
                <a:ext cx="15"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153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157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1640" y="3738"/>
                <a:ext cx="24"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1668"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1703" y="3753"/>
                <a:ext cx="15"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1742" y="3730"/>
                <a:ext cx="32" cy="92"/>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1808"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183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1865"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1785"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1617"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157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1686" y="3768"/>
                <a:ext cx="19" cy="60"/>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1907" y="3740"/>
                <a:ext cx="27" cy="94"/>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1945" y="3766"/>
                <a:ext cx="14" cy="58"/>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1955" y="3760"/>
                <a:ext cx="34" cy="96"/>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1998" y="3806"/>
                <a:ext cx="12" cy="52"/>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2010" y="3764"/>
                <a:ext cx="18" cy="77"/>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2028"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1992" y="3744"/>
                <a:ext cx="15"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2053"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2095" y="3791"/>
                <a:ext cx="14" cy="58"/>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2156" y="3738"/>
                <a:ext cx="23" cy="99"/>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2184" y="3738"/>
                <a:ext cx="30" cy="8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2219"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2257" y="3730"/>
                <a:ext cx="33" cy="92"/>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2322" y="3760"/>
                <a:ext cx="11" cy="6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2349"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2381" y="3751"/>
                <a:ext cx="26"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2299"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2132" y="3764"/>
                <a:ext cx="22" cy="53"/>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208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220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0" name="Freeform 575"/>
              <p:cNvSpPr>
                <a:spLocks/>
              </p:cNvSpPr>
              <p:nvPr/>
            </p:nvSpPr>
            <p:spPr bwMode="auto">
              <a:xfrm>
                <a:off x="2421" y="3740"/>
                <a:ext cx="27" cy="94"/>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1" name="Freeform 576"/>
              <p:cNvSpPr>
                <a:spLocks/>
              </p:cNvSpPr>
              <p:nvPr/>
            </p:nvSpPr>
            <p:spPr bwMode="auto">
              <a:xfrm>
                <a:off x="2459" y="3766"/>
                <a:ext cx="14"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2" name="Freeform 577"/>
              <p:cNvSpPr>
                <a:spLocks/>
              </p:cNvSpPr>
              <p:nvPr/>
            </p:nvSpPr>
            <p:spPr bwMode="auto">
              <a:xfrm>
                <a:off x="2469"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3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3" name="Freeform 578"/>
              <p:cNvSpPr>
                <a:spLocks/>
              </p:cNvSpPr>
              <p:nvPr/>
            </p:nvSpPr>
            <p:spPr bwMode="auto">
              <a:xfrm>
                <a:off x="2514" y="3806"/>
                <a:ext cx="10"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4" name="Freeform 579"/>
              <p:cNvSpPr>
                <a:spLocks/>
              </p:cNvSpPr>
              <p:nvPr/>
            </p:nvSpPr>
            <p:spPr bwMode="auto">
              <a:xfrm>
                <a:off x="2526"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5" name="Freeform 580"/>
              <p:cNvSpPr>
                <a:spLocks/>
              </p:cNvSpPr>
              <p:nvPr/>
            </p:nvSpPr>
            <p:spPr bwMode="auto">
              <a:xfrm>
                <a:off x="254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4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6" name="Freeform 581"/>
              <p:cNvSpPr>
                <a:spLocks/>
              </p:cNvSpPr>
              <p:nvPr/>
            </p:nvSpPr>
            <p:spPr bwMode="auto">
              <a:xfrm>
                <a:off x="2508"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7" name="Freeform 582"/>
              <p:cNvSpPr>
                <a:spLocks/>
              </p:cNvSpPr>
              <p:nvPr/>
            </p:nvSpPr>
            <p:spPr bwMode="auto">
              <a:xfrm>
                <a:off x="2569" y="3759"/>
                <a:ext cx="26"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8" name="Freeform 583"/>
              <p:cNvSpPr>
                <a:spLocks/>
              </p:cNvSpPr>
              <p:nvPr/>
            </p:nvSpPr>
            <p:spPr bwMode="auto">
              <a:xfrm>
                <a:off x="2609" y="3791"/>
                <a:ext cx="15"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9" name="Freeform 584"/>
              <p:cNvSpPr>
                <a:spLocks/>
              </p:cNvSpPr>
              <p:nvPr/>
            </p:nvSpPr>
            <p:spPr bwMode="auto">
              <a:xfrm>
                <a:off x="267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0" name="Freeform 585"/>
              <p:cNvSpPr>
                <a:spLocks/>
              </p:cNvSpPr>
              <p:nvPr/>
            </p:nvSpPr>
            <p:spPr bwMode="auto">
              <a:xfrm>
                <a:off x="270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1" name="Freeform 586"/>
              <p:cNvSpPr>
                <a:spLocks/>
              </p:cNvSpPr>
              <p:nvPr/>
            </p:nvSpPr>
            <p:spPr bwMode="auto">
              <a:xfrm>
                <a:off x="2733" y="3753"/>
                <a:ext cx="15" cy="83"/>
              </a:xfrm>
              <a:custGeom>
                <a:avLst/>
                <a:gdLst>
                  <a:gd name="T0" fmla="*/ 7 w 8"/>
                  <a:gd name="T1" fmla="*/ 3 h 44"/>
                  <a:gd name="T2" fmla="*/ 3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6" y="0"/>
                      <a:pt x="3" y="0"/>
                      <a:pt x="3"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2" name="Freeform 587"/>
              <p:cNvSpPr>
                <a:spLocks/>
              </p:cNvSpPr>
              <p:nvPr/>
            </p:nvSpPr>
            <p:spPr bwMode="auto">
              <a:xfrm>
                <a:off x="2772" y="3730"/>
                <a:ext cx="34" cy="92"/>
              </a:xfrm>
              <a:custGeom>
                <a:avLst/>
                <a:gdLst>
                  <a:gd name="T0" fmla="*/ 18 w 19"/>
                  <a:gd name="T1" fmla="*/ 45 h 49"/>
                  <a:gd name="T2" fmla="*/ 15 w 19"/>
                  <a:gd name="T3" fmla="*/ 18 h 49"/>
                  <a:gd name="T4" fmla="*/ 7 w 19"/>
                  <a:gd name="T5" fmla="*/ 16 h 49"/>
                  <a:gd name="T6" fmla="*/ 7 w 19"/>
                  <a:gd name="T7" fmla="*/ 16 h 49"/>
                  <a:gd name="T8" fmla="*/ 8 w 19"/>
                  <a:gd name="T9" fmla="*/ 16 h 49"/>
                  <a:gd name="T10" fmla="*/ 9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8 w 19"/>
                  <a:gd name="T23" fmla="*/ 43 h 49"/>
                  <a:gd name="T24" fmla="*/ 8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3" y="27"/>
                      <a:pt x="15" y="18"/>
                    </a:cubicBezTo>
                    <a:cubicBezTo>
                      <a:pt x="16" y="13"/>
                      <a:pt x="7" y="12"/>
                      <a:pt x="7" y="16"/>
                    </a:cubicBezTo>
                    <a:cubicBezTo>
                      <a:pt x="7" y="16"/>
                      <a:pt x="7" y="16"/>
                      <a:pt x="7" y="16"/>
                    </a:cubicBezTo>
                    <a:cubicBezTo>
                      <a:pt x="8" y="16"/>
                      <a:pt x="8" y="16"/>
                      <a:pt x="8" y="16"/>
                    </a:cubicBezTo>
                    <a:cubicBezTo>
                      <a:pt x="8" y="12"/>
                      <a:pt x="9" y="8"/>
                      <a:pt x="9" y="4"/>
                    </a:cubicBezTo>
                    <a:cubicBezTo>
                      <a:pt x="10" y="1"/>
                      <a:pt x="4" y="0"/>
                      <a:pt x="4" y="4"/>
                    </a:cubicBezTo>
                    <a:cubicBezTo>
                      <a:pt x="2" y="12"/>
                      <a:pt x="1"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3" name="Freeform 588"/>
              <p:cNvSpPr>
                <a:spLocks/>
              </p:cNvSpPr>
              <p:nvPr/>
            </p:nvSpPr>
            <p:spPr bwMode="auto">
              <a:xfrm>
                <a:off x="283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4" name="Freeform 589"/>
              <p:cNvSpPr>
                <a:spLocks/>
              </p:cNvSpPr>
              <p:nvPr/>
            </p:nvSpPr>
            <p:spPr bwMode="auto">
              <a:xfrm>
                <a:off x="2865" y="3753"/>
                <a:ext cx="24"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4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2" y="19"/>
                      <a:pt x="14" y="10"/>
                    </a:cubicBezTo>
                    <a:cubicBezTo>
                      <a:pt x="14" y="6"/>
                      <a:pt x="10"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5" name="Freeform 590"/>
              <p:cNvSpPr>
                <a:spLocks/>
              </p:cNvSpPr>
              <p:nvPr/>
            </p:nvSpPr>
            <p:spPr bwMode="auto">
              <a:xfrm>
                <a:off x="2897" y="3751"/>
                <a:ext cx="26" cy="98"/>
              </a:xfrm>
              <a:custGeom>
                <a:avLst/>
                <a:gdLst>
                  <a:gd name="T0" fmla="*/ 7 w 15"/>
                  <a:gd name="T1" fmla="*/ 5 h 52"/>
                  <a:gd name="T2" fmla="*/ 5 w 15"/>
                  <a:gd name="T3" fmla="*/ 12 h 52"/>
                  <a:gd name="T4" fmla="*/ 2 w 15"/>
                  <a:gd name="T5" fmla="*/ 14 h 52"/>
                  <a:gd name="T6" fmla="*/ 1 w 15"/>
                  <a:gd name="T7" fmla="*/ 23 h 52"/>
                  <a:gd name="T8" fmla="*/ 3 w 15"/>
                  <a:gd name="T9" fmla="*/ 25 h 52"/>
                  <a:gd name="T10" fmla="*/ 3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5" y="12"/>
                    </a:cubicBezTo>
                    <a:cubicBezTo>
                      <a:pt x="4" y="11"/>
                      <a:pt x="2" y="12"/>
                      <a:pt x="2" y="14"/>
                    </a:cubicBezTo>
                    <a:cubicBezTo>
                      <a:pt x="2" y="17"/>
                      <a:pt x="2" y="21"/>
                      <a:pt x="1" y="23"/>
                    </a:cubicBezTo>
                    <a:cubicBezTo>
                      <a:pt x="0" y="25"/>
                      <a:pt x="2" y="26"/>
                      <a:pt x="3" y="25"/>
                    </a:cubicBezTo>
                    <a:cubicBezTo>
                      <a:pt x="2" y="33"/>
                      <a:pt x="2" y="41"/>
                      <a:pt x="3"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6" name="Freeform 591"/>
              <p:cNvSpPr>
                <a:spLocks/>
              </p:cNvSpPr>
              <p:nvPr/>
            </p:nvSpPr>
            <p:spPr bwMode="auto">
              <a:xfrm>
                <a:off x="2815"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7" name="Freeform 592"/>
              <p:cNvSpPr>
                <a:spLocks/>
              </p:cNvSpPr>
              <p:nvPr/>
            </p:nvSpPr>
            <p:spPr bwMode="auto">
              <a:xfrm>
                <a:off x="2647"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8" name="Freeform 593"/>
              <p:cNvSpPr>
                <a:spLocks/>
              </p:cNvSpPr>
              <p:nvPr/>
            </p:nvSpPr>
            <p:spPr bwMode="auto">
              <a:xfrm>
                <a:off x="2602"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9" name="Freeform 594"/>
              <p:cNvSpPr>
                <a:spLocks/>
              </p:cNvSpPr>
              <p:nvPr/>
            </p:nvSpPr>
            <p:spPr bwMode="auto">
              <a:xfrm>
                <a:off x="2717"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0" name="Freeform 595"/>
              <p:cNvSpPr>
                <a:spLocks/>
              </p:cNvSpPr>
              <p:nvPr/>
            </p:nvSpPr>
            <p:spPr bwMode="auto">
              <a:xfrm>
                <a:off x="2937" y="3740"/>
                <a:ext cx="27" cy="94"/>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3" y="16"/>
                      <a:pt x="3" y="17"/>
                    </a:cubicBezTo>
                    <a:cubicBezTo>
                      <a:pt x="0" y="27"/>
                      <a:pt x="0" y="36"/>
                      <a:pt x="5" y="46"/>
                    </a:cubicBezTo>
                    <a:cubicBezTo>
                      <a:pt x="7" y="50"/>
                      <a:pt x="13" y="47"/>
                      <a:pt x="11" y="42"/>
                    </a:cubicBezTo>
                    <a:cubicBezTo>
                      <a:pt x="9" y="39"/>
                      <a:pt x="9"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1" name="Freeform 596"/>
              <p:cNvSpPr>
                <a:spLocks/>
              </p:cNvSpPr>
              <p:nvPr/>
            </p:nvSpPr>
            <p:spPr bwMode="auto">
              <a:xfrm>
                <a:off x="2975"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2" name="Freeform 597"/>
              <p:cNvSpPr>
                <a:spLocks/>
              </p:cNvSpPr>
              <p:nvPr/>
            </p:nvSpPr>
            <p:spPr bwMode="auto">
              <a:xfrm>
                <a:off x="2985"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4" y="28"/>
                      <a:pt x="6" y="23"/>
                    </a:cubicBezTo>
                    <a:cubicBezTo>
                      <a:pt x="6" y="31"/>
                      <a:pt x="6" y="39"/>
                      <a:pt x="10"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3" name="Freeform 598"/>
              <p:cNvSpPr>
                <a:spLocks/>
              </p:cNvSpPr>
              <p:nvPr/>
            </p:nvSpPr>
            <p:spPr bwMode="auto">
              <a:xfrm>
                <a:off x="302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4" name="Freeform 599"/>
              <p:cNvSpPr>
                <a:spLocks/>
              </p:cNvSpPr>
              <p:nvPr/>
            </p:nvSpPr>
            <p:spPr bwMode="auto">
              <a:xfrm>
                <a:off x="3042" y="3764"/>
                <a:ext cx="18"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5" name="Freeform 600"/>
              <p:cNvSpPr>
                <a:spLocks/>
              </p:cNvSpPr>
              <p:nvPr/>
            </p:nvSpPr>
            <p:spPr bwMode="auto">
              <a:xfrm>
                <a:off x="3058" y="3759"/>
                <a:ext cx="30" cy="107"/>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6" name="Freeform 601"/>
              <p:cNvSpPr>
                <a:spLocks/>
              </p:cNvSpPr>
              <p:nvPr/>
            </p:nvSpPr>
            <p:spPr bwMode="auto">
              <a:xfrm>
                <a:off x="3024"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7" name="Freeform 602"/>
              <p:cNvSpPr>
                <a:spLocks/>
              </p:cNvSpPr>
              <p:nvPr/>
            </p:nvSpPr>
            <p:spPr bwMode="auto">
              <a:xfrm>
                <a:off x="3084" y="3759"/>
                <a:ext cx="27" cy="75"/>
              </a:xfrm>
              <a:custGeom>
                <a:avLst/>
                <a:gdLst>
                  <a:gd name="T0" fmla="*/ 4 w 15"/>
                  <a:gd name="T1" fmla="*/ 5 h 40"/>
                  <a:gd name="T2" fmla="*/ 3 w 15"/>
                  <a:gd name="T3" fmla="*/ 37 h 40"/>
                  <a:gd name="T4" fmla="*/ 10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5" y="40"/>
                      <a:pt x="10" y="40"/>
                      <a:pt x="10"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8" name="Freeform 603"/>
              <p:cNvSpPr>
                <a:spLocks/>
              </p:cNvSpPr>
              <p:nvPr/>
            </p:nvSpPr>
            <p:spPr bwMode="auto">
              <a:xfrm>
                <a:off x="312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9" name="Freeform 604"/>
              <p:cNvSpPr>
                <a:spLocks/>
              </p:cNvSpPr>
              <p:nvPr/>
            </p:nvSpPr>
            <p:spPr bwMode="auto">
              <a:xfrm>
                <a:off x="3185" y="3738"/>
                <a:ext cx="25" cy="99"/>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0" name="Freeform 605"/>
              <p:cNvSpPr>
                <a:spLocks/>
              </p:cNvSpPr>
              <p:nvPr/>
            </p:nvSpPr>
            <p:spPr bwMode="auto">
              <a:xfrm>
                <a:off x="3214" y="3738"/>
                <a:ext cx="30" cy="8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7"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1" name="Freeform 606"/>
              <p:cNvSpPr>
                <a:spLocks/>
              </p:cNvSpPr>
              <p:nvPr/>
            </p:nvSpPr>
            <p:spPr bwMode="auto">
              <a:xfrm>
                <a:off x="3249" y="3753"/>
                <a:ext cx="13"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2 w 7"/>
                  <a:gd name="T11" fmla="*/ 35 h 44"/>
                  <a:gd name="T12" fmla="*/ 2 w 7"/>
                  <a:gd name="T13" fmla="*/ 41 h 44"/>
                  <a:gd name="T14" fmla="*/ 7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3" name="Freeform 608"/>
            <p:cNvSpPr>
              <a:spLocks/>
            </p:cNvSpPr>
            <p:nvPr/>
          </p:nvSpPr>
          <p:spPr bwMode="auto">
            <a:xfrm>
              <a:off x="3287" y="3730"/>
              <a:ext cx="33"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1 w 19"/>
                <a:gd name="T11" fmla="*/ 4 h 49"/>
                <a:gd name="T12" fmla="*/ 5 w 19"/>
                <a:gd name="T13" fmla="*/ 4 h 49"/>
                <a:gd name="T14" fmla="*/ 2 w 19"/>
                <a:gd name="T15" fmla="*/ 30 h 49"/>
                <a:gd name="T16" fmla="*/ 0 w 19"/>
                <a:gd name="T17" fmla="*/ 31 h 49"/>
                <a:gd name="T18" fmla="*/ 1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1" y="4"/>
                  </a:cubicBezTo>
                  <a:cubicBezTo>
                    <a:pt x="11" y="1"/>
                    <a:pt x="5" y="0"/>
                    <a:pt x="5" y="4"/>
                  </a:cubicBezTo>
                  <a:cubicBezTo>
                    <a:pt x="3" y="12"/>
                    <a:pt x="2" y="21"/>
                    <a:pt x="2" y="30"/>
                  </a:cubicBezTo>
                  <a:cubicBezTo>
                    <a:pt x="1" y="30"/>
                    <a:pt x="0" y="30"/>
                    <a:pt x="0" y="31"/>
                  </a:cubicBezTo>
                  <a:cubicBezTo>
                    <a:pt x="1" y="35"/>
                    <a:pt x="1" y="39"/>
                    <a:pt x="1" y="43"/>
                  </a:cubicBezTo>
                  <a:cubicBezTo>
                    <a:pt x="1"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4" name="Freeform 609"/>
            <p:cNvSpPr>
              <a:spLocks/>
            </p:cNvSpPr>
            <p:nvPr/>
          </p:nvSpPr>
          <p:spPr bwMode="auto">
            <a:xfrm>
              <a:off x="3352"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 name="Freeform 610"/>
            <p:cNvSpPr>
              <a:spLocks/>
            </p:cNvSpPr>
            <p:nvPr/>
          </p:nvSpPr>
          <p:spPr bwMode="auto">
            <a:xfrm>
              <a:off x="338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 name="Freeform 611"/>
            <p:cNvSpPr>
              <a:spLocks/>
            </p:cNvSpPr>
            <p:nvPr/>
          </p:nvSpPr>
          <p:spPr bwMode="auto">
            <a:xfrm>
              <a:off x="3411" y="3751"/>
              <a:ext cx="28" cy="98"/>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6" y="9"/>
                    <a:pt x="6" y="12"/>
                  </a:cubicBezTo>
                  <a:cubicBezTo>
                    <a:pt x="5" y="11"/>
                    <a:pt x="2"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 name="Freeform 612"/>
            <p:cNvSpPr>
              <a:spLocks/>
            </p:cNvSpPr>
            <p:nvPr/>
          </p:nvSpPr>
          <p:spPr bwMode="auto">
            <a:xfrm>
              <a:off x="3331"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1" y="28"/>
                    <a:pt x="11" y="28"/>
                    <a:pt x="11" y="27"/>
                  </a:cubicBezTo>
                  <a:cubicBezTo>
                    <a:pt x="11" y="25"/>
                    <a:pt x="11" y="23"/>
                    <a:pt x="10"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 name="Freeform 613"/>
            <p:cNvSpPr>
              <a:spLocks/>
            </p:cNvSpPr>
            <p:nvPr/>
          </p:nvSpPr>
          <p:spPr bwMode="auto">
            <a:xfrm>
              <a:off x="3162" y="3764"/>
              <a:ext cx="23" cy="53"/>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2"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 name="Freeform 614"/>
            <p:cNvSpPr>
              <a:spLocks/>
            </p:cNvSpPr>
            <p:nvPr/>
          </p:nvSpPr>
          <p:spPr bwMode="auto">
            <a:xfrm>
              <a:off x="311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 name="Freeform 615"/>
            <p:cNvSpPr>
              <a:spLocks/>
            </p:cNvSpPr>
            <p:nvPr/>
          </p:nvSpPr>
          <p:spPr bwMode="auto">
            <a:xfrm>
              <a:off x="3232" y="3768"/>
              <a:ext cx="17"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 name="Freeform 616"/>
            <p:cNvSpPr>
              <a:spLocks/>
            </p:cNvSpPr>
            <p:nvPr/>
          </p:nvSpPr>
          <p:spPr bwMode="auto">
            <a:xfrm>
              <a:off x="3453"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Freeform 617"/>
            <p:cNvSpPr>
              <a:spLocks/>
            </p:cNvSpPr>
            <p:nvPr/>
          </p:nvSpPr>
          <p:spPr bwMode="auto">
            <a:xfrm>
              <a:off x="3489" y="3766"/>
              <a:ext cx="16" cy="58"/>
            </a:xfrm>
            <a:custGeom>
              <a:avLst/>
              <a:gdLst>
                <a:gd name="T0" fmla="*/ 6 w 9"/>
                <a:gd name="T1" fmla="*/ 3 h 31"/>
                <a:gd name="T2" fmla="*/ 1 w 9"/>
                <a:gd name="T3" fmla="*/ 4 h 31"/>
                <a:gd name="T4" fmla="*/ 4 w 9"/>
                <a:gd name="T5" fmla="*/ 28 h 31"/>
                <a:gd name="T6" fmla="*/ 8 w 9"/>
                <a:gd name="T7" fmla="*/ 28 h 31"/>
                <a:gd name="T8" fmla="*/ 6 w 9"/>
                <a:gd name="T9" fmla="*/ 3 h 31"/>
              </a:gdLst>
              <a:ahLst/>
              <a:cxnLst>
                <a:cxn ang="0">
                  <a:pos x="T0" y="T1"/>
                </a:cxn>
                <a:cxn ang="0">
                  <a:pos x="T2" y="T3"/>
                </a:cxn>
                <a:cxn ang="0">
                  <a:pos x="T4" y="T5"/>
                </a:cxn>
                <a:cxn ang="0">
                  <a:pos x="T6" y="T7"/>
                </a:cxn>
                <a:cxn ang="0">
                  <a:pos x="T8" y="T9"/>
                </a:cxn>
              </a:cxnLst>
              <a:rect l="0" t="0" r="r" b="b"/>
              <a:pathLst>
                <a:path w="9" h="31">
                  <a:moveTo>
                    <a:pt x="6" y="3"/>
                  </a:moveTo>
                  <a:cubicBezTo>
                    <a:pt x="6" y="0"/>
                    <a:pt x="0" y="1"/>
                    <a:pt x="1" y="4"/>
                  </a:cubicBezTo>
                  <a:cubicBezTo>
                    <a:pt x="3" y="12"/>
                    <a:pt x="3" y="20"/>
                    <a:pt x="4" y="28"/>
                  </a:cubicBezTo>
                  <a:cubicBezTo>
                    <a:pt x="4" y="31"/>
                    <a:pt x="8" y="31"/>
                    <a:pt x="8" y="28"/>
                  </a:cubicBezTo>
                  <a:cubicBezTo>
                    <a:pt x="9"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 name="Freeform 618"/>
            <p:cNvSpPr>
              <a:spLocks/>
            </p:cNvSpPr>
            <p:nvPr/>
          </p:nvSpPr>
          <p:spPr bwMode="auto">
            <a:xfrm>
              <a:off x="3499" y="3760"/>
              <a:ext cx="36"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7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3"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7"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 name="Freeform 619"/>
            <p:cNvSpPr>
              <a:spLocks/>
            </p:cNvSpPr>
            <p:nvPr/>
          </p:nvSpPr>
          <p:spPr bwMode="auto">
            <a:xfrm>
              <a:off x="3544" y="3806"/>
              <a:ext cx="10" cy="52"/>
            </a:xfrm>
            <a:custGeom>
              <a:avLst/>
              <a:gdLst>
                <a:gd name="T0" fmla="*/ 6 w 6"/>
                <a:gd name="T1" fmla="*/ 3 h 28"/>
                <a:gd name="T2" fmla="*/ 1 w 6"/>
                <a:gd name="T3" fmla="*/ 2 h 28"/>
                <a:gd name="T4" fmla="*/ 0 w 6"/>
                <a:gd name="T5" fmla="*/ 24 h 28"/>
                <a:gd name="T6" fmla="*/ 6 w 6"/>
                <a:gd name="T7" fmla="*/ 24 h 28"/>
                <a:gd name="T8" fmla="*/ 6 w 6"/>
                <a:gd name="T9" fmla="*/ 3 h 28"/>
              </a:gdLst>
              <a:ahLst/>
              <a:cxnLst>
                <a:cxn ang="0">
                  <a:pos x="T0" y="T1"/>
                </a:cxn>
                <a:cxn ang="0">
                  <a:pos x="T2" y="T3"/>
                </a:cxn>
                <a:cxn ang="0">
                  <a:pos x="T4" y="T5"/>
                </a:cxn>
                <a:cxn ang="0">
                  <a:pos x="T6" y="T7"/>
                </a:cxn>
                <a:cxn ang="0">
                  <a:pos x="T8" y="T9"/>
                </a:cxn>
              </a:cxnLst>
              <a:rect l="0" t="0" r="r" b="b"/>
              <a:pathLst>
                <a:path w="6" h="28">
                  <a:moveTo>
                    <a:pt x="6" y="3"/>
                  </a:moveTo>
                  <a:cubicBezTo>
                    <a:pt x="5" y="1"/>
                    <a:pt x="1" y="0"/>
                    <a:pt x="1" y="2"/>
                  </a:cubicBezTo>
                  <a:cubicBezTo>
                    <a:pt x="1" y="10"/>
                    <a:pt x="0" y="20"/>
                    <a:pt x="0" y="24"/>
                  </a:cubicBezTo>
                  <a:cubicBezTo>
                    <a:pt x="0" y="28"/>
                    <a:pt x="6" y="28"/>
                    <a:pt x="6" y="24"/>
                  </a:cubicBezTo>
                  <a:cubicBezTo>
                    <a:pt x="6"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 name="Freeform 620"/>
            <p:cNvSpPr>
              <a:spLocks/>
            </p:cNvSpPr>
            <p:nvPr/>
          </p:nvSpPr>
          <p:spPr bwMode="auto">
            <a:xfrm>
              <a:off x="3556" y="3764"/>
              <a:ext cx="18"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621"/>
            <p:cNvSpPr>
              <a:spLocks/>
            </p:cNvSpPr>
            <p:nvPr/>
          </p:nvSpPr>
          <p:spPr bwMode="auto">
            <a:xfrm>
              <a:off x="3574" y="3759"/>
              <a:ext cx="30"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7"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7" name="Freeform 622"/>
            <p:cNvSpPr>
              <a:spLocks/>
            </p:cNvSpPr>
            <p:nvPr/>
          </p:nvSpPr>
          <p:spPr bwMode="auto">
            <a:xfrm>
              <a:off x="3538"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8" name="Freeform 623"/>
            <p:cNvSpPr>
              <a:spLocks/>
            </p:cNvSpPr>
            <p:nvPr/>
          </p:nvSpPr>
          <p:spPr bwMode="auto">
            <a:xfrm>
              <a:off x="3599" y="3759"/>
              <a:ext cx="28" cy="75"/>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0"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9" name="Freeform 624"/>
            <p:cNvSpPr>
              <a:spLocks/>
            </p:cNvSpPr>
            <p:nvPr/>
          </p:nvSpPr>
          <p:spPr bwMode="auto">
            <a:xfrm>
              <a:off x="3639" y="3791"/>
              <a:ext cx="14" cy="58"/>
            </a:xfrm>
            <a:custGeom>
              <a:avLst/>
              <a:gdLst>
                <a:gd name="T0" fmla="*/ 1 w 8"/>
                <a:gd name="T1" fmla="*/ 5 h 31"/>
                <a:gd name="T2" fmla="*/ 2 w 8"/>
                <a:gd name="T3" fmla="*/ 28 h 31"/>
                <a:gd name="T4" fmla="*/ 7 w 8"/>
                <a:gd name="T5" fmla="*/ 28 h 31"/>
                <a:gd name="T6" fmla="*/ 8 w 8"/>
                <a:gd name="T7" fmla="*/ 5 h 31"/>
                <a:gd name="T8" fmla="*/ 1 w 8"/>
                <a:gd name="T9" fmla="*/ 5 h 31"/>
              </a:gdLst>
              <a:ahLst/>
              <a:cxnLst>
                <a:cxn ang="0">
                  <a:pos x="T0" y="T1"/>
                </a:cxn>
                <a:cxn ang="0">
                  <a:pos x="T2" y="T3"/>
                </a:cxn>
                <a:cxn ang="0">
                  <a:pos x="T4" y="T5"/>
                </a:cxn>
                <a:cxn ang="0">
                  <a:pos x="T6" y="T7"/>
                </a:cxn>
                <a:cxn ang="0">
                  <a:pos x="T8" y="T9"/>
                </a:cxn>
              </a:cxnLst>
              <a:rect l="0" t="0" r="r" b="b"/>
              <a:pathLst>
                <a:path w="8" h="31">
                  <a:moveTo>
                    <a:pt x="1" y="5"/>
                  </a:moveTo>
                  <a:cubicBezTo>
                    <a:pt x="1" y="13"/>
                    <a:pt x="1" y="20"/>
                    <a:pt x="2" y="28"/>
                  </a:cubicBezTo>
                  <a:cubicBezTo>
                    <a:pt x="2" y="31"/>
                    <a:pt x="7" y="31"/>
                    <a:pt x="7" y="28"/>
                  </a:cubicBezTo>
                  <a:cubicBezTo>
                    <a:pt x="8" y="20"/>
                    <a:pt x="8" y="13"/>
                    <a:pt x="8" y="5"/>
                  </a:cubicBezTo>
                  <a:cubicBezTo>
                    <a:pt x="8" y="0"/>
                    <a:pt x="0" y="0"/>
                    <a:pt x="1"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0" name="Freeform 625"/>
            <p:cNvSpPr>
              <a:spLocks/>
            </p:cNvSpPr>
            <p:nvPr/>
          </p:nvSpPr>
          <p:spPr bwMode="auto">
            <a:xfrm>
              <a:off x="3700" y="3738"/>
              <a:ext cx="24"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6 w 14"/>
                <a:gd name="T11" fmla="*/ 47 h 53"/>
                <a:gd name="T12" fmla="*/ 8 w 14"/>
                <a:gd name="T13" fmla="*/ 51 h 53"/>
                <a:gd name="T14" fmla="*/ 13 w 14"/>
                <a:gd name="T15" fmla="*/ 49 h 53"/>
                <a:gd name="T16" fmla="*/ 9 w 14"/>
                <a:gd name="T17" fmla="*/ 33 h 53"/>
                <a:gd name="T18" fmla="*/ 14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1" y="32"/>
                    <a:pt x="2" y="38"/>
                    <a:pt x="4" y="44"/>
                  </a:cubicBezTo>
                  <a:cubicBezTo>
                    <a:pt x="4" y="45"/>
                    <a:pt x="4" y="45"/>
                    <a:pt x="4" y="45"/>
                  </a:cubicBezTo>
                  <a:cubicBezTo>
                    <a:pt x="4" y="46"/>
                    <a:pt x="5" y="47"/>
                    <a:pt x="6" y="47"/>
                  </a:cubicBezTo>
                  <a:cubicBezTo>
                    <a:pt x="6" y="48"/>
                    <a:pt x="7" y="50"/>
                    <a:pt x="8" y="51"/>
                  </a:cubicBezTo>
                  <a:cubicBezTo>
                    <a:pt x="9" y="53"/>
                    <a:pt x="14" y="52"/>
                    <a:pt x="13" y="49"/>
                  </a:cubicBezTo>
                  <a:cubicBezTo>
                    <a:pt x="11" y="43"/>
                    <a:pt x="10" y="38"/>
                    <a:pt x="9" y="33"/>
                  </a:cubicBezTo>
                  <a:cubicBezTo>
                    <a:pt x="9" y="23"/>
                    <a:pt x="10" y="13"/>
                    <a:pt x="14"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1" name="Freeform 626"/>
            <p:cNvSpPr>
              <a:spLocks/>
            </p:cNvSpPr>
            <p:nvPr/>
          </p:nvSpPr>
          <p:spPr bwMode="auto">
            <a:xfrm>
              <a:off x="3730"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1"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 name="Freeform 627"/>
            <p:cNvSpPr>
              <a:spLocks/>
            </p:cNvSpPr>
            <p:nvPr/>
          </p:nvSpPr>
          <p:spPr bwMode="auto">
            <a:xfrm>
              <a:off x="3765" y="3753"/>
              <a:ext cx="13" cy="83"/>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1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1" y="11"/>
                    <a:pt x="1" y="15"/>
                  </a:cubicBezTo>
                  <a:cubicBezTo>
                    <a:pt x="0" y="15"/>
                    <a:pt x="0" y="16"/>
                    <a:pt x="0" y="17"/>
                  </a:cubicBezTo>
                  <a:cubicBezTo>
                    <a:pt x="0" y="22"/>
                    <a:pt x="0" y="28"/>
                    <a:pt x="0" y="33"/>
                  </a:cubicBezTo>
                  <a:cubicBezTo>
                    <a:pt x="0" y="34"/>
                    <a:pt x="0" y="35"/>
                    <a:pt x="1" y="35"/>
                  </a:cubicBezTo>
                  <a:cubicBezTo>
                    <a:pt x="1" y="37"/>
                    <a:pt x="1" y="39"/>
                    <a:pt x="1"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 name="Freeform 628"/>
            <p:cNvSpPr>
              <a:spLocks/>
            </p:cNvSpPr>
            <p:nvPr/>
          </p:nvSpPr>
          <p:spPr bwMode="auto">
            <a:xfrm>
              <a:off x="3802" y="3730"/>
              <a:ext cx="34" cy="92"/>
            </a:xfrm>
            <a:custGeom>
              <a:avLst/>
              <a:gdLst>
                <a:gd name="T0" fmla="*/ 18 w 19"/>
                <a:gd name="T1" fmla="*/ 45 h 49"/>
                <a:gd name="T2" fmla="*/ 18 w 19"/>
                <a:gd name="T3" fmla="*/ 18 h 49"/>
                <a:gd name="T4" fmla="*/ 14 w 19"/>
                <a:gd name="T5" fmla="*/ 16 h 49"/>
                <a:gd name="T6" fmla="*/ 14 w 19"/>
                <a:gd name="T7" fmla="*/ 16 h 49"/>
                <a:gd name="T8" fmla="*/ 11 w 19"/>
                <a:gd name="T9" fmla="*/ 16 h 49"/>
                <a:gd name="T10" fmla="*/ 11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7" y="27"/>
                    <a:pt x="18" y="18"/>
                  </a:cubicBezTo>
                  <a:cubicBezTo>
                    <a:pt x="19" y="13"/>
                    <a:pt x="14" y="12"/>
                    <a:pt x="14" y="16"/>
                  </a:cubicBezTo>
                  <a:cubicBezTo>
                    <a:pt x="14" y="16"/>
                    <a:pt x="14" y="16"/>
                    <a:pt x="14" y="16"/>
                  </a:cubicBezTo>
                  <a:cubicBezTo>
                    <a:pt x="11" y="16"/>
                    <a:pt x="11" y="16"/>
                    <a:pt x="11" y="16"/>
                  </a:cubicBezTo>
                  <a:cubicBezTo>
                    <a:pt x="11" y="12"/>
                    <a:pt x="11" y="8"/>
                    <a:pt x="11" y="4"/>
                  </a:cubicBezTo>
                  <a:cubicBezTo>
                    <a:pt x="12" y="1"/>
                    <a:pt x="6" y="0"/>
                    <a:pt x="5" y="4"/>
                  </a:cubicBezTo>
                  <a:cubicBezTo>
                    <a:pt x="3" y="12"/>
                    <a:pt x="2" y="21"/>
                    <a:pt x="2" y="30"/>
                  </a:cubicBezTo>
                  <a:cubicBezTo>
                    <a:pt x="1" y="30"/>
                    <a:pt x="0" y="30"/>
                    <a:pt x="0" y="31"/>
                  </a:cubicBezTo>
                  <a:cubicBezTo>
                    <a:pt x="0" y="35"/>
                    <a:pt x="0" y="39"/>
                    <a:pt x="0" y="43"/>
                  </a:cubicBezTo>
                  <a:cubicBezTo>
                    <a:pt x="0" y="44"/>
                    <a:pt x="1"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 name="Freeform 629"/>
            <p:cNvSpPr>
              <a:spLocks/>
            </p:cNvSpPr>
            <p:nvPr/>
          </p:nvSpPr>
          <p:spPr bwMode="auto">
            <a:xfrm>
              <a:off x="3868" y="3760"/>
              <a:ext cx="11" cy="6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0" y="3"/>
                  </a:cubicBezTo>
                  <a:cubicBezTo>
                    <a:pt x="0" y="12"/>
                    <a:pt x="0" y="20"/>
                    <a:pt x="0"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 name="Freeform 630"/>
            <p:cNvSpPr>
              <a:spLocks/>
            </p:cNvSpPr>
            <p:nvPr/>
          </p:nvSpPr>
          <p:spPr bwMode="auto">
            <a:xfrm>
              <a:off x="3895" y="3753"/>
              <a:ext cx="26" cy="77"/>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 name="Freeform 631"/>
            <p:cNvSpPr>
              <a:spLocks/>
            </p:cNvSpPr>
            <p:nvPr/>
          </p:nvSpPr>
          <p:spPr bwMode="auto">
            <a:xfrm>
              <a:off x="392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2"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 name="Freeform 632"/>
            <p:cNvSpPr>
              <a:spLocks/>
            </p:cNvSpPr>
            <p:nvPr/>
          </p:nvSpPr>
          <p:spPr bwMode="auto">
            <a:xfrm>
              <a:off x="3845" y="3760"/>
              <a:ext cx="21" cy="87"/>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 name="Freeform 633"/>
            <p:cNvSpPr>
              <a:spLocks/>
            </p:cNvSpPr>
            <p:nvPr/>
          </p:nvSpPr>
          <p:spPr bwMode="auto">
            <a:xfrm>
              <a:off x="3677" y="3764"/>
              <a:ext cx="23" cy="53"/>
            </a:xfrm>
            <a:custGeom>
              <a:avLst/>
              <a:gdLst>
                <a:gd name="T0" fmla="*/ 12 w 13"/>
                <a:gd name="T1" fmla="*/ 24 h 28"/>
                <a:gd name="T2" fmla="*/ 5 w 13"/>
                <a:gd name="T3" fmla="*/ 2 h 28"/>
                <a:gd name="T4" fmla="*/ 1 w 13"/>
                <a:gd name="T5" fmla="*/ 3 h 28"/>
                <a:gd name="T6" fmla="*/ 10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7" y="10"/>
                    <a:pt x="5" y="2"/>
                  </a:cubicBezTo>
                  <a:cubicBezTo>
                    <a:pt x="4" y="0"/>
                    <a:pt x="0" y="1"/>
                    <a:pt x="1" y="3"/>
                  </a:cubicBezTo>
                  <a:cubicBezTo>
                    <a:pt x="3" y="11"/>
                    <a:pt x="6" y="19"/>
                    <a:pt x="10" y="26"/>
                  </a:cubicBezTo>
                  <a:cubicBezTo>
                    <a:pt x="11"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 name="Freeform 634"/>
            <p:cNvSpPr>
              <a:spLocks/>
            </p:cNvSpPr>
            <p:nvPr/>
          </p:nvSpPr>
          <p:spPr bwMode="auto">
            <a:xfrm>
              <a:off x="3632" y="3744"/>
              <a:ext cx="34" cy="82"/>
            </a:xfrm>
            <a:custGeom>
              <a:avLst/>
              <a:gdLst>
                <a:gd name="T0" fmla="*/ 16 w 19"/>
                <a:gd name="T1" fmla="*/ 37 h 44"/>
                <a:gd name="T2" fmla="*/ 12 w 19"/>
                <a:gd name="T3" fmla="*/ 7 h 44"/>
                <a:gd name="T4" fmla="*/ 7 w 19"/>
                <a:gd name="T5" fmla="*/ 4 h 44"/>
                <a:gd name="T6" fmla="*/ 11 w 19"/>
                <a:gd name="T7" fmla="*/ 40 h 44"/>
                <a:gd name="T8" fmla="*/ 16 w 19"/>
                <a:gd name="T9" fmla="*/ 37 h 44"/>
              </a:gdLst>
              <a:ahLst/>
              <a:cxnLst>
                <a:cxn ang="0">
                  <a:pos x="T0" y="T1"/>
                </a:cxn>
                <a:cxn ang="0">
                  <a:pos x="T2" y="T3"/>
                </a:cxn>
                <a:cxn ang="0">
                  <a:pos x="T4" y="T5"/>
                </a:cxn>
                <a:cxn ang="0">
                  <a:pos x="T6" y="T7"/>
                </a:cxn>
                <a:cxn ang="0">
                  <a:pos x="T8" y="T9"/>
                </a:cxn>
              </a:cxnLst>
              <a:rect l="0" t="0" r="r" b="b"/>
              <a:pathLst>
                <a:path w="19" h="44">
                  <a:moveTo>
                    <a:pt x="16" y="37"/>
                  </a:moveTo>
                  <a:cubicBezTo>
                    <a:pt x="11" y="27"/>
                    <a:pt x="8" y="18"/>
                    <a:pt x="12" y="7"/>
                  </a:cubicBezTo>
                  <a:cubicBezTo>
                    <a:pt x="14" y="3"/>
                    <a:pt x="8" y="0"/>
                    <a:pt x="7" y="4"/>
                  </a:cubicBezTo>
                  <a:cubicBezTo>
                    <a:pt x="0" y="17"/>
                    <a:pt x="3" y="28"/>
                    <a:pt x="11" y="40"/>
                  </a:cubicBezTo>
                  <a:cubicBezTo>
                    <a:pt x="13" y="44"/>
                    <a:pt x="19"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 name="Freeform 635"/>
            <p:cNvSpPr>
              <a:spLocks/>
            </p:cNvSpPr>
            <p:nvPr/>
          </p:nvSpPr>
          <p:spPr bwMode="auto">
            <a:xfrm>
              <a:off x="3747" y="3768"/>
              <a:ext cx="18" cy="60"/>
            </a:xfrm>
            <a:custGeom>
              <a:avLst/>
              <a:gdLst>
                <a:gd name="T0" fmla="*/ 2 w 10"/>
                <a:gd name="T1" fmla="*/ 4 h 32"/>
                <a:gd name="T2" fmla="*/ 3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3" y="28"/>
                  </a:cubicBezTo>
                  <a:cubicBezTo>
                    <a:pt x="4" y="32"/>
                    <a:pt x="9" y="30"/>
                    <a:pt x="9" y="26"/>
                  </a:cubicBezTo>
                  <a:cubicBezTo>
                    <a:pt x="8"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 name="Freeform 636"/>
            <p:cNvSpPr>
              <a:spLocks/>
            </p:cNvSpPr>
            <p:nvPr/>
          </p:nvSpPr>
          <p:spPr bwMode="auto">
            <a:xfrm>
              <a:off x="3967" y="3740"/>
              <a:ext cx="27" cy="94"/>
            </a:xfrm>
            <a:custGeom>
              <a:avLst/>
              <a:gdLst>
                <a:gd name="T0" fmla="*/ 11 w 15"/>
                <a:gd name="T1" fmla="*/ 28 h 50"/>
                <a:gd name="T2" fmla="*/ 14 w 15"/>
                <a:gd name="T3" fmla="*/ 7 h 50"/>
                <a:gd name="T4" fmla="*/ 7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3" y="17"/>
                  </a:cubicBezTo>
                  <a:cubicBezTo>
                    <a:pt x="0" y="27"/>
                    <a:pt x="0" y="36"/>
                    <a:pt x="5" y="46"/>
                  </a:cubicBezTo>
                  <a:cubicBezTo>
                    <a:pt x="7" y="50"/>
                    <a:pt x="13" y="47"/>
                    <a:pt x="11" y="42"/>
                  </a:cubicBezTo>
                  <a:cubicBezTo>
                    <a:pt x="10"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 name="Freeform 637"/>
            <p:cNvSpPr>
              <a:spLocks/>
            </p:cNvSpPr>
            <p:nvPr/>
          </p:nvSpPr>
          <p:spPr bwMode="auto">
            <a:xfrm>
              <a:off x="4004" y="3766"/>
              <a:ext cx="15" cy="58"/>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 name="Freeform 638"/>
            <p:cNvSpPr>
              <a:spLocks/>
            </p:cNvSpPr>
            <p:nvPr/>
          </p:nvSpPr>
          <p:spPr bwMode="auto">
            <a:xfrm>
              <a:off x="4015" y="3760"/>
              <a:ext cx="34" cy="96"/>
            </a:xfrm>
            <a:custGeom>
              <a:avLst/>
              <a:gdLst>
                <a:gd name="T0" fmla="*/ 18 w 19"/>
                <a:gd name="T1" fmla="*/ 44 h 51"/>
                <a:gd name="T2" fmla="*/ 12 w 19"/>
                <a:gd name="T3" fmla="*/ 12 h 51"/>
                <a:gd name="T4" fmla="*/ 12 w 19"/>
                <a:gd name="T5" fmla="*/ 12 h 51"/>
                <a:gd name="T6" fmla="*/ 12 w 19"/>
                <a:gd name="T7" fmla="*/ 4 h 51"/>
                <a:gd name="T8" fmla="*/ 8 w 19"/>
                <a:gd name="T9" fmla="*/ 4 h 51"/>
                <a:gd name="T10" fmla="*/ 8 w 19"/>
                <a:gd name="T11" fmla="*/ 11 h 51"/>
                <a:gd name="T12" fmla="*/ 7 w 19"/>
                <a:gd name="T13" fmla="*/ 12 h 51"/>
                <a:gd name="T14" fmla="*/ 6 w 19"/>
                <a:gd name="T15" fmla="*/ 20 h 51"/>
                <a:gd name="T16" fmla="*/ 5 w 19"/>
                <a:gd name="T17" fmla="*/ 21 h 51"/>
                <a:gd name="T18" fmla="*/ 1 w 19"/>
                <a:gd name="T19" fmla="*/ 37 h 51"/>
                <a:gd name="T20" fmla="*/ 2 w 19"/>
                <a:gd name="T21" fmla="*/ 38 h 51"/>
                <a:gd name="T22" fmla="*/ 6 w 19"/>
                <a:gd name="T23" fmla="*/ 23 h 51"/>
                <a:gd name="T24" fmla="*/ 10 w 19"/>
                <a:gd name="T25" fmla="*/ 47 h 51"/>
                <a:gd name="T26" fmla="*/ 18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8" y="44"/>
                  </a:moveTo>
                  <a:cubicBezTo>
                    <a:pt x="14" y="34"/>
                    <a:pt x="14" y="23"/>
                    <a:pt x="12" y="12"/>
                  </a:cubicBezTo>
                  <a:cubicBezTo>
                    <a:pt x="12" y="12"/>
                    <a:pt x="12" y="12"/>
                    <a:pt x="12" y="12"/>
                  </a:cubicBezTo>
                  <a:cubicBezTo>
                    <a:pt x="12" y="9"/>
                    <a:pt x="12" y="8"/>
                    <a:pt x="12" y="4"/>
                  </a:cubicBezTo>
                  <a:cubicBezTo>
                    <a:pt x="12" y="0"/>
                    <a:pt x="8" y="0"/>
                    <a:pt x="8" y="4"/>
                  </a:cubicBezTo>
                  <a:cubicBezTo>
                    <a:pt x="8" y="8"/>
                    <a:pt x="8" y="9"/>
                    <a:pt x="8" y="11"/>
                  </a:cubicBezTo>
                  <a:cubicBezTo>
                    <a:pt x="7" y="12"/>
                    <a:pt x="7" y="12"/>
                    <a:pt x="7" y="12"/>
                  </a:cubicBezTo>
                  <a:cubicBezTo>
                    <a:pt x="7" y="15"/>
                    <a:pt x="6" y="18"/>
                    <a:pt x="6" y="20"/>
                  </a:cubicBezTo>
                  <a:cubicBezTo>
                    <a:pt x="6" y="20"/>
                    <a:pt x="5" y="20"/>
                    <a:pt x="5" y="21"/>
                  </a:cubicBezTo>
                  <a:cubicBezTo>
                    <a:pt x="3" y="26"/>
                    <a:pt x="2" y="32"/>
                    <a:pt x="1" y="37"/>
                  </a:cubicBezTo>
                  <a:cubicBezTo>
                    <a:pt x="0" y="38"/>
                    <a:pt x="2" y="39"/>
                    <a:pt x="2" y="38"/>
                  </a:cubicBezTo>
                  <a:cubicBezTo>
                    <a:pt x="4" y="33"/>
                    <a:pt x="5" y="28"/>
                    <a:pt x="6" y="23"/>
                  </a:cubicBezTo>
                  <a:cubicBezTo>
                    <a:pt x="6" y="31"/>
                    <a:pt x="7" y="39"/>
                    <a:pt x="10" y="47"/>
                  </a:cubicBezTo>
                  <a:cubicBezTo>
                    <a:pt x="12" y="51"/>
                    <a:pt x="19"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4" name="Freeform 639"/>
            <p:cNvSpPr>
              <a:spLocks/>
            </p:cNvSpPr>
            <p:nvPr/>
          </p:nvSpPr>
          <p:spPr bwMode="auto">
            <a:xfrm>
              <a:off x="405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5" name="Freeform 640"/>
            <p:cNvSpPr>
              <a:spLocks/>
            </p:cNvSpPr>
            <p:nvPr/>
          </p:nvSpPr>
          <p:spPr bwMode="auto">
            <a:xfrm>
              <a:off x="4072" y="3764"/>
              <a:ext cx="18" cy="77"/>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6" name="Freeform 641"/>
            <p:cNvSpPr>
              <a:spLocks/>
            </p:cNvSpPr>
            <p:nvPr/>
          </p:nvSpPr>
          <p:spPr bwMode="auto">
            <a:xfrm>
              <a:off x="4090" y="3759"/>
              <a:ext cx="28" cy="107"/>
            </a:xfrm>
            <a:custGeom>
              <a:avLst/>
              <a:gdLst>
                <a:gd name="T0" fmla="*/ 7 w 16"/>
                <a:gd name="T1" fmla="*/ 6 h 57"/>
                <a:gd name="T2" fmla="*/ 4 w 16"/>
                <a:gd name="T3" fmla="*/ 12 h 57"/>
                <a:gd name="T4" fmla="*/ 4 w 16"/>
                <a:gd name="T5" fmla="*/ 11 h 57"/>
                <a:gd name="T6" fmla="*/ 1 w 16"/>
                <a:gd name="T7" fmla="*/ 12 h 57"/>
                <a:gd name="T8" fmla="*/ 2 w 16"/>
                <a:gd name="T9" fmla="*/ 20 h 57"/>
                <a:gd name="T10" fmla="*/ 6 w 16"/>
                <a:gd name="T11" fmla="*/ 54 h 57"/>
                <a:gd name="T12" fmla="*/ 12 w 16"/>
                <a:gd name="T13" fmla="*/ 53 h 57"/>
                <a:gd name="T14" fmla="*/ 14 w 16"/>
                <a:gd name="T15" fmla="*/ 10 h 57"/>
                <a:gd name="T16" fmla="*/ 7 w 16"/>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7">
                  <a:moveTo>
                    <a:pt x="7" y="6"/>
                  </a:moveTo>
                  <a:cubicBezTo>
                    <a:pt x="6" y="8"/>
                    <a:pt x="5" y="10"/>
                    <a:pt x="4" y="12"/>
                  </a:cubicBezTo>
                  <a:cubicBezTo>
                    <a:pt x="4" y="11"/>
                    <a:pt x="4" y="11"/>
                    <a:pt x="4" y="11"/>
                  </a:cubicBezTo>
                  <a:cubicBezTo>
                    <a:pt x="3" y="10"/>
                    <a:pt x="1" y="10"/>
                    <a:pt x="1" y="12"/>
                  </a:cubicBezTo>
                  <a:cubicBezTo>
                    <a:pt x="1" y="15"/>
                    <a:pt x="2" y="17"/>
                    <a:pt x="2" y="20"/>
                  </a:cubicBezTo>
                  <a:cubicBezTo>
                    <a:pt x="0" y="31"/>
                    <a:pt x="1" y="44"/>
                    <a:pt x="6" y="54"/>
                  </a:cubicBezTo>
                  <a:cubicBezTo>
                    <a:pt x="7" y="57"/>
                    <a:pt x="12" y="56"/>
                    <a:pt x="12" y="53"/>
                  </a:cubicBezTo>
                  <a:cubicBezTo>
                    <a:pt x="11" y="39"/>
                    <a:pt x="9" y="23"/>
                    <a:pt x="14" y="10"/>
                  </a:cubicBezTo>
                  <a:cubicBezTo>
                    <a:pt x="16"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7" name="Freeform 642"/>
            <p:cNvSpPr>
              <a:spLocks/>
            </p:cNvSpPr>
            <p:nvPr/>
          </p:nvSpPr>
          <p:spPr bwMode="auto">
            <a:xfrm>
              <a:off x="4054" y="3744"/>
              <a:ext cx="14" cy="69"/>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8" name="Freeform 643"/>
            <p:cNvSpPr>
              <a:spLocks/>
            </p:cNvSpPr>
            <p:nvPr/>
          </p:nvSpPr>
          <p:spPr bwMode="auto">
            <a:xfrm>
              <a:off x="411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9" name="Freeform 644"/>
            <p:cNvSpPr>
              <a:spLocks/>
            </p:cNvSpPr>
            <p:nvPr/>
          </p:nvSpPr>
          <p:spPr bwMode="auto">
            <a:xfrm>
              <a:off x="415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0" name="Freeform 645"/>
            <p:cNvSpPr>
              <a:spLocks/>
            </p:cNvSpPr>
            <p:nvPr/>
          </p:nvSpPr>
          <p:spPr bwMode="auto">
            <a:xfrm>
              <a:off x="4215" y="3738"/>
              <a:ext cx="25" cy="99"/>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3"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 name="Freeform 646"/>
            <p:cNvSpPr>
              <a:spLocks/>
            </p:cNvSpPr>
            <p:nvPr/>
          </p:nvSpPr>
          <p:spPr bwMode="auto">
            <a:xfrm>
              <a:off x="4246" y="3738"/>
              <a:ext cx="28" cy="8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 name="Freeform 647"/>
            <p:cNvSpPr>
              <a:spLocks/>
            </p:cNvSpPr>
            <p:nvPr/>
          </p:nvSpPr>
          <p:spPr bwMode="auto">
            <a:xfrm>
              <a:off x="4279" y="3753"/>
              <a:ext cx="14" cy="83"/>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3"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 name="Freeform 648"/>
            <p:cNvSpPr>
              <a:spLocks/>
            </p:cNvSpPr>
            <p:nvPr/>
          </p:nvSpPr>
          <p:spPr bwMode="auto">
            <a:xfrm>
              <a:off x="4318" y="3730"/>
              <a:ext cx="32" cy="92"/>
            </a:xfrm>
            <a:custGeom>
              <a:avLst/>
              <a:gdLst>
                <a:gd name="T0" fmla="*/ 18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2 w 18"/>
                <a:gd name="T21" fmla="*/ 44 h 49"/>
                <a:gd name="T22" fmla="*/ 8 w 18"/>
                <a:gd name="T23" fmla="*/ 43 h 49"/>
                <a:gd name="T24" fmla="*/ 8 w 18"/>
                <a:gd name="T25" fmla="*/ 43 h 49"/>
                <a:gd name="T26" fmla="*/ 8 w 18"/>
                <a:gd name="T27" fmla="*/ 45 h 49"/>
                <a:gd name="T28" fmla="*/ 13 w 18"/>
                <a:gd name="T29" fmla="*/ 47 h 49"/>
                <a:gd name="T30" fmla="*/ 18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2" y="21"/>
                    <a:pt x="1" y="30"/>
                  </a:cubicBezTo>
                  <a:cubicBezTo>
                    <a:pt x="1" y="30"/>
                    <a:pt x="0" y="30"/>
                    <a:pt x="0" y="31"/>
                  </a:cubicBezTo>
                  <a:cubicBezTo>
                    <a:pt x="0" y="35"/>
                    <a:pt x="0" y="39"/>
                    <a:pt x="0" y="43"/>
                  </a:cubicBezTo>
                  <a:cubicBezTo>
                    <a:pt x="0" y="44"/>
                    <a:pt x="1" y="44"/>
                    <a:pt x="2"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 name="Freeform 649"/>
            <p:cNvSpPr>
              <a:spLocks/>
            </p:cNvSpPr>
            <p:nvPr/>
          </p:nvSpPr>
          <p:spPr bwMode="auto">
            <a:xfrm>
              <a:off x="4384" y="3760"/>
              <a:ext cx="9" cy="6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 name="Freeform 650"/>
            <p:cNvSpPr>
              <a:spLocks/>
            </p:cNvSpPr>
            <p:nvPr/>
          </p:nvSpPr>
          <p:spPr bwMode="auto">
            <a:xfrm>
              <a:off x="4410" y="3753"/>
              <a:ext cx="25" cy="77"/>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3"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 name="Freeform 651"/>
            <p:cNvSpPr>
              <a:spLocks/>
            </p:cNvSpPr>
            <p:nvPr/>
          </p:nvSpPr>
          <p:spPr bwMode="auto">
            <a:xfrm>
              <a:off x="4441" y="3751"/>
              <a:ext cx="28" cy="98"/>
            </a:xfrm>
            <a:custGeom>
              <a:avLst/>
              <a:gdLst>
                <a:gd name="T0" fmla="*/ 8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8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8"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8"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 name="Freeform 652"/>
            <p:cNvSpPr>
              <a:spLocks/>
            </p:cNvSpPr>
            <p:nvPr/>
          </p:nvSpPr>
          <p:spPr bwMode="auto">
            <a:xfrm>
              <a:off x="4361" y="3760"/>
              <a:ext cx="21" cy="87"/>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 name="Freeform 653"/>
            <p:cNvSpPr>
              <a:spLocks/>
            </p:cNvSpPr>
            <p:nvPr/>
          </p:nvSpPr>
          <p:spPr bwMode="auto">
            <a:xfrm>
              <a:off x="4192" y="3764"/>
              <a:ext cx="23" cy="53"/>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9" name="Freeform 654"/>
            <p:cNvSpPr>
              <a:spLocks/>
            </p:cNvSpPr>
            <p:nvPr/>
          </p:nvSpPr>
          <p:spPr bwMode="auto">
            <a:xfrm>
              <a:off x="4148"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0" name="Freeform 655"/>
            <p:cNvSpPr>
              <a:spLocks/>
            </p:cNvSpPr>
            <p:nvPr/>
          </p:nvSpPr>
          <p:spPr bwMode="auto">
            <a:xfrm>
              <a:off x="4263" y="3768"/>
              <a:ext cx="18" cy="60"/>
            </a:xfrm>
            <a:custGeom>
              <a:avLst/>
              <a:gdLst>
                <a:gd name="T0" fmla="*/ 2 w 10"/>
                <a:gd name="T1" fmla="*/ 4 h 32"/>
                <a:gd name="T2" fmla="*/ 2 w 10"/>
                <a:gd name="T3" fmla="*/ 28 h 32"/>
                <a:gd name="T4" fmla="*/ 8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8" y="26"/>
                  </a:cubicBezTo>
                  <a:cubicBezTo>
                    <a:pt x="7" y="20"/>
                    <a:pt x="7" y="13"/>
                    <a:pt x="9" y="6"/>
                  </a:cubicBezTo>
                  <a:cubicBezTo>
                    <a:pt x="10" y="2"/>
                    <a:pt x="3"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1" name="Freeform 656"/>
            <p:cNvSpPr>
              <a:spLocks/>
            </p:cNvSpPr>
            <p:nvPr/>
          </p:nvSpPr>
          <p:spPr bwMode="auto">
            <a:xfrm>
              <a:off x="4483" y="3740"/>
              <a:ext cx="27" cy="94"/>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5" y="46"/>
                  </a:cubicBezTo>
                  <a:cubicBezTo>
                    <a:pt x="7" y="50"/>
                    <a:pt x="13" y="47"/>
                    <a:pt x="11" y="42"/>
                  </a:cubicBezTo>
                  <a:cubicBezTo>
                    <a:pt x="9" y="39"/>
                    <a:pt x="8" y="35"/>
                    <a:pt x="8" y="31"/>
                  </a:cubicBezTo>
                  <a:cubicBezTo>
                    <a:pt x="9"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2" name="Freeform 657"/>
            <p:cNvSpPr>
              <a:spLocks/>
            </p:cNvSpPr>
            <p:nvPr/>
          </p:nvSpPr>
          <p:spPr bwMode="auto">
            <a:xfrm>
              <a:off x="4520" y="3766"/>
              <a:ext cx="14" cy="58"/>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2" y="12"/>
                    <a:pt x="2"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3" name="Freeform 658"/>
            <p:cNvSpPr>
              <a:spLocks/>
            </p:cNvSpPr>
            <p:nvPr/>
          </p:nvSpPr>
          <p:spPr bwMode="auto">
            <a:xfrm>
              <a:off x="4531" y="3760"/>
              <a:ext cx="34" cy="96"/>
            </a:xfrm>
            <a:custGeom>
              <a:avLst/>
              <a:gdLst>
                <a:gd name="T0" fmla="*/ 17 w 19"/>
                <a:gd name="T1" fmla="*/ 44 h 51"/>
                <a:gd name="T2" fmla="*/ 12 w 19"/>
                <a:gd name="T3" fmla="*/ 12 h 51"/>
                <a:gd name="T4" fmla="*/ 12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2"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3"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 name="Freeform 659"/>
            <p:cNvSpPr>
              <a:spLocks/>
            </p:cNvSpPr>
            <p:nvPr/>
          </p:nvSpPr>
          <p:spPr bwMode="auto">
            <a:xfrm>
              <a:off x="4575" y="3806"/>
              <a:ext cx="11" cy="52"/>
            </a:xfrm>
            <a:custGeom>
              <a:avLst/>
              <a:gdLst>
                <a:gd name="T0" fmla="*/ 5 w 6"/>
                <a:gd name="T1" fmla="*/ 3 h 28"/>
                <a:gd name="T2" fmla="*/ 0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0"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 name="Freeform 660"/>
            <p:cNvSpPr>
              <a:spLocks/>
            </p:cNvSpPr>
            <p:nvPr/>
          </p:nvSpPr>
          <p:spPr bwMode="auto">
            <a:xfrm>
              <a:off x="4588" y="3764"/>
              <a:ext cx="17" cy="77"/>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6" name="Freeform 661"/>
            <p:cNvSpPr>
              <a:spLocks/>
            </p:cNvSpPr>
            <p:nvPr/>
          </p:nvSpPr>
          <p:spPr bwMode="auto">
            <a:xfrm>
              <a:off x="4604" y="3759"/>
              <a:ext cx="30" cy="107"/>
            </a:xfrm>
            <a:custGeom>
              <a:avLst/>
              <a:gdLst>
                <a:gd name="T0" fmla="*/ 7 w 17"/>
                <a:gd name="T1" fmla="*/ 6 h 57"/>
                <a:gd name="T2" fmla="*/ 5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5"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7" name="Freeform 662"/>
            <p:cNvSpPr>
              <a:spLocks/>
            </p:cNvSpPr>
            <p:nvPr/>
          </p:nvSpPr>
          <p:spPr bwMode="auto">
            <a:xfrm>
              <a:off x="4570" y="3744"/>
              <a:ext cx="14" cy="69"/>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8" name="Freeform 663"/>
            <p:cNvSpPr>
              <a:spLocks/>
            </p:cNvSpPr>
            <p:nvPr/>
          </p:nvSpPr>
          <p:spPr bwMode="auto">
            <a:xfrm>
              <a:off x="4630" y="3759"/>
              <a:ext cx="27" cy="75"/>
            </a:xfrm>
            <a:custGeom>
              <a:avLst/>
              <a:gdLst>
                <a:gd name="T0" fmla="*/ 4 w 15"/>
                <a:gd name="T1" fmla="*/ 5 h 40"/>
                <a:gd name="T2" fmla="*/ 3 w 15"/>
                <a:gd name="T3" fmla="*/ 37 h 40"/>
                <a:gd name="T4" fmla="*/ 9 w 15"/>
                <a:gd name="T5" fmla="*/ 36 h 40"/>
                <a:gd name="T6" fmla="*/ 12 w 15"/>
                <a:gd name="T7" fmla="*/ 10 h 40"/>
                <a:gd name="T8" fmla="*/ 4 w 15"/>
                <a:gd name="T9" fmla="*/ 5 h 40"/>
              </a:gdLst>
              <a:ahLst/>
              <a:cxnLst>
                <a:cxn ang="0">
                  <a:pos x="T0" y="T1"/>
                </a:cxn>
                <a:cxn ang="0">
                  <a:pos x="T2" y="T3"/>
                </a:cxn>
                <a:cxn ang="0">
                  <a:pos x="T4" y="T5"/>
                </a:cxn>
                <a:cxn ang="0">
                  <a:pos x="T6" y="T7"/>
                </a:cxn>
                <a:cxn ang="0">
                  <a:pos x="T8" y="T9"/>
                </a:cxn>
              </a:cxnLst>
              <a:rect l="0" t="0" r="r" b="b"/>
              <a:pathLst>
                <a:path w="15" h="40">
                  <a:moveTo>
                    <a:pt x="4" y="5"/>
                  </a:moveTo>
                  <a:cubicBezTo>
                    <a:pt x="0" y="16"/>
                    <a:pt x="0" y="27"/>
                    <a:pt x="3" y="37"/>
                  </a:cubicBezTo>
                  <a:cubicBezTo>
                    <a:pt x="4" y="40"/>
                    <a:pt x="10" y="40"/>
                    <a:pt x="9" y="36"/>
                  </a:cubicBezTo>
                  <a:cubicBezTo>
                    <a:pt x="9" y="28"/>
                    <a:pt x="9" y="18"/>
                    <a:pt x="12" y="10"/>
                  </a:cubicBezTo>
                  <a:cubicBezTo>
                    <a:pt x="15" y="5"/>
                    <a:pt x="7" y="0"/>
                    <a:pt x="4"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9" name="Freeform 664"/>
            <p:cNvSpPr>
              <a:spLocks/>
            </p:cNvSpPr>
            <p:nvPr/>
          </p:nvSpPr>
          <p:spPr bwMode="auto">
            <a:xfrm>
              <a:off x="4671"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0" name="Freeform 665"/>
            <p:cNvSpPr>
              <a:spLocks/>
            </p:cNvSpPr>
            <p:nvPr/>
          </p:nvSpPr>
          <p:spPr bwMode="auto">
            <a:xfrm>
              <a:off x="4731" y="3738"/>
              <a:ext cx="23" cy="99"/>
            </a:xfrm>
            <a:custGeom>
              <a:avLst/>
              <a:gdLst>
                <a:gd name="T0" fmla="*/ 10 w 13"/>
                <a:gd name="T1" fmla="*/ 2 h 53"/>
                <a:gd name="T2" fmla="*/ 5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6" y="15"/>
                    <a:pt x="5" y="22"/>
                  </a:cubicBezTo>
                  <a:cubicBezTo>
                    <a:pt x="2"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1" name="Freeform 666"/>
            <p:cNvSpPr>
              <a:spLocks/>
            </p:cNvSpPr>
            <p:nvPr/>
          </p:nvSpPr>
          <p:spPr bwMode="auto">
            <a:xfrm>
              <a:off x="4760" y="3738"/>
              <a:ext cx="30" cy="8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2" name="Freeform 667"/>
            <p:cNvSpPr>
              <a:spLocks/>
            </p:cNvSpPr>
            <p:nvPr/>
          </p:nvSpPr>
          <p:spPr bwMode="auto">
            <a:xfrm>
              <a:off x="4795" y="3753"/>
              <a:ext cx="12" cy="83"/>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2" y="37"/>
                    <a:pt x="2"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3" name="Freeform 668"/>
            <p:cNvSpPr>
              <a:spLocks/>
            </p:cNvSpPr>
            <p:nvPr/>
          </p:nvSpPr>
          <p:spPr bwMode="auto">
            <a:xfrm>
              <a:off x="4832" y="3730"/>
              <a:ext cx="34" cy="92"/>
            </a:xfrm>
            <a:custGeom>
              <a:avLst/>
              <a:gdLst>
                <a:gd name="T0" fmla="*/ 18 w 19"/>
                <a:gd name="T1" fmla="*/ 45 h 49"/>
                <a:gd name="T2" fmla="*/ 17 w 19"/>
                <a:gd name="T3" fmla="*/ 18 h 49"/>
                <a:gd name="T4" fmla="*/ 11 w 19"/>
                <a:gd name="T5" fmla="*/ 16 h 49"/>
                <a:gd name="T6" fmla="*/ 11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1" y="16"/>
                  </a:cubicBezTo>
                  <a:cubicBezTo>
                    <a:pt x="11" y="16"/>
                    <a:pt x="11" y="16"/>
                    <a:pt x="11"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4" name="Freeform 669"/>
            <p:cNvSpPr>
              <a:spLocks/>
            </p:cNvSpPr>
            <p:nvPr/>
          </p:nvSpPr>
          <p:spPr bwMode="auto">
            <a:xfrm>
              <a:off x="4898" y="3760"/>
              <a:ext cx="11" cy="6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6"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5" name="Freeform 670"/>
            <p:cNvSpPr>
              <a:spLocks/>
            </p:cNvSpPr>
            <p:nvPr/>
          </p:nvSpPr>
          <p:spPr bwMode="auto">
            <a:xfrm>
              <a:off x="4926" y="3753"/>
              <a:ext cx="25" cy="77"/>
            </a:xfrm>
            <a:custGeom>
              <a:avLst/>
              <a:gdLst>
                <a:gd name="T0" fmla="*/ 7 w 14"/>
                <a:gd name="T1" fmla="*/ 6 h 41"/>
                <a:gd name="T2" fmla="*/ 7 w 14"/>
                <a:gd name="T3" fmla="*/ 4 h 41"/>
                <a:gd name="T4" fmla="*/ 1 w 14"/>
                <a:gd name="T5" fmla="*/ 5 h 41"/>
                <a:gd name="T6" fmla="*/ 3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6" name="Freeform 671"/>
            <p:cNvSpPr>
              <a:spLocks/>
            </p:cNvSpPr>
            <p:nvPr/>
          </p:nvSpPr>
          <p:spPr bwMode="auto">
            <a:xfrm>
              <a:off x="4956" y="3751"/>
              <a:ext cx="27" cy="98"/>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5" y="11"/>
                    <a:pt x="2" y="12"/>
                    <a:pt x="2" y="14"/>
                  </a:cubicBezTo>
                  <a:cubicBezTo>
                    <a:pt x="2" y="17"/>
                    <a:pt x="3" y="21"/>
                    <a:pt x="1" y="23"/>
                  </a:cubicBezTo>
                  <a:cubicBezTo>
                    <a:pt x="0" y="25"/>
                    <a:pt x="2" y="26"/>
                    <a:pt x="4" y="25"/>
                  </a:cubicBezTo>
                  <a:cubicBezTo>
                    <a:pt x="3" y="33"/>
                    <a:pt x="3"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7" name="Freeform 672"/>
            <p:cNvSpPr>
              <a:spLocks/>
            </p:cNvSpPr>
            <p:nvPr/>
          </p:nvSpPr>
          <p:spPr bwMode="auto">
            <a:xfrm>
              <a:off x="4877" y="3760"/>
              <a:ext cx="21" cy="87"/>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0" y="33"/>
                    <a:pt x="10" y="28"/>
                  </a:cubicBezTo>
                  <a:cubicBezTo>
                    <a:pt x="10" y="28"/>
                    <a:pt x="11" y="28"/>
                    <a:pt x="11" y="27"/>
                  </a:cubicBezTo>
                  <a:cubicBezTo>
                    <a:pt x="11" y="25"/>
                    <a:pt x="11"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8" name="Freeform 673"/>
            <p:cNvSpPr>
              <a:spLocks/>
            </p:cNvSpPr>
            <p:nvPr/>
          </p:nvSpPr>
          <p:spPr bwMode="auto">
            <a:xfrm>
              <a:off x="4708" y="3764"/>
              <a:ext cx="21" cy="53"/>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79" name="Freeform 674"/>
            <p:cNvSpPr>
              <a:spLocks/>
            </p:cNvSpPr>
            <p:nvPr/>
          </p:nvSpPr>
          <p:spPr bwMode="auto">
            <a:xfrm>
              <a:off x="4664" y="3744"/>
              <a:ext cx="32" cy="82"/>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0" name="Freeform 675"/>
            <p:cNvSpPr>
              <a:spLocks/>
            </p:cNvSpPr>
            <p:nvPr/>
          </p:nvSpPr>
          <p:spPr bwMode="auto">
            <a:xfrm>
              <a:off x="4777" y="3768"/>
              <a:ext cx="18" cy="60"/>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10"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1" name="Freeform 676"/>
            <p:cNvSpPr>
              <a:spLocks/>
            </p:cNvSpPr>
            <p:nvPr/>
          </p:nvSpPr>
          <p:spPr bwMode="auto">
            <a:xfrm>
              <a:off x="4999" y="3740"/>
              <a:ext cx="25" cy="94"/>
            </a:xfrm>
            <a:custGeom>
              <a:avLst/>
              <a:gdLst>
                <a:gd name="T0" fmla="*/ 10 w 14"/>
                <a:gd name="T1" fmla="*/ 28 h 50"/>
                <a:gd name="T2" fmla="*/ 13 w 14"/>
                <a:gd name="T3" fmla="*/ 7 h 50"/>
                <a:gd name="T4" fmla="*/ 6 w 14"/>
                <a:gd name="T5" fmla="*/ 5 h 50"/>
                <a:gd name="T6" fmla="*/ 4 w 14"/>
                <a:gd name="T7" fmla="*/ 16 h 50"/>
                <a:gd name="T8" fmla="*/ 3 w 14"/>
                <a:gd name="T9" fmla="*/ 17 h 50"/>
                <a:gd name="T10" fmla="*/ 4 w 14"/>
                <a:gd name="T11" fmla="*/ 46 h 50"/>
                <a:gd name="T12" fmla="*/ 11 w 14"/>
                <a:gd name="T13" fmla="*/ 42 h 50"/>
                <a:gd name="T14" fmla="*/ 8 w 14"/>
                <a:gd name="T15" fmla="*/ 31 h 50"/>
                <a:gd name="T16" fmla="*/ 10 w 14"/>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50">
                  <a:moveTo>
                    <a:pt x="10" y="28"/>
                  </a:moveTo>
                  <a:cubicBezTo>
                    <a:pt x="11" y="21"/>
                    <a:pt x="11" y="13"/>
                    <a:pt x="13" y="7"/>
                  </a:cubicBezTo>
                  <a:cubicBezTo>
                    <a:pt x="14" y="2"/>
                    <a:pt x="7" y="0"/>
                    <a:pt x="6" y="5"/>
                  </a:cubicBezTo>
                  <a:cubicBezTo>
                    <a:pt x="5" y="8"/>
                    <a:pt x="4" y="12"/>
                    <a:pt x="4" y="16"/>
                  </a:cubicBezTo>
                  <a:cubicBezTo>
                    <a:pt x="3"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2" name="Freeform 677"/>
            <p:cNvSpPr>
              <a:spLocks/>
            </p:cNvSpPr>
            <p:nvPr/>
          </p:nvSpPr>
          <p:spPr bwMode="auto">
            <a:xfrm>
              <a:off x="5034" y="3766"/>
              <a:ext cx="15" cy="58"/>
            </a:xfrm>
            <a:custGeom>
              <a:avLst/>
              <a:gdLst>
                <a:gd name="T0" fmla="*/ 6 w 8"/>
                <a:gd name="T1" fmla="*/ 3 h 31"/>
                <a:gd name="T2" fmla="*/ 1 w 8"/>
                <a:gd name="T3" fmla="*/ 4 h 31"/>
                <a:gd name="T4" fmla="*/ 4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4"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3" name="Freeform 678"/>
            <p:cNvSpPr>
              <a:spLocks/>
            </p:cNvSpPr>
            <p:nvPr/>
          </p:nvSpPr>
          <p:spPr bwMode="auto">
            <a:xfrm>
              <a:off x="5045" y="3760"/>
              <a:ext cx="35" cy="96"/>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5"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3"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4" name="Freeform 679"/>
            <p:cNvSpPr>
              <a:spLocks/>
            </p:cNvSpPr>
            <p:nvPr/>
          </p:nvSpPr>
          <p:spPr bwMode="auto">
            <a:xfrm>
              <a:off x="5089" y="3806"/>
              <a:ext cx="11" cy="52"/>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5" name="Freeform 680"/>
            <p:cNvSpPr>
              <a:spLocks/>
            </p:cNvSpPr>
            <p:nvPr/>
          </p:nvSpPr>
          <p:spPr bwMode="auto">
            <a:xfrm>
              <a:off x="5102" y="3764"/>
              <a:ext cx="17" cy="77"/>
            </a:xfrm>
            <a:custGeom>
              <a:avLst/>
              <a:gdLst>
                <a:gd name="T0" fmla="*/ 3 w 10"/>
                <a:gd name="T1" fmla="*/ 4 h 41"/>
                <a:gd name="T2" fmla="*/ 0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6" name="Freeform 681"/>
            <p:cNvSpPr>
              <a:spLocks/>
            </p:cNvSpPr>
            <p:nvPr/>
          </p:nvSpPr>
          <p:spPr bwMode="auto">
            <a:xfrm>
              <a:off x="5119" y="3759"/>
              <a:ext cx="31" cy="107"/>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7" name="Freeform 682"/>
            <p:cNvSpPr>
              <a:spLocks/>
            </p:cNvSpPr>
            <p:nvPr/>
          </p:nvSpPr>
          <p:spPr bwMode="auto">
            <a:xfrm>
              <a:off x="5084" y="3744"/>
              <a:ext cx="14" cy="69"/>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8" name="Freeform 683"/>
            <p:cNvSpPr>
              <a:spLocks/>
            </p:cNvSpPr>
            <p:nvPr/>
          </p:nvSpPr>
          <p:spPr bwMode="auto">
            <a:xfrm>
              <a:off x="5144" y="3759"/>
              <a:ext cx="27" cy="75"/>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89" name="Freeform 684"/>
            <p:cNvSpPr>
              <a:spLocks/>
            </p:cNvSpPr>
            <p:nvPr/>
          </p:nvSpPr>
          <p:spPr bwMode="auto">
            <a:xfrm>
              <a:off x="5185" y="3791"/>
              <a:ext cx="14" cy="58"/>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 y="3783"/>
              <a:ext cx="5236" cy="537"/>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0" name="Freeform 685"/>
            <p:cNvSpPr>
              <a:spLocks/>
            </p:cNvSpPr>
            <p:nvPr/>
          </p:nvSpPr>
          <p:spPr bwMode="auto">
            <a:xfrm>
              <a:off x="-35" y="4293"/>
              <a:ext cx="5293" cy="106"/>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694" name="标题 1"/>
          <p:cNvSpPr txBox="1">
            <a:spLocks/>
          </p:cNvSpPr>
          <p:nvPr/>
        </p:nvSpPr>
        <p:spPr>
          <a:xfrm>
            <a:off x="2748386" y="1575904"/>
            <a:ext cx="6691312" cy="696005"/>
          </a:xfrm>
          <a:prstGeom prst="rect">
            <a:avLst/>
          </a:prstGeom>
        </p:spPr>
        <p:txBody>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r>
              <a:rPr lang="en-US" altLang="zh-CN" sz="6000" b="1" dirty="0">
                <a:solidFill>
                  <a:schemeClr val="accent5">
                    <a:lumMod val="50000"/>
                  </a:schemeClr>
                </a:solidFill>
              </a:rPr>
              <a:t>Part 2 </a:t>
            </a:r>
            <a:r>
              <a:rPr lang="zh-CN" altLang="en-US" sz="6000" b="1" dirty="0">
                <a:solidFill>
                  <a:schemeClr val="accent5">
                    <a:lumMod val="50000"/>
                  </a:schemeClr>
                </a:solidFill>
              </a:rPr>
              <a:t>请输入文字</a:t>
            </a:r>
          </a:p>
        </p:txBody>
      </p:sp>
    </p:spTree>
    <p:extLst>
      <p:ext uri="{BB962C8B-B14F-4D97-AF65-F5344CB8AC3E}">
        <p14:creationId xmlns:p14="http://schemas.microsoft.com/office/powerpoint/2010/main" val="3711459477"/>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椭圆 1028"/>
          <p:cNvSpPr/>
          <p:nvPr/>
        </p:nvSpPr>
        <p:spPr>
          <a:xfrm>
            <a:off x="3030583" y="685460"/>
            <a:ext cx="5570886" cy="5570884"/>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40" name="椭圆 1039"/>
          <p:cNvSpPr/>
          <p:nvPr/>
        </p:nvSpPr>
        <p:spPr>
          <a:xfrm>
            <a:off x="3594811" y="296376"/>
            <a:ext cx="1564590" cy="1564589"/>
          </a:xfrm>
          <a:prstGeom prst="ellipse">
            <a:avLst/>
          </a:prstGeom>
          <a:solidFill>
            <a:srgbClr val="F058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p:cNvGrpSpPr/>
          <p:nvPr/>
        </p:nvGrpSpPr>
        <p:grpSpPr>
          <a:xfrm flipH="1">
            <a:off x="3690255" y="2042325"/>
            <a:ext cx="3873955" cy="2020224"/>
            <a:chOff x="-194387" y="3651136"/>
            <a:chExt cx="6156624" cy="3210610"/>
          </a:xfrm>
        </p:grpSpPr>
        <p:sp>
          <p:nvSpPr>
            <p:cNvPr id="90" name="Freeform 685"/>
            <p:cNvSpPr>
              <a:spLocks/>
            </p:cNvSpPr>
            <p:nvPr/>
          </p:nvSpPr>
          <p:spPr bwMode="auto">
            <a:xfrm>
              <a:off x="-194387" y="6663295"/>
              <a:ext cx="5769177" cy="198451"/>
            </a:xfrm>
            <a:custGeom>
              <a:avLst/>
              <a:gdLst>
                <a:gd name="T0" fmla="*/ 2945 w 2951"/>
                <a:gd name="T1" fmla="*/ 19 h 56"/>
                <a:gd name="T2" fmla="*/ 2927 w 2951"/>
                <a:gd name="T3" fmla="*/ 56 h 56"/>
                <a:gd name="T4" fmla="*/ 25 w 2951"/>
                <a:gd name="T5" fmla="*/ 56 h 56"/>
                <a:gd name="T6" fmla="*/ 6 w 2951"/>
                <a:gd name="T7" fmla="*/ 14 h 56"/>
                <a:gd name="T8" fmla="*/ 5 w 2951"/>
                <a:gd name="T9" fmla="*/ 36 h 56"/>
                <a:gd name="T10" fmla="*/ 25 w 2951"/>
                <a:gd name="T11" fmla="*/ 0 h 56"/>
                <a:gd name="T12" fmla="*/ 2927 w 2951"/>
                <a:gd name="T13" fmla="*/ 0 h 56"/>
                <a:gd name="T14" fmla="*/ 2945 w 2951"/>
                <a:gd name="T15" fmla="*/ 36 h 56"/>
                <a:gd name="T16" fmla="*/ 2945 w 2951"/>
                <a:gd name="T17" fmla="*/ 19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51" h="56">
                  <a:moveTo>
                    <a:pt x="2945" y="19"/>
                  </a:moveTo>
                  <a:cubicBezTo>
                    <a:pt x="2945" y="30"/>
                    <a:pt x="2951" y="56"/>
                    <a:pt x="2927" y="56"/>
                  </a:cubicBezTo>
                  <a:cubicBezTo>
                    <a:pt x="25" y="56"/>
                    <a:pt x="25" y="56"/>
                    <a:pt x="25" y="56"/>
                  </a:cubicBezTo>
                  <a:cubicBezTo>
                    <a:pt x="0" y="56"/>
                    <a:pt x="6" y="25"/>
                    <a:pt x="6" y="14"/>
                  </a:cubicBezTo>
                  <a:cubicBezTo>
                    <a:pt x="5" y="36"/>
                    <a:pt x="5" y="36"/>
                    <a:pt x="5" y="36"/>
                  </a:cubicBezTo>
                  <a:cubicBezTo>
                    <a:pt x="5" y="26"/>
                    <a:pt x="14" y="0"/>
                    <a:pt x="25" y="0"/>
                  </a:cubicBezTo>
                  <a:cubicBezTo>
                    <a:pt x="2927" y="0"/>
                    <a:pt x="2927" y="0"/>
                    <a:pt x="2927" y="0"/>
                  </a:cubicBezTo>
                  <a:cubicBezTo>
                    <a:pt x="2938" y="0"/>
                    <a:pt x="2945" y="26"/>
                    <a:pt x="2945" y="36"/>
                  </a:cubicBezTo>
                  <a:lnTo>
                    <a:pt x="2945" y="19"/>
                  </a:lnTo>
                  <a:close/>
                </a:path>
              </a:pathLst>
            </a:custGeom>
            <a:solidFill>
              <a:srgbClr val="44636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3" name="Freeform 26"/>
            <p:cNvSpPr>
              <a:spLocks/>
            </p:cNvSpPr>
            <p:nvPr/>
          </p:nvSpPr>
          <p:spPr bwMode="auto">
            <a:xfrm>
              <a:off x="1156951" y="5999441"/>
              <a:ext cx="368547" cy="670944"/>
            </a:xfrm>
            <a:custGeom>
              <a:avLst/>
              <a:gdLst>
                <a:gd name="T0" fmla="*/ 0 w 88"/>
                <a:gd name="T1" fmla="*/ 151 h 151"/>
                <a:gd name="T2" fmla="*/ 0 w 88"/>
                <a:gd name="T3" fmla="*/ 149 h 151"/>
                <a:gd name="T4" fmla="*/ 0 w 88"/>
                <a:gd name="T5" fmla="*/ 143 h 151"/>
                <a:gd name="T6" fmla="*/ 2 w 88"/>
                <a:gd name="T7" fmla="*/ 121 h 151"/>
                <a:gd name="T8" fmla="*/ 7 w 88"/>
                <a:gd name="T9" fmla="*/ 91 h 151"/>
                <a:gd name="T10" fmla="*/ 12 w 88"/>
                <a:gd name="T11" fmla="*/ 75 h 151"/>
                <a:gd name="T12" fmla="*/ 19 w 88"/>
                <a:gd name="T13" fmla="*/ 58 h 151"/>
                <a:gd name="T14" fmla="*/ 28 w 88"/>
                <a:gd name="T15" fmla="*/ 43 h 151"/>
                <a:gd name="T16" fmla="*/ 31 w 88"/>
                <a:gd name="T17" fmla="*/ 39 h 151"/>
                <a:gd name="T18" fmla="*/ 33 w 88"/>
                <a:gd name="T19" fmla="*/ 36 h 151"/>
                <a:gd name="T20" fmla="*/ 39 w 88"/>
                <a:gd name="T21" fmla="*/ 30 h 151"/>
                <a:gd name="T22" fmla="*/ 50 w 88"/>
                <a:gd name="T23" fmla="*/ 19 h 151"/>
                <a:gd name="T24" fmla="*/ 62 w 88"/>
                <a:gd name="T25" fmla="*/ 11 h 151"/>
                <a:gd name="T26" fmla="*/ 72 w 88"/>
                <a:gd name="T27" fmla="*/ 5 h 151"/>
                <a:gd name="T28" fmla="*/ 81 w 88"/>
                <a:gd name="T29" fmla="*/ 2 h 151"/>
                <a:gd name="T30" fmla="*/ 88 w 88"/>
                <a:gd name="T31" fmla="*/ 0 h 151"/>
                <a:gd name="T32" fmla="*/ 81 w 88"/>
                <a:gd name="T33" fmla="*/ 3 h 151"/>
                <a:gd name="T34" fmla="*/ 73 w 88"/>
                <a:gd name="T35" fmla="*/ 7 h 151"/>
                <a:gd name="T36" fmla="*/ 64 w 88"/>
                <a:gd name="T37" fmla="*/ 14 h 151"/>
                <a:gd name="T38" fmla="*/ 54 w 88"/>
                <a:gd name="T39" fmla="*/ 23 h 151"/>
                <a:gd name="T40" fmla="*/ 45 w 88"/>
                <a:gd name="T41" fmla="*/ 35 h 151"/>
                <a:gd name="T42" fmla="*/ 41 w 88"/>
                <a:gd name="T43" fmla="*/ 41 h 151"/>
                <a:gd name="T44" fmla="*/ 39 w 88"/>
                <a:gd name="T45" fmla="*/ 45 h 151"/>
                <a:gd name="T46" fmla="*/ 37 w 88"/>
                <a:gd name="T47" fmla="*/ 48 h 151"/>
                <a:gd name="T48" fmla="*/ 31 w 88"/>
                <a:gd name="T49" fmla="*/ 63 h 151"/>
                <a:gd name="T50" fmla="*/ 27 w 88"/>
                <a:gd name="T51" fmla="*/ 79 h 151"/>
                <a:gd name="T52" fmla="*/ 25 w 88"/>
                <a:gd name="T53" fmla="*/ 94 h 151"/>
                <a:gd name="T54" fmla="*/ 23 w 88"/>
                <a:gd name="T55" fmla="*/ 122 h 151"/>
                <a:gd name="T56" fmla="*/ 25 w 88"/>
                <a:gd name="T57" fmla="*/ 141 h 151"/>
                <a:gd name="T58" fmla="*/ 26 w 88"/>
                <a:gd name="T59" fmla="*/ 147 h 151"/>
                <a:gd name="T60" fmla="*/ 26 w 88"/>
                <a:gd name="T61" fmla="*/ 148 h 151"/>
                <a:gd name="T62" fmla="*/ 0 w 88"/>
                <a:gd name="T63"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8" h="151">
                  <a:moveTo>
                    <a:pt x="0" y="151"/>
                  </a:moveTo>
                  <a:cubicBezTo>
                    <a:pt x="0" y="151"/>
                    <a:pt x="0" y="150"/>
                    <a:pt x="0" y="149"/>
                  </a:cubicBezTo>
                  <a:cubicBezTo>
                    <a:pt x="0" y="147"/>
                    <a:pt x="0" y="145"/>
                    <a:pt x="0" y="143"/>
                  </a:cubicBezTo>
                  <a:cubicBezTo>
                    <a:pt x="0" y="137"/>
                    <a:pt x="1" y="130"/>
                    <a:pt x="2" y="121"/>
                  </a:cubicBezTo>
                  <a:cubicBezTo>
                    <a:pt x="3" y="112"/>
                    <a:pt x="5" y="102"/>
                    <a:pt x="7" y="91"/>
                  </a:cubicBezTo>
                  <a:cubicBezTo>
                    <a:pt x="9" y="86"/>
                    <a:pt x="10" y="80"/>
                    <a:pt x="12" y="75"/>
                  </a:cubicBezTo>
                  <a:cubicBezTo>
                    <a:pt x="14" y="69"/>
                    <a:pt x="17" y="64"/>
                    <a:pt x="19" y="58"/>
                  </a:cubicBezTo>
                  <a:cubicBezTo>
                    <a:pt x="22" y="53"/>
                    <a:pt x="25" y="48"/>
                    <a:pt x="28" y="43"/>
                  </a:cubicBezTo>
                  <a:cubicBezTo>
                    <a:pt x="31" y="39"/>
                    <a:pt x="31" y="39"/>
                    <a:pt x="31" y="39"/>
                  </a:cubicBezTo>
                  <a:cubicBezTo>
                    <a:pt x="33" y="36"/>
                    <a:pt x="33" y="36"/>
                    <a:pt x="33" y="36"/>
                  </a:cubicBezTo>
                  <a:cubicBezTo>
                    <a:pt x="35" y="34"/>
                    <a:pt x="37" y="32"/>
                    <a:pt x="39" y="30"/>
                  </a:cubicBezTo>
                  <a:cubicBezTo>
                    <a:pt x="43" y="26"/>
                    <a:pt x="46" y="22"/>
                    <a:pt x="50" y="19"/>
                  </a:cubicBezTo>
                  <a:cubicBezTo>
                    <a:pt x="54" y="16"/>
                    <a:pt x="58" y="13"/>
                    <a:pt x="62" y="11"/>
                  </a:cubicBezTo>
                  <a:cubicBezTo>
                    <a:pt x="66" y="8"/>
                    <a:pt x="69" y="7"/>
                    <a:pt x="72" y="5"/>
                  </a:cubicBezTo>
                  <a:cubicBezTo>
                    <a:pt x="76" y="4"/>
                    <a:pt x="78" y="3"/>
                    <a:pt x="81" y="2"/>
                  </a:cubicBezTo>
                  <a:cubicBezTo>
                    <a:pt x="85" y="0"/>
                    <a:pt x="88" y="0"/>
                    <a:pt x="88" y="0"/>
                  </a:cubicBezTo>
                  <a:cubicBezTo>
                    <a:pt x="88" y="0"/>
                    <a:pt x="86" y="1"/>
                    <a:pt x="81" y="3"/>
                  </a:cubicBezTo>
                  <a:cubicBezTo>
                    <a:pt x="79" y="4"/>
                    <a:pt x="76" y="6"/>
                    <a:pt x="73" y="7"/>
                  </a:cubicBezTo>
                  <a:cubicBezTo>
                    <a:pt x="71" y="9"/>
                    <a:pt x="67" y="11"/>
                    <a:pt x="64" y="14"/>
                  </a:cubicBezTo>
                  <a:cubicBezTo>
                    <a:pt x="61" y="17"/>
                    <a:pt x="58" y="20"/>
                    <a:pt x="54" y="23"/>
                  </a:cubicBezTo>
                  <a:cubicBezTo>
                    <a:pt x="51" y="27"/>
                    <a:pt x="48" y="30"/>
                    <a:pt x="45" y="35"/>
                  </a:cubicBezTo>
                  <a:cubicBezTo>
                    <a:pt x="44" y="37"/>
                    <a:pt x="42" y="39"/>
                    <a:pt x="41" y="41"/>
                  </a:cubicBezTo>
                  <a:cubicBezTo>
                    <a:pt x="39" y="45"/>
                    <a:pt x="39" y="45"/>
                    <a:pt x="39" y="45"/>
                  </a:cubicBezTo>
                  <a:cubicBezTo>
                    <a:pt x="37" y="48"/>
                    <a:pt x="37" y="48"/>
                    <a:pt x="37" y="48"/>
                  </a:cubicBezTo>
                  <a:cubicBezTo>
                    <a:pt x="35" y="53"/>
                    <a:pt x="33" y="58"/>
                    <a:pt x="31" y="63"/>
                  </a:cubicBezTo>
                  <a:cubicBezTo>
                    <a:pt x="30" y="68"/>
                    <a:pt x="28" y="74"/>
                    <a:pt x="27" y="79"/>
                  </a:cubicBezTo>
                  <a:cubicBezTo>
                    <a:pt x="26" y="84"/>
                    <a:pt x="25" y="89"/>
                    <a:pt x="25" y="94"/>
                  </a:cubicBezTo>
                  <a:cubicBezTo>
                    <a:pt x="24" y="104"/>
                    <a:pt x="23" y="114"/>
                    <a:pt x="23" y="122"/>
                  </a:cubicBezTo>
                  <a:cubicBezTo>
                    <a:pt x="24" y="130"/>
                    <a:pt x="24" y="137"/>
                    <a:pt x="25" y="141"/>
                  </a:cubicBezTo>
                  <a:cubicBezTo>
                    <a:pt x="25" y="144"/>
                    <a:pt x="25" y="145"/>
                    <a:pt x="26" y="147"/>
                  </a:cubicBezTo>
                  <a:cubicBezTo>
                    <a:pt x="26" y="148"/>
                    <a:pt x="26" y="148"/>
                    <a:pt x="26" y="148"/>
                  </a:cubicBezTo>
                  <a:lnTo>
                    <a:pt x="0" y="15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4" name="Freeform 27"/>
            <p:cNvSpPr>
              <a:spLocks/>
            </p:cNvSpPr>
            <p:nvPr/>
          </p:nvSpPr>
          <p:spPr bwMode="auto">
            <a:xfrm>
              <a:off x="1161676" y="5741931"/>
              <a:ext cx="531558" cy="559908"/>
            </a:xfrm>
            <a:custGeom>
              <a:avLst/>
              <a:gdLst>
                <a:gd name="T0" fmla="*/ 127 w 127"/>
                <a:gd name="T1" fmla="*/ 60 h 126"/>
                <a:gd name="T2" fmla="*/ 95 w 127"/>
                <a:gd name="T3" fmla="*/ 47 h 126"/>
                <a:gd name="T4" fmla="*/ 106 w 127"/>
                <a:gd name="T5" fmla="*/ 16 h 126"/>
                <a:gd name="T6" fmla="*/ 74 w 127"/>
                <a:gd name="T7" fmla="*/ 30 h 126"/>
                <a:gd name="T8" fmla="*/ 61 w 127"/>
                <a:gd name="T9" fmla="*/ 0 h 126"/>
                <a:gd name="T10" fmla="*/ 47 w 127"/>
                <a:gd name="T11" fmla="*/ 32 h 126"/>
                <a:gd name="T12" fmla="*/ 17 w 127"/>
                <a:gd name="T13" fmla="*/ 20 h 126"/>
                <a:gd name="T14" fmla="*/ 30 w 127"/>
                <a:gd name="T15" fmla="*/ 53 h 126"/>
                <a:gd name="T16" fmla="*/ 0 w 127"/>
                <a:gd name="T17" fmla="*/ 66 h 126"/>
                <a:gd name="T18" fmla="*/ 33 w 127"/>
                <a:gd name="T19" fmla="*/ 79 h 126"/>
                <a:gd name="T20" fmla="*/ 21 w 127"/>
                <a:gd name="T21" fmla="*/ 110 h 126"/>
                <a:gd name="T22" fmla="*/ 53 w 127"/>
                <a:gd name="T23" fmla="*/ 97 h 126"/>
                <a:gd name="T24" fmla="*/ 67 w 127"/>
                <a:gd name="T25" fmla="*/ 126 h 126"/>
                <a:gd name="T26" fmla="*/ 80 w 127"/>
                <a:gd name="T27" fmla="*/ 94 h 126"/>
                <a:gd name="T28" fmla="*/ 111 w 127"/>
                <a:gd name="T29" fmla="*/ 106 h 126"/>
                <a:gd name="T30" fmla="*/ 97 w 127"/>
                <a:gd name="T31" fmla="*/ 74 h 126"/>
                <a:gd name="T32" fmla="*/ 127 w 127"/>
                <a:gd name="T33"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7" h="126">
                  <a:moveTo>
                    <a:pt x="127" y="60"/>
                  </a:moveTo>
                  <a:cubicBezTo>
                    <a:pt x="115" y="50"/>
                    <a:pt x="104" y="47"/>
                    <a:pt x="95" y="47"/>
                  </a:cubicBezTo>
                  <a:cubicBezTo>
                    <a:pt x="107" y="33"/>
                    <a:pt x="106" y="16"/>
                    <a:pt x="106" y="16"/>
                  </a:cubicBezTo>
                  <a:cubicBezTo>
                    <a:pt x="91" y="18"/>
                    <a:pt x="81" y="23"/>
                    <a:pt x="74" y="30"/>
                  </a:cubicBezTo>
                  <a:cubicBezTo>
                    <a:pt x="73" y="11"/>
                    <a:pt x="61" y="0"/>
                    <a:pt x="61" y="0"/>
                  </a:cubicBezTo>
                  <a:cubicBezTo>
                    <a:pt x="51" y="12"/>
                    <a:pt x="47" y="23"/>
                    <a:pt x="47" y="32"/>
                  </a:cubicBezTo>
                  <a:cubicBezTo>
                    <a:pt x="34" y="20"/>
                    <a:pt x="17" y="20"/>
                    <a:pt x="17" y="20"/>
                  </a:cubicBezTo>
                  <a:cubicBezTo>
                    <a:pt x="18" y="36"/>
                    <a:pt x="24" y="46"/>
                    <a:pt x="30" y="53"/>
                  </a:cubicBezTo>
                  <a:cubicBezTo>
                    <a:pt x="12" y="54"/>
                    <a:pt x="0" y="66"/>
                    <a:pt x="0" y="66"/>
                  </a:cubicBezTo>
                  <a:cubicBezTo>
                    <a:pt x="13" y="76"/>
                    <a:pt x="23" y="80"/>
                    <a:pt x="33" y="79"/>
                  </a:cubicBezTo>
                  <a:cubicBezTo>
                    <a:pt x="20" y="93"/>
                    <a:pt x="21" y="110"/>
                    <a:pt x="21" y="110"/>
                  </a:cubicBezTo>
                  <a:cubicBezTo>
                    <a:pt x="37" y="109"/>
                    <a:pt x="47" y="103"/>
                    <a:pt x="53" y="97"/>
                  </a:cubicBezTo>
                  <a:cubicBezTo>
                    <a:pt x="54" y="115"/>
                    <a:pt x="67" y="126"/>
                    <a:pt x="67" y="126"/>
                  </a:cubicBezTo>
                  <a:cubicBezTo>
                    <a:pt x="77" y="114"/>
                    <a:pt x="80" y="103"/>
                    <a:pt x="80" y="94"/>
                  </a:cubicBezTo>
                  <a:cubicBezTo>
                    <a:pt x="94" y="106"/>
                    <a:pt x="111" y="106"/>
                    <a:pt x="111" y="106"/>
                  </a:cubicBezTo>
                  <a:cubicBezTo>
                    <a:pt x="109" y="90"/>
                    <a:pt x="104" y="80"/>
                    <a:pt x="97" y="74"/>
                  </a:cubicBezTo>
                  <a:cubicBezTo>
                    <a:pt x="116" y="72"/>
                    <a:pt x="127" y="60"/>
                    <a:pt x="127" y="60"/>
                  </a:cubicBezTo>
                </a:path>
              </a:pathLst>
            </a:custGeom>
            <a:solidFill>
              <a:srgbClr val="45BCB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5" name="Oval 28"/>
            <p:cNvSpPr>
              <a:spLocks noChangeArrowheads="1"/>
            </p:cNvSpPr>
            <p:nvPr/>
          </p:nvSpPr>
          <p:spPr bwMode="auto">
            <a:xfrm>
              <a:off x="1336500" y="5923842"/>
              <a:ext cx="184273" cy="196086"/>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6" name="Oval 29"/>
            <p:cNvSpPr>
              <a:spLocks noChangeArrowheads="1"/>
            </p:cNvSpPr>
            <p:nvPr/>
          </p:nvSpPr>
          <p:spPr bwMode="auto">
            <a:xfrm>
              <a:off x="1367212" y="5959279"/>
              <a:ext cx="120486" cy="129936"/>
            </a:xfrm>
            <a:prstGeom prst="ellipse">
              <a:avLst/>
            </a:prstGeom>
            <a:solidFill>
              <a:srgbClr val="FFD01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17" name="Freeform 30"/>
            <p:cNvSpPr>
              <a:spLocks/>
            </p:cNvSpPr>
            <p:nvPr/>
          </p:nvSpPr>
          <p:spPr bwMode="auto">
            <a:xfrm>
              <a:off x="939603" y="6141190"/>
              <a:ext cx="283498" cy="283498"/>
            </a:xfrm>
            <a:custGeom>
              <a:avLst/>
              <a:gdLst>
                <a:gd name="T0" fmla="*/ 66 w 68"/>
                <a:gd name="T1" fmla="*/ 61 h 64"/>
                <a:gd name="T2" fmla="*/ 10 w 68"/>
                <a:gd name="T3" fmla="*/ 0 h 64"/>
                <a:gd name="T4" fmla="*/ 63 w 68"/>
                <a:gd name="T5" fmla="*/ 64 h 64"/>
              </a:gdLst>
              <a:ahLst/>
              <a:cxnLst>
                <a:cxn ang="0">
                  <a:pos x="T0" y="T1"/>
                </a:cxn>
                <a:cxn ang="0">
                  <a:pos x="T2" y="T3"/>
                </a:cxn>
                <a:cxn ang="0">
                  <a:pos x="T4" y="T5"/>
                </a:cxn>
              </a:cxnLst>
              <a:rect l="0" t="0" r="r" b="b"/>
              <a:pathLst>
                <a:path w="68" h="64">
                  <a:moveTo>
                    <a:pt x="66" y="61"/>
                  </a:moveTo>
                  <a:cubicBezTo>
                    <a:pt x="66" y="61"/>
                    <a:pt x="68" y="15"/>
                    <a:pt x="10" y="0"/>
                  </a:cubicBezTo>
                  <a:cubicBezTo>
                    <a:pt x="10" y="0"/>
                    <a:pt x="0" y="57"/>
                    <a:pt x="63" y="6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3" name="Freeform 36"/>
            <p:cNvSpPr>
              <a:spLocks/>
            </p:cNvSpPr>
            <p:nvPr/>
          </p:nvSpPr>
          <p:spPr bwMode="auto">
            <a:xfrm>
              <a:off x="3091822" y="5422996"/>
              <a:ext cx="455959" cy="1171790"/>
            </a:xfrm>
            <a:custGeom>
              <a:avLst/>
              <a:gdLst>
                <a:gd name="T0" fmla="*/ 66 w 109"/>
                <a:gd name="T1" fmla="*/ 260 h 264"/>
                <a:gd name="T2" fmla="*/ 67 w 109"/>
                <a:gd name="T3" fmla="*/ 257 h 264"/>
                <a:gd name="T4" fmla="*/ 68 w 109"/>
                <a:gd name="T5" fmla="*/ 248 h 264"/>
                <a:gd name="T6" fmla="*/ 71 w 109"/>
                <a:gd name="T7" fmla="*/ 216 h 264"/>
                <a:gd name="T8" fmla="*/ 69 w 109"/>
                <a:gd name="T9" fmla="*/ 117 h 264"/>
                <a:gd name="T10" fmla="*/ 65 w 109"/>
                <a:gd name="T11" fmla="*/ 91 h 264"/>
                <a:gd name="T12" fmla="*/ 61 w 109"/>
                <a:gd name="T13" fmla="*/ 79 h 264"/>
                <a:gd name="T14" fmla="*/ 57 w 109"/>
                <a:gd name="T15" fmla="*/ 66 h 264"/>
                <a:gd name="T16" fmla="*/ 48 w 109"/>
                <a:gd name="T17" fmla="*/ 45 h 264"/>
                <a:gd name="T18" fmla="*/ 45 w 109"/>
                <a:gd name="T19" fmla="*/ 40 h 264"/>
                <a:gd name="T20" fmla="*/ 42 w 109"/>
                <a:gd name="T21" fmla="*/ 35 h 264"/>
                <a:gd name="T22" fmla="*/ 39 w 109"/>
                <a:gd name="T23" fmla="*/ 31 h 264"/>
                <a:gd name="T24" fmla="*/ 36 w 109"/>
                <a:gd name="T25" fmla="*/ 27 h 264"/>
                <a:gd name="T26" fmla="*/ 32 w 109"/>
                <a:gd name="T27" fmla="*/ 23 h 264"/>
                <a:gd name="T28" fmla="*/ 29 w 109"/>
                <a:gd name="T29" fmla="*/ 19 h 264"/>
                <a:gd name="T30" fmla="*/ 26 w 109"/>
                <a:gd name="T31" fmla="*/ 16 h 264"/>
                <a:gd name="T32" fmla="*/ 23 w 109"/>
                <a:gd name="T33" fmla="*/ 14 h 264"/>
                <a:gd name="T34" fmla="*/ 16 w 109"/>
                <a:gd name="T35" fmla="*/ 9 h 264"/>
                <a:gd name="T36" fmla="*/ 11 w 109"/>
                <a:gd name="T37" fmla="*/ 5 h 264"/>
                <a:gd name="T38" fmla="*/ 6 w 109"/>
                <a:gd name="T39" fmla="*/ 3 h 264"/>
                <a:gd name="T40" fmla="*/ 3 w 109"/>
                <a:gd name="T41" fmla="*/ 1 h 264"/>
                <a:gd name="T42" fmla="*/ 0 w 109"/>
                <a:gd name="T43" fmla="*/ 0 h 264"/>
                <a:gd name="T44" fmla="*/ 3 w 109"/>
                <a:gd name="T45" fmla="*/ 1 h 264"/>
                <a:gd name="T46" fmla="*/ 7 w 109"/>
                <a:gd name="T47" fmla="*/ 2 h 264"/>
                <a:gd name="T48" fmla="*/ 12 w 109"/>
                <a:gd name="T49" fmla="*/ 4 h 264"/>
                <a:gd name="T50" fmla="*/ 18 w 109"/>
                <a:gd name="T51" fmla="*/ 6 h 264"/>
                <a:gd name="T52" fmla="*/ 25 w 109"/>
                <a:gd name="T53" fmla="*/ 10 h 264"/>
                <a:gd name="T54" fmla="*/ 29 w 109"/>
                <a:gd name="T55" fmla="*/ 13 h 264"/>
                <a:gd name="T56" fmla="*/ 33 w 109"/>
                <a:gd name="T57" fmla="*/ 15 h 264"/>
                <a:gd name="T58" fmla="*/ 37 w 109"/>
                <a:gd name="T59" fmla="*/ 18 h 264"/>
                <a:gd name="T60" fmla="*/ 40 w 109"/>
                <a:gd name="T61" fmla="*/ 22 h 264"/>
                <a:gd name="T62" fmla="*/ 44 w 109"/>
                <a:gd name="T63" fmla="*/ 26 h 264"/>
                <a:gd name="T64" fmla="*/ 48 w 109"/>
                <a:gd name="T65" fmla="*/ 30 h 264"/>
                <a:gd name="T66" fmla="*/ 52 w 109"/>
                <a:gd name="T67" fmla="*/ 34 h 264"/>
                <a:gd name="T68" fmla="*/ 56 w 109"/>
                <a:gd name="T69" fmla="*/ 39 h 264"/>
                <a:gd name="T70" fmla="*/ 70 w 109"/>
                <a:gd name="T71" fmla="*/ 61 h 264"/>
                <a:gd name="T72" fmla="*/ 76 w 109"/>
                <a:gd name="T73" fmla="*/ 73 h 264"/>
                <a:gd name="T74" fmla="*/ 81 w 109"/>
                <a:gd name="T75" fmla="*/ 86 h 264"/>
                <a:gd name="T76" fmla="*/ 90 w 109"/>
                <a:gd name="T77" fmla="*/ 113 h 264"/>
                <a:gd name="T78" fmla="*/ 97 w 109"/>
                <a:gd name="T79" fmla="*/ 141 h 264"/>
                <a:gd name="T80" fmla="*/ 102 w 109"/>
                <a:gd name="T81" fmla="*/ 168 h 264"/>
                <a:gd name="T82" fmla="*/ 105 w 109"/>
                <a:gd name="T83" fmla="*/ 193 h 264"/>
                <a:gd name="T84" fmla="*/ 107 w 109"/>
                <a:gd name="T85" fmla="*/ 216 h 264"/>
                <a:gd name="T86" fmla="*/ 109 w 109"/>
                <a:gd name="T87" fmla="*/ 250 h 264"/>
                <a:gd name="T88" fmla="*/ 109 w 109"/>
                <a:gd name="T89" fmla="*/ 260 h 264"/>
                <a:gd name="T90" fmla="*/ 109 w 109"/>
                <a:gd name="T91" fmla="*/ 264 h 264"/>
                <a:gd name="T92" fmla="*/ 66 w 109"/>
                <a:gd name="T93" fmla="*/ 260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9" h="264">
                  <a:moveTo>
                    <a:pt x="66" y="260"/>
                  </a:moveTo>
                  <a:cubicBezTo>
                    <a:pt x="66" y="260"/>
                    <a:pt x="67" y="259"/>
                    <a:pt x="67" y="257"/>
                  </a:cubicBezTo>
                  <a:cubicBezTo>
                    <a:pt x="67" y="255"/>
                    <a:pt x="68" y="252"/>
                    <a:pt x="68" y="248"/>
                  </a:cubicBezTo>
                  <a:cubicBezTo>
                    <a:pt x="69" y="241"/>
                    <a:pt x="70" y="229"/>
                    <a:pt x="71" y="216"/>
                  </a:cubicBezTo>
                  <a:cubicBezTo>
                    <a:pt x="73" y="189"/>
                    <a:pt x="74" y="153"/>
                    <a:pt x="69" y="117"/>
                  </a:cubicBezTo>
                  <a:cubicBezTo>
                    <a:pt x="68" y="109"/>
                    <a:pt x="66" y="100"/>
                    <a:pt x="65" y="91"/>
                  </a:cubicBezTo>
                  <a:cubicBezTo>
                    <a:pt x="64" y="87"/>
                    <a:pt x="62" y="83"/>
                    <a:pt x="61" y="79"/>
                  </a:cubicBezTo>
                  <a:cubicBezTo>
                    <a:pt x="60" y="74"/>
                    <a:pt x="59" y="70"/>
                    <a:pt x="57" y="66"/>
                  </a:cubicBezTo>
                  <a:cubicBezTo>
                    <a:pt x="54" y="59"/>
                    <a:pt x="51" y="51"/>
                    <a:pt x="48" y="45"/>
                  </a:cubicBezTo>
                  <a:cubicBezTo>
                    <a:pt x="47" y="43"/>
                    <a:pt x="46" y="41"/>
                    <a:pt x="45" y="40"/>
                  </a:cubicBezTo>
                  <a:cubicBezTo>
                    <a:pt x="44" y="38"/>
                    <a:pt x="43" y="36"/>
                    <a:pt x="42" y="35"/>
                  </a:cubicBezTo>
                  <a:cubicBezTo>
                    <a:pt x="41" y="33"/>
                    <a:pt x="40" y="32"/>
                    <a:pt x="39" y="31"/>
                  </a:cubicBezTo>
                  <a:cubicBezTo>
                    <a:pt x="38" y="29"/>
                    <a:pt x="37" y="28"/>
                    <a:pt x="36" y="27"/>
                  </a:cubicBezTo>
                  <a:cubicBezTo>
                    <a:pt x="35" y="25"/>
                    <a:pt x="34" y="24"/>
                    <a:pt x="32" y="23"/>
                  </a:cubicBezTo>
                  <a:cubicBezTo>
                    <a:pt x="31" y="22"/>
                    <a:pt x="30" y="21"/>
                    <a:pt x="29" y="19"/>
                  </a:cubicBezTo>
                  <a:cubicBezTo>
                    <a:pt x="28" y="18"/>
                    <a:pt x="27" y="17"/>
                    <a:pt x="26" y="16"/>
                  </a:cubicBezTo>
                  <a:cubicBezTo>
                    <a:pt x="25" y="15"/>
                    <a:pt x="24" y="14"/>
                    <a:pt x="23" y="14"/>
                  </a:cubicBezTo>
                  <a:cubicBezTo>
                    <a:pt x="20" y="12"/>
                    <a:pt x="19" y="10"/>
                    <a:pt x="16" y="9"/>
                  </a:cubicBezTo>
                  <a:cubicBezTo>
                    <a:pt x="14" y="8"/>
                    <a:pt x="13" y="6"/>
                    <a:pt x="11" y="5"/>
                  </a:cubicBezTo>
                  <a:cubicBezTo>
                    <a:pt x="9" y="4"/>
                    <a:pt x="8" y="4"/>
                    <a:pt x="6" y="3"/>
                  </a:cubicBezTo>
                  <a:cubicBezTo>
                    <a:pt x="5" y="2"/>
                    <a:pt x="4" y="2"/>
                    <a:pt x="3" y="1"/>
                  </a:cubicBezTo>
                  <a:cubicBezTo>
                    <a:pt x="1" y="0"/>
                    <a:pt x="0" y="0"/>
                    <a:pt x="0" y="0"/>
                  </a:cubicBezTo>
                  <a:cubicBezTo>
                    <a:pt x="0" y="0"/>
                    <a:pt x="1" y="0"/>
                    <a:pt x="3" y="1"/>
                  </a:cubicBezTo>
                  <a:cubicBezTo>
                    <a:pt x="4" y="1"/>
                    <a:pt x="5" y="2"/>
                    <a:pt x="7" y="2"/>
                  </a:cubicBezTo>
                  <a:cubicBezTo>
                    <a:pt x="8" y="2"/>
                    <a:pt x="10" y="3"/>
                    <a:pt x="12" y="4"/>
                  </a:cubicBezTo>
                  <a:cubicBezTo>
                    <a:pt x="14" y="5"/>
                    <a:pt x="16" y="5"/>
                    <a:pt x="18" y="6"/>
                  </a:cubicBezTo>
                  <a:cubicBezTo>
                    <a:pt x="20" y="7"/>
                    <a:pt x="22" y="9"/>
                    <a:pt x="25" y="10"/>
                  </a:cubicBezTo>
                  <a:cubicBezTo>
                    <a:pt x="26" y="11"/>
                    <a:pt x="27" y="12"/>
                    <a:pt x="29" y="13"/>
                  </a:cubicBezTo>
                  <a:cubicBezTo>
                    <a:pt x="30" y="14"/>
                    <a:pt x="31" y="15"/>
                    <a:pt x="33" y="15"/>
                  </a:cubicBezTo>
                  <a:cubicBezTo>
                    <a:pt x="34" y="16"/>
                    <a:pt x="35" y="17"/>
                    <a:pt x="37" y="18"/>
                  </a:cubicBezTo>
                  <a:cubicBezTo>
                    <a:pt x="38" y="20"/>
                    <a:pt x="39" y="21"/>
                    <a:pt x="40" y="22"/>
                  </a:cubicBezTo>
                  <a:cubicBezTo>
                    <a:pt x="42" y="23"/>
                    <a:pt x="43" y="24"/>
                    <a:pt x="44" y="26"/>
                  </a:cubicBezTo>
                  <a:cubicBezTo>
                    <a:pt x="46" y="27"/>
                    <a:pt x="47" y="28"/>
                    <a:pt x="48" y="30"/>
                  </a:cubicBezTo>
                  <a:cubicBezTo>
                    <a:pt x="50" y="31"/>
                    <a:pt x="51" y="33"/>
                    <a:pt x="52" y="34"/>
                  </a:cubicBezTo>
                  <a:cubicBezTo>
                    <a:pt x="53" y="36"/>
                    <a:pt x="55" y="37"/>
                    <a:pt x="56" y="39"/>
                  </a:cubicBezTo>
                  <a:cubicBezTo>
                    <a:pt x="61" y="46"/>
                    <a:pt x="65" y="53"/>
                    <a:pt x="70" y="61"/>
                  </a:cubicBezTo>
                  <a:cubicBezTo>
                    <a:pt x="72" y="65"/>
                    <a:pt x="74" y="69"/>
                    <a:pt x="76" y="73"/>
                  </a:cubicBezTo>
                  <a:cubicBezTo>
                    <a:pt x="78" y="77"/>
                    <a:pt x="80" y="82"/>
                    <a:pt x="81" y="86"/>
                  </a:cubicBezTo>
                  <a:cubicBezTo>
                    <a:pt x="84" y="95"/>
                    <a:pt x="88" y="104"/>
                    <a:pt x="90" y="113"/>
                  </a:cubicBezTo>
                  <a:cubicBezTo>
                    <a:pt x="93" y="122"/>
                    <a:pt x="95" y="131"/>
                    <a:pt x="97" y="141"/>
                  </a:cubicBezTo>
                  <a:cubicBezTo>
                    <a:pt x="99" y="150"/>
                    <a:pt x="101" y="159"/>
                    <a:pt x="102" y="168"/>
                  </a:cubicBezTo>
                  <a:cubicBezTo>
                    <a:pt x="103" y="176"/>
                    <a:pt x="104" y="185"/>
                    <a:pt x="105" y="193"/>
                  </a:cubicBezTo>
                  <a:cubicBezTo>
                    <a:pt x="106" y="201"/>
                    <a:pt x="107" y="209"/>
                    <a:pt x="107" y="216"/>
                  </a:cubicBezTo>
                  <a:cubicBezTo>
                    <a:pt x="108" y="230"/>
                    <a:pt x="109" y="242"/>
                    <a:pt x="109" y="250"/>
                  </a:cubicBezTo>
                  <a:cubicBezTo>
                    <a:pt x="109" y="255"/>
                    <a:pt x="109" y="258"/>
                    <a:pt x="109" y="260"/>
                  </a:cubicBezTo>
                  <a:cubicBezTo>
                    <a:pt x="109" y="263"/>
                    <a:pt x="109" y="264"/>
                    <a:pt x="109" y="264"/>
                  </a:cubicBezTo>
                  <a:lnTo>
                    <a:pt x="66" y="26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4" name="Freeform 37"/>
            <p:cNvSpPr>
              <a:spLocks/>
            </p:cNvSpPr>
            <p:nvPr/>
          </p:nvSpPr>
          <p:spPr bwMode="auto">
            <a:xfrm>
              <a:off x="3082373" y="5680507"/>
              <a:ext cx="474859" cy="869392"/>
            </a:xfrm>
            <a:custGeom>
              <a:avLst/>
              <a:gdLst>
                <a:gd name="T0" fmla="*/ 71 w 113"/>
                <a:gd name="T1" fmla="*/ 196 h 196"/>
                <a:gd name="T2" fmla="*/ 71 w 113"/>
                <a:gd name="T3" fmla="*/ 193 h 196"/>
                <a:gd name="T4" fmla="*/ 71 w 113"/>
                <a:gd name="T5" fmla="*/ 187 h 196"/>
                <a:gd name="T6" fmla="*/ 69 w 113"/>
                <a:gd name="T7" fmla="*/ 162 h 196"/>
                <a:gd name="T8" fmla="*/ 57 w 113"/>
                <a:gd name="T9" fmla="*/ 89 h 196"/>
                <a:gd name="T10" fmla="*/ 51 w 113"/>
                <a:gd name="T11" fmla="*/ 70 h 196"/>
                <a:gd name="T12" fmla="*/ 43 w 113"/>
                <a:gd name="T13" fmla="*/ 52 h 196"/>
                <a:gd name="T14" fmla="*/ 35 w 113"/>
                <a:gd name="T15" fmla="*/ 36 h 196"/>
                <a:gd name="T16" fmla="*/ 30 w 113"/>
                <a:gd name="T17" fmla="*/ 28 h 196"/>
                <a:gd name="T18" fmla="*/ 28 w 113"/>
                <a:gd name="T19" fmla="*/ 25 h 196"/>
                <a:gd name="T20" fmla="*/ 26 w 113"/>
                <a:gd name="T21" fmla="*/ 22 h 196"/>
                <a:gd name="T22" fmla="*/ 21 w 113"/>
                <a:gd name="T23" fmla="*/ 17 h 196"/>
                <a:gd name="T24" fmla="*/ 16 w 113"/>
                <a:gd name="T25" fmla="*/ 12 h 196"/>
                <a:gd name="T26" fmla="*/ 12 w 113"/>
                <a:gd name="T27" fmla="*/ 8 h 196"/>
                <a:gd name="T28" fmla="*/ 8 w 113"/>
                <a:gd name="T29" fmla="*/ 5 h 196"/>
                <a:gd name="T30" fmla="*/ 2 w 113"/>
                <a:gd name="T31" fmla="*/ 2 h 196"/>
                <a:gd name="T32" fmla="*/ 0 w 113"/>
                <a:gd name="T33" fmla="*/ 0 h 196"/>
                <a:gd name="T34" fmla="*/ 2 w 113"/>
                <a:gd name="T35" fmla="*/ 1 h 196"/>
                <a:gd name="T36" fmla="*/ 9 w 113"/>
                <a:gd name="T37" fmla="*/ 4 h 196"/>
                <a:gd name="T38" fmla="*/ 13 w 113"/>
                <a:gd name="T39" fmla="*/ 6 h 196"/>
                <a:gd name="T40" fmla="*/ 19 w 113"/>
                <a:gd name="T41" fmla="*/ 9 h 196"/>
                <a:gd name="T42" fmla="*/ 24 w 113"/>
                <a:gd name="T43" fmla="*/ 13 h 196"/>
                <a:gd name="T44" fmla="*/ 31 w 113"/>
                <a:gd name="T45" fmla="*/ 17 h 196"/>
                <a:gd name="T46" fmla="*/ 34 w 113"/>
                <a:gd name="T47" fmla="*/ 20 h 196"/>
                <a:gd name="T48" fmla="*/ 37 w 113"/>
                <a:gd name="T49" fmla="*/ 23 h 196"/>
                <a:gd name="T50" fmla="*/ 43 w 113"/>
                <a:gd name="T51" fmla="*/ 30 h 196"/>
                <a:gd name="T52" fmla="*/ 55 w 113"/>
                <a:gd name="T53" fmla="*/ 45 h 196"/>
                <a:gd name="T54" fmla="*/ 66 w 113"/>
                <a:gd name="T55" fmla="*/ 63 h 196"/>
                <a:gd name="T56" fmla="*/ 77 w 113"/>
                <a:gd name="T57" fmla="*/ 82 h 196"/>
                <a:gd name="T58" fmla="*/ 104 w 113"/>
                <a:gd name="T59" fmla="*/ 156 h 196"/>
                <a:gd name="T60" fmla="*/ 111 w 113"/>
                <a:gd name="T61" fmla="*/ 181 h 196"/>
                <a:gd name="T62" fmla="*/ 113 w 113"/>
                <a:gd name="T63" fmla="*/ 188 h 196"/>
                <a:gd name="T64" fmla="*/ 113 w 113"/>
                <a:gd name="T65" fmla="*/ 191 h 196"/>
                <a:gd name="T66" fmla="*/ 71 w 113"/>
                <a:gd name="T67" fmla="*/ 196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96">
                  <a:moveTo>
                    <a:pt x="71" y="196"/>
                  </a:moveTo>
                  <a:cubicBezTo>
                    <a:pt x="71" y="196"/>
                    <a:pt x="71" y="195"/>
                    <a:pt x="71" y="193"/>
                  </a:cubicBezTo>
                  <a:cubicBezTo>
                    <a:pt x="71" y="192"/>
                    <a:pt x="71" y="190"/>
                    <a:pt x="71" y="187"/>
                  </a:cubicBezTo>
                  <a:cubicBezTo>
                    <a:pt x="70" y="181"/>
                    <a:pt x="70" y="172"/>
                    <a:pt x="69" y="162"/>
                  </a:cubicBezTo>
                  <a:cubicBezTo>
                    <a:pt x="67" y="142"/>
                    <a:pt x="64" y="115"/>
                    <a:pt x="57" y="89"/>
                  </a:cubicBezTo>
                  <a:cubicBezTo>
                    <a:pt x="55" y="83"/>
                    <a:pt x="53" y="76"/>
                    <a:pt x="51" y="70"/>
                  </a:cubicBezTo>
                  <a:cubicBezTo>
                    <a:pt x="48" y="64"/>
                    <a:pt x="46" y="57"/>
                    <a:pt x="43" y="52"/>
                  </a:cubicBezTo>
                  <a:cubicBezTo>
                    <a:pt x="41" y="46"/>
                    <a:pt x="38" y="41"/>
                    <a:pt x="35" y="36"/>
                  </a:cubicBezTo>
                  <a:cubicBezTo>
                    <a:pt x="34" y="33"/>
                    <a:pt x="32" y="31"/>
                    <a:pt x="30" y="28"/>
                  </a:cubicBezTo>
                  <a:cubicBezTo>
                    <a:pt x="30" y="27"/>
                    <a:pt x="29" y="26"/>
                    <a:pt x="28" y="25"/>
                  </a:cubicBezTo>
                  <a:cubicBezTo>
                    <a:pt x="27" y="24"/>
                    <a:pt x="27" y="23"/>
                    <a:pt x="26" y="22"/>
                  </a:cubicBezTo>
                  <a:cubicBezTo>
                    <a:pt x="24" y="20"/>
                    <a:pt x="23" y="18"/>
                    <a:pt x="21" y="17"/>
                  </a:cubicBezTo>
                  <a:cubicBezTo>
                    <a:pt x="19" y="15"/>
                    <a:pt x="18" y="13"/>
                    <a:pt x="16" y="12"/>
                  </a:cubicBezTo>
                  <a:cubicBezTo>
                    <a:pt x="15" y="11"/>
                    <a:pt x="13" y="9"/>
                    <a:pt x="12" y="8"/>
                  </a:cubicBezTo>
                  <a:cubicBezTo>
                    <a:pt x="10" y="7"/>
                    <a:pt x="9" y="6"/>
                    <a:pt x="8" y="5"/>
                  </a:cubicBezTo>
                  <a:cubicBezTo>
                    <a:pt x="5" y="3"/>
                    <a:pt x="3" y="3"/>
                    <a:pt x="2" y="2"/>
                  </a:cubicBezTo>
                  <a:cubicBezTo>
                    <a:pt x="0" y="1"/>
                    <a:pt x="0" y="0"/>
                    <a:pt x="0" y="0"/>
                  </a:cubicBezTo>
                  <a:cubicBezTo>
                    <a:pt x="0" y="0"/>
                    <a:pt x="0" y="1"/>
                    <a:pt x="2" y="1"/>
                  </a:cubicBezTo>
                  <a:cubicBezTo>
                    <a:pt x="3" y="2"/>
                    <a:pt x="6" y="2"/>
                    <a:pt x="9" y="4"/>
                  </a:cubicBezTo>
                  <a:cubicBezTo>
                    <a:pt x="10" y="4"/>
                    <a:pt x="12" y="5"/>
                    <a:pt x="13" y="6"/>
                  </a:cubicBezTo>
                  <a:cubicBezTo>
                    <a:pt x="15" y="7"/>
                    <a:pt x="17" y="8"/>
                    <a:pt x="19" y="9"/>
                  </a:cubicBezTo>
                  <a:cubicBezTo>
                    <a:pt x="21" y="10"/>
                    <a:pt x="22" y="11"/>
                    <a:pt x="24" y="13"/>
                  </a:cubicBezTo>
                  <a:cubicBezTo>
                    <a:pt x="26" y="14"/>
                    <a:pt x="28" y="16"/>
                    <a:pt x="31" y="17"/>
                  </a:cubicBezTo>
                  <a:cubicBezTo>
                    <a:pt x="32" y="18"/>
                    <a:pt x="33" y="19"/>
                    <a:pt x="34" y="20"/>
                  </a:cubicBezTo>
                  <a:cubicBezTo>
                    <a:pt x="35" y="21"/>
                    <a:pt x="36" y="22"/>
                    <a:pt x="37" y="23"/>
                  </a:cubicBezTo>
                  <a:cubicBezTo>
                    <a:pt x="39" y="25"/>
                    <a:pt x="41" y="27"/>
                    <a:pt x="43" y="30"/>
                  </a:cubicBezTo>
                  <a:cubicBezTo>
                    <a:pt x="47" y="34"/>
                    <a:pt x="51" y="39"/>
                    <a:pt x="55" y="45"/>
                  </a:cubicBezTo>
                  <a:cubicBezTo>
                    <a:pt x="59" y="50"/>
                    <a:pt x="63" y="56"/>
                    <a:pt x="66" y="63"/>
                  </a:cubicBezTo>
                  <a:cubicBezTo>
                    <a:pt x="70" y="69"/>
                    <a:pt x="73" y="75"/>
                    <a:pt x="77" y="82"/>
                  </a:cubicBezTo>
                  <a:cubicBezTo>
                    <a:pt x="89" y="108"/>
                    <a:pt x="98" y="135"/>
                    <a:pt x="104" y="156"/>
                  </a:cubicBezTo>
                  <a:cubicBezTo>
                    <a:pt x="107" y="166"/>
                    <a:pt x="110" y="175"/>
                    <a:pt x="111" y="181"/>
                  </a:cubicBezTo>
                  <a:cubicBezTo>
                    <a:pt x="112" y="184"/>
                    <a:pt x="112" y="187"/>
                    <a:pt x="113" y="188"/>
                  </a:cubicBezTo>
                  <a:cubicBezTo>
                    <a:pt x="113" y="190"/>
                    <a:pt x="113" y="191"/>
                    <a:pt x="113" y="191"/>
                  </a:cubicBezTo>
                  <a:lnTo>
                    <a:pt x="71" y="196"/>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5" name="Freeform 38"/>
            <p:cNvSpPr>
              <a:spLocks/>
            </p:cNvSpPr>
            <p:nvPr/>
          </p:nvSpPr>
          <p:spPr bwMode="auto">
            <a:xfrm>
              <a:off x="3363508" y="5628532"/>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6" name="Freeform 39"/>
            <p:cNvSpPr>
              <a:spLocks/>
            </p:cNvSpPr>
            <p:nvPr/>
          </p:nvSpPr>
          <p:spPr bwMode="auto">
            <a:xfrm>
              <a:off x="3330433" y="5309597"/>
              <a:ext cx="389809" cy="859943"/>
            </a:xfrm>
            <a:custGeom>
              <a:avLst/>
              <a:gdLst>
                <a:gd name="T0" fmla="*/ 0 w 93"/>
                <a:gd name="T1" fmla="*/ 194 h 194"/>
                <a:gd name="T2" fmla="*/ 0 w 93"/>
                <a:gd name="T3" fmla="*/ 191 h 194"/>
                <a:gd name="T4" fmla="*/ 1 w 93"/>
                <a:gd name="T5" fmla="*/ 184 h 194"/>
                <a:gd name="T6" fmla="*/ 4 w 93"/>
                <a:gd name="T7" fmla="*/ 158 h 194"/>
                <a:gd name="T8" fmla="*/ 23 w 93"/>
                <a:gd name="T9" fmla="*/ 83 h 194"/>
                <a:gd name="T10" fmla="*/ 32 w 93"/>
                <a:gd name="T11" fmla="*/ 64 h 194"/>
                <a:gd name="T12" fmla="*/ 36 w 93"/>
                <a:gd name="T13" fmla="*/ 55 h 194"/>
                <a:gd name="T14" fmla="*/ 41 w 93"/>
                <a:gd name="T15" fmla="*/ 46 h 194"/>
                <a:gd name="T16" fmla="*/ 52 w 93"/>
                <a:gd name="T17" fmla="*/ 30 h 194"/>
                <a:gd name="T18" fmla="*/ 58 w 93"/>
                <a:gd name="T19" fmla="*/ 23 h 194"/>
                <a:gd name="T20" fmla="*/ 61 w 93"/>
                <a:gd name="T21" fmla="*/ 20 h 194"/>
                <a:gd name="T22" fmla="*/ 64 w 93"/>
                <a:gd name="T23" fmla="*/ 18 h 194"/>
                <a:gd name="T24" fmla="*/ 66 w 93"/>
                <a:gd name="T25" fmla="*/ 15 h 194"/>
                <a:gd name="T26" fmla="*/ 69 w 93"/>
                <a:gd name="T27" fmla="*/ 13 h 194"/>
                <a:gd name="T28" fmla="*/ 75 w 93"/>
                <a:gd name="T29" fmla="*/ 9 h 194"/>
                <a:gd name="T30" fmla="*/ 80 w 93"/>
                <a:gd name="T31" fmla="*/ 6 h 194"/>
                <a:gd name="T32" fmla="*/ 85 w 93"/>
                <a:gd name="T33" fmla="*/ 4 h 194"/>
                <a:gd name="T34" fmla="*/ 91 w 93"/>
                <a:gd name="T35" fmla="*/ 1 h 194"/>
                <a:gd name="T36" fmla="*/ 93 w 93"/>
                <a:gd name="T37" fmla="*/ 0 h 194"/>
                <a:gd name="T38" fmla="*/ 91 w 93"/>
                <a:gd name="T39" fmla="*/ 2 h 194"/>
                <a:gd name="T40" fmla="*/ 85 w 93"/>
                <a:gd name="T41" fmla="*/ 5 h 194"/>
                <a:gd name="T42" fmla="*/ 82 w 93"/>
                <a:gd name="T43" fmla="*/ 8 h 194"/>
                <a:gd name="T44" fmla="*/ 77 w 93"/>
                <a:gd name="T45" fmla="*/ 12 h 194"/>
                <a:gd name="T46" fmla="*/ 73 w 93"/>
                <a:gd name="T47" fmla="*/ 17 h 194"/>
                <a:gd name="T48" fmla="*/ 71 w 93"/>
                <a:gd name="T49" fmla="*/ 19 h 194"/>
                <a:gd name="T50" fmla="*/ 68 w 93"/>
                <a:gd name="T51" fmla="*/ 22 h 194"/>
                <a:gd name="T52" fmla="*/ 66 w 93"/>
                <a:gd name="T53" fmla="*/ 25 h 194"/>
                <a:gd name="T54" fmla="*/ 64 w 93"/>
                <a:gd name="T55" fmla="*/ 28 h 194"/>
                <a:gd name="T56" fmla="*/ 60 w 93"/>
                <a:gd name="T57" fmla="*/ 35 h 194"/>
                <a:gd name="T58" fmla="*/ 53 w 93"/>
                <a:gd name="T59" fmla="*/ 52 h 194"/>
                <a:gd name="T60" fmla="*/ 50 w 93"/>
                <a:gd name="T61" fmla="*/ 60 h 194"/>
                <a:gd name="T62" fmla="*/ 48 w 93"/>
                <a:gd name="T63" fmla="*/ 70 h 194"/>
                <a:gd name="T64" fmla="*/ 44 w 93"/>
                <a:gd name="T65" fmla="*/ 89 h 194"/>
                <a:gd name="T66" fmla="*/ 40 w 93"/>
                <a:gd name="T67" fmla="*/ 161 h 194"/>
                <a:gd name="T68" fmla="*/ 42 w 93"/>
                <a:gd name="T69" fmla="*/ 184 h 194"/>
                <a:gd name="T70" fmla="*/ 42 w 93"/>
                <a:gd name="T71" fmla="*/ 191 h 194"/>
                <a:gd name="T72" fmla="*/ 42 w 93"/>
                <a:gd name="T73" fmla="*/ 193 h 194"/>
                <a:gd name="T74" fmla="*/ 0 w 93"/>
                <a:gd name="T75" fmla="*/ 194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3" h="194">
                  <a:moveTo>
                    <a:pt x="0" y="194"/>
                  </a:moveTo>
                  <a:cubicBezTo>
                    <a:pt x="0" y="194"/>
                    <a:pt x="0" y="193"/>
                    <a:pt x="0" y="191"/>
                  </a:cubicBezTo>
                  <a:cubicBezTo>
                    <a:pt x="0" y="189"/>
                    <a:pt x="0" y="187"/>
                    <a:pt x="1" y="184"/>
                  </a:cubicBezTo>
                  <a:cubicBezTo>
                    <a:pt x="1" y="177"/>
                    <a:pt x="2" y="169"/>
                    <a:pt x="4" y="158"/>
                  </a:cubicBezTo>
                  <a:cubicBezTo>
                    <a:pt x="8" y="137"/>
                    <a:pt x="14" y="110"/>
                    <a:pt x="23" y="83"/>
                  </a:cubicBezTo>
                  <a:cubicBezTo>
                    <a:pt x="26" y="77"/>
                    <a:pt x="29" y="70"/>
                    <a:pt x="32" y="64"/>
                  </a:cubicBezTo>
                  <a:cubicBezTo>
                    <a:pt x="33" y="61"/>
                    <a:pt x="35" y="58"/>
                    <a:pt x="36" y="55"/>
                  </a:cubicBezTo>
                  <a:cubicBezTo>
                    <a:pt x="38" y="52"/>
                    <a:pt x="39" y="49"/>
                    <a:pt x="41" y="46"/>
                  </a:cubicBezTo>
                  <a:cubicBezTo>
                    <a:pt x="45" y="40"/>
                    <a:pt x="48" y="35"/>
                    <a:pt x="52" y="30"/>
                  </a:cubicBezTo>
                  <a:cubicBezTo>
                    <a:pt x="54" y="28"/>
                    <a:pt x="56" y="25"/>
                    <a:pt x="58" y="23"/>
                  </a:cubicBezTo>
                  <a:cubicBezTo>
                    <a:pt x="59" y="22"/>
                    <a:pt x="60" y="21"/>
                    <a:pt x="61" y="20"/>
                  </a:cubicBezTo>
                  <a:cubicBezTo>
                    <a:pt x="62" y="19"/>
                    <a:pt x="63" y="18"/>
                    <a:pt x="64" y="18"/>
                  </a:cubicBezTo>
                  <a:cubicBezTo>
                    <a:pt x="65" y="17"/>
                    <a:pt x="65" y="16"/>
                    <a:pt x="66" y="15"/>
                  </a:cubicBezTo>
                  <a:cubicBezTo>
                    <a:pt x="67" y="14"/>
                    <a:pt x="68" y="13"/>
                    <a:pt x="69" y="13"/>
                  </a:cubicBezTo>
                  <a:cubicBezTo>
                    <a:pt x="71" y="11"/>
                    <a:pt x="73" y="10"/>
                    <a:pt x="75" y="9"/>
                  </a:cubicBezTo>
                  <a:cubicBezTo>
                    <a:pt x="77" y="8"/>
                    <a:pt x="78" y="7"/>
                    <a:pt x="80" y="6"/>
                  </a:cubicBezTo>
                  <a:cubicBezTo>
                    <a:pt x="82" y="5"/>
                    <a:pt x="83" y="4"/>
                    <a:pt x="85" y="4"/>
                  </a:cubicBezTo>
                  <a:cubicBezTo>
                    <a:pt x="87" y="2"/>
                    <a:pt x="90" y="2"/>
                    <a:pt x="91" y="1"/>
                  </a:cubicBezTo>
                  <a:cubicBezTo>
                    <a:pt x="93" y="1"/>
                    <a:pt x="93" y="0"/>
                    <a:pt x="93" y="0"/>
                  </a:cubicBezTo>
                  <a:cubicBezTo>
                    <a:pt x="93" y="0"/>
                    <a:pt x="93" y="1"/>
                    <a:pt x="91" y="2"/>
                  </a:cubicBezTo>
                  <a:cubicBezTo>
                    <a:pt x="90" y="3"/>
                    <a:pt x="88" y="3"/>
                    <a:pt x="85" y="5"/>
                  </a:cubicBezTo>
                  <a:cubicBezTo>
                    <a:pt x="84" y="6"/>
                    <a:pt x="83" y="7"/>
                    <a:pt x="82" y="8"/>
                  </a:cubicBezTo>
                  <a:cubicBezTo>
                    <a:pt x="80" y="9"/>
                    <a:pt x="79" y="11"/>
                    <a:pt x="77" y="12"/>
                  </a:cubicBezTo>
                  <a:cubicBezTo>
                    <a:pt x="76" y="13"/>
                    <a:pt x="74" y="15"/>
                    <a:pt x="73" y="17"/>
                  </a:cubicBezTo>
                  <a:cubicBezTo>
                    <a:pt x="72" y="17"/>
                    <a:pt x="71" y="18"/>
                    <a:pt x="71" y="19"/>
                  </a:cubicBezTo>
                  <a:cubicBezTo>
                    <a:pt x="70" y="20"/>
                    <a:pt x="69" y="21"/>
                    <a:pt x="68" y="22"/>
                  </a:cubicBezTo>
                  <a:cubicBezTo>
                    <a:pt x="68" y="23"/>
                    <a:pt x="67" y="24"/>
                    <a:pt x="66" y="25"/>
                  </a:cubicBezTo>
                  <a:cubicBezTo>
                    <a:pt x="66" y="26"/>
                    <a:pt x="65" y="27"/>
                    <a:pt x="64" y="28"/>
                  </a:cubicBezTo>
                  <a:cubicBezTo>
                    <a:pt x="63" y="31"/>
                    <a:pt x="61" y="33"/>
                    <a:pt x="60" y="35"/>
                  </a:cubicBezTo>
                  <a:cubicBezTo>
                    <a:pt x="58" y="40"/>
                    <a:pt x="55" y="46"/>
                    <a:pt x="53" y="52"/>
                  </a:cubicBezTo>
                  <a:cubicBezTo>
                    <a:pt x="52" y="54"/>
                    <a:pt x="51" y="58"/>
                    <a:pt x="50" y="60"/>
                  </a:cubicBezTo>
                  <a:cubicBezTo>
                    <a:pt x="50" y="64"/>
                    <a:pt x="49" y="67"/>
                    <a:pt x="48" y="70"/>
                  </a:cubicBezTo>
                  <a:cubicBezTo>
                    <a:pt x="46" y="76"/>
                    <a:pt x="45" y="82"/>
                    <a:pt x="44" y="89"/>
                  </a:cubicBezTo>
                  <a:cubicBezTo>
                    <a:pt x="40" y="115"/>
                    <a:pt x="40" y="141"/>
                    <a:pt x="40" y="161"/>
                  </a:cubicBezTo>
                  <a:cubicBezTo>
                    <a:pt x="40" y="171"/>
                    <a:pt x="41" y="179"/>
                    <a:pt x="42" y="184"/>
                  </a:cubicBezTo>
                  <a:cubicBezTo>
                    <a:pt x="42" y="187"/>
                    <a:pt x="42" y="189"/>
                    <a:pt x="42" y="191"/>
                  </a:cubicBezTo>
                  <a:cubicBezTo>
                    <a:pt x="42" y="192"/>
                    <a:pt x="42" y="193"/>
                    <a:pt x="42" y="193"/>
                  </a:cubicBezTo>
                  <a:lnTo>
                    <a:pt x="0" y="19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7" name="Freeform 40"/>
            <p:cNvSpPr>
              <a:spLocks/>
            </p:cNvSpPr>
            <p:nvPr/>
          </p:nvSpPr>
          <p:spPr bwMode="auto">
            <a:xfrm>
              <a:off x="3318621" y="6212064"/>
              <a:ext cx="250423" cy="427609"/>
            </a:xfrm>
            <a:custGeom>
              <a:avLst/>
              <a:gdLst>
                <a:gd name="T0" fmla="*/ 106 w 106"/>
                <a:gd name="T1" fmla="*/ 181 h 181"/>
                <a:gd name="T2" fmla="*/ 0 w 106"/>
                <a:gd name="T3" fmla="*/ 181 h 181"/>
                <a:gd name="T4" fmla="*/ 7 w 106"/>
                <a:gd name="T5" fmla="*/ 0 h 181"/>
                <a:gd name="T6" fmla="*/ 99 w 106"/>
                <a:gd name="T7" fmla="*/ 0 h 181"/>
                <a:gd name="T8" fmla="*/ 106 w 106"/>
                <a:gd name="T9" fmla="*/ 181 h 181"/>
              </a:gdLst>
              <a:ahLst/>
              <a:cxnLst>
                <a:cxn ang="0">
                  <a:pos x="T0" y="T1"/>
                </a:cxn>
                <a:cxn ang="0">
                  <a:pos x="T2" y="T3"/>
                </a:cxn>
                <a:cxn ang="0">
                  <a:pos x="T4" y="T5"/>
                </a:cxn>
                <a:cxn ang="0">
                  <a:pos x="T6" y="T7"/>
                </a:cxn>
                <a:cxn ang="0">
                  <a:pos x="T8" y="T9"/>
                </a:cxn>
              </a:cxnLst>
              <a:rect l="0" t="0" r="r" b="b"/>
              <a:pathLst>
                <a:path w="106" h="181">
                  <a:moveTo>
                    <a:pt x="106" y="181"/>
                  </a:moveTo>
                  <a:lnTo>
                    <a:pt x="0" y="181"/>
                  </a:lnTo>
                  <a:lnTo>
                    <a:pt x="7" y="0"/>
                  </a:lnTo>
                  <a:lnTo>
                    <a:pt x="99" y="0"/>
                  </a:lnTo>
                  <a:lnTo>
                    <a:pt x="106" y="181"/>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8" name="Freeform 41"/>
            <p:cNvSpPr>
              <a:spLocks/>
            </p:cNvSpPr>
            <p:nvPr/>
          </p:nvSpPr>
          <p:spPr bwMode="auto">
            <a:xfrm>
              <a:off x="2735088" y="5453709"/>
              <a:ext cx="562270" cy="403984"/>
            </a:xfrm>
            <a:custGeom>
              <a:avLst/>
              <a:gdLst>
                <a:gd name="T0" fmla="*/ 181 w 238"/>
                <a:gd name="T1" fmla="*/ 64 h 171"/>
                <a:gd name="T2" fmla="*/ 167 w 238"/>
                <a:gd name="T3" fmla="*/ 85 h 171"/>
                <a:gd name="T4" fmla="*/ 156 w 238"/>
                <a:gd name="T5" fmla="*/ 27 h 171"/>
                <a:gd name="T6" fmla="*/ 139 w 238"/>
                <a:gd name="T7" fmla="*/ 53 h 171"/>
                <a:gd name="T8" fmla="*/ 130 w 238"/>
                <a:gd name="T9" fmla="*/ 6 h 171"/>
                <a:gd name="T10" fmla="*/ 0 w 238"/>
                <a:gd name="T11" fmla="*/ 0 h 171"/>
                <a:gd name="T12" fmla="*/ 238 w 238"/>
                <a:gd name="T13" fmla="*/ 171 h 171"/>
                <a:gd name="T14" fmla="*/ 181 w 238"/>
                <a:gd name="T15" fmla="*/ 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81" y="64"/>
                  </a:moveTo>
                  <a:lnTo>
                    <a:pt x="167" y="85"/>
                  </a:lnTo>
                  <a:lnTo>
                    <a:pt x="156" y="27"/>
                  </a:lnTo>
                  <a:lnTo>
                    <a:pt x="139" y="53"/>
                  </a:lnTo>
                  <a:lnTo>
                    <a:pt x="130" y="6"/>
                  </a:lnTo>
                  <a:lnTo>
                    <a:pt x="0" y="0"/>
                  </a:lnTo>
                  <a:lnTo>
                    <a:pt x="238" y="171"/>
                  </a:lnTo>
                  <a:lnTo>
                    <a:pt x="181" y="6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29" name="Freeform 42"/>
            <p:cNvSpPr>
              <a:spLocks/>
            </p:cNvSpPr>
            <p:nvPr/>
          </p:nvSpPr>
          <p:spPr bwMode="auto">
            <a:xfrm>
              <a:off x="2735088" y="5453709"/>
              <a:ext cx="562270" cy="403984"/>
            </a:xfrm>
            <a:custGeom>
              <a:avLst/>
              <a:gdLst>
                <a:gd name="T0" fmla="*/ 119 w 238"/>
                <a:gd name="T1" fmla="*/ 164 h 171"/>
                <a:gd name="T2" fmla="*/ 132 w 238"/>
                <a:gd name="T3" fmla="*/ 141 h 171"/>
                <a:gd name="T4" fmla="*/ 77 w 238"/>
                <a:gd name="T5" fmla="*/ 152 h 171"/>
                <a:gd name="T6" fmla="*/ 93 w 238"/>
                <a:gd name="T7" fmla="*/ 124 h 171"/>
                <a:gd name="T8" fmla="*/ 48 w 238"/>
                <a:gd name="T9" fmla="*/ 136 h 171"/>
                <a:gd name="T10" fmla="*/ 0 w 238"/>
                <a:gd name="T11" fmla="*/ 0 h 171"/>
                <a:gd name="T12" fmla="*/ 238 w 238"/>
                <a:gd name="T13" fmla="*/ 171 h 171"/>
                <a:gd name="T14" fmla="*/ 119 w 238"/>
                <a:gd name="T15" fmla="*/ 164 h 1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8" h="171">
                  <a:moveTo>
                    <a:pt x="119" y="164"/>
                  </a:moveTo>
                  <a:lnTo>
                    <a:pt x="132" y="141"/>
                  </a:lnTo>
                  <a:lnTo>
                    <a:pt x="77" y="152"/>
                  </a:lnTo>
                  <a:lnTo>
                    <a:pt x="93" y="124"/>
                  </a:lnTo>
                  <a:lnTo>
                    <a:pt x="48" y="136"/>
                  </a:lnTo>
                  <a:lnTo>
                    <a:pt x="0" y="0"/>
                  </a:lnTo>
                  <a:lnTo>
                    <a:pt x="238" y="171"/>
                  </a:lnTo>
                  <a:lnTo>
                    <a:pt x="119" y="1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0" name="Freeform 43"/>
            <p:cNvSpPr>
              <a:spLocks/>
            </p:cNvSpPr>
            <p:nvPr/>
          </p:nvSpPr>
          <p:spPr bwMode="auto">
            <a:xfrm>
              <a:off x="2772888" y="4931601"/>
              <a:ext cx="515021" cy="602432"/>
            </a:xfrm>
            <a:custGeom>
              <a:avLst/>
              <a:gdLst>
                <a:gd name="T0" fmla="*/ 185 w 218"/>
                <a:gd name="T1" fmla="*/ 120 h 255"/>
                <a:gd name="T2" fmla="*/ 163 w 218"/>
                <a:gd name="T3" fmla="*/ 141 h 255"/>
                <a:gd name="T4" fmla="*/ 165 w 218"/>
                <a:gd name="T5" fmla="*/ 71 h 255"/>
                <a:gd name="T6" fmla="*/ 140 w 218"/>
                <a:gd name="T7" fmla="*/ 98 h 255"/>
                <a:gd name="T8" fmla="*/ 142 w 218"/>
                <a:gd name="T9" fmla="*/ 43 h 255"/>
                <a:gd name="T10" fmla="*/ 0 w 218"/>
                <a:gd name="T11" fmla="*/ 0 h 255"/>
                <a:gd name="T12" fmla="*/ 218 w 218"/>
                <a:gd name="T13" fmla="*/ 255 h 255"/>
                <a:gd name="T14" fmla="*/ 185 w 218"/>
                <a:gd name="T15" fmla="*/ 120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185" y="120"/>
                  </a:moveTo>
                  <a:lnTo>
                    <a:pt x="163" y="141"/>
                  </a:lnTo>
                  <a:lnTo>
                    <a:pt x="165" y="71"/>
                  </a:lnTo>
                  <a:lnTo>
                    <a:pt x="140" y="98"/>
                  </a:lnTo>
                  <a:lnTo>
                    <a:pt x="142" y="43"/>
                  </a:lnTo>
                  <a:lnTo>
                    <a:pt x="0" y="0"/>
                  </a:lnTo>
                  <a:lnTo>
                    <a:pt x="218" y="255"/>
                  </a:lnTo>
                  <a:lnTo>
                    <a:pt x="185" y="12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1" name="Freeform 44"/>
            <p:cNvSpPr>
              <a:spLocks/>
            </p:cNvSpPr>
            <p:nvPr/>
          </p:nvSpPr>
          <p:spPr bwMode="auto">
            <a:xfrm>
              <a:off x="2772888" y="4931601"/>
              <a:ext cx="515021" cy="602432"/>
            </a:xfrm>
            <a:custGeom>
              <a:avLst/>
              <a:gdLst>
                <a:gd name="T0" fmla="*/ 89 w 218"/>
                <a:gd name="T1" fmla="*/ 212 h 255"/>
                <a:gd name="T2" fmla="*/ 110 w 218"/>
                <a:gd name="T3" fmla="*/ 191 h 255"/>
                <a:gd name="T4" fmla="*/ 45 w 218"/>
                <a:gd name="T5" fmla="*/ 190 h 255"/>
                <a:gd name="T6" fmla="*/ 71 w 218"/>
                <a:gd name="T7" fmla="*/ 163 h 255"/>
                <a:gd name="T8" fmla="*/ 18 w 218"/>
                <a:gd name="T9" fmla="*/ 161 h 255"/>
                <a:gd name="T10" fmla="*/ 0 w 218"/>
                <a:gd name="T11" fmla="*/ 0 h 255"/>
                <a:gd name="T12" fmla="*/ 218 w 218"/>
                <a:gd name="T13" fmla="*/ 255 h 255"/>
                <a:gd name="T14" fmla="*/ 89 w 218"/>
                <a:gd name="T15" fmla="*/ 212 h 2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8" h="255">
                  <a:moveTo>
                    <a:pt x="89" y="212"/>
                  </a:moveTo>
                  <a:lnTo>
                    <a:pt x="110" y="191"/>
                  </a:lnTo>
                  <a:lnTo>
                    <a:pt x="45" y="190"/>
                  </a:lnTo>
                  <a:lnTo>
                    <a:pt x="71" y="163"/>
                  </a:lnTo>
                  <a:lnTo>
                    <a:pt x="18" y="161"/>
                  </a:lnTo>
                  <a:lnTo>
                    <a:pt x="0" y="0"/>
                  </a:lnTo>
                  <a:lnTo>
                    <a:pt x="218" y="255"/>
                  </a:lnTo>
                  <a:lnTo>
                    <a:pt x="89" y="2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2" name="Freeform 45"/>
            <p:cNvSpPr>
              <a:spLocks/>
            </p:cNvSpPr>
            <p:nvPr/>
          </p:nvSpPr>
          <p:spPr bwMode="auto">
            <a:xfrm>
              <a:off x="3502894" y="4886714"/>
              <a:ext cx="505571" cy="692206"/>
            </a:xfrm>
            <a:custGeom>
              <a:avLst/>
              <a:gdLst>
                <a:gd name="T0" fmla="*/ 129 w 214"/>
                <a:gd name="T1" fmla="*/ 227 h 293"/>
                <a:gd name="T2" fmla="*/ 104 w 214"/>
                <a:gd name="T3" fmla="*/ 209 h 293"/>
                <a:gd name="T4" fmla="*/ 173 w 214"/>
                <a:gd name="T5" fmla="*/ 199 h 293"/>
                <a:gd name="T6" fmla="*/ 143 w 214"/>
                <a:gd name="T7" fmla="*/ 175 h 293"/>
                <a:gd name="T8" fmla="*/ 198 w 214"/>
                <a:gd name="T9" fmla="*/ 167 h 293"/>
                <a:gd name="T10" fmla="*/ 214 w 214"/>
                <a:gd name="T11" fmla="*/ 0 h 293"/>
                <a:gd name="T12" fmla="*/ 0 w 214"/>
                <a:gd name="T13" fmla="*/ 293 h 293"/>
                <a:gd name="T14" fmla="*/ 129 w 214"/>
                <a:gd name="T15" fmla="*/ 227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29" y="227"/>
                  </a:moveTo>
                  <a:lnTo>
                    <a:pt x="104" y="209"/>
                  </a:lnTo>
                  <a:lnTo>
                    <a:pt x="173" y="199"/>
                  </a:lnTo>
                  <a:lnTo>
                    <a:pt x="143" y="175"/>
                  </a:lnTo>
                  <a:lnTo>
                    <a:pt x="198" y="167"/>
                  </a:lnTo>
                  <a:lnTo>
                    <a:pt x="214" y="0"/>
                  </a:lnTo>
                  <a:lnTo>
                    <a:pt x="0" y="293"/>
                  </a:lnTo>
                  <a:lnTo>
                    <a:pt x="129" y="22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3" name="Freeform 46"/>
            <p:cNvSpPr>
              <a:spLocks/>
            </p:cNvSpPr>
            <p:nvPr/>
          </p:nvSpPr>
          <p:spPr bwMode="auto">
            <a:xfrm>
              <a:off x="3502894" y="4886714"/>
              <a:ext cx="505571" cy="692206"/>
            </a:xfrm>
            <a:custGeom>
              <a:avLst/>
              <a:gdLst>
                <a:gd name="T0" fmla="*/ 19 w 214"/>
                <a:gd name="T1" fmla="*/ 139 h 293"/>
                <a:gd name="T2" fmla="*/ 44 w 214"/>
                <a:gd name="T3" fmla="*/ 158 h 293"/>
                <a:gd name="T4" fmla="*/ 33 w 214"/>
                <a:gd name="T5" fmla="*/ 85 h 293"/>
                <a:gd name="T6" fmla="*/ 65 w 214"/>
                <a:gd name="T7" fmla="*/ 109 h 293"/>
                <a:gd name="T8" fmla="*/ 56 w 214"/>
                <a:gd name="T9" fmla="*/ 51 h 293"/>
                <a:gd name="T10" fmla="*/ 214 w 214"/>
                <a:gd name="T11" fmla="*/ 0 h 293"/>
                <a:gd name="T12" fmla="*/ 0 w 214"/>
                <a:gd name="T13" fmla="*/ 293 h 293"/>
                <a:gd name="T14" fmla="*/ 19 w 214"/>
                <a:gd name="T15" fmla="*/ 139 h 2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4" h="293">
                  <a:moveTo>
                    <a:pt x="19" y="139"/>
                  </a:moveTo>
                  <a:lnTo>
                    <a:pt x="44" y="158"/>
                  </a:lnTo>
                  <a:lnTo>
                    <a:pt x="33" y="85"/>
                  </a:lnTo>
                  <a:lnTo>
                    <a:pt x="65" y="109"/>
                  </a:lnTo>
                  <a:lnTo>
                    <a:pt x="56" y="51"/>
                  </a:lnTo>
                  <a:lnTo>
                    <a:pt x="214" y="0"/>
                  </a:lnTo>
                  <a:lnTo>
                    <a:pt x="0" y="293"/>
                  </a:lnTo>
                  <a:lnTo>
                    <a:pt x="19" y="13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4" name="Freeform 47"/>
            <p:cNvSpPr>
              <a:spLocks/>
            </p:cNvSpPr>
            <p:nvPr/>
          </p:nvSpPr>
          <p:spPr bwMode="auto">
            <a:xfrm>
              <a:off x="3599756" y="5347397"/>
              <a:ext cx="602432" cy="387447"/>
            </a:xfrm>
            <a:custGeom>
              <a:avLst/>
              <a:gdLst>
                <a:gd name="T0" fmla="*/ 120 w 255"/>
                <a:gd name="T1" fmla="*/ 154 h 164"/>
                <a:gd name="T2" fmla="*/ 106 w 255"/>
                <a:gd name="T3" fmla="*/ 130 h 164"/>
                <a:gd name="T4" fmla="*/ 164 w 255"/>
                <a:gd name="T5" fmla="*/ 145 h 164"/>
                <a:gd name="T6" fmla="*/ 148 w 255"/>
                <a:gd name="T7" fmla="*/ 115 h 164"/>
                <a:gd name="T8" fmla="*/ 193 w 255"/>
                <a:gd name="T9" fmla="*/ 128 h 164"/>
                <a:gd name="T10" fmla="*/ 255 w 255"/>
                <a:gd name="T11" fmla="*/ 0 h 164"/>
                <a:gd name="T12" fmla="*/ 0 w 255"/>
                <a:gd name="T13" fmla="*/ 164 h 164"/>
                <a:gd name="T14" fmla="*/ 120 w 255"/>
                <a:gd name="T15" fmla="*/ 154 h 1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64">
                  <a:moveTo>
                    <a:pt x="120" y="154"/>
                  </a:moveTo>
                  <a:lnTo>
                    <a:pt x="106" y="130"/>
                  </a:lnTo>
                  <a:lnTo>
                    <a:pt x="164" y="145"/>
                  </a:lnTo>
                  <a:lnTo>
                    <a:pt x="148" y="115"/>
                  </a:lnTo>
                  <a:lnTo>
                    <a:pt x="193" y="128"/>
                  </a:lnTo>
                  <a:lnTo>
                    <a:pt x="255" y="0"/>
                  </a:lnTo>
                  <a:lnTo>
                    <a:pt x="0" y="164"/>
                  </a:lnTo>
                  <a:lnTo>
                    <a:pt x="120" y="154"/>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5" name="Freeform 48"/>
            <p:cNvSpPr>
              <a:spLocks/>
            </p:cNvSpPr>
            <p:nvPr/>
          </p:nvSpPr>
          <p:spPr bwMode="auto">
            <a:xfrm>
              <a:off x="3599756" y="5321410"/>
              <a:ext cx="602432" cy="413434"/>
            </a:xfrm>
            <a:custGeom>
              <a:avLst/>
              <a:gdLst>
                <a:gd name="T0" fmla="*/ 60 w 255"/>
                <a:gd name="T1" fmla="*/ 58 h 175"/>
                <a:gd name="T2" fmla="*/ 72 w 255"/>
                <a:gd name="T3" fmla="*/ 83 h 175"/>
                <a:gd name="T4" fmla="*/ 86 w 255"/>
                <a:gd name="T5" fmla="*/ 21 h 175"/>
                <a:gd name="T6" fmla="*/ 104 w 255"/>
                <a:gd name="T7" fmla="*/ 49 h 175"/>
                <a:gd name="T8" fmla="*/ 115 w 255"/>
                <a:gd name="T9" fmla="*/ 0 h 175"/>
                <a:gd name="T10" fmla="*/ 255 w 255"/>
                <a:gd name="T11" fmla="*/ 11 h 175"/>
                <a:gd name="T12" fmla="*/ 0 w 255"/>
                <a:gd name="T13" fmla="*/ 175 h 175"/>
                <a:gd name="T14" fmla="*/ 60 w 255"/>
                <a:gd name="T15" fmla="*/ 58 h 17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175">
                  <a:moveTo>
                    <a:pt x="60" y="58"/>
                  </a:moveTo>
                  <a:lnTo>
                    <a:pt x="72" y="83"/>
                  </a:lnTo>
                  <a:lnTo>
                    <a:pt x="86" y="21"/>
                  </a:lnTo>
                  <a:lnTo>
                    <a:pt x="104" y="49"/>
                  </a:lnTo>
                  <a:lnTo>
                    <a:pt x="115" y="0"/>
                  </a:lnTo>
                  <a:lnTo>
                    <a:pt x="255" y="11"/>
                  </a:lnTo>
                  <a:lnTo>
                    <a:pt x="0" y="175"/>
                  </a:lnTo>
                  <a:lnTo>
                    <a:pt x="60" y="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6" name="Freeform 49"/>
            <p:cNvSpPr>
              <a:spLocks/>
            </p:cNvSpPr>
            <p:nvPr/>
          </p:nvSpPr>
          <p:spPr bwMode="auto">
            <a:xfrm>
              <a:off x="3389495" y="4532342"/>
              <a:ext cx="210261" cy="930817"/>
            </a:xfrm>
            <a:custGeom>
              <a:avLst/>
              <a:gdLst>
                <a:gd name="T0" fmla="*/ 69 w 89"/>
                <a:gd name="T1" fmla="*/ 252 h 394"/>
                <a:gd name="T2" fmla="*/ 35 w 89"/>
                <a:gd name="T3" fmla="*/ 252 h 394"/>
                <a:gd name="T4" fmla="*/ 89 w 89"/>
                <a:gd name="T5" fmla="*/ 195 h 394"/>
                <a:gd name="T6" fmla="*/ 48 w 89"/>
                <a:gd name="T7" fmla="*/ 195 h 394"/>
                <a:gd name="T8" fmla="*/ 89 w 89"/>
                <a:gd name="T9" fmla="*/ 152 h 394"/>
                <a:gd name="T10" fmla="*/ 0 w 89"/>
                <a:gd name="T11" fmla="*/ 0 h 394"/>
                <a:gd name="T12" fmla="*/ 0 w 89"/>
                <a:gd name="T13" fmla="*/ 394 h 394"/>
                <a:gd name="T14" fmla="*/ 69 w 89"/>
                <a:gd name="T15" fmla="*/ 252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94">
                  <a:moveTo>
                    <a:pt x="69" y="252"/>
                  </a:moveTo>
                  <a:lnTo>
                    <a:pt x="35" y="252"/>
                  </a:lnTo>
                  <a:lnTo>
                    <a:pt x="89" y="195"/>
                  </a:lnTo>
                  <a:lnTo>
                    <a:pt x="48" y="195"/>
                  </a:lnTo>
                  <a:lnTo>
                    <a:pt x="89" y="152"/>
                  </a:lnTo>
                  <a:lnTo>
                    <a:pt x="0" y="0"/>
                  </a:lnTo>
                  <a:lnTo>
                    <a:pt x="0" y="394"/>
                  </a:lnTo>
                  <a:lnTo>
                    <a:pt x="69" y="252"/>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7" name="Freeform 50"/>
            <p:cNvSpPr>
              <a:spLocks/>
            </p:cNvSpPr>
            <p:nvPr/>
          </p:nvSpPr>
          <p:spPr bwMode="auto">
            <a:xfrm>
              <a:off x="3150884" y="4532342"/>
              <a:ext cx="238610" cy="930817"/>
            </a:xfrm>
            <a:custGeom>
              <a:avLst/>
              <a:gdLst>
                <a:gd name="T0" fmla="*/ 23 w 101"/>
                <a:gd name="T1" fmla="*/ 253 h 394"/>
                <a:gd name="T2" fmla="*/ 55 w 101"/>
                <a:gd name="T3" fmla="*/ 252 h 394"/>
                <a:gd name="T4" fmla="*/ 2 w 101"/>
                <a:gd name="T5" fmla="*/ 197 h 394"/>
                <a:gd name="T6" fmla="*/ 42 w 101"/>
                <a:gd name="T7" fmla="*/ 197 h 394"/>
                <a:gd name="T8" fmla="*/ 0 w 101"/>
                <a:gd name="T9" fmla="*/ 152 h 394"/>
                <a:gd name="T10" fmla="*/ 101 w 101"/>
                <a:gd name="T11" fmla="*/ 0 h 394"/>
                <a:gd name="T12" fmla="*/ 101 w 101"/>
                <a:gd name="T13" fmla="*/ 394 h 394"/>
                <a:gd name="T14" fmla="*/ 23 w 101"/>
                <a:gd name="T15" fmla="*/ 253 h 3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94">
                  <a:moveTo>
                    <a:pt x="23" y="253"/>
                  </a:moveTo>
                  <a:lnTo>
                    <a:pt x="55" y="252"/>
                  </a:lnTo>
                  <a:lnTo>
                    <a:pt x="2" y="197"/>
                  </a:lnTo>
                  <a:lnTo>
                    <a:pt x="42" y="197"/>
                  </a:lnTo>
                  <a:lnTo>
                    <a:pt x="0" y="152"/>
                  </a:lnTo>
                  <a:lnTo>
                    <a:pt x="101" y="0"/>
                  </a:lnTo>
                  <a:lnTo>
                    <a:pt x="101" y="394"/>
                  </a:lnTo>
                  <a:lnTo>
                    <a:pt x="23" y="25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8" name="Freeform 51"/>
            <p:cNvSpPr>
              <a:spLocks/>
            </p:cNvSpPr>
            <p:nvPr/>
          </p:nvSpPr>
          <p:spPr bwMode="auto">
            <a:xfrm>
              <a:off x="3363508" y="5345035"/>
              <a:ext cx="177186" cy="765443"/>
            </a:xfrm>
            <a:custGeom>
              <a:avLst/>
              <a:gdLst>
                <a:gd name="T0" fmla="*/ 0 w 75"/>
                <a:gd name="T1" fmla="*/ 324 h 324"/>
                <a:gd name="T2" fmla="*/ 20 w 75"/>
                <a:gd name="T3" fmla="*/ 0 h 324"/>
                <a:gd name="T4" fmla="*/ 75 w 75"/>
                <a:gd name="T5" fmla="*/ 320 h 324"/>
                <a:gd name="T6" fmla="*/ 0 w 75"/>
                <a:gd name="T7" fmla="*/ 324 h 324"/>
              </a:gdLst>
              <a:ahLst/>
              <a:cxnLst>
                <a:cxn ang="0">
                  <a:pos x="T0" y="T1"/>
                </a:cxn>
                <a:cxn ang="0">
                  <a:pos x="T2" y="T3"/>
                </a:cxn>
                <a:cxn ang="0">
                  <a:pos x="T4" y="T5"/>
                </a:cxn>
                <a:cxn ang="0">
                  <a:pos x="T6" y="T7"/>
                </a:cxn>
              </a:cxnLst>
              <a:rect l="0" t="0" r="r" b="b"/>
              <a:pathLst>
                <a:path w="75" h="324">
                  <a:moveTo>
                    <a:pt x="0" y="324"/>
                  </a:moveTo>
                  <a:lnTo>
                    <a:pt x="20" y="0"/>
                  </a:lnTo>
                  <a:lnTo>
                    <a:pt x="75" y="320"/>
                  </a:lnTo>
                  <a:lnTo>
                    <a:pt x="0" y="3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39" name="Freeform 52"/>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0" name="Freeform 53"/>
            <p:cNvSpPr>
              <a:spLocks/>
            </p:cNvSpPr>
            <p:nvPr/>
          </p:nvSpPr>
          <p:spPr bwMode="auto">
            <a:xfrm>
              <a:off x="1709772"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1" name="Freeform 54"/>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2" name="Freeform 55"/>
            <p:cNvSpPr>
              <a:spLocks/>
            </p:cNvSpPr>
            <p:nvPr/>
          </p:nvSpPr>
          <p:spPr bwMode="auto">
            <a:xfrm>
              <a:off x="1015202" y="4794577"/>
              <a:ext cx="770169" cy="399259"/>
            </a:xfrm>
            <a:custGeom>
              <a:avLst/>
              <a:gdLst>
                <a:gd name="T0" fmla="*/ 326 w 326"/>
                <a:gd name="T1" fmla="*/ 129 h 169"/>
                <a:gd name="T2" fmla="*/ 246 w 326"/>
                <a:gd name="T3" fmla="*/ 52 h 169"/>
                <a:gd name="T4" fmla="*/ 237 w 326"/>
                <a:gd name="T5" fmla="*/ 94 h 169"/>
                <a:gd name="T6" fmla="*/ 189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89" y="11"/>
                  </a:lnTo>
                  <a:lnTo>
                    <a:pt x="179" y="64"/>
                  </a:lnTo>
                  <a:lnTo>
                    <a:pt x="140" y="0"/>
                  </a:lnTo>
                  <a:lnTo>
                    <a:pt x="0" y="92"/>
                  </a:lnTo>
                  <a:lnTo>
                    <a:pt x="326" y="169"/>
                  </a:lnTo>
                  <a:lnTo>
                    <a:pt x="326"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3" name="Freeform 56"/>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4" name="Freeform 57"/>
            <p:cNvSpPr>
              <a:spLocks/>
            </p:cNvSpPr>
            <p:nvPr/>
          </p:nvSpPr>
          <p:spPr bwMode="auto">
            <a:xfrm>
              <a:off x="10152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0 w 326"/>
                <a:gd name="T9" fmla="*/ 103 h 156"/>
                <a:gd name="T10" fmla="*/ 88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0" y="103"/>
                  </a:lnTo>
                  <a:lnTo>
                    <a:pt x="88" y="144"/>
                  </a:lnTo>
                  <a:lnTo>
                    <a:pt x="0" y="0"/>
                  </a:lnTo>
                  <a:lnTo>
                    <a:pt x="326" y="77"/>
                  </a:lnTo>
                  <a:lnTo>
                    <a:pt x="310"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5" name="Freeform 58"/>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6" name="Freeform 59"/>
            <p:cNvSpPr>
              <a:spLocks/>
            </p:cNvSpPr>
            <p:nvPr/>
          </p:nvSpPr>
          <p:spPr bwMode="auto">
            <a:xfrm>
              <a:off x="1308150"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7" name="Freeform 60"/>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8" name="Freeform 61"/>
            <p:cNvSpPr>
              <a:spLocks/>
            </p:cNvSpPr>
            <p:nvPr/>
          </p:nvSpPr>
          <p:spPr bwMode="auto">
            <a:xfrm>
              <a:off x="1308150"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49" name="Freeform 62"/>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0" name="Freeform 63"/>
            <p:cNvSpPr>
              <a:spLocks/>
            </p:cNvSpPr>
            <p:nvPr/>
          </p:nvSpPr>
          <p:spPr bwMode="auto">
            <a:xfrm>
              <a:off x="1797183" y="4258294"/>
              <a:ext cx="231523" cy="980429"/>
            </a:xfrm>
            <a:custGeom>
              <a:avLst/>
              <a:gdLst>
                <a:gd name="T0" fmla="*/ 75 w 98"/>
                <a:gd name="T1" fmla="*/ 266 h 415"/>
                <a:gd name="T2" fmla="*/ 39 w 98"/>
                <a:gd name="T3" fmla="*/ 266 h 415"/>
                <a:gd name="T4" fmla="*/ 96 w 98"/>
                <a:gd name="T5" fmla="*/ 206 h 415"/>
                <a:gd name="T6" fmla="*/ 53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3"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1" name="Freeform 64"/>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2" name="Freeform 65"/>
            <p:cNvSpPr>
              <a:spLocks/>
            </p:cNvSpPr>
            <p:nvPr/>
          </p:nvSpPr>
          <p:spPr bwMode="auto">
            <a:xfrm>
              <a:off x="1553848" y="4258294"/>
              <a:ext cx="257510" cy="980429"/>
            </a:xfrm>
            <a:custGeom>
              <a:avLst/>
              <a:gdLst>
                <a:gd name="T0" fmla="*/ 22 w 109"/>
                <a:gd name="T1" fmla="*/ 264 h 415"/>
                <a:gd name="T2" fmla="*/ 57 w 109"/>
                <a:gd name="T3" fmla="*/ 264 h 415"/>
                <a:gd name="T4" fmla="*/ 2 w 109"/>
                <a:gd name="T5" fmla="*/ 204 h 415"/>
                <a:gd name="T6" fmla="*/ 45 w 109"/>
                <a:gd name="T7" fmla="*/ 206 h 415"/>
                <a:gd name="T8" fmla="*/ 0 w 109"/>
                <a:gd name="T9" fmla="*/ 159 h 415"/>
                <a:gd name="T10" fmla="*/ 109 w 109"/>
                <a:gd name="T11" fmla="*/ 0 h 415"/>
                <a:gd name="T12" fmla="*/ 103 w 109"/>
                <a:gd name="T13" fmla="*/ 415 h 415"/>
                <a:gd name="T14" fmla="*/ 22 w 109"/>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415">
                  <a:moveTo>
                    <a:pt x="22" y="264"/>
                  </a:moveTo>
                  <a:lnTo>
                    <a:pt x="57" y="264"/>
                  </a:lnTo>
                  <a:lnTo>
                    <a:pt x="2" y="204"/>
                  </a:lnTo>
                  <a:lnTo>
                    <a:pt x="45" y="206"/>
                  </a:lnTo>
                  <a:lnTo>
                    <a:pt x="0" y="159"/>
                  </a:lnTo>
                  <a:lnTo>
                    <a:pt x="109" y="0"/>
                  </a:lnTo>
                  <a:lnTo>
                    <a:pt x="103" y="415"/>
                  </a:lnTo>
                  <a:lnTo>
                    <a:pt x="22"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3" name="Freeform 66"/>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4" name="Freeform 67"/>
            <p:cNvSpPr>
              <a:spLocks/>
            </p:cNvSpPr>
            <p:nvPr/>
          </p:nvSpPr>
          <p:spPr bwMode="auto">
            <a:xfrm>
              <a:off x="1759384" y="5021375"/>
              <a:ext cx="708744" cy="460683"/>
            </a:xfrm>
            <a:custGeom>
              <a:avLst/>
              <a:gdLst>
                <a:gd name="T0" fmla="*/ 25 w 300"/>
                <a:gd name="T1" fmla="*/ 7 h 195"/>
                <a:gd name="T2" fmla="*/ 132 w 300"/>
                <a:gd name="T3" fmla="*/ 0 h 195"/>
                <a:gd name="T4" fmla="*/ 114 w 300"/>
                <a:gd name="T5" fmla="*/ 37 h 195"/>
                <a:gd name="T6" fmla="*/ 201 w 300"/>
                <a:gd name="T7" fmla="*/ 7 h 195"/>
                <a:gd name="T8" fmla="*/ 179 w 300"/>
                <a:gd name="T9" fmla="*/ 54 h 195"/>
                <a:gd name="T10" fmla="*/ 247 w 300"/>
                <a:gd name="T11" fmla="*/ 30 h 195"/>
                <a:gd name="T12" fmla="*/ 300 w 300"/>
                <a:gd name="T13" fmla="*/ 195 h 195"/>
                <a:gd name="T14" fmla="*/ 0 w 300"/>
                <a:gd name="T15" fmla="*/ 37 h 195"/>
                <a:gd name="T16" fmla="*/ 25 w 300"/>
                <a:gd name="T17"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95">
                  <a:moveTo>
                    <a:pt x="25" y="7"/>
                  </a:moveTo>
                  <a:lnTo>
                    <a:pt x="132" y="0"/>
                  </a:lnTo>
                  <a:lnTo>
                    <a:pt x="114" y="37"/>
                  </a:lnTo>
                  <a:lnTo>
                    <a:pt x="201" y="7"/>
                  </a:lnTo>
                  <a:lnTo>
                    <a:pt x="179" y="54"/>
                  </a:lnTo>
                  <a:lnTo>
                    <a:pt x="247" y="30"/>
                  </a:lnTo>
                  <a:lnTo>
                    <a:pt x="300" y="195"/>
                  </a:lnTo>
                  <a:lnTo>
                    <a:pt x="0" y="37"/>
                  </a:lnTo>
                  <a:lnTo>
                    <a:pt x="25" y="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5" name="Freeform 68"/>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6" name="Freeform 69"/>
            <p:cNvSpPr>
              <a:spLocks/>
            </p:cNvSpPr>
            <p:nvPr/>
          </p:nvSpPr>
          <p:spPr bwMode="auto">
            <a:xfrm>
              <a:off x="1742846" y="5108787"/>
              <a:ext cx="725281" cy="496121"/>
            </a:xfrm>
            <a:custGeom>
              <a:avLst/>
              <a:gdLst>
                <a:gd name="T0" fmla="*/ 0 w 307"/>
                <a:gd name="T1" fmla="*/ 38 h 210"/>
                <a:gd name="T2" fmla="*/ 61 w 307"/>
                <a:gd name="T3" fmla="*/ 131 h 210"/>
                <a:gd name="T4" fmla="*/ 76 w 307"/>
                <a:gd name="T5" fmla="*/ 94 h 210"/>
                <a:gd name="T6" fmla="*/ 107 w 307"/>
                <a:gd name="T7" fmla="*/ 186 h 210"/>
                <a:gd name="T8" fmla="*/ 128 w 307"/>
                <a:gd name="T9" fmla="*/ 139 h 210"/>
                <a:gd name="T10" fmla="*/ 151 w 307"/>
                <a:gd name="T11" fmla="*/ 210 h 210"/>
                <a:gd name="T12" fmla="*/ 307 w 307"/>
                <a:gd name="T13" fmla="*/ 158 h 210"/>
                <a:gd name="T14" fmla="*/ 7 w 307"/>
                <a:gd name="T15" fmla="*/ 0 h 210"/>
                <a:gd name="T16" fmla="*/ 0 w 307"/>
                <a:gd name="T17" fmla="*/ 38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7" h="210">
                  <a:moveTo>
                    <a:pt x="0" y="38"/>
                  </a:moveTo>
                  <a:lnTo>
                    <a:pt x="61" y="131"/>
                  </a:lnTo>
                  <a:lnTo>
                    <a:pt x="76" y="94"/>
                  </a:lnTo>
                  <a:lnTo>
                    <a:pt x="107" y="186"/>
                  </a:lnTo>
                  <a:lnTo>
                    <a:pt x="128" y="139"/>
                  </a:lnTo>
                  <a:lnTo>
                    <a:pt x="151" y="210"/>
                  </a:lnTo>
                  <a:lnTo>
                    <a:pt x="307" y="158"/>
                  </a:lnTo>
                  <a:lnTo>
                    <a:pt x="7" y="0"/>
                  </a:lnTo>
                  <a:lnTo>
                    <a:pt x="0" y="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7" name="Freeform 70"/>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8" name="Freeform 71"/>
            <p:cNvSpPr>
              <a:spLocks/>
            </p:cNvSpPr>
            <p:nvPr/>
          </p:nvSpPr>
          <p:spPr bwMode="auto">
            <a:xfrm>
              <a:off x="1830258"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59" name="Freeform 72"/>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0" name="Freeform 73"/>
            <p:cNvSpPr>
              <a:spLocks/>
            </p:cNvSpPr>
            <p:nvPr/>
          </p:nvSpPr>
          <p:spPr bwMode="auto">
            <a:xfrm>
              <a:off x="1830258"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1" name="Freeform 74"/>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2" name="Freeform 75"/>
            <p:cNvSpPr>
              <a:spLocks/>
            </p:cNvSpPr>
            <p:nvPr/>
          </p:nvSpPr>
          <p:spPr bwMode="auto">
            <a:xfrm>
              <a:off x="1834983" y="4830014"/>
              <a:ext cx="774893" cy="212623"/>
            </a:xfrm>
            <a:custGeom>
              <a:avLst/>
              <a:gdLst>
                <a:gd name="T0" fmla="*/ 123 w 328"/>
                <a:gd name="T1" fmla="*/ 17 h 90"/>
                <a:gd name="T2" fmla="*/ 121 w 328"/>
                <a:gd name="T3" fmla="*/ 47 h 90"/>
                <a:gd name="T4" fmla="*/ 169 w 328"/>
                <a:gd name="T5" fmla="*/ 0 h 90"/>
                <a:gd name="T6" fmla="*/ 167 w 328"/>
                <a:gd name="T7" fmla="*/ 37 h 90"/>
                <a:gd name="T8" fmla="*/ 206 w 328"/>
                <a:gd name="T9" fmla="*/ 2 h 90"/>
                <a:gd name="T10" fmla="*/ 328 w 328"/>
                <a:gd name="T11" fmla="*/ 90 h 90"/>
                <a:gd name="T12" fmla="*/ 0 w 328"/>
                <a:gd name="T13" fmla="*/ 73 h 90"/>
                <a:gd name="T14" fmla="*/ 123 w 328"/>
                <a:gd name="T15" fmla="*/ 17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90">
                  <a:moveTo>
                    <a:pt x="123" y="17"/>
                  </a:moveTo>
                  <a:lnTo>
                    <a:pt x="121" y="47"/>
                  </a:lnTo>
                  <a:lnTo>
                    <a:pt x="169" y="0"/>
                  </a:lnTo>
                  <a:lnTo>
                    <a:pt x="167" y="37"/>
                  </a:lnTo>
                  <a:lnTo>
                    <a:pt x="206" y="2"/>
                  </a:lnTo>
                  <a:lnTo>
                    <a:pt x="328" y="90"/>
                  </a:lnTo>
                  <a:lnTo>
                    <a:pt x="0" y="73"/>
                  </a:lnTo>
                  <a:lnTo>
                    <a:pt x="123" y="1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3" name="Freeform 76"/>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4" name="Freeform 77"/>
            <p:cNvSpPr>
              <a:spLocks/>
            </p:cNvSpPr>
            <p:nvPr/>
          </p:nvSpPr>
          <p:spPr bwMode="auto">
            <a:xfrm>
              <a:off x="1834983" y="5002475"/>
              <a:ext cx="774893" cy="248060"/>
            </a:xfrm>
            <a:custGeom>
              <a:avLst/>
              <a:gdLst>
                <a:gd name="T0" fmla="*/ 115 w 328"/>
                <a:gd name="T1" fmla="*/ 79 h 105"/>
                <a:gd name="T2" fmla="*/ 117 w 328"/>
                <a:gd name="T3" fmla="*/ 49 h 105"/>
                <a:gd name="T4" fmla="*/ 160 w 328"/>
                <a:gd name="T5" fmla="*/ 101 h 105"/>
                <a:gd name="T6" fmla="*/ 163 w 328"/>
                <a:gd name="T7" fmla="*/ 64 h 105"/>
                <a:gd name="T8" fmla="*/ 197 w 328"/>
                <a:gd name="T9" fmla="*/ 105 h 105"/>
                <a:gd name="T10" fmla="*/ 328 w 328"/>
                <a:gd name="T11" fmla="*/ 17 h 105"/>
                <a:gd name="T12" fmla="*/ 0 w 328"/>
                <a:gd name="T13" fmla="*/ 0 h 105"/>
                <a:gd name="T14" fmla="*/ 115 w 328"/>
                <a:gd name="T15" fmla="*/ 79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8" h="105">
                  <a:moveTo>
                    <a:pt x="115" y="79"/>
                  </a:moveTo>
                  <a:lnTo>
                    <a:pt x="117" y="49"/>
                  </a:lnTo>
                  <a:lnTo>
                    <a:pt x="160" y="101"/>
                  </a:lnTo>
                  <a:lnTo>
                    <a:pt x="163" y="64"/>
                  </a:lnTo>
                  <a:lnTo>
                    <a:pt x="197" y="105"/>
                  </a:lnTo>
                  <a:lnTo>
                    <a:pt x="328" y="17"/>
                  </a:lnTo>
                  <a:lnTo>
                    <a:pt x="0" y="0"/>
                  </a:lnTo>
                  <a:lnTo>
                    <a:pt x="115" y="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5" name="Freeform 78"/>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6" name="Freeform 79"/>
            <p:cNvSpPr>
              <a:spLocks/>
            </p:cNvSpPr>
            <p:nvPr/>
          </p:nvSpPr>
          <p:spPr bwMode="auto">
            <a:xfrm>
              <a:off x="1216013" y="4988300"/>
              <a:ext cx="614245" cy="585895"/>
            </a:xfrm>
            <a:custGeom>
              <a:avLst/>
              <a:gdLst>
                <a:gd name="T0" fmla="*/ 230 w 260"/>
                <a:gd name="T1" fmla="*/ 0 h 248"/>
                <a:gd name="T2" fmla="*/ 124 w 260"/>
                <a:gd name="T3" fmla="*/ 19 h 248"/>
                <a:gd name="T4" fmla="*/ 149 w 260"/>
                <a:gd name="T5" fmla="*/ 51 h 248"/>
                <a:gd name="T6" fmla="*/ 58 w 260"/>
                <a:gd name="T7" fmla="*/ 42 h 248"/>
                <a:gd name="T8" fmla="*/ 89 w 260"/>
                <a:gd name="T9" fmla="*/ 81 h 248"/>
                <a:gd name="T10" fmla="*/ 18 w 260"/>
                <a:gd name="T11" fmla="*/ 74 h 248"/>
                <a:gd name="T12" fmla="*/ 0 w 260"/>
                <a:gd name="T13" fmla="*/ 248 h 248"/>
                <a:gd name="T14" fmla="*/ 260 w 260"/>
                <a:gd name="T15" fmla="*/ 25 h 248"/>
                <a:gd name="T16" fmla="*/ 230 w 260"/>
                <a:gd name="T17" fmla="*/ 0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0" h="248">
                  <a:moveTo>
                    <a:pt x="230" y="0"/>
                  </a:moveTo>
                  <a:lnTo>
                    <a:pt x="124" y="19"/>
                  </a:lnTo>
                  <a:lnTo>
                    <a:pt x="149" y="51"/>
                  </a:lnTo>
                  <a:lnTo>
                    <a:pt x="58" y="42"/>
                  </a:lnTo>
                  <a:lnTo>
                    <a:pt x="89" y="81"/>
                  </a:lnTo>
                  <a:lnTo>
                    <a:pt x="18" y="74"/>
                  </a:lnTo>
                  <a:lnTo>
                    <a:pt x="0" y="248"/>
                  </a:lnTo>
                  <a:lnTo>
                    <a:pt x="260" y="25"/>
                  </a:lnTo>
                  <a:lnTo>
                    <a:pt x="23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7" name="Freeform 80"/>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8" name="Freeform 81"/>
            <p:cNvSpPr>
              <a:spLocks/>
            </p:cNvSpPr>
            <p:nvPr/>
          </p:nvSpPr>
          <p:spPr bwMode="auto">
            <a:xfrm>
              <a:off x="1216013" y="5047362"/>
              <a:ext cx="649682" cy="562270"/>
            </a:xfrm>
            <a:custGeom>
              <a:avLst/>
              <a:gdLst>
                <a:gd name="T0" fmla="*/ 275 w 275"/>
                <a:gd name="T1" fmla="*/ 35 h 238"/>
                <a:gd name="T2" fmla="*/ 236 w 275"/>
                <a:gd name="T3" fmla="*/ 141 h 238"/>
                <a:gd name="T4" fmla="*/ 211 w 275"/>
                <a:gd name="T5" fmla="*/ 109 h 238"/>
                <a:gd name="T6" fmla="*/ 202 w 275"/>
                <a:gd name="T7" fmla="*/ 204 h 238"/>
                <a:gd name="T8" fmla="*/ 170 w 275"/>
                <a:gd name="T9" fmla="*/ 163 h 238"/>
                <a:gd name="T10" fmla="*/ 163 w 275"/>
                <a:gd name="T11" fmla="*/ 238 h 238"/>
                <a:gd name="T12" fmla="*/ 0 w 275"/>
                <a:gd name="T13" fmla="*/ 223 h 238"/>
                <a:gd name="T14" fmla="*/ 260 w 275"/>
                <a:gd name="T15" fmla="*/ 0 h 238"/>
                <a:gd name="T16" fmla="*/ 275 w 275"/>
                <a:gd name="T17" fmla="*/ 35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5" h="238">
                  <a:moveTo>
                    <a:pt x="275" y="35"/>
                  </a:moveTo>
                  <a:lnTo>
                    <a:pt x="236" y="141"/>
                  </a:lnTo>
                  <a:lnTo>
                    <a:pt x="211" y="109"/>
                  </a:lnTo>
                  <a:lnTo>
                    <a:pt x="202" y="204"/>
                  </a:lnTo>
                  <a:lnTo>
                    <a:pt x="170" y="163"/>
                  </a:lnTo>
                  <a:lnTo>
                    <a:pt x="163" y="238"/>
                  </a:lnTo>
                  <a:lnTo>
                    <a:pt x="0" y="223"/>
                  </a:lnTo>
                  <a:lnTo>
                    <a:pt x="260" y="0"/>
                  </a:lnTo>
                  <a:lnTo>
                    <a:pt x="275" y="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69" name="Freeform 82"/>
            <p:cNvSpPr>
              <a:spLocks/>
            </p:cNvSpPr>
            <p:nvPr/>
          </p:nvSpPr>
          <p:spPr bwMode="auto">
            <a:xfrm>
              <a:off x="1584560" y="4941051"/>
              <a:ext cx="444146" cy="411071"/>
            </a:xfrm>
            <a:custGeom>
              <a:avLst/>
              <a:gdLst>
                <a:gd name="T0" fmla="*/ 74 w 106"/>
                <a:gd name="T1" fmla="*/ 28 h 93"/>
                <a:gd name="T2" fmla="*/ 58 w 106"/>
                <a:gd name="T3" fmla="*/ 0 h 93"/>
                <a:gd name="T4" fmla="*/ 40 w 106"/>
                <a:gd name="T5" fmla="*/ 22 h 93"/>
                <a:gd name="T6" fmla="*/ 34 w 106"/>
                <a:gd name="T7" fmla="*/ 21 h 93"/>
                <a:gd name="T8" fmla="*/ 33 w 106"/>
                <a:gd name="T9" fmla="*/ 73 h 93"/>
                <a:gd name="T10" fmla="*/ 50 w 106"/>
                <a:gd name="T11" fmla="*/ 93 h 93"/>
                <a:gd name="T12" fmla="*/ 66 w 106"/>
                <a:gd name="T13" fmla="*/ 83 h 93"/>
                <a:gd name="T14" fmla="*/ 70 w 106"/>
                <a:gd name="T15" fmla="*/ 83 h 93"/>
                <a:gd name="T16" fmla="*/ 74 w 106"/>
                <a:gd name="T17" fmla="*/ 28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93">
                  <a:moveTo>
                    <a:pt x="74" y="28"/>
                  </a:moveTo>
                  <a:cubicBezTo>
                    <a:pt x="79" y="17"/>
                    <a:pt x="74" y="0"/>
                    <a:pt x="58" y="0"/>
                  </a:cubicBezTo>
                  <a:cubicBezTo>
                    <a:pt x="45" y="0"/>
                    <a:pt x="39" y="12"/>
                    <a:pt x="40" y="22"/>
                  </a:cubicBezTo>
                  <a:cubicBezTo>
                    <a:pt x="38" y="21"/>
                    <a:pt x="36" y="21"/>
                    <a:pt x="34" y="21"/>
                  </a:cubicBezTo>
                  <a:cubicBezTo>
                    <a:pt x="1" y="21"/>
                    <a:pt x="0" y="71"/>
                    <a:pt x="33" y="73"/>
                  </a:cubicBezTo>
                  <a:cubicBezTo>
                    <a:pt x="32" y="83"/>
                    <a:pt x="37" y="93"/>
                    <a:pt x="50" y="93"/>
                  </a:cubicBezTo>
                  <a:cubicBezTo>
                    <a:pt x="58" y="93"/>
                    <a:pt x="64" y="89"/>
                    <a:pt x="66" y="83"/>
                  </a:cubicBezTo>
                  <a:cubicBezTo>
                    <a:pt x="67" y="83"/>
                    <a:pt x="69" y="83"/>
                    <a:pt x="70" y="83"/>
                  </a:cubicBezTo>
                  <a:cubicBezTo>
                    <a:pt x="104" y="83"/>
                    <a:pt x="106" y="32"/>
                    <a:pt x="74" y="28"/>
                  </a:cubicBezTo>
                </a:path>
              </a:pathLst>
            </a:cu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0" name="Freeform 83"/>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close/>
                  <a:moveTo>
                    <a:pt x="328" y="235"/>
                  </a:moveTo>
                  <a:lnTo>
                    <a:pt x="229" y="301"/>
                  </a:lnTo>
                  <a:lnTo>
                    <a:pt x="268" y="421"/>
                  </a:lnTo>
                  <a:lnTo>
                    <a:pt x="229" y="301"/>
                  </a:lnTo>
                  <a:lnTo>
                    <a:pt x="328" y="235"/>
                  </a:lnTo>
                  <a:close/>
                  <a:moveTo>
                    <a:pt x="144" y="169"/>
                  </a:moveTo>
                  <a:lnTo>
                    <a:pt x="142" y="169"/>
                  </a:lnTo>
                  <a:lnTo>
                    <a:pt x="142" y="171"/>
                  </a:lnTo>
                  <a:lnTo>
                    <a:pt x="144" y="169"/>
                  </a:lnTo>
                  <a:close/>
                  <a:moveTo>
                    <a:pt x="45" y="147"/>
                  </a:moveTo>
                  <a:lnTo>
                    <a:pt x="43" y="151"/>
                  </a:lnTo>
                  <a:lnTo>
                    <a:pt x="43" y="151"/>
                  </a:lnTo>
                  <a:lnTo>
                    <a:pt x="45" y="147"/>
                  </a:lnTo>
                  <a:close/>
                  <a:moveTo>
                    <a:pt x="46" y="145"/>
                  </a:moveTo>
                  <a:lnTo>
                    <a:pt x="46" y="145"/>
                  </a:lnTo>
                  <a:lnTo>
                    <a:pt x="48" y="154"/>
                  </a:lnTo>
                  <a:lnTo>
                    <a:pt x="46" y="145"/>
                  </a:lnTo>
                  <a:close/>
                  <a:moveTo>
                    <a:pt x="37" y="109"/>
                  </a:moveTo>
                  <a:lnTo>
                    <a:pt x="37" y="109"/>
                  </a:lnTo>
                  <a:lnTo>
                    <a:pt x="43" y="109"/>
                  </a:lnTo>
                  <a:lnTo>
                    <a:pt x="43" y="109"/>
                  </a:lnTo>
                  <a:lnTo>
                    <a:pt x="37" y="109"/>
                  </a:lnTo>
                  <a:close/>
                  <a:moveTo>
                    <a:pt x="66" y="81"/>
                  </a:moveTo>
                  <a:lnTo>
                    <a:pt x="53" y="92"/>
                  </a:lnTo>
                  <a:lnTo>
                    <a:pt x="66" y="81"/>
                  </a:lnTo>
                  <a:lnTo>
                    <a:pt x="66" y="81"/>
                  </a:lnTo>
                  <a:close/>
                  <a:moveTo>
                    <a:pt x="202" y="0"/>
                  </a:moveTo>
                  <a:lnTo>
                    <a:pt x="193" y="158"/>
                  </a:lnTo>
                  <a:lnTo>
                    <a:pt x="206" y="147"/>
                  </a:lnTo>
                  <a:lnTo>
                    <a:pt x="328" y="235"/>
                  </a:lnTo>
                  <a:lnTo>
                    <a:pt x="206" y="147"/>
                  </a:lnTo>
                  <a:lnTo>
                    <a:pt x="193" y="158"/>
                  </a:lnTo>
                  <a:lnTo>
                    <a:pt x="202" y="0"/>
                  </a:lnTo>
                  <a:close/>
                  <a:moveTo>
                    <a:pt x="202" y="0"/>
                  </a:moveTo>
                  <a:lnTo>
                    <a:pt x="73" y="49"/>
                  </a:lnTo>
                  <a:lnTo>
                    <a:pt x="73" y="49"/>
                  </a:lnTo>
                  <a:lnTo>
                    <a:pt x="20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1" name="Freeform 84"/>
            <p:cNvSpPr>
              <a:spLocks noEditPoints="1"/>
            </p:cNvSpPr>
            <p:nvPr/>
          </p:nvSpPr>
          <p:spPr bwMode="auto">
            <a:xfrm>
              <a:off x="1834983" y="4487455"/>
              <a:ext cx="774893" cy="994604"/>
            </a:xfrm>
            <a:custGeom>
              <a:avLst/>
              <a:gdLst>
                <a:gd name="T0" fmla="*/ 0 w 328"/>
                <a:gd name="T1" fmla="*/ 363 h 421"/>
                <a:gd name="T2" fmla="*/ 0 w 328"/>
                <a:gd name="T3" fmla="*/ 363 h 421"/>
                <a:gd name="T4" fmla="*/ 22 w 328"/>
                <a:gd name="T5" fmla="*/ 394 h 421"/>
                <a:gd name="T6" fmla="*/ 0 w 328"/>
                <a:gd name="T7" fmla="*/ 363 h 421"/>
                <a:gd name="T8" fmla="*/ 328 w 328"/>
                <a:gd name="T9" fmla="*/ 235 h 421"/>
                <a:gd name="T10" fmla="*/ 229 w 328"/>
                <a:gd name="T11" fmla="*/ 301 h 421"/>
                <a:gd name="T12" fmla="*/ 268 w 328"/>
                <a:gd name="T13" fmla="*/ 421 h 421"/>
                <a:gd name="T14" fmla="*/ 229 w 328"/>
                <a:gd name="T15" fmla="*/ 301 h 421"/>
                <a:gd name="T16" fmla="*/ 328 w 328"/>
                <a:gd name="T17" fmla="*/ 235 h 421"/>
                <a:gd name="T18" fmla="*/ 144 w 328"/>
                <a:gd name="T19" fmla="*/ 169 h 421"/>
                <a:gd name="T20" fmla="*/ 142 w 328"/>
                <a:gd name="T21" fmla="*/ 169 h 421"/>
                <a:gd name="T22" fmla="*/ 142 w 328"/>
                <a:gd name="T23" fmla="*/ 171 h 421"/>
                <a:gd name="T24" fmla="*/ 144 w 328"/>
                <a:gd name="T25" fmla="*/ 169 h 421"/>
                <a:gd name="T26" fmla="*/ 45 w 328"/>
                <a:gd name="T27" fmla="*/ 147 h 421"/>
                <a:gd name="T28" fmla="*/ 43 w 328"/>
                <a:gd name="T29" fmla="*/ 151 h 421"/>
                <a:gd name="T30" fmla="*/ 43 w 328"/>
                <a:gd name="T31" fmla="*/ 151 h 421"/>
                <a:gd name="T32" fmla="*/ 45 w 328"/>
                <a:gd name="T33" fmla="*/ 147 h 421"/>
                <a:gd name="T34" fmla="*/ 46 w 328"/>
                <a:gd name="T35" fmla="*/ 145 h 421"/>
                <a:gd name="T36" fmla="*/ 46 w 328"/>
                <a:gd name="T37" fmla="*/ 145 h 421"/>
                <a:gd name="T38" fmla="*/ 48 w 328"/>
                <a:gd name="T39" fmla="*/ 154 h 421"/>
                <a:gd name="T40" fmla="*/ 46 w 328"/>
                <a:gd name="T41" fmla="*/ 145 h 421"/>
                <a:gd name="T42" fmla="*/ 37 w 328"/>
                <a:gd name="T43" fmla="*/ 109 h 421"/>
                <a:gd name="T44" fmla="*/ 37 w 328"/>
                <a:gd name="T45" fmla="*/ 109 h 421"/>
                <a:gd name="T46" fmla="*/ 43 w 328"/>
                <a:gd name="T47" fmla="*/ 109 h 421"/>
                <a:gd name="T48" fmla="*/ 43 w 328"/>
                <a:gd name="T49" fmla="*/ 109 h 421"/>
                <a:gd name="T50" fmla="*/ 37 w 328"/>
                <a:gd name="T51" fmla="*/ 109 h 421"/>
                <a:gd name="T52" fmla="*/ 66 w 328"/>
                <a:gd name="T53" fmla="*/ 81 h 421"/>
                <a:gd name="T54" fmla="*/ 53 w 328"/>
                <a:gd name="T55" fmla="*/ 92 h 421"/>
                <a:gd name="T56" fmla="*/ 66 w 328"/>
                <a:gd name="T57" fmla="*/ 81 h 421"/>
                <a:gd name="T58" fmla="*/ 66 w 328"/>
                <a:gd name="T59" fmla="*/ 81 h 421"/>
                <a:gd name="T60" fmla="*/ 202 w 328"/>
                <a:gd name="T61" fmla="*/ 0 h 421"/>
                <a:gd name="T62" fmla="*/ 193 w 328"/>
                <a:gd name="T63" fmla="*/ 158 h 421"/>
                <a:gd name="T64" fmla="*/ 206 w 328"/>
                <a:gd name="T65" fmla="*/ 147 h 421"/>
                <a:gd name="T66" fmla="*/ 328 w 328"/>
                <a:gd name="T67" fmla="*/ 235 h 421"/>
                <a:gd name="T68" fmla="*/ 206 w 328"/>
                <a:gd name="T69" fmla="*/ 147 h 421"/>
                <a:gd name="T70" fmla="*/ 193 w 328"/>
                <a:gd name="T71" fmla="*/ 158 h 421"/>
                <a:gd name="T72" fmla="*/ 202 w 328"/>
                <a:gd name="T73" fmla="*/ 0 h 421"/>
                <a:gd name="T74" fmla="*/ 202 w 328"/>
                <a:gd name="T75" fmla="*/ 0 h 421"/>
                <a:gd name="T76" fmla="*/ 73 w 328"/>
                <a:gd name="T77" fmla="*/ 49 h 421"/>
                <a:gd name="T78" fmla="*/ 73 w 328"/>
                <a:gd name="T79" fmla="*/ 49 h 421"/>
                <a:gd name="T80" fmla="*/ 202 w 328"/>
                <a:gd name="T81" fmla="*/ 0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8" h="421">
                  <a:moveTo>
                    <a:pt x="0" y="363"/>
                  </a:moveTo>
                  <a:lnTo>
                    <a:pt x="0" y="363"/>
                  </a:lnTo>
                  <a:lnTo>
                    <a:pt x="22" y="394"/>
                  </a:lnTo>
                  <a:lnTo>
                    <a:pt x="0" y="363"/>
                  </a:lnTo>
                  <a:moveTo>
                    <a:pt x="328" y="235"/>
                  </a:moveTo>
                  <a:lnTo>
                    <a:pt x="229" y="301"/>
                  </a:lnTo>
                  <a:lnTo>
                    <a:pt x="268" y="421"/>
                  </a:lnTo>
                  <a:lnTo>
                    <a:pt x="229" y="301"/>
                  </a:lnTo>
                  <a:lnTo>
                    <a:pt x="328" y="235"/>
                  </a:lnTo>
                  <a:moveTo>
                    <a:pt x="144" y="169"/>
                  </a:moveTo>
                  <a:lnTo>
                    <a:pt x="142" y="169"/>
                  </a:lnTo>
                  <a:lnTo>
                    <a:pt x="142" y="171"/>
                  </a:lnTo>
                  <a:lnTo>
                    <a:pt x="144" y="169"/>
                  </a:lnTo>
                  <a:moveTo>
                    <a:pt x="45" y="147"/>
                  </a:moveTo>
                  <a:lnTo>
                    <a:pt x="43" y="151"/>
                  </a:lnTo>
                  <a:lnTo>
                    <a:pt x="43" y="151"/>
                  </a:lnTo>
                  <a:lnTo>
                    <a:pt x="45" y="147"/>
                  </a:lnTo>
                  <a:moveTo>
                    <a:pt x="46" y="145"/>
                  </a:moveTo>
                  <a:lnTo>
                    <a:pt x="46" y="145"/>
                  </a:lnTo>
                  <a:lnTo>
                    <a:pt x="48" y="154"/>
                  </a:lnTo>
                  <a:lnTo>
                    <a:pt x="46" y="145"/>
                  </a:lnTo>
                  <a:moveTo>
                    <a:pt x="37" y="109"/>
                  </a:moveTo>
                  <a:lnTo>
                    <a:pt x="37" y="109"/>
                  </a:lnTo>
                  <a:lnTo>
                    <a:pt x="43" y="109"/>
                  </a:lnTo>
                  <a:lnTo>
                    <a:pt x="43" y="109"/>
                  </a:lnTo>
                  <a:lnTo>
                    <a:pt x="37" y="109"/>
                  </a:lnTo>
                  <a:moveTo>
                    <a:pt x="66" y="81"/>
                  </a:moveTo>
                  <a:lnTo>
                    <a:pt x="53" y="92"/>
                  </a:lnTo>
                  <a:lnTo>
                    <a:pt x="66" y="81"/>
                  </a:lnTo>
                  <a:lnTo>
                    <a:pt x="66" y="81"/>
                  </a:lnTo>
                  <a:moveTo>
                    <a:pt x="202" y="0"/>
                  </a:moveTo>
                  <a:lnTo>
                    <a:pt x="193" y="158"/>
                  </a:lnTo>
                  <a:lnTo>
                    <a:pt x="206" y="147"/>
                  </a:lnTo>
                  <a:lnTo>
                    <a:pt x="328" y="235"/>
                  </a:lnTo>
                  <a:lnTo>
                    <a:pt x="206" y="147"/>
                  </a:lnTo>
                  <a:lnTo>
                    <a:pt x="193" y="158"/>
                  </a:lnTo>
                  <a:lnTo>
                    <a:pt x="202" y="0"/>
                  </a:lnTo>
                  <a:moveTo>
                    <a:pt x="202" y="0"/>
                  </a:moveTo>
                  <a:lnTo>
                    <a:pt x="73" y="49"/>
                  </a:lnTo>
                  <a:lnTo>
                    <a:pt x="73" y="49"/>
                  </a:lnTo>
                  <a:lnTo>
                    <a:pt x="2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2" name="Freeform 85"/>
            <p:cNvSpPr>
              <a:spLocks/>
            </p:cNvSpPr>
            <p:nvPr/>
          </p:nvSpPr>
          <p:spPr bwMode="auto">
            <a:xfrm>
              <a:off x="1775921" y="5347397"/>
              <a:ext cx="101587" cy="1308814"/>
            </a:xfrm>
            <a:custGeom>
              <a:avLst/>
              <a:gdLst>
                <a:gd name="T0" fmla="*/ 11 w 24"/>
                <a:gd name="T1" fmla="*/ 0 h 295"/>
                <a:gd name="T2" fmla="*/ 4 w 24"/>
                <a:gd name="T3" fmla="*/ 1 h 295"/>
                <a:gd name="T4" fmla="*/ 1 w 24"/>
                <a:gd name="T5" fmla="*/ 1 h 295"/>
                <a:gd name="T6" fmla="*/ 0 w 24"/>
                <a:gd name="T7" fmla="*/ 5 h 295"/>
                <a:gd name="T8" fmla="*/ 0 w 24"/>
                <a:gd name="T9" fmla="*/ 287 h 295"/>
                <a:gd name="T10" fmla="*/ 14 w 24"/>
                <a:gd name="T11" fmla="*/ 295 h 295"/>
                <a:gd name="T12" fmla="*/ 0 w 24"/>
                <a:gd name="T13" fmla="*/ 295 h 295"/>
                <a:gd name="T14" fmla="*/ 24 w 24"/>
                <a:gd name="T15" fmla="*/ 295 h 295"/>
                <a:gd name="T16" fmla="*/ 11 w 24"/>
                <a:gd name="T17" fmla="*/ 0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295">
                  <a:moveTo>
                    <a:pt x="11" y="0"/>
                  </a:moveTo>
                  <a:cubicBezTo>
                    <a:pt x="9" y="1"/>
                    <a:pt x="7" y="1"/>
                    <a:pt x="4" y="1"/>
                  </a:cubicBezTo>
                  <a:cubicBezTo>
                    <a:pt x="3" y="1"/>
                    <a:pt x="2" y="1"/>
                    <a:pt x="1" y="1"/>
                  </a:cubicBezTo>
                  <a:cubicBezTo>
                    <a:pt x="0" y="5"/>
                    <a:pt x="0" y="5"/>
                    <a:pt x="0" y="5"/>
                  </a:cubicBezTo>
                  <a:cubicBezTo>
                    <a:pt x="0" y="287"/>
                    <a:pt x="0" y="287"/>
                    <a:pt x="0" y="287"/>
                  </a:cubicBezTo>
                  <a:cubicBezTo>
                    <a:pt x="5" y="289"/>
                    <a:pt x="10" y="292"/>
                    <a:pt x="14" y="295"/>
                  </a:cubicBezTo>
                  <a:cubicBezTo>
                    <a:pt x="0" y="295"/>
                    <a:pt x="0" y="295"/>
                    <a:pt x="0" y="295"/>
                  </a:cubicBezTo>
                  <a:cubicBezTo>
                    <a:pt x="24" y="295"/>
                    <a:pt x="24" y="295"/>
                    <a:pt x="24" y="295"/>
                  </a:cubicBezTo>
                  <a:cubicBezTo>
                    <a:pt x="11" y="0"/>
                    <a:pt x="11" y="0"/>
                    <a:pt x="11"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3" name="Freeform 86"/>
            <p:cNvSpPr>
              <a:spLocks/>
            </p:cNvSpPr>
            <p:nvPr/>
          </p:nvSpPr>
          <p:spPr bwMode="auto">
            <a:xfrm>
              <a:off x="1801908" y="4258294"/>
              <a:ext cx="205536" cy="694569"/>
            </a:xfrm>
            <a:custGeom>
              <a:avLst/>
              <a:gdLst>
                <a:gd name="T0" fmla="*/ 2 w 49"/>
                <a:gd name="T1" fmla="*/ 0 h 157"/>
                <a:gd name="T2" fmla="*/ 0 w 49"/>
                <a:gd name="T3" fmla="*/ 155 h 157"/>
                <a:gd name="T4" fmla="*/ 6 w 49"/>
                <a:gd name="T5" fmla="*/ 154 h 157"/>
                <a:gd name="T6" fmla="*/ 16 w 49"/>
                <a:gd name="T7" fmla="*/ 157 h 157"/>
                <a:gd name="T8" fmla="*/ 22 w 49"/>
                <a:gd name="T9" fmla="*/ 124 h 157"/>
                <a:gd name="T10" fmla="*/ 32 w 49"/>
                <a:gd name="T11" fmla="*/ 132 h 157"/>
                <a:gd name="T12" fmla="*/ 33 w 49"/>
                <a:gd name="T13" fmla="*/ 130 h 157"/>
                <a:gd name="T14" fmla="*/ 34 w 49"/>
                <a:gd name="T15" fmla="*/ 129 h 157"/>
                <a:gd name="T16" fmla="*/ 34 w 49"/>
                <a:gd name="T17" fmla="*/ 129 h 157"/>
                <a:gd name="T18" fmla="*/ 32 w 49"/>
                <a:gd name="T19" fmla="*/ 110 h 157"/>
                <a:gd name="T20" fmla="*/ 29 w 49"/>
                <a:gd name="T21" fmla="*/ 110 h 157"/>
                <a:gd name="T22" fmla="*/ 32 w 49"/>
                <a:gd name="T23" fmla="*/ 107 h 157"/>
                <a:gd name="T24" fmla="*/ 31 w 49"/>
                <a:gd name="T25" fmla="*/ 97 h 157"/>
                <a:gd name="T26" fmla="*/ 37 w 49"/>
                <a:gd name="T27" fmla="*/ 102 h 157"/>
                <a:gd name="T28" fmla="*/ 38 w 49"/>
                <a:gd name="T29" fmla="*/ 101 h 157"/>
                <a:gd name="T30" fmla="*/ 45 w 49"/>
                <a:gd name="T31" fmla="*/ 95 h 157"/>
                <a:gd name="T32" fmla="*/ 43 w 49"/>
                <a:gd name="T33" fmla="*/ 81 h 157"/>
                <a:gd name="T34" fmla="*/ 49 w 49"/>
                <a:gd name="T35" fmla="*/ 78 h 157"/>
                <a:gd name="T36" fmla="*/ 49 w 49"/>
                <a:gd name="T37" fmla="*/ 78 h 157"/>
                <a:gd name="T38" fmla="*/ 49 w 49"/>
                <a:gd name="T39" fmla="*/ 78 h 157"/>
                <a:gd name="T40" fmla="*/ 2 w 49"/>
                <a:gd name="T41"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57">
                  <a:moveTo>
                    <a:pt x="2" y="0"/>
                  </a:moveTo>
                  <a:cubicBezTo>
                    <a:pt x="0" y="155"/>
                    <a:pt x="0" y="155"/>
                    <a:pt x="0" y="155"/>
                  </a:cubicBezTo>
                  <a:cubicBezTo>
                    <a:pt x="2" y="155"/>
                    <a:pt x="4" y="154"/>
                    <a:pt x="6" y="154"/>
                  </a:cubicBezTo>
                  <a:cubicBezTo>
                    <a:pt x="10" y="154"/>
                    <a:pt x="13" y="155"/>
                    <a:pt x="16" y="157"/>
                  </a:cubicBezTo>
                  <a:cubicBezTo>
                    <a:pt x="22" y="124"/>
                    <a:pt x="22" y="124"/>
                    <a:pt x="22" y="124"/>
                  </a:cubicBezTo>
                  <a:cubicBezTo>
                    <a:pt x="32" y="132"/>
                    <a:pt x="32" y="132"/>
                    <a:pt x="32" y="132"/>
                  </a:cubicBezTo>
                  <a:cubicBezTo>
                    <a:pt x="33" y="130"/>
                    <a:pt x="33" y="130"/>
                    <a:pt x="33" y="130"/>
                  </a:cubicBezTo>
                  <a:cubicBezTo>
                    <a:pt x="34" y="129"/>
                    <a:pt x="34" y="129"/>
                    <a:pt x="34" y="129"/>
                  </a:cubicBezTo>
                  <a:cubicBezTo>
                    <a:pt x="34" y="129"/>
                    <a:pt x="34" y="129"/>
                    <a:pt x="34" y="129"/>
                  </a:cubicBezTo>
                  <a:cubicBezTo>
                    <a:pt x="32" y="110"/>
                    <a:pt x="32" y="110"/>
                    <a:pt x="32" y="110"/>
                  </a:cubicBezTo>
                  <a:cubicBezTo>
                    <a:pt x="29" y="110"/>
                    <a:pt x="29" y="110"/>
                    <a:pt x="29" y="110"/>
                  </a:cubicBezTo>
                  <a:cubicBezTo>
                    <a:pt x="32" y="107"/>
                    <a:pt x="32" y="107"/>
                    <a:pt x="32" y="107"/>
                  </a:cubicBezTo>
                  <a:cubicBezTo>
                    <a:pt x="31" y="97"/>
                    <a:pt x="31" y="97"/>
                    <a:pt x="31" y="97"/>
                  </a:cubicBezTo>
                  <a:cubicBezTo>
                    <a:pt x="37" y="102"/>
                    <a:pt x="37" y="102"/>
                    <a:pt x="37" y="102"/>
                  </a:cubicBezTo>
                  <a:cubicBezTo>
                    <a:pt x="38" y="101"/>
                    <a:pt x="38" y="101"/>
                    <a:pt x="38" y="101"/>
                  </a:cubicBezTo>
                  <a:cubicBezTo>
                    <a:pt x="45" y="95"/>
                    <a:pt x="45" y="95"/>
                    <a:pt x="45" y="95"/>
                  </a:cubicBezTo>
                  <a:cubicBezTo>
                    <a:pt x="43" y="81"/>
                    <a:pt x="43" y="81"/>
                    <a:pt x="43" y="81"/>
                  </a:cubicBezTo>
                  <a:cubicBezTo>
                    <a:pt x="49" y="78"/>
                    <a:pt x="49" y="78"/>
                    <a:pt x="49" y="78"/>
                  </a:cubicBezTo>
                  <a:cubicBezTo>
                    <a:pt x="49" y="78"/>
                    <a:pt x="49" y="78"/>
                    <a:pt x="49" y="78"/>
                  </a:cubicBezTo>
                  <a:cubicBezTo>
                    <a:pt x="49" y="78"/>
                    <a:pt x="49" y="78"/>
                    <a:pt x="49" y="78"/>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4" name="Freeform 87"/>
            <p:cNvSpPr>
              <a:spLocks/>
            </p:cNvSpPr>
            <p:nvPr/>
          </p:nvSpPr>
          <p:spPr bwMode="auto">
            <a:xfrm>
              <a:off x="1775921" y="4258294"/>
              <a:ext cx="35437" cy="704019"/>
            </a:xfrm>
            <a:custGeom>
              <a:avLst/>
              <a:gdLst>
                <a:gd name="T0" fmla="*/ 8 w 8"/>
                <a:gd name="T1" fmla="*/ 0 h 159"/>
                <a:gd name="T2" fmla="*/ 8 w 8"/>
                <a:gd name="T3" fmla="*/ 0 h 159"/>
                <a:gd name="T4" fmla="*/ 0 w 8"/>
                <a:gd name="T5" fmla="*/ 11 h 159"/>
                <a:gd name="T6" fmla="*/ 0 w 8"/>
                <a:gd name="T7" fmla="*/ 159 h 159"/>
                <a:gd name="T8" fmla="*/ 6 w 8"/>
                <a:gd name="T9" fmla="*/ 155 h 159"/>
                <a:gd name="T10" fmla="*/ 8 w 8"/>
                <a:gd name="T11" fmla="*/ 0 h 159"/>
              </a:gdLst>
              <a:ahLst/>
              <a:cxnLst>
                <a:cxn ang="0">
                  <a:pos x="T0" y="T1"/>
                </a:cxn>
                <a:cxn ang="0">
                  <a:pos x="T2" y="T3"/>
                </a:cxn>
                <a:cxn ang="0">
                  <a:pos x="T4" y="T5"/>
                </a:cxn>
                <a:cxn ang="0">
                  <a:pos x="T6" y="T7"/>
                </a:cxn>
                <a:cxn ang="0">
                  <a:pos x="T8" y="T9"/>
                </a:cxn>
                <a:cxn ang="0">
                  <a:pos x="T10" y="T11"/>
                </a:cxn>
              </a:cxnLst>
              <a:rect l="0" t="0" r="r" b="b"/>
              <a:pathLst>
                <a:path w="8" h="159">
                  <a:moveTo>
                    <a:pt x="8" y="0"/>
                  </a:moveTo>
                  <a:cubicBezTo>
                    <a:pt x="8" y="0"/>
                    <a:pt x="8" y="0"/>
                    <a:pt x="8" y="0"/>
                  </a:cubicBezTo>
                  <a:cubicBezTo>
                    <a:pt x="0" y="11"/>
                    <a:pt x="0" y="11"/>
                    <a:pt x="0" y="11"/>
                  </a:cubicBezTo>
                  <a:cubicBezTo>
                    <a:pt x="0" y="159"/>
                    <a:pt x="0" y="159"/>
                    <a:pt x="0" y="159"/>
                  </a:cubicBezTo>
                  <a:cubicBezTo>
                    <a:pt x="2" y="157"/>
                    <a:pt x="4" y="156"/>
                    <a:pt x="6" y="155"/>
                  </a:cubicBezTo>
                  <a:cubicBezTo>
                    <a:pt x="8" y="0"/>
                    <a:pt x="8" y="0"/>
                    <a:pt x="8"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5" name="Freeform 88"/>
            <p:cNvSpPr>
              <a:spLocks/>
            </p:cNvSpPr>
            <p:nvPr/>
          </p:nvSpPr>
          <p:spPr bwMode="auto">
            <a:xfrm>
              <a:off x="1948382" y="5082799"/>
              <a:ext cx="519746" cy="399259"/>
            </a:xfrm>
            <a:custGeom>
              <a:avLst/>
              <a:gdLst>
                <a:gd name="T0" fmla="*/ 1 w 124"/>
                <a:gd name="T1" fmla="*/ 0 h 90"/>
                <a:gd name="T2" fmla="*/ 0 w 124"/>
                <a:gd name="T3" fmla="*/ 1 h 90"/>
                <a:gd name="T4" fmla="*/ 8 w 124"/>
                <a:gd name="T5" fmla="*/ 32 h 90"/>
                <a:gd name="T6" fmla="*/ 124 w 124"/>
                <a:gd name="T7" fmla="*/ 90 h 90"/>
                <a:gd name="T8" fmla="*/ 102 w 124"/>
                <a:gd name="T9" fmla="*/ 26 h 90"/>
                <a:gd name="T10" fmla="*/ 84 w 124"/>
                <a:gd name="T11" fmla="*/ 38 h 90"/>
                <a:gd name="T12" fmla="*/ 65 w 124"/>
                <a:gd name="T13" fmla="*/ 16 h 90"/>
                <a:gd name="T14" fmla="*/ 63 w 124"/>
                <a:gd name="T15" fmla="*/ 36 h 90"/>
                <a:gd name="T16" fmla="*/ 39 w 124"/>
                <a:gd name="T17" fmla="*/ 8 h 90"/>
                <a:gd name="T18" fmla="*/ 38 w 124"/>
                <a:gd name="T19" fmla="*/ 24 h 90"/>
                <a:gd name="T20" fmla="*/ 1 w 124"/>
                <a:gd name="T21"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1" y="0"/>
                  </a:moveTo>
                  <a:cubicBezTo>
                    <a:pt x="0" y="1"/>
                    <a:pt x="0" y="1"/>
                    <a:pt x="0" y="1"/>
                  </a:cubicBezTo>
                  <a:cubicBezTo>
                    <a:pt x="9" y="8"/>
                    <a:pt x="12" y="21"/>
                    <a:pt x="8" y="32"/>
                  </a:cubicBezTo>
                  <a:cubicBezTo>
                    <a:pt x="124" y="90"/>
                    <a:pt x="124" y="90"/>
                    <a:pt x="124" y="90"/>
                  </a:cubicBezTo>
                  <a:cubicBezTo>
                    <a:pt x="102" y="26"/>
                    <a:pt x="102" y="26"/>
                    <a:pt x="102" y="26"/>
                  </a:cubicBezTo>
                  <a:cubicBezTo>
                    <a:pt x="84" y="38"/>
                    <a:pt x="84" y="38"/>
                    <a:pt x="84" y="38"/>
                  </a:cubicBezTo>
                  <a:cubicBezTo>
                    <a:pt x="65" y="16"/>
                    <a:pt x="65" y="16"/>
                    <a:pt x="65" y="16"/>
                  </a:cubicBezTo>
                  <a:cubicBezTo>
                    <a:pt x="63" y="36"/>
                    <a:pt x="63" y="36"/>
                    <a:pt x="63" y="36"/>
                  </a:cubicBezTo>
                  <a:cubicBezTo>
                    <a:pt x="39" y="8"/>
                    <a:pt x="39" y="8"/>
                    <a:pt x="39" y="8"/>
                  </a:cubicBezTo>
                  <a:cubicBezTo>
                    <a:pt x="38" y="24"/>
                    <a:pt x="38" y="24"/>
                    <a:pt x="38" y="24"/>
                  </a:cubicBezTo>
                  <a:cubicBezTo>
                    <a:pt x="1" y="0"/>
                    <a:pt x="1" y="0"/>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6" name="Freeform 89"/>
            <p:cNvSpPr>
              <a:spLocks/>
            </p:cNvSpPr>
            <p:nvPr/>
          </p:nvSpPr>
          <p:spPr bwMode="auto">
            <a:xfrm>
              <a:off x="1834983" y="5224548"/>
              <a:ext cx="633145" cy="380359"/>
            </a:xfrm>
            <a:custGeom>
              <a:avLst/>
              <a:gdLst>
                <a:gd name="T0" fmla="*/ 35 w 151"/>
                <a:gd name="T1" fmla="*/ 0 h 86"/>
                <a:gd name="T2" fmla="*/ 10 w 151"/>
                <a:gd name="T3" fmla="*/ 19 h 86"/>
                <a:gd name="T4" fmla="*/ 6 w 151"/>
                <a:gd name="T5" fmla="*/ 19 h 86"/>
                <a:gd name="T6" fmla="*/ 0 w 151"/>
                <a:gd name="T7" fmla="*/ 27 h 86"/>
                <a:gd name="T8" fmla="*/ 12 w 151"/>
                <a:gd name="T9" fmla="*/ 44 h 86"/>
                <a:gd name="T10" fmla="*/ 21 w 151"/>
                <a:gd name="T11" fmla="*/ 24 h 86"/>
                <a:gd name="T12" fmla="*/ 38 w 151"/>
                <a:gd name="T13" fmla="*/ 73 h 86"/>
                <a:gd name="T14" fmla="*/ 50 w 151"/>
                <a:gd name="T15" fmla="*/ 48 h 86"/>
                <a:gd name="T16" fmla="*/ 63 w 151"/>
                <a:gd name="T17" fmla="*/ 86 h 86"/>
                <a:gd name="T18" fmla="*/ 151 w 151"/>
                <a:gd name="T19" fmla="*/ 58 h 86"/>
                <a:gd name="T20" fmla="*/ 35 w 151"/>
                <a:gd name="T2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86">
                  <a:moveTo>
                    <a:pt x="35" y="0"/>
                  </a:moveTo>
                  <a:cubicBezTo>
                    <a:pt x="32" y="11"/>
                    <a:pt x="24" y="19"/>
                    <a:pt x="10" y="19"/>
                  </a:cubicBezTo>
                  <a:cubicBezTo>
                    <a:pt x="9" y="19"/>
                    <a:pt x="7" y="19"/>
                    <a:pt x="6" y="19"/>
                  </a:cubicBezTo>
                  <a:cubicBezTo>
                    <a:pt x="5" y="22"/>
                    <a:pt x="3" y="25"/>
                    <a:pt x="0" y="27"/>
                  </a:cubicBezTo>
                  <a:cubicBezTo>
                    <a:pt x="12" y="44"/>
                    <a:pt x="12" y="44"/>
                    <a:pt x="12" y="44"/>
                  </a:cubicBezTo>
                  <a:cubicBezTo>
                    <a:pt x="21" y="24"/>
                    <a:pt x="21" y="24"/>
                    <a:pt x="21" y="24"/>
                  </a:cubicBezTo>
                  <a:cubicBezTo>
                    <a:pt x="38" y="73"/>
                    <a:pt x="38" y="73"/>
                    <a:pt x="38" y="73"/>
                  </a:cubicBezTo>
                  <a:cubicBezTo>
                    <a:pt x="50" y="48"/>
                    <a:pt x="50" y="48"/>
                    <a:pt x="50" y="48"/>
                  </a:cubicBezTo>
                  <a:cubicBezTo>
                    <a:pt x="63" y="86"/>
                    <a:pt x="63" y="86"/>
                    <a:pt x="63" y="86"/>
                  </a:cubicBezTo>
                  <a:cubicBezTo>
                    <a:pt x="151" y="58"/>
                    <a:pt x="151" y="58"/>
                    <a:pt x="151" y="58"/>
                  </a:cubicBezTo>
                  <a:cubicBezTo>
                    <a:pt x="35" y="0"/>
                    <a:pt x="35" y="0"/>
                    <a:pt x="35"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7" name="Freeform 90"/>
            <p:cNvSpPr>
              <a:spLocks/>
            </p:cNvSpPr>
            <p:nvPr/>
          </p:nvSpPr>
          <p:spPr bwMode="auto">
            <a:xfrm>
              <a:off x="1868058" y="4487455"/>
              <a:ext cx="444146" cy="489033"/>
            </a:xfrm>
            <a:custGeom>
              <a:avLst/>
              <a:gdLst>
                <a:gd name="T0" fmla="*/ 106 w 106"/>
                <a:gd name="T1" fmla="*/ 0 h 110"/>
                <a:gd name="T2" fmla="*/ 33 w 106"/>
                <a:gd name="T3" fmla="*/ 26 h 110"/>
                <a:gd name="T4" fmla="*/ 27 w 106"/>
                <a:gd name="T5" fmla="*/ 29 h 110"/>
                <a:gd name="T6" fmla="*/ 29 w 106"/>
                <a:gd name="T7" fmla="*/ 43 h 110"/>
                <a:gd name="T8" fmla="*/ 29 w 106"/>
                <a:gd name="T9" fmla="*/ 43 h 110"/>
                <a:gd name="T10" fmla="*/ 29 w 106"/>
                <a:gd name="T11" fmla="*/ 43 h 110"/>
                <a:gd name="T12" fmla="*/ 30 w 106"/>
                <a:gd name="T13" fmla="*/ 58 h 110"/>
                <a:gd name="T14" fmla="*/ 21 w 106"/>
                <a:gd name="T15" fmla="*/ 50 h 110"/>
                <a:gd name="T16" fmla="*/ 21 w 106"/>
                <a:gd name="T17" fmla="*/ 50 h 110"/>
                <a:gd name="T18" fmla="*/ 15 w 106"/>
                <a:gd name="T19" fmla="*/ 45 h 110"/>
                <a:gd name="T20" fmla="*/ 16 w 106"/>
                <a:gd name="T21" fmla="*/ 55 h 110"/>
                <a:gd name="T22" fmla="*/ 16 w 106"/>
                <a:gd name="T23" fmla="*/ 58 h 110"/>
                <a:gd name="T24" fmla="*/ 16 w 106"/>
                <a:gd name="T25" fmla="*/ 58 h 110"/>
                <a:gd name="T26" fmla="*/ 16 w 106"/>
                <a:gd name="T27" fmla="*/ 58 h 110"/>
                <a:gd name="T28" fmla="*/ 18 w 106"/>
                <a:gd name="T29" fmla="*/ 77 h 110"/>
                <a:gd name="T30" fmla="*/ 19 w 106"/>
                <a:gd name="T31" fmla="*/ 82 h 110"/>
                <a:gd name="T32" fmla="*/ 16 w 106"/>
                <a:gd name="T33" fmla="*/ 80 h 110"/>
                <a:gd name="T34" fmla="*/ 16 w 106"/>
                <a:gd name="T35" fmla="*/ 80 h 110"/>
                <a:gd name="T36" fmla="*/ 16 w 106"/>
                <a:gd name="T37" fmla="*/ 80 h 110"/>
                <a:gd name="T38" fmla="*/ 6 w 106"/>
                <a:gd name="T39" fmla="*/ 72 h 110"/>
                <a:gd name="T40" fmla="*/ 0 w 106"/>
                <a:gd name="T41" fmla="*/ 105 h 110"/>
                <a:gd name="T42" fmla="*/ 5 w 106"/>
                <a:gd name="T43" fmla="*/ 110 h 110"/>
                <a:gd name="T44" fmla="*/ 26 w 106"/>
                <a:gd name="T45" fmla="*/ 101 h 110"/>
                <a:gd name="T46" fmla="*/ 106 w 106"/>
                <a:gd name="T47"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6" h="110">
                  <a:moveTo>
                    <a:pt x="106" y="0"/>
                  </a:moveTo>
                  <a:cubicBezTo>
                    <a:pt x="33" y="26"/>
                    <a:pt x="33" y="26"/>
                    <a:pt x="33" y="26"/>
                  </a:cubicBezTo>
                  <a:cubicBezTo>
                    <a:pt x="27" y="29"/>
                    <a:pt x="27" y="29"/>
                    <a:pt x="27" y="29"/>
                  </a:cubicBezTo>
                  <a:cubicBezTo>
                    <a:pt x="29" y="43"/>
                    <a:pt x="29" y="43"/>
                    <a:pt x="29" y="43"/>
                  </a:cubicBezTo>
                  <a:cubicBezTo>
                    <a:pt x="29" y="43"/>
                    <a:pt x="29" y="43"/>
                    <a:pt x="29" y="43"/>
                  </a:cubicBezTo>
                  <a:cubicBezTo>
                    <a:pt x="29" y="43"/>
                    <a:pt x="29" y="43"/>
                    <a:pt x="29" y="43"/>
                  </a:cubicBezTo>
                  <a:cubicBezTo>
                    <a:pt x="30" y="58"/>
                    <a:pt x="30" y="58"/>
                    <a:pt x="30" y="58"/>
                  </a:cubicBezTo>
                  <a:cubicBezTo>
                    <a:pt x="21" y="50"/>
                    <a:pt x="21" y="50"/>
                    <a:pt x="21" y="50"/>
                  </a:cubicBezTo>
                  <a:cubicBezTo>
                    <a:pt x="21" y="50"/>
                    <a:pt x="21" y="50"/>
                    <a:pt x="21" y="50"/>
                  </a:cubicBezTo>
                  <a:cubicBezTo>
                    <a:pt x="15" y="45"/>
                    <a:pt x="15" y="45"/>
                    <a:pt x="15" y="45"/>
                  </a:cubicBezTo>
                  <a:cubicBezTo>
                    <a:pt x="16" y="55"/>
                    <a:pt x="16" y="55"/>
                    <a:pt x="16" y="55"/>
                  </a:cubicBezTo>
                  <a:cubicBezTo>
                    <a:pt x="16" y="58"/>
                    <a:pt x="16" y="58"/>
                    <a:pt x="16" y="58"/>
                  </a:cubicBezTo>
                  <a:cubicBezTo>
                    <a:pt x="16" y="58"/>
                    <a:pt x="16" y="58"/>
                    <a:pt x="16" y="58"/>
                  </a:cubicBezTo>
                  <a:cubicBezTo>
                    <a:pt x="16" y="58"/>
                    <a:pt x="16" y="58"/>
                    <a:pt x="16" y="58"/>
                  </a:cubicBezTo>
                  <a:cubicBezTo>
                    <a:pt x="18" y="77"/>
                    <a:pt x="18" y="77"/>
                    <a:pt x="18" y="77"/>
                  </a:cubicBezTo>
                  <a:cubicBezTo>
                    <a:pt x="19" y="82"/>
                    <a:pt x="19" y="82"/>
                    <a:pt x="19" y="82"/>
                  </a:cubicBezTo>
                  <a:cubicBezTo>
                    <a:pt x="16" y="80"/>
                    <a:pt x="16" y="80"/>
                    <a:pt x="16" y="80"/>
                  </a:cubicBezTo>
                  <a:cubicBezTo>
                    <a:pt x="16" y="80"/>
                    <a:pt x="16" y="80"/>
                    <a:pt x="16" y="80"/>
                  </a:cubicBezTo>
                  <a:cubicBezTo>
                    <a:pt x="16" y="80"/>
                    <a:pt x="16" y="80"/>
                    <a:pt x="16" y="80"/>
                  </a:cubicBezTo>
                  <a:cubicBezTo>
                    <a:pt x="6" y="72"/>
                    <a:pt x="6" y="72"/>
                    <a:pt x="6" y="72"/>
                  </a:cubicBezTo>
                  <a:cubicBezTo>
                    <a:pt x="0" y="105"/>
                    <a:pt x="0" y="105"/>
                    <a:pt x="0" y="105"/>
                  </a:cubicBezTo>
                  <a:cubicBezTo>
                    <a:pt x="2" y="106"/>
                    <a:pt x="4" y="108"/>
                    <a:pt x="5" y="110"/>
                  </a:cubicBezTo>
                  <a:cubicBezTo>
                    <a:pt x="26" y="101"/>
                    <a:pt x="26" y="101"/>
                    <a:pt x="26" y="101"/>
                  </a:cubicBezTo>
                  <a:cubicBezTo>
                    <a:pt x="106" y="0"/>
                    <a:pt x="106" y="0"/>
                    <a:pt x="10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8" name="Freeform 91"/>
            <p:cNvSpPr>
              <a:spLocks noEditPoints="1"/>
            </p:cNvSpPr>
            <p:nvPr/>
          </p:nvSpPr>
          <p:spPr bwMode="auto">
            <a:xfrm>
              <a:off x="1894045" y="4487455"/>
              <a:ext cx="418159" cy="600070"/>
            </a:xfrm>
            <a:custGeom>
              <a:avLst/>
              <a:gdLst>
                <a:gd name="T0" fmla="*/ 1 w 100"/>
                <a:gd name="T1" fmla="*/ 126 h 135"/>
                <a:gd name="T2" fmla="*/ 0 w 100"/>
                <a:gd name="T3" fmla="*/ 130 h 135"/>
                <a:gd name="T4" fmla="*/ 13 w 100"/>
                <a:gd name="T5" fmla="*/ 135 h 135"/>
                <a:gd name="T6" fmla="*/ 14 w 100"/>
                <a:gd name="T7" fmla="*/ 134 h 135"/>
                <a:gd name="T8" fmla="*/ 1 w 100"/>
                <a:gd name="T9" fmla="*/ 126 h 135"/>
                <a:gd name="T10" fmla="*/ 100 w 100"/>
                <a:gd name="T11" fmla="*/ 0 h 135"/>
                <a:gd name="T12" fmla="*/ 20 w 100"/>
                <a:gd name="T13" fmla="*/ 101 h 135"/>
                <a:gd name="T14" fmla="*/ 55 w 100"/>
                <a:gd name="T15" fmla="*/ 86 h 135"/>
                <a:gd name="T16" fmla="*/ 54 w 100"/>
                <a:gd name="T17" fmla="*/ 102 h 135"/>
                <a:gd name="T18" fmla="*/ 66 w 100"/>
                <a:gd name="T19" fmla="*/ 91 h 135"/>
                <a:gd name="T20" fmla="*/ 66 w 100"/>
                <a:gd name="T21" fmla="*/ 90 h 135"/>
                <a:gd name="T22" fmla="*/ 67 w 100"/>
                <a:gd name="T23" fmla="*/ 90 h 135"/>
                <a:gd name="T24" fmla="*/ 81 w 100"/>
                <a:gd name="T25" fmla="*/ 77 h 135"/>
                <a:gd name="T26" fmla="*/ 81 w 100"/>
                <a:gd name="T27" fmla="*/ 89 h 135"/>
                <a:gd name="T28" fmla="*/ 91 w 100"/>
                <a:gd name="T29" fmla="*/ 88 h 135"/>
                <a:gd name="T30" fmla="*/ 95 w 100"/>
                <a:gd name="T31" fmla="*/ 84 h 135"/>
                <a:gd name="T32" fmla="*/ 100 w 100"/>
                <a:gd name="T33" fmla="*/ 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0" h="135">
                  <a:moveTo>
                    <a:pt x="1" y="126"/>
                  </a:moveTo>
                  <a:cubicBezTo>
                    <a:pt x="1" y="127"/>
                    <a:pt x="1" y="128"/>
                    <a:pt x="0" y="130"/>
                  </a:cubicBezTo>
                  <a:cubicBezTo>
                    <a:pt x="5" y="130"/>
                    <a:pt x="9" y="132"/>
                    <a:pt x="13" y="135"/>
                  </a:cubicBezTo>
                  <a:cubicBezTo>
                    <a:pt x="14" y="134"/>
                    <a:pt x="14" y="134"/>
                    <a:pt x="14" y="134"/>
                  </a:cubicBezTo>
                  <a:cubicBezTo>
                    <a:pt x="1" y="126"/>
                    <a:pt x="1" y="126"/>
                    <a:pt x="1" y="126"/>
                  </a:cubicBezTo>
                  <a:moveTo>
                    <a:pt x="100" y="0"/>
                  </a:moveTo>
                  <a:cubicBezTo>
                    <a:pt x="20" y="101"/>
                    <a:pt x="20" y="101"/>
                    <a:pt x="20" y="101"/>
                  </a:cubicBezTo>
                  <a:cubicBezTo>
                    <a:pt x="55" y="86"/>
                    <a:pt x="55" y="86"/>
                    <a:pt x="55" y="86"/>
                  </a:cubicBezTo>
                  <a:cubicBezTo>
                    <a:pt x="54" y="102"/>
                    <a:pt x="54" y="102"/>
                    <a:pt x="54" y="102"/>
                  </a:cubicBezTo>
                  <a:cubicBezTo>
                    <a:pt x="66" y="91"/>
                    <a:pt x="66" y="91"/>
                    <a:pt x="66" y="91"/>
                  </a:cubicBezTo>
                  <a:cubicBezTo>
                    <a:pt x="66" y="90"/>
                    <a:pt x="66" y="90"/>
                    <a:pt x="66" y="90"/>
                  </a:cubicBezTo>
                  <a:cubicBezTo>
                    <a:pt x="67" y="90"/>
                    <a:pt x="67" y="90"/>
                    <a:pt x="67" y="90"/>
                  </a:cubicBezTo>
                  <a:cubicBezTo>
                    <a:pt x="81" y="77"/>
                    <a:pt x="81" y="77"/>
                    <a:pt x="81" y="77"/>
                  </a:cubicBezTo>
                  <a:cubicBezTo>
                    <a:pt x="81" y="89"/>
                    <a:pt x="81" y="89"/>
                    <a:pt x="81" y="89"/>
                  </a:cubicBezTo>
                  <a:cubicBezTo>
                    <a:pt x="91" y="88"/>
                    <a:pt x="91" y="88"/>
                    <a:pt x="91" y="88"/>
                  </a:cubicBezTo>
                  <a:cubicBezTo>
                    <a:pt x="95" y="84"/>
                    <a:pt x="95" y="84"/>
                    <a:pt x="95" y="84"/>
                  </a:cubicBezTo>
                  <a:cubicBezTo>
                    <a:pt x="100" y="0"/>
                    <a:pt x="100" y="0"/>
                    <a:pt x="10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79" name="Freeform 92"/>
            <p:cNvSpPr>
              <a:spLocks/>
            </p:cNvSpPr>
            <p:nvPr/>
          </p:nvSpPr>
          <p:spPr bwMode="auto">
            <a:xfrm>
              <a:off x="1889320" y="4830014"/>
              <a:ext cx="720556" cy="212623"/>
            </a:xfrm>
            <a:custGeom>
              <a:avLst/>
              <a:gdLst>
                <a:gd name="T0" fmla="*/ 82 w 172"/>
                <a:gd name="T1" fmla="*/ 0 h 48"/>
                <a:gd name="T2" fmla="*/ 68 w 172"/>
                <a:gd name="T3" fmla="*/ 13 h 48"/>
                <a:gd name="T4" fmla="*/ 67 w 172"/>
                <a:gd name="T5" fmla="*/ 14 h 48"/>
                <a:gd name="T6" fmla="*/ 55 w 172"/>
                <a:gd name="T7" fmla="*/ 25 h 48"/>
                <a:gd name="T8" fmla="*/ 56 w 172"/>
                <a:gd name="T9" fmla="*/ 9 h 48"/>
                <a:gd name="T10" fmla="*/ 21 w 172"/>
                <a:gd name="T11" fmla="*/ 24 h 48"/>
                <a:gd name="T12" fmla="*/ 0 w 172"/>
                <a:gd name="T13" fmla="*/ 33 h 48"/>
                <a:gd name="T14" fmla="*/ 2 w 172"/>
                <a:gd name="T15" fmla="*/ 40 h 48"/>
                <a:gd name="T16" fmla="*/ 172 w 172"/>
                <a:gd name="T17" fmla="*/ 48 h 48"/>
                <a:gd name="T18" fmla="*/ 103 w 172"/>
                <a:gd name="T19" fmla="*/ 1 h 48"/>
                <a:gd name="T20" fmla="*/ 96 w 172"/>
                <a:gd name="T21" fmla="*/ 7 h 48"/>
                <a:gd name="T22" fmla="*/ 92 w 172"/>
                <a:gd name="T23" fmla="*/ 11 h 48"/>
                <a:gd name="T24" fmla="*/ 81 w 172"/>
                <a:gd name="T25" fmla="*/ 20 h 48"/>
                <a:gd name="T26" fmla="*/ 82 w 172"/>
                <a:gd name="T27" fmla="*/ 12 h 48"/>
                <a:gd name="T28" fmla="*/ 82 w 172"/>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2" h="48">
                  <a:moveTo>
                    <a:pt x="82" y="0"/>
                  </a:moveTo>
                  <a:cubicBezTo>
                    <a:pt x="68" y="13"/>
                    <a:pt x="68" y="13"/>
                    <a:pt x="68" y="13"/>
                  </a:cubicBezTo>
                  <a:cubicBezTo>
                    <a:pt x="67" y="14"/>
                    <a:pt x="67" y="14"/>
                    <a:pt x="67" y="14"/>
                  </a:cubicBezTo>
                  <a:cubicBezTo>
                    <a:pt x="55" y="25"/>
                    <a:pt x="55" y="25"/>
                    <a:pt x="55" y="25"/>
                  </a:cubicBezTo>
                  <a:cubicBezTo>
                    <a:pt x="56" y="9"/>
                    <a:pt x="56" y="9"/>
                    <a:pt x="56" y="9"/>
                  </a:cubicBezTo>
                  <a:cubicBezTo>
                    <a:pt x="21" y="24"/>
                    <a:pt x="21" y="24"/>
                    <a:pt x="21" y="24"/>
                  </a:cubicBezTo>
                  <a:cubicBezTo>
                    <a:pt x="0" y="33"/>
                    <a:pt x="0" y="33"/>
                    <a:pt x="0" y="33"/>
                  </a:cubicBezTo>
                  <a:cubicBezTo>
                    <a:pt x="1" y="35"/>
                    <a:pt x="2" y="38"/>
                    <a:pt x="2" y="40"/>
                  </a:cubicBezTo>
                  <a:cubicBezTo>
                    <a:pt x="172" y="48"/>
                    <a:pt x="172" y="48"/>
                    <a:pt x="172" y="48"/>
                  </a:cubicBezTo>
                  <a:cubicBezTo>
                    <a:pt x="103" y="1"/>
                    <a:pt x="103" y="1"/>
                    <a:pt x="103" y="1"/>
                  </a:cubicBezTo>
                  <a:cubicBezTo>
                    <a:pt x="96" y="7"/>
                    <a:pt x="96" y="7"/>
                    <a:pt x="96" y="7"/>
                  </a:cubicBezTo>
                  <a:cubicBezTo>
                    <a:pt x="92" y="11"/>
                    <a:pt x="92" y="11"/>
                    <a:pt x="92" y="11"/>
                  </a:cubicBezTo>
                  <a:cubicBezTo>
                    <a:pt x="81" y="20"/>
                    <a:pt x="81" y="20"/>
                    <a:pt x="81" y="20"/>
                  </a:cubicBezTo>
                  <a:cubicBezTo>
                    <a:pt x="82" y="12"/>
                    <a:pt x="82" y="12"/>
                    <a:pt x="82" y="12"/>
                  </a:cubicBezTo>
                  <a:cubicBezTo>
                    <a:pt x="82" y="0"/>
                    <a:pt x="82" y="0"/>
                    <a:pt x="8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0" name="Freeform 93"/>
            <p:cNvSpPr>
              <a:spLocks/>
            </p:cNvSpPr>
            <p:nvPr/>
          </p:nvSpPr>
          <p:spPr bwMode="auto">
            <a:xfrm>
              <a:off x="1898770" y="5007200"/>
              <a:ext cx="711107" cy="243335"/>
            </a:xfrm>
            <a:custGeom>
              <a:avLst/>
              <a:gdLst>
                <a:gd name="T0" fmla="*/ 0 w 170"/>
                <a:gd name="T1" fmla="*/ 0 h 55"/>
                <a:gd name="T2" fmla="*/ 0 w 170"/>
                <a:gd name="T3" fmla="*/ 9 h 55"/>
                <a:gd name="T4" fmla="*/ 13 w 170"/>
                <a:gd name="T5" fmla="*/ 17 h 55"/>
                <a:gd name="T6" fmla="*/ 50 w 170"/>
                <a:gd name="T7" fmla="*/ 41 h 55"/>
                <a:gd name="T8" fmla="*/ 51 w 170"/>
                <a:gd name="T9" fmla="*/ 25 h 55"/>
                <a:gd name="T10" fmla="*/ 75 w 170"/>
                <a:gd name="T11" fmla="*/ 53 h 55"/>
                <a:gd name="T12" fmla="*/ 77 w 170"/>
                <a:gd name="T13" fmla="*/ 33 h 55"/>
                <a:gd name="T14" fmla="*/ 96 w 170"/>
                <a:gd name="T15" fmla="*/ 55 h 55"/>
                <a:gd name="T16" fmla="*/ 114 w 170"/>
                <a:gd name="T17" fmla="*/ 43 h 55"/>
                <a:gd name="T18" fmla="*/ 170 w 170"/>
                <a:gd name="T19" fmla="*/ 8 h 55"/>
                <a:gd name="T20" fmla="*/ 0 w 170"/>
                <a:gd name="T21"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0" h="55">
                  <a:moveTo>
                    <a:pt x="0" y="0"/>
                  </a:moveTo>
                  <a:cubicBezTo>
                    <a:pt x="1" y="3"/>
                    <a:pt x="1" y="6"/>
                    <a:pt x="0" y="9"/>
                  </a:cubicBezTo>
                  <a:cubicBezTo>
                    <a:pt x="13" y="17"/>
                    <a:pt x="13" y="17"/>
                    <a:pt x="13" y="17"/>
                  </a:cubicBezTo>
                  <a:cubicBezTo>
                    <a:pt x="50" y="41"/>
                    <a:pt x="50" y="41"/>
                    <a:pt x="50" y="41"/>
                  </a:cubicBezTo>
                  <a:cubicBezTo>
                    <a:pt x="51" y="25"/>
                    <a:pt x="51" y="25"/>
                    <a:pt x="51" y="25"/>
                  </a:cubicBezTo>
                  <a:cubicBezTo>
                    <a:pt x="75" y="53"/>
                    <a:pt x="75" y="53"/>
                    <a:pt x="75" y="53"/>
                  </a:cubicBezTo>
                  <a:cubicBezTo>
                    <a:pt x="77" y="33"/>
                    <a:pt x="77" y="33"/>
                    <a:pt x="77" y="33"/>
                  </a:cubicBezTo>
                  <a:cubicBezTo>
                    <a:pt x="96" y="55"/>
                    <a:pt x="96" y="55"/>
                    <a:pt x="96" y="55"/>
                  </a:cubicBezTo>
                  <a:cubicBezTo>
                    <a:pt x="114" y="43"/>
                    <a:pt x="114" y="43"/>
                    <a:pt x="114" y="43"/>
                  </a:cubicBezTo>
                  <a:cubicBezTo>
                    <a:pt x="170" y="8"/>
                    <a:pt x="170" y="8"/>
                    <a:pt x="170" y="8"/>
                  </a:cubicBezTo>
                  <a:cubicBezTo>
                    <a:pt x="0"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1" name="Freeform 94"/>
            <p:cNvSpPr>
              <a:spLocks/>
            </p:cNvSpPr>
            <p:nvPr/>
          </p:nvSpPr>
          <p:spPr bwMode="auto">
            <a:xfrm>
              <a:off x="1775921" y="5352122"/>
              <a:ext cx="4725" cy="18900"/>
            </a:xfrm>
            <a:custGeom>
              <a:avLst/>
              <a:gdLst>
                <a:gd name="T0" fmla="*/ 0 w 1"/>
                <a:gd name="T1" fmla="*/ 0 h 4"/>
                <a:gd name="T2" fmla="*/ 0 w 1"/>
                <a:gd name="T3" fmla="*/ 4 h 4"/>
                <a:gd name="T4" fmla="*/ 1 w 1"/>
                <a:gd name="T5" fmla="*/ 0 h 4"/>
                <a:gd name="T6" fmla="*/ 0 w 1"/>
                <a:gd name="T7" fmla="*/ 0 h 4"/>
              </a:gdLst>
              <a:ahLst/>
              <a:cxnLst>
                <a:cxn ang="0">
                  <a:pos x="T0" y="T1"/>
                </a:cxn>
                <a:cxn ang="0">
                  <a:pos x="T2" y="T3"/>
                </a:cxn>
                <a:cxn ang="0">
                  <a:pos x="T4" y="T5"/>
                </a:cxn>
                <a:cxn ang="0">
                  <a:pos x="T6" y="T7"/>
                </a:cxn>
              </a:cxnLst>
              <a:rect l="0" t="0" r="r" b="b"/>
              <a:pathLst>
                <a:path w="1" h="4">
                  <a:moveTo>
                    <a:pt x="0" y="0"/>
                  </a:moveTo>
                  <a:cubicBezTo>
                    <a:pt x="0" y="4"/>
                    <a:pt x="0" y="4"/>
                    <a:pt x="0" y="4"/>
                  </a:cubicBezTo>
                  <a:cubicBezTo>
                    <a:pt x="1" y="0"/>
                    <a:pt x="1" y="0"/>
                    <a:pt x="1" y="0"/>
                  </a:cubicBezTo>
                  <a:cubicBezTo>
                    <a:pt x="1" y="0"/>
                    <a:pt x="0" y="0"/>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582" name="Freeform 95"/>
            <p:cNvSpPr>
              <a:spLocks/>
            </p:cNvSpPr>
            <p:nvPr/>
          </p:nvSpPr>
          <p:spPr bwMode="auto">
            <a:xfrm>
              <a:off x="1775921" y="4941051"/>
              <a:ext cx="222073" cy="411071"/>
            </a:xfrm>
            <a:custGeom>
              <a:avLst/>
              <a:gdLst>
                <a:gd name="T0" fmla="*/ 12 w 53"/>
                <a:gd name="T1" fmla="*/ 0 h 93"/>
                <a:gd name="T2" fmla="*/ 6 w 53"/>
                <a:gd name="T3" fmla="*/ 1 h 93"/>
                <a:gd name="T4" fmla="*/ 6 w 53"/>
                <a:gd name="T5" fmla="*/ 1 h 93"/>
                <a:gd name="T6" fmla="*/ 0 w 53"/>
                <a:gd name="T7" fmla="*/ 5 h 93"/>
                <a:gd name="T8" fmla="*/ 0 w 53"/>
                <a:gd name="T9" fmla="*/ 93 h 93"/>
                <a:gd name="T10" fmla="*/ 1 w 53"/>
                <a:gd name="T11" fmla="*/ 93 h 93"/>
                <a:gd name="T12" fmla="*/ 4 w 53"/>
                <a:gd name="T13" fmla="*/ 93 h 93"/>
                <a:gd name="T14" fmla="*/ 11 w 53"/>
                <a:gd name="T15" fmla="*/ 92 h 93"/>
                <a:gd name="T16" fmla="*/ 11 w 53"/>
                <a:gd name="T17" fmla="*/ 92 h 93"/>
                <a:gd name="T18" fmla="*/ 14 w 53"/>
                <a:gd name="T19" fmla="*/ 91 h 93"/>
                <a:gd name="T20" fmla="*/ 14 w 53"/>
                <a:gd name="T21" fmla="*/ 91 h 93"/>
                <a:gd name="T22" fmla="*/ 14 w 53"/>
                <a:gd name="T23" fmla="*/ 91 h 93"/>
                <a:gd name="T24" fmla="*/ 20 w 53"/>
                <a:gd name="T25" fmla="*/ 83 h 93"/>
                <a:gd name="T26" fmla="*/ 24 w 53"/>
                <a:gd name="T27" fmla="*/ 83 h 93"/>
                <a:gd name="T28" fmla="*/ 49 w 53"/>
                <a:gd name="T29" fmla="*/ 64 h 93"/>
                <a:gd name="T30" fmla="*/ 41 w 53"/>
                <a:gd name="T31" fmla="*/ 33 h 93"/>
                <a:gd name="T32" fmla="*/ 28 w 53"/>
                <a:gd name="T33" fmla="*/ 28 h 93"/>
                <a:gd name="T34" fmla="*/ 29 w 53"/>
                <a:gd name="T35" fmla="*/ 24 h 93"/>
                <a:gd name="T36" fmla="*/ 29 w 53"/>
                <a:gd name="T37" fmla="*/ 15 h 93"/>
                <a:gd name="T38" fmla="*/ 27 w 53"/>
                <a:gd name="T39" fmla="*/ 8 h 93"/>
                <a:gd name="T40" fmla="*/ 22 w 53"/>
                <a:gd name="T41" fmla="*/ 3 h 93"/>
                <a:gd name="T42" fmla="*/ 12 w 53"/>
                <a:gd name="T43" fmla="*/ 0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 h="93">
                  <a:moveTo>
                    <a:pt x="12" y="0"/>
                  </a:moveTo>
                  <a:cubicBezTo>
                    <a:pt x="10" y="0"/>
                    <a:pt x="8" y="1"/>
                    <a:pt x="6" y="1"/>
                  </a:cubicBezTo>
                  <a:cubicBezTo>
                    <a:pt x="6" y="1"/>
                    <a:pt x="6" y="1"/>
                    <a:pt x="6" y="1"/>
                  </a:cubicBezTo>
                  <a:cubicBezTo>
                    <a:pt x="4" y="2"/>
                    <a:pt x="2" y="3"/>
                    <a:pt x="0" y="5"/>
                  </a:cubicBezTo>
                  <a:cubicBezTo>
                    <a:pt x="0" y="93"/>
                    <a:pt x="0" y="93"/>
                    <a:pt x="0" y="93"/>
                  </a:cubicBezTo>
                  <a:cubicBezTo>
                    <a:pt x="0" y="93"/>
                    <a:pt x="1" y="93"/>
                    <a:pt x="1" y="93"/>
                  </a:cubicBezTo>
                  <a:cubicBezTo>
                    <a:pt x="2" y="93"/>
                    <a:pt x="3" y="93"/>
                    <a:pt x="4" y="93"/>
                  </a:cubicBezTo>
                  <a:cubicBezTo>
                    <a:pt x="7" y="93"/>
                    <a:pt x="9" y="93"/>
                    <a:pt x="11" y="92"/>
                  </a:cubicBezTo>
                  <a:cubicBezTo>
                    <a:pt x="11" y="92"/>
                    <a:pt x="11" y="92"/>
                    <a:pt x="11" y="92"/>
                  </a:cubicBezTo>
                  <a:cubicBezTo>
                    <a:pt x="12" y="91"/>
                    <a:pt x="13" y="91"/>
                    <a:pt x="14" y="91"/>
                  </a:cubicBezTo>
                  <a:cubicBezTo>
                    <a:pt x="14" y="91"/>
                    <a:pt x="14" y="91"/>
                    <a:pt x="14" y="91"/>
                  </a:cubicBezTo>
                  <a:cubicBezTo>
                    <a:pt x="14" y="91"/>
                    <a:pt x="14" y="91"/>
                    <a:pt x="14" y="91"/>
                  </a:cubicBezTo>
                  <a:cubicBezTo>
                    <a:pt x="17" y="89"/>
                    <a:pt x="19" y="86"/>
                    <a:pt x="20" y="83"/>
                  </a:cubicBezTo>
                  <a:cubicBezTo>
                    <a:pt x="21" y="83"/>
                    <a:pt x="23" y="83"/>
                    <a:pt x="24" y="83"/>
                  </a:cubicBezTo>
                  <a:cubicBezTo>
                    <a:pt x="38" y="83"/>
                    <a:pt x="46" y="75"/>
                    <a:pt x="49" y="64"/>
                  </a:cubicBezTo>
                  <a:cubicBezTo>
                    <a:pt x="53" y="53"/>
                    <a:pt x="50" y="40"/>
                    <a:pt x="41" y="33"/>
                  </a:cubicBezTo>
                  <a:cubicBezTo>
                    <a:pt x="37" y="30"/>
                    <a:pt x="33" y="28"/>
                    <a:pt x="28" y="28"/>
                  </a:cubicBezTo>
                  <a:cubicBezTo>
                    <a:pt x="29" y="26"/>
                    <a:pt x="29" y="25"/>
                    <a:pt x="29" y="24"/>
                  </a:cubicBezTo>
                  <a:cubicBezTo>
                    <a:pt x="30" y="21"/>
                    <a:pt x="30" y="18"/>
                    <a:pt x="29" y="15"/>
                  </a:cubicBezTo>
                  <a:cubicBezTo>
                    <a:pt x="29" y="13"/>
                    <a:pt x="28" y="10"/>
                    <a:pt x="27" y="8"/>
                  </a:cubicBezTo>
                  <a:cubicBezTo>
                    <a:pt x="26" y="6"/>
                    <a:pt x="24" y="4"/>
                    <a:pt x="22" y="3"/>
                  </a:cubicBezTo>
                  <a:cubicBezTo>
                    <a:pt x="19" y="1"/>
                    <a:pt x="16" y="0"/>
                    <a:pt x="12"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6" name="Freeform 159"/>
            <p:cNvSpPr>
              <a:spLocks/>
            </p:cNvSpPr>
            <p:nvPr/>
          </p:nvSpPr>
          <p:spPr bwMode="auto">
            <a:xfrm>
              <a:off x="967953" y="6606599"/>
              <a:ext cx="274048" cy="49612"/>
            </a:xfrm>
            <a:custGeom>
              <a:avLst/>
              <a:gdLst>
                <a:gd name="T0" fmla="*/ 65 w 65"/>
                <a:gd name="T1" fmla="*/ 11 h 11"/>
                <a:gd name="T2" fmla="*/ 33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3" y="0"/>
                  </a:cubicBezTo>
                  <a:cubicBezTo>
                    <a:pt x="20" y="0"/>
                    <a:pt x="9" y="4"/>
                    <a:pt x="0" y="11"/>
                  </a:cubicBezTo>
                  <a:lnTo>
                    <a:pt x="65" y="11"/>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7" name="Freeform 160"/>
            <p:cNvSpPr>
              <a:spLocks/>
            </p:cNvSpPr>
            <p:nvPr/>
          </p:nvSpPr>
          <p:spPr bwMode="auto">
            <a:xfrm>
              <a:off x="1563298" y="6606599"/>
              <a:ext cx="271685" cy="49612"/>
            </a:xfrm>
            <a:custGeom>
              <a:avLst/>
              <a:gdLst>
                <a:gd name="T0" fmla="*/ 65 w 65"/>
                <a:gd name="T1" fmla="*/ 11 h 11"/>
                <a:gd name="T2" fmla="*/ 32 w 65"/>
                <a:gd name="T3" fmla="*/ 0 h 11"/>
                <a:gd name="T4" fmla="*/ 0 w 65"/>
                <a:gd name="T5" fmla="*/ 11 h 11"/>
                <a:gd name="T6" fmla="*/ 65 w 65"/>
                <a:gd name="T7" fmla="*/ 11 h 11"/>
              </a:gdLst>
              <a:ahLst/>
              <a:cxnLst>
                <a:cxn ang="0">
                  <a:pos x="T0" y="T1"/>
                </a:cxn>
                <a:cxn ang="0">
                  <a:pos x="T2" y="T3"/>
                </a:cxn>
                <a:cxn ang="0">
                  <a:pos x="T4" y="T5"/>
                </a:cxn>
                <a:cxn ang="0">
                  <a:pos x="T6" y="T7"/>
                </a:cxn>
              </a:cxnLst>
              <a:rect l="0" t="0" r="r" b="b"/>
              <a:pathLst>
                <a:path w="65" h="11">
                  <a:moveTo>
                    <a:pt x="65" y="11"/>
                  </a:moveTo>
                  <a:cubicBezTo>
                    <a:pt x="56" y="4"/>
                    <a:pt x="45" y="0"/>
                    <a:pt x="32" y="0"/>
                  </a:cubicBezTo>
                  <a:cubicBezTo>
                    <a:pt x="20" y="0"/>
                    <a:pt x="9" y="4"/>
                    <a:pt x="0" y="11"/>
                  </a:cubicBezTo>
                  <a:cubicBezTo>
                    <a:pt x="65" y="11"/>
                    <a:pt x="65" y="11"/>
                    <a:pt x="65" y="11"/>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8" name="Freeform 161"/>
            <p:cNvSpPr>
              <a:spLocks/>
            </p:cNvSpPr>
            <p:nvPr/>
          </p:nvSpPr>
          <p:spPr bwMode="auto">
            <a:xfrm>
              <a:off x="1093164" y="6292389"/>
              <a:ext cx="616607" cy="363822"/>
            </a:xfrm>
            <a:custGeom>
              <a:avLst/>
              <a:gdLst>
                <a:gd name="T0" fmla="*/ 146 w 147"/>
                <a:gd name="T1" fmla="*/ 82 h 82"/>
                <a:gd name="T2" fmla="*/ 147 w 147"/>
                <a:gd name="T3" fmla="*/ 73 h 82"/>
                <a:gd name="T4" fmla="*/ 73 w 147"/>
                <a:gd name="T5" fmla="*/ 0 h 82"/>
                <a:gd name="T6" fmla="*/ 0 w 147"/>
                <a:gd name="T7" fmla="*/ 73 h 82"/>
                <a:gd name="T8" fmla="*/ 1 w 147"/>
                <a:gd name="T9" fmla="*/ 82 h 82"/>
                <a:gd name="T10" fmla="*/ 146 w 147"/>
                <a:gd name="T11" fmla="*/ 82 h 82"/>
              </a:gdLst>
              <a:ahLst/>
              <a:cxnLst>
                <a:cxn ang="0">
                  <a:pos x="T0" y="T1"/>
                </a:cxn>
                <a:cxn ang="0">
                  <a:pos x="T2" y="T3"/>
                </a:cxn>
                <a:cxn ang="0">
                  <a:pos x="T4" y="T5"/>
                </a:cxn>
                <a:cxn ang="0">
                  <a:pos x="T6" y="T7"/>
                </a:cxn>
                <a:cxn ang="0">
                  <a:pos x="T8" y="T9"/>
                </a:cxn>
                <a:cxn ang="0">
                  <a:pos x="T10" y="T11"/>
                </a:cxn>
              </a:cxnLst>
              <a:rect l="0" t="0" r="r" b="b"/>
              <a:pathLst>
                <a:path w="147" h="82">
                  <a:moveTo>
                    <a:pt x="146" y="82"/>
                  </a:moveTo>
                  <a:cubicBezTo>
                    <a:pt x="146" y="79"/>
                    <a:pt x="147" y="76"/>
                    <a:pt x="147" y="73"/>
                  </a:cubicBezTo>
                  <a:cubicBezTo>
                    <a:pt x="147" y="33"/>
                    <a:pt x="114" y="0"/>
                    <a:pt x="73" y="0"/>
                  </a:cubicBezTo>
                  <a:cubicBezTo>
                    <a:pt x="33" y="0"/>
                    <a:pt x="0" y="33"/>
                    <a:pt x="0" y="73"/>
                  </a:cubicBezTo>
                  <a:cubicBezTo>
                    <a:pt x="0" y="76"/>
                    <a:pt x="1" y="79"/>
                    <a:pt x="1" y="82"/>
                  </a:cubicBezTo>
                  <a:cubicBezTo>
                    <a:pt x="146" y="82"/>
                    <a:pt x="146" y="82"/>
                    <a:pt x="146" y="82"/>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49" name="Oval 162"/>
            <p:cNvSpPr>
              <a:spLocks noChangeArrowheads="1"/>
            </p:cNvSpPr>
            <p:nvPr/>
          </p:nvSpPr>
          <p:spPr bwMode="auto">
            <a:xfrm>
              <a:off x="1178213" y="6443587"/>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0" name="Oval 163"/>
            <p:cNvSpPr>
              <a:spLocks noChangeArrowheads="1"/>
            </p:cNvSpPr>
            <p:nvPr/>
          </p:nvSpPr>
          <p:spPr bwMode="auto">
            <a:xfrm>
              <a:off x="1367212" y="6342001"/>
              <a:ext cx="129936" cy="137024"/>
            </a:xfrm>
            <a:prstGeom prst="ellipse">
              <a:avLst/>
            </a:pr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1" name="Freeform 164"/>
            <p:cNvSpPr>
              <a:spLocks/>
            </p:cNvSpPr>
            <p:nvPr/>
          </p:nvSpPr>
          <p:spPr bwMode="auto">
            <a:xfrm>
              <a:off x="1329412" y="6559349"/>
              <a:ext cx="129936" cy="96862"/>
            </a:xfrm>
            <a:custGeom>
              <a:avLst/>
              <a:gdLst>
                <a:gd name="T0" fmla="*/ 29 w 31"/>
                <a:gd name="T1" fmla="*/ 22 h 22"/>
                <a:gd name="T2" fmla="*/ 31 w 31"/>
                <a:gd name="T3" fmla="*/ 17 h 22"/>
                <a:gd name="T4" fmla="*/ 16 w 31"/>
                <a:gd name="T5" fmla="*/ 0 h 22"/>
                <a:gd name="T6" fmla="*/ 0 w 31"/>
                <a:gd name="T7" fmla="*/ 15 h 22"/>
                <a:gd name="T8" fmla="*/ 1 w 31"/>
                <a:gd name="T9" fmla="*/ 22 h 22"/>
                <a:gd name="T10" fmla="*/ 29 w 31"/>
                <a:gd name="T11" fmla="*/ 22 h 22"/>
              </a:gdLst>
              <a:ahLst/>
              <a:cxnLst>
                <a:cxn ang="0">
                  <a:pos x="T0" y="T1"/>
                </a:cxn>
                <a:cxn ang="0">
                  <a:pos x="T2" y="T3"/>
                </a:cxn>
                <a:cxn ang="0">
                  <a:pos x="T4" y="T5"/>
                </a:cxn>
                <a:cxn ang="0">
                  <a:pos x="T6" y="T7"/>
                </a:cxn>
                <a:cxn ang="0">
                  <a:pos x="T8" y="T9"/>
                </a:cxn>
                <a:cxn ang="0">
                  <a:pos x="T10" y="T11"/>
                </a:cxn>
              </a:cxnLst>
              <a:rect l="0" t="0" r="r" b="b"/>
              <a:pathLst>
                <a:path w="31" h="22">
                  <a:moveTo>
                    <a:pt x="29" y="22"/>
                  </a:moveTo>
                  <a:cubicBezTo>
                    <a:pt x="30" y="20"/>
                    <a:pt x="31" y="18"/>
                    <a:pt x="31" y="17"/>
                  </a:cubicBezTo>
                  <a:cubicBezTo>
                    <a:pt x="31" y="8"/>
                    <a:pt x="25" y="1"/>
                    <a:pt x="16" y="0"/>
                  </a:cubicBezTo>
                  <a:cubicBezTo>
                    <a:pt x="8" y="0"/>
                    <a:pt x="0" y="6"/>
                    <a:pt x="0" y="15"/>
                  </a:cubicBezTo>
                  <a:cubicBezTo>
                    <a:pt x="0" y="17"/>
                    <a:pt x="0" y="20"/>
                    <a:pt x="1" y="22"/>
                  </a:cubicBezTo>
                  <a:cubicBezTo>
                    <a:pt x="29" y="22"/>
                    <a:pt x="29" y="22"/>
                    <a:pt x="29" y="22"/>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2" name="Freeform 165"/>
            <p:cNvSpPr>
              <a:spLocks/>
            </p:cNvSpPr>
            <p:nvPr/>
          </p:nvSpPr>
          <p:spPr bwMode="auto">
            <a:xfrm>
              <a:off x="1518411" y="6493200"/>
              <a:ext cx="141749" cy="153561"/>
            </a:xfrm>
            <a:custGeom>
              <a:avLst/>
              <a:gdLst>
                <a:gd name="T0" fmla="*/ 32 w 34"/>
                <a:gd name="T1" fmla="*/ 14 h 35"/>
                <a:gd name="T2" fmla="*/ 21 w 34"/>
                <a:gd name="T3" fmla="*/ 32 h 35"/>
                <a:gd name="T4" fmla="*/ 2 w 34"/>
                <a:gd name="T5" fmla="*/ 21 h 35"/>
                <a:gd name="T6" fmla="*/ 13 w 34"/>
                <a:gd name="T7" fmla="*/ 2 h 35"/>
                <a:gd name="T8" fmla="*/ 32 w 34"/>
                <a:gd name="T9" fmla="*/ 14 h 35"/>
              </a:gdLst>
              <a:ahLst/>
              <a:cxnLst>
                <a:cxn ang="0">
                  <a:pos x="T0" y="T1"/>
                </a:cxn>
                <a:cxn ang="0">
                  <a:pos x="T2" y="T3"/>
                </a:cxn>
                <a:cxn ang="0">
                  <a:pos x="T4" y="T5"/>
                </a:cxn>
                <a:cxn ang="0">
                  <a:pos x="T6" y="T7"/>
                </a:cxn>
                <a:cxn ang="0">
                  <a:pos x="T8" y="T9"/>
                </a:cxn>
              </a:cxnLst>
              <a:rect l="0" t="0" r="r" b="b"/>
              <a:pathLst>
                <a:path w="34" h="35">
                  <a:moveTo>
                    <a:pt x="32" y="14"/>
                  </a:moveTo>
                  <a:cubicBezTo>
                    <a:pt x="34" y="22"/>
                    <a:pt x="29" y="30"/>
                    <a:pt x="21" y="32"/>
                  </a:cubicBezTo>
                  <a:cubicBezTo>
                    <a:pt x="12" y="35"/>
                    <a:pt x="4" y="30"/>
                    <a:pt x="2" y="21"/>
                  </a:cubicBezTo>
                  <a:cubicBezTo>
                    <a:pt x="0" y="13"/>
                    <a:pt x="5" y="4"/>
                    <a:pt x="13" y="2"/>
                  </a:cubicBezTo>
                  <a:cubicBezTo>
                    <a:pt x="21" y="0"/>
                    <a:pt x="30" y="5"/>
                    <a:pt x="32" y="14"/>
                  </a:cubicBezTo>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3" name="Freeform 166"/>
            <p:cNvSpPr>
              <a:spLocks/>
            </p:cNvSpPr>
            <p:nvPr/>
          </p:nvSpPr>
          <p:spPr bwMode="auto">
            <a:xfrm>
              <a:off x="1705047" y="6606599"/>
              <a:ext cx="129936" cy="49612"/>
            </a:xfrm>
            <a:custGeom>
              <a:avLst/>
              <a:gdLst>
                <a:gd name="T0" fmla="*/ 1 w 31"/>
                <a:gd name="T1" fmla="*/ 0 h 11"/>
                <a:gd name="T2" fmla="*/ 1 w 31"/>
                <a:gd name="T3" fmla="*/ 2 h 11"/>
                <a:gd name="T4" fmla="*/ 0 w 31"/>
                <a:gd name="T5" fmla="*/ 11 h 11"/>
                <a:gd name="T6" fmla="*/ 31 w 31"/>
                <a:gd name="T7" fmla="*/ 11 h 11"/>
                <a:gd name="T8" fmla="*/ 1 w 31"/>
                <a:gd name="T9" fmla="*/ 0 h 11"/>
              </a:gdLst>
              <a:ahLst/>
              <a:cxnLst>
                <a:cxn ang="0">
                  <a:pos x="T0" y="T1"/>
                </a:cxn>
                <a:cxn ang="0">
                  <a:pos x="T2" y="T3"/>
                </a:cxn>
                <a:cxn ang="0">
                  <a:pos x="T4" y="T5"/>
                </a:cxn>
                <a:cxn ang="0">
                  <a:pos x="T6" y="T7"/>
                </a:cxn>
                <a:cxn ang="0">
                  <a:pos x="T8" y="T9"/>
                </a:cxn>
              </a:cxnLst>
              <a:rect l="0" t="0" r="r" b="b"/>
              <a:pathLst>
                <a:path w="31" h="11">
                  <a:moveTo>
                    <a:pt x="1" y="0"/>
                  </a:moveTo>
                  <a:cubicBezTo>
                    <a:pt x="1" y="1"/>
                    <a:pt x="1" y="2"/>
                    <a:pt x="1" y="2"/>
                  </a:cubicBezTo>
                  <a:cubicBezTo>
                    <a:pt x="1" y="5"/>
                    <a:pt x="0" y="8"/>
                    <a:pt x="0" y="11"/>
                  </a:cubicBezTo>
                  <a:cubicBezTo>
                    <a:pt x="31" y="11"/>
                    <a:pt x="31" y="11"/>
                    <a:pt x="31" y="11"/>
                  </a:cubicBezTo>
                  <a:cubicBezTo>
                    <a:pt x="23" y="5"/>
                    <a:pt x="12" y="1"/>
                    <a:pt x="1"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4" name="Freeform 167"/>
            <p:cNvSpPr>
              <a:spLocks noEditPoints="1"/>
            </p:cNvSpPr>
            <p:nvPr/>
          </p:nvSpPr>
          <p:spPr bwMode="auto">
            <a:xfrm>
              <a:off x="1426274" y="6297114"/>
              <a:ext cx="283498" cy="359097"/>
            </a:xfrm>
            <a:custGeom>
              <a:avLst/>
              <a:gdLst>
                <a:gd name="T0" fmla="*/ 39 w 68"/>
                <a:gd name="T1" fmla="*/ 77 h 81"/>
                <a:gd name="T2" fmla="*/ 24 w 68"/>
                <a:gd name="T3" fmla="*/ 65 h 81"/>
                <a:gd name="T4" fmla="*/ 35 w 68"/>
                <a:gd name="T5" fmla="*/ 46 h 81"/>
                <a:gd name="T6" fmla="*/ 39 w 68"/>
                <a:gd name="T7" fmla="*/ 46 h 81"/>
                <a:gd name="T8" fmla="*/ 54 w 68"/>
                <a:gd name="T9" fmla="*/ 58 h 81"/>
                <a:gd name="T10" fmla="*/ 43 w 68"/>
                <a:gd name="T11" fmla="*/ 76 h 81"/>
                <a:gd name="T12" fmla="*/ 39 w 68"/>
                <a:gd name="T13" fmla="*/ 77 h 81"/>
                <a:gd name="T14" fmla="*/ 0 w 68"/>
                <a:gd name="T15" fmla="*/ 0 h 81"/>
                <a:gd name="T16" fmla="*/ 0 w 68"/>
                <a:gd name="T17" fmla="*/ 10 h 81"/>
                <a:gd name="T18" fmla="*/ 1 w 68"/>
                <a:gd name="T19" fmla="*/ 10 h 81"/>
                <a:gd name="T20" fmla="*/ 17 w 68"/>
                <a:gd name="T21" fmla="*/ 26 h 81"/>
                <a:gd name="T22" fmla="*/ 1 w 68"/>
                <a:gd name="T23" fmla="*/ 41 h 81"/>
                <a:gd name="T24" fmla="*/ 0 w 68"/>
                <a:gd name="T25" fmla="*/ 41 h 81"/>
                <a:gd name="T26" fmla="*/ 0 w 68"/>
                <a:gd name="T27" fmla="*/ 61 h 81"/>
                <a:gd name="T28" fmla="*/ 8 w 68"/>
                <a:gd name="T29" fmla="*/ 76 h 81"/>
                <a:gd name="T30" fmla="*/ 6 w 68"/>
                <a:gd name="T31" fmla="*/ 81 h 81"/>
                <a:gd name="T32" fmla="*/ 67 w 68"/>
                <a:gd name="T33" fmla="*/ 81 h 81"/>
                <a:gd name="T34" fmla="*/ 68 w 68"/>
                <a:gd name="T35" fmla="*/ 72 h 81"/>
                <a:gd name="T36" fmla="*/ 68 w 68"/>
                <a:gd name="T37" fmla="*/ 70 h 81"/>
                <a:gd name="T38" fmla="*/ 68 w 68"/>
                <a:gd name="T39" fmla="*/ 70 h 81"/>
                <a:gd name="T40" fmla="*/ 0 w 68"/>
                <a:gd name="T4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8" h="81">
                  <a:moveTo>
                    <a:pt x="39" y="77"/>
                  </a:moveTo>
                  <a:cubicBezTo>
                    <a:pt x="32" y="77"/>
                    <a:pt x="26" y="72"/>
                    <a:pt x="24" y="65"/>
                  </a:cubicBezTo>
                  <a:cubicBezTo>
                    <a:pt x="22" y="57"/>
                    <a:pt x="27" y="48"/>
                    <a:pt x="35" y="46"/>
                  </a:cubicBezTo>
                  <a:cubicBezTo>
                    <a:pt x="36" y="46"/>
                    <a:pt x="38" y="46"/>
                    <a:pt x="39" y="46"/>
                  </a:cubicBezTo>
                  <a:cubicBezTo>
                    <a:pt x="46" y="46"/>
                    <a:pt x="52" y="51"/>
                    <a:pt x="54" y="58"/>
                  </a:cubicBezTo>
                  <a:cubicBezTo>
                    <a:pt x="56" y="66"/>
                    <a:pt x="51" y="74"/>
                    <a:pt x="43" y="76"/>
                  </a:cubicBezTo>
                  <a:cubicBezTo>
                    <a:pt x="41" y="77"/>
                    <a:pt x="40" y="77"/>
                    <a:pt x="39" y="77"/>
                  </a:cubicBezTo>
                  <a:moveTo>
                    <a:pt x="0" y="0"/>
                  </a:moveTo>
                  <a:cubicBezTo>
                    <a:pt x="0" y="10"/>
                    <a:pt x="0" y="10"/>
                    <a:pt x="0" y="10"/>
                  </a:cubicBezTo>
                  <a:cubicBezTo>
                    <a:pt x="0" y="10"/>
                    <a:pt x="1" y="10"/>
                    <a:pt x="1" y="10"/>
                  </a:cubicBezTo>
                  <a:cubicBezTo>
                    <a:pt x="10" y="10"/>
                    <a:pt x="17" y="17"/>
                    <a:pt x="17" y="26"/>
                  </a:cubicBezTo>
                  <a:cubicBezTo>
                    <a:pt x="17" y="34"/>
                    <a:pt x="10" y="41"/>
                    <a:pt x="1" y="41"/>
                  </a:cubicBezTo>
                  <a:cubicBezTo>
                    <a:pt x="1" y="41"/>
                    <a:pt x="0" y="41"/>
                    <a:pt x="0" y="41"/>
                  </a:cubicBezTo>
                  <a:cubicBezTo>
                    <a:pt x="0" y="61"/>
                    <a:pt x="0" y="61"/>
                    <a:pt x="0" y="61"/>
                  </a:cubicBezTo>
                  <a:cubicBezTo>
                    <a:pt x="5" y="64"/>
                    <a:pt x="8" y="69"/>
                    <a:pt x="8" y="76"/>
                  </a:cubicBezTo>
                  <a:cubicBezTo>
                    <a:pt x="8" y="77"/>
                    <a:pt x="7" y="79"/>
                    <a:pt x="6" y="81"/>
                  </a:cubicBezTo>
                  <a:cubicBezTo>
                    <a:pt x="67" y="81"/>
                    <a:pt x="67" y="81"/>
                    <a:pt x="67" y="81"/>
                  </a:cubicBezTo>
                  <a:cubicBezTo>
                    <a:pt x="67" y="78"/>
                    <a:pt x="68" y="75"/>
                    <a:pt x="68" y="72"/>
                  </a:cubicBezTo>
                  <a:cubicBezTo>
                    <a:pt x="68" y="72"/>
                    <a:pt x="68" y="71"/>
                    <a:pt x="68" y="70"/>
                  </a:cubicBezTo>
                  <a:cubicBezTo>
                    <a:pt x="68" y="70"/>
                    <a:pt x="68" y="70"/>
                    <a:pt x="68" y="70"/>
                  </a:cubicBezTo>
                  <a:cubicBezTo>
                    <a:pt x="67" y="33"/>
                    <a:pt x="37" y="2"/>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5" name="Freeform 168"/>
            <p:cNvSpPr>
              <a:spLocks/>
            </p:cNvSpPr>
            <p:nvPr/>
          </p:nvSpPr>
          <p:spPr bwMode="auto">
            <a:xfrm>
              <a:off x="1426274" y="6342001"/>
              <a:ext cx="70874" cy="137024"/>
            </a:xfrm>
            <a:custGeom>
              <a:avLst/>
              <a:gdLst>
                <a:gd name="T0" fmla="*/ 1 w 17"/>
                <a:gd name="T1" fmla="*/ 0 h 31"/>
                <a:gd name="T2" fmla="*/ 0 w 17"/>
                <a:gd name="T3" fmla="*/ 0 h 31"/>
                <a:gd name="T4" fmla="*/ 0 w 17"/>
                <a:gd name="T5" fmla="*/ 31 h 31"/>
                <a:gd name="T6" fmla="*/ 1 w 17"/>
                <a:gd name="T7" fmla="*/ 31 h 31"/>
                <a:gd name="T8" fmla="*/ 17 w 17"/>
                <a:gd name="T9" fmla="*/ 16 h 31"/>
                <a:gd name="T10" fmla="*/ 1 w 17"/>
                <a:gd name="T11" fmla="*/ 0 h 31"/>
              </a:gdLst>
              <a:ahLst/>
              <a:cxnLst>
                <a:cxn ang="0">
                  <a:pos x="T0" y="T1"/>
                </a:cxn>
                <a:cxn ang="0">
                  <a:pos x="T2" y="T3"/>
                </a:cxn>
                <a:cxn ang="0">
                  <a:pos x="T4" y="T5"/>
                </a:cxn>
                <a:cxn ang="0">
                  <a:pos x="T6" y="T7"/>
                </a:cxn>
                <a:cxn ang="0">
                  <a:pos x="T8" y="T9"/>
                </a:cxn>
                <a:cxn ang="0">
                  <a:pos x="T10" y="T11"/>
                </a:cxn>
              </a:cxnLst>
              <a:rect l="0" t="0" r="r" b="b"/>
              <a:pathLst>
                <a:path w="17" h="31">
                  <a:moveTo>
                    <a:pt x="1" y="0"/>
                  </a:moveTo>
                  <a:cubicBezTo>
                    <a:pt x="1" y="0"/>
                    <a:pt x="0" y="0"/>
                    <a:pt x="0" y="0"/>
                  </a:cubicBezTo>
                  <a:cubicBezTo>
                    <a:pt x="0" y="31"/>
                    <a:pt x="0" y="31"/>
                    <a:pt x="0" y="31"/>
                  </a:cubicBezTo>
                  <a:cubicBezTo>
                    <a:pt x="0" y="31"/>
                    <a:pt x="1" y="31"/>
                    <a:pt x="1" y="31"/>
                  </a:cubicBezTo>
                  <a:cubicBezTo>
                    <a:pt x="10" y="31"/>
                    <a:pt x="17" y="24"/>
                    <a:pt x="17" y="16"/>
                  </a:cubicBezTo>
                  <a:cubicBezTo>
                    <a:pt x="17" y="7"/>
                    <a:pt x="10" y="0"/>
                    <a:pt x="1"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6" name="Freeform 169"/>
            <p:cNvSpPr>
              <a:spLocks/>
            </p:cNvSpPr>
            <p:nvPr/>
          </p:nvSpPr>
          <p:spPr bwMode="auto">
            <a:xfrm>
              <a:off x="1426274" y="6568799"/>
              <a:ext cx="33075" cy="87412"/>
            </a:xfrm>
            <a:custGeom>
              <a:avLst/>
              <a:gdLst>
                <a:gd name="T0" fmla="*/ 0 w 8"/>
                <a:gd name="T1" fmla="*/ 0 h 20"/>
                <a:gd name="T2" fmla="*/ 0 w 8"/>
                <a:gd name="T3" fmla="*/ 20 h 20"/>
                <a:gd name="T4" fmla="*/ 6 w 8"/>
                <a:gd name="T5" fmla="*/ 20 h 20"/>
                <a:gd name="T6" fmla="*/ 8 w 8"/>
                <a:gd name="T7" fmla="*/ 15 h 20"/>
                <a:gd name="T8" fmla="*/ 0 w 8"/>
                <a:gd name="T9" fmla="*/ 0 h 20"/>
              </a:gdLst>
              <a:ahLst/>
              <a:cxnLst>
                <a:cxn ang="0">
                  <a:pos x="T0" y="T1"/>
                </a:cxn>
                <a:cxn ang="0">
                  <a:pos x="T2" y="T3"/>
                </a:cxn>
                <a:cxn ang="0">
                  <a:pos x="T4" y="T5"/>
                </a:cxn>
                <a:cxn ang="0">
                  <a:pos x="T6" y="T7"/>
                </a:cxn>
                <a:cxn ang="0">
                  <a:pos x="T8" y="T9"/>
                </a:cxn>
              </a:cxnLst>
              <a:rect l="0" t="0" r="r" b="b"/>
              <a:pathLst>
                <a:path w="8" h="20">
                  <a:moveTo>
                    <a:pt x="0" y="0"/>
                  </a:moveTo>
                  <a:cubicBezTo>
                    <a:pt x="0" y="20"/>
                    <a:pt x="0" y="20"/>
                    <a:pt x="0" y="20"/>
                  </a:cubicBezTo>
                  <a:cubicBezTo>
                    <a:pt x="6" y="20"/>
                    <a:pt x="6" y="20"/>
                    <a:pt x="6" y="20"/>
                  </a:cubicBezTo>
                  <a:cubicBezTo>
                    <a:pt x="7" y="18"/>
                    <a:pt x="8" y="16"/>
                    <a:pt x="8" y="15"/>
                  </a:cubicBezTo>
                  <a:cubicBezTo>
                    <a:pt x="8" y="8"/>
                    <a:pt x="5" y="3"/>
                    <a:pt x="0"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657" name="Freeform 170"/>
            <p:cNvSpPr>
              <a:spLocks/>
            </p:cNvSpPr>
            <p:nvPr/>
          </p:nvSpPr>
          <p:spPr bwMode="auto">
            <a:xfrm>
              <a:off x="1518411" y="6500287"/>
              <a:ext cx="141749" cy="139386"/>
            </a:xfrm>
            <a:custGeom>
              <a:avLst/>
              <a:gdLst>
                <a:gd name="T0" fmla="*/ 17 w 34"/>
                <a:gd name="T1" fmla="*/ 0 h 31"/>
                <a:gd name="T2" fmla="*/ 13 w 34"/>
                <a:gd name="T3" fmla="*/ 0 h 31"/>
                <a:gd name="T4" fmla="*/ 2 w 34"/>
                <a:gd name="T5" fmla="*/ 19 h 31"/>
                <a:gd name="T6" fmla="*/ 17 w 34"/>
                <a:gd name="T7" fmla="*/ 31 h 31"/>
                <a:gd name="T8" fmla="*/ 21 w 34"/>
                <a:gd name="T9" fmla="*/ 30 h 31"/>
                <a:gd name="T10" fmla="*/ 32 w 34"/>
                <a:gd name="T11" fmla="*/ 12 h 31"/>
                <a:gd name="T12" fmla="*/ 17 w 34"/>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34" h="31">
                  <a:moveTo>
                    <a:pt x="17" y="0"/>
                  </a:moveTo>
                  <a:cubicBezTo>
                    <a:pt x="16" y="0"/>
                    <a:pt x="14" y="0"/>
                    <a:pt x="13" y="0"/>
                  </a:cubicBezTo>
                  <a:cubicBezTo>
                    <a:pt x="5" y="2"/>
                    <a:pt x="0" y="11"/>
                    <a:pt x="2" y="19"/>
                  </a:cubicBezTo>
                  <a:cubicBezTo>
                    <a:pt x="4" y="26"/>
                    <a:pt x="10" y="31"/>
                    <a:pt x="17" y="31"/>
                  </a:cubicBezTo>
                  <a:cubicBezTo>
                    <a:pt x="18" y="31"/>
                    <a:pt x="19" y="31"/>
                    <a:pt x="21" y="30"/>
                  </a:cubicBezTo>
                  <a:cubicBezTo>
                    <a:pt x="29" y="28"/>
                    <a:pt x="34" y="20"/>
                    <a:pt x="32" y="12"/>
                  </a:cubicBezTo>
                  <a:cubicBezTo>
                    <a:pt x="30" y="5"/>
                    <a:pt x="24" y="0"/>
                    <a:pt x="1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6" name="Freeform 240"/>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close/>
                </a:path>
              </a:pathLst>
            </a:custGeom>
            <a:solidFill>
              <a:srgbClr val="C56D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7" name="Freeform 241"/>
            <p:cNvSpPr>
              <a:spLocks/>
            </p:cNvSpPr>
            <p:nvPr/>
          </p:nvSpPr>
          <p:spPr bwMode="auto">
            <a:xfrm>
              <a:off x="620667" y="4558329"/>
              <a:ext cx="167736" cy="2097882"/>
            </a:xfrm>
            <a:custGeom>
              <a:avLst/>
              <a:gdLst>
                <a:gd name="T0" fmla="*/ 36 w 71"/>
                <a:gd name="T1" fmla="*/ 0 h 888"/>
                <a:gd name="T2" fmla="*/ 0 w 71"/>
                <a:gd name="T3" fmla="*/ 888 h 888"/>
                <a:gd name="T4" fmla="*/ 71 w 71"/>
                <a:gd name="T5" fmla="*/ 888 h 888"/>
                <a:gd name="T6" fmla="*/ 36 w 71"/>
                <a:gd name="T7" fmla="*/ 0 h 888"/>
              </a:gdLst>
              <a:ahLst/>
              <a:cxnLst>
                <a:cxn ang="0">
                  <a:pos x="T0" y="T1"/>
                </a:cxn>
                <a:cxn ang="0">
                  <a:pos x="T2" y="T3"/>
                </a:cxn>
                <a:cxn ang="0">
                  <a:pos x="T4" y="T5"/>
                </a:cxn>
                <a:cxn ang="0">
                  <a:pos x="T6" y="T7"/>
                </a:cxn>
              </a:cxnLst>
              <a:rect l="0" t="0" r="r" b="b"/>
              <a:pathLst>
                <a:path w="71" h="888">
                  <a:moveTo>
                    <a:pt x="36" y="0"/>
                  </a:moveTo>
                  <a:lnTo>
                    <a:pt x="0" y="888"/>
                  </a:lnTo>
                  <a:lnTo>
                    <a:pt x="71" y="888"/>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8" name="Freeform 242"/>
            <p:cNvSpPr>
              <a:spLocks/>
            </p:cNvSpPr>
            <p:nvPr/>
          </p:nvSpPr>
          <p:spPr bwMode="auto">
            <a:xfrm>
              <a:off x="-73902" y="4794577"/>
              <a:ext cx="770169" cy="399259"/>
            </a:xfrm>
            <a:custGeom>
              <a:avLst/>
              <a:gdLst>
                <a:gd name="T0" fmla="*/ 326 w 326"/>
                <a:gd name="T1" fmla="*/ 129 h 169"/>
                <a:gd name="T2" fmla="*/ 246 w 326"/>
                <a:gd name="T3" fmla="*/ 52 h 169"/>
                <a:gd name="T4" fmla="*/ 237 w 326"/>
                <a:gd name="T5" fmla="*/ 94 h 169"/>
                <a:gd name="T6" fmla="*/ 190 w 326"/>
                <a:gd name="T7" fmla="*/ 11 h 169"/>
                <a:gd name="T8" fmla="*/ 179 w 326"/>
                <a:gd name="T9" fmla="*/ 64 h 169"/>
                <a:gd name="T10" fmla="*/ 140 w 326"/>
                <a:gd name="T11" fmla="*/ 0 h 169"/>
                <a:gd name="T12" fmla="*/ 0 w 326"/>
                <a:gd name="T13" fmla="*/ 92 h 169"/>
                <a:gd name="T14" fmla="*/ 326 w 326"/>
                <a:gd name="T15" fmla="*/ 169 h 169"/>
                <a:gd name="T16" fmla="*/ 326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326" y="129"/>
                  </a:moveTo>
                  <a:lnTo>
                    <a:pt x="246" y="52"/>
                  </a:lnTo>
                  <a:lnTo>
                    <a:pt x="237" y="94"/>
                  </a:lnTo>
                  <a:lnTo>
                    <a:pt x="190" y="11"/>
                  </a:lnTo>
                  <a:lnTo>
                    <a:pt x="179" y="64"/>
                  </a:lnTo>
                  <a:lnTo>
                    <a:pt x="140" y="0"/>
                  </a:lnTo>
                  <a:lnTo>
                    <a:pt x="0" y="92"/>
                  </a:lnTo>
                  <a:lnTo>
                    <a:pt x="326" y="169"/>
                  </a:lnTo>
                  <a:lnTo>
                    <a:pt x="326"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29" name="Freeform 243"/>
            <p:cNvSpPr>
              <a:spLocks/>
            </p:cNvSpPr>
            <p:nvPr/>
          </p:nvSpPr>
          <p:spPr bwMode="auto">
            <a:xfrm>
              <a:off x="-73902" y="5011925"/>
              <a:ext cx="770169" cy="368547"/>
            </a:xfrm>
            <a:custGeom>
              <a:avLst/>
              <a:gdLst>
                <a:gd name="T0" fmla="*/ 310 w 326"/>
                <a:gd name="T1" fmla="*/ 112 h 156"/>
                <a:gd name="T2" fmla="*/ 207 w 326"/>
                <a:gd name="T3" fmla="*/ 144 h 156"/>
                <a:gd name="T4" fmla="*/ 216 w 326"/>
                <a:gd name="T5" fmla="*/ 103 h 156"/>
                <a:gd name="T6" fmla="*/ 138 w 326"/>
                <a:gd name="T7" fmla="*/ 156 h 156"/>
                <a:gd name="T8" fmla="*/ 151 w 326"/>
                <a:gd name="T9" fmla="*/ 103 h 156"/>
                <a:gd name="T10" fmla="*/ 89 w 326"/>
                <a:gd name="T11" fmla="*/ 144 h 156"/>
                <a:gd name="T12" fmla="*/ 0 w 326"/>
                <a:gd name="T13" fmla="*/ 0 h 156"/>
                <a:gd name="T14" fmla="*/ 326 w 326"/>
                <a:gd name="T15" fmla="*/ 77 h 156"/>
                <a:gd name="T16" fmla="*/ 310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310" y="112"/>
                  </a:moveTo>
                  <a:lnTo>
                    <a:pt x="207" y="144"/>
                  </a:lnTo>
                  <a:lnTo>
                    <a:pt x="216" y="103"/>
                  </a:lnTo>
                  <a:lnTo>
                    <a:pt x="138" y="156"/>
                  </a:lnTo>
                  <a:lnTo>
                    <a:pt x="151" y="103"/>
                  </a:lnTo>
                  <a:lnTo>
                    <a:pt x="89" y="144"/>
                  </a:lnTo>
                  <a:lnTo>
                    <a:pt x="0" y="0"/>
                  </a:lnTo>
                  <a:lnTo>
                    <a:pt x="326" y="77"/>
                  </a:lnTo>
                  <a:lnTo>
                    <a:pt x="310"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0" name="Freeform 244"/>
            <p:cNvSpPr>
              <a:spLocks/>
            </p:cNvSpPr>
            <p:nvPr/>
          </p:nvSpPr>
          <p:spPr bwMode="auto">
            <a:xfrm>
              <a:off x="219046" y="4487455"/>
              <a:ext cx="477221" cy="642594"/>
            </a:xfrm>
            <a:custGeom>
              <a:avLst/>
              <a:gdLst>
                <a:gd name="T0" fmla="*/ 177 w 202"/>
                <a:gd name="T1" fmla="*/ 135 h 272"/>
                <a:gd name="T2" fmla="*/ 154 w 202"/>
                <a:gd name="T3" fmla="*/ 154 h 272"/>
                <a:gd name="T4" fmla="*/ 161 w 202"/>
                <a:gd name="T5" fmla="*/ 85 h 272"/>
                <a:gd name="T6" fmla="*/ 133 w 202"/>
                <a:gd name="T7" fmla="*/ 109 h 272"/>
                <a:gd name="T8" fmla="*/ 140 w 202"/>
                <a:gd name="T9" fmla="*/ 55 h 272"/>
                <a:gd name="T10" fmla="*/ 0 w 202"/>
                <a:gd name="T11" fmla="*/ 0 h 272"/>
                <a:gd name="T12" fmla="*/ 202 w 202"/>
                <a:gd name="T13" fmla="*/ 272 h 272"/>
                <a:gd name="T14" fmla="*/ 177 w 202"/>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177" y="135"/>
                  </a:moveTo>
                  <a:lnTo>
                    <a:pt x="154" y="154"/>
                  </a:lnTo>
                  <a:lnTo>
                    <a:pt x="161" y="85"/>
                  </a:lnTo>
                  <a:lnTo>
                    <a:pt x="133" y="109"/>
                  </a:lnTo>
                  <a:lnTo>
                    <a:pt x="140" y="55"/>
                  </a:lnTo>
                  <a:lnTo>
                    <a:pt x="0" y="0"/>
                  </a:lnTo>
                  <a:lnTo>
                    <a:pt x="202" y="272"/>
                  </a:lnTo>
                  <a:lnTo>
                    <a:pt x="17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1" name="Freeform 245"/>
            <p:cNvSpPr>
              <a:spLocks/>
            </p:cNvSpPr>
            <p:nvPr/>
          </p:nvSpPr>
          <p:spPr bwMode="auto">
            <a:xfrm>
              <a:off x="219046" y="4487455"/>
              <a:ext cx="477221" cy="642594"/>
            </a:xfrm>
            <a:custGeom>
              <a:avLst/>
              <a:gdLst>
                <a:gd name="T0" fmla="*/ 74 w 202"/>
                <a:gd name="T1" fmla="*/ 220 h 272"/>
                <a:gd name="T2" fmla="*/ 97 w 202"/>
                <a:gd name="T3" fmla="*/ 201 h 272"/>
                <a:gd name="T4" fmla="*/ 32 w 202"/>
                <a:gd name="T5" fmla="*/ 194 h 272"/>
                <a:gd name="T6" fmla="*/ 60 w 202"/>
                <a:gd name="T7" fmla="*/ 169 h 272"/>
                <a:gd name="T8" fmla="*/ 9 w 202"/>
                <a:gd name="T9" fmla="*/ 164 h 272"/>
                <a:gd name="T10" fmla="*/ 0 w 202"/>
                <a:gd name="T11" fmla="*/ 0 h 272"/>
                <a:gd name="T12" fmla="*/ 202 w 202"/>
                <a:gd name="T13" fmla="*/ 272 h 272"/>
                <a:gd name="T14" fmla="*/ 74 w 202"/>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2" h="272">
                  <a:moveTo>
                    <a:pt x="74" y="220"/>
                  </a:moveTo>
                  <a:lnTo>
                    <a:pt x="97" y="201"/>
                  </a:lnTo>
                  <a:lnTo>
                    <a:pt x="32" y="194"/>
                  </a:lnTo>
                  <a:lnTo>
                    <a:pt x="60" y="169"/>
                  </a:lnTo>
                  <a:lnTo>
                    <a:pt x="9" y="164"/>
                  </a:lnTo>
                  <a:lnTo>
                    <a:pt x="0" y="0"/>
                  </a:lnTo>
                  <a:lnTo>
                    <a:pt x="202" y="272"/>
                  </a:lnTo>
                  <a:lnTo>
                    <a:pt x="74"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2" name="Freeform 246"/>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3" name="Freeform 247"/>
            <p:cNvSpPr>
              <a:spLocks/>
            </p:cNvSpPr>
            <p:nvPr/>
          </p:nvSpPr>
          <p:spPr bwMode="auto">
            <a:xfrm>
              <a:off x="708079" y="4258294"/>
              <a:ext cx="231523" cy="980429"/>
            </a:xfrm>
            <a:custGeom>
              <a:avLst/>
              <a:gdLst>
                <a:gd name="T0" fmla="*/ 75 w 98"/>
                <a:gd name="T1" fmla="*/ 266 h 415"/>
                <a:gd name="T2" fmla="*/ 39 w 98"/>
                <a:gd name="T3" fmla="*/ 266 h 415"/>
                <a:gd name="T4" fmla="*/ 96 w 98"/>
                <a:gd name="T5" fmla="*/ 206 h 415"/>
                <a:gd name="T6" fmla="*/ 54 w 98"/>
                <a:gd name="T7" fmla="*/ 206 h 415"/>
                <a:gd name="T8" fmla="*/ 98 w 98"/>
                <a:gd name="T9" fmla="*/ 161 h 415"/>
                <a:gd name="T10" fmla="*/ 6 w 98"/>
                <a:gd name="T11" fmla="*/ 0 h 415"/>
                <a:gd name="T12" fmla="*/ 0 w 98"/>
                <a:gd name="T13" fmla="*/ 415 h 415"/>
                <a:gd name="T14" fmla="*/ 75 w 98"/>
                <a:gd name="T15" fmla="*/ 266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415">
                  <a:moveTo>
                    <a:pt x="75" y="266"/>
                  </a:moveTo>
                  <a:lnTo>
                    <a:pt x="39" y="266"/>
                  </a:lnTo>
                  <a:lnTo>
                    <a:pt x="96" y="206"/>
                  </a:lnTo>
                  <a:lnTo>
                    <a:pt x="54" y="206"/>
                  </a:lnTo>
                  <a:lnTo>
                    <a:pt x="98" y="161"/>
                  </a:lnTo>
                  <a:lnTo>
                    <a:pt x="6" y="0"/>
                  </a:lnTo>
                  <a:lnTo>
                    <a:pt x="0" y="415"/>
                  </a:lnTo>
                  <a:lnTo>
                    <a:pt x="75" y="2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4" name="Freeform 248"/>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5" name="Freeform 249"/>
            <p:cNvSpPr>
              <a:spLocks/>
            </p:cNvSpPr>
            <p:nvPr/>
          </p:nvSpPr>
          <p:spPr bwMode="auto">
            <a:xfrm>
              <a:off x="467106" y="4258294"/>
              <a:ext cx="255148" cy="980429"/>
            </a:xfrm>
            <a:custGeom>
              <a:avLst/>
              <a:gdLst>
                <a:gd name="T0" fmla="*/ 21 w 108"/>
                <a:gd name="T1" fmla="*/ 264 h 415"/>
                <a:gd name="T2" fmla="*/ 56 w 108"/>
                <a:gd name="T3" fmla="*/ 264 h 415"/>
                <a:gd name="T4" fmla="*/ 1 w 108"/>
                <a:gd name="T5" fmla="*/ 204 h 415"/>
                <a:gd name="T6" fmla="*/ 44 w 108"/>
                <a:gd name="T7" fmla="*/ 206 h 415"/>
                <a:gd name="T8" fmla="*/ 0 w 108"/>
                <a:gd name="T9" fmla="*/ 159 h 415"/>
                <a:gd name="T10" fmla="*/ 108 w 108"/>
                <a:gd name="T11" fmla="*/ 0 h 415"/>
                <a:gd name="T12" fmla="*/ 102 w 108"/>
                <a:gd name="T13" fmla="*/ 415 h 415"/>
                <a:gd name="T14" fmla="*/ 21 w 108"/>
                <a:gd name="T15" fmla="*/ 264 h 4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8" h="415">
                  <a:moveTo>
                    <a:pt x="21" y="264"/>
                  </a:moveTo>
                  <a:lnTo>
                    <a:pt x="56" y="264"/>
                  </a:lnTo>
                  <a:lnTo>
                    <a:pt x="1" y="204"/>
                  </a:lnTo>
                  <a:lnTo>
                    <a:pt x="44" y="206"/>
                  </a:lnTo>
                  <a:lnTo>
                    <a:pt x="0" y="159"/>
                  </a:lnTo>
                  <a:lnTo>
                    <a:pt x="108" y="0"/>
                  </a:lnTo>
                  <a:lnTo>
                    <a:pt x="102" y="415"/>
                  </a:lnTo>
                  <a:lnTo>
                    <a:pt x="21" y="264"/>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6" name="Freeform 250"/>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7" name="Freeform 251"/>
            <p:cNvSpPr>
              <a:spLocks/>
            </p:cNvSpPr>
            <p:nvPr/>
          </p:nvSpPr>
          <p:spPr bwMode="auto">
            <a:xfrm>
              <a:off x="705716" y="4794577"/>
              <a:ext cx="770169" cy="399259"/>
            </a:xfrm>
            <a:custGeom>
              <a:avLst/>
              <a:gdLst>
                <a:gd name="T0" fmla="*/ 1 w 326"/>
                <a:gd name="T1" fmla="*/ 129 h 169"/>
                <a:gd name="T2" fmla="*/ 79 w 326"/>
                <a:gd name="T3" fmla="*/ 52 h 169"/>
                <a:gd name="T4" fmla="*/ 88 w 326"/>
                <a:gd name="T5" fmla="*/ 94 h 169"/>
                <a:gd name="T6" fmla="*/ 136 w 326"/>
                <a:gd name="T7" fmla="*/ 11 h 169"/>
                <a:gd name="T8" fmla="*/ 149 w 326"/>
                <a:gd name="T9" fmla="*/ 64 h 169"/>
                <a:gd name="T10" fmla="*/ 186 w 326"/>
                <a:gd name="T11" fmla="*/ 0 h 169"/>
                <a:gd name="T12" fmla="*/ 326 w 326"/>
                <a:gd name="T13" fmla="*/ 92 h 169"/>
                <a:gd name="T14" fmla="*/ 0 w 326"/>
                <a:gd name="T15" fmla="*/ 169 h 169"/>
                <a:gd name="T16" fmla="*/ 1 w 326"/>
                <a:gd name="T17" fmla="*/ 129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69">
                  <a:moveTo>
                    <a:pt x="1" y="129"/>
                  </a:moveTo>
                  <a:lnTo>
                    <a:pt x="79" y="52"/>
                  </a:lnTo>
                  <a:lnTo>
                    <a:pt x="88" y="94"/>
                  </a:lnTo>
                  <a:lnTo>
                    <a:pt x="136" y="11"/>
                  </a:lnTo>
                  <a:lnTo>
                    <a:pt x="149" y="64"/>
                  </a:lnTo>
                  <a:lnTo>
                    <a:pt x="186" y="0"/>
                  </a:lnTo>
                  <a:lnTo>
                    <a:pt x="326" y="92"/>
                  </a:lnTo>
                  <a:lnTo>
                    <a:pt x="0" y="169"/>
                  </a:lnTo>
                  <a:lnTo>
                    <a:pt x="1" y="12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8" name="Freeform 252"/>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39" name="Freeform 253"/>
            <p:cNvSpPr>
              <a:spLocks/>
            </p:cNvSpPr>
            <p:nvPr/>
          </p:nvSpPr>
          <p:spPr bwMode="auto">
            <a:xfrm>
              <a:off x="705716" y="5011925"/>
              <a:ext cx="770169" cy="368547"/>
            </a:xfrm>
            <a:custGeom>
              <a:avLst/>
              <a:gdLst>
                <a:gd name="T0" fmla="*/ 17 w 326"/>
                <a:gd name="T1" fmla="*/ 112 h 156"/>
                <a:gd name="T2" fmla="*/ 118 w 326"/>
                <a:gd name="T3" fmla="*/ 144 h 156"/>
                <a:gd name="T4" fmla="*/ 111 w 326"/>
                <a:gd name="T5" fmla="*/ 103 h 156"/>
                <a:gd name="T6" fmla="*/ 188 w 326"/>
                <a:gd name="T7" fmla="*/ 156 h 156"/>
                <a:gd name="T8" fmla="*/ 177 w 326"/>
                <a:gd name="T9" fmla="*/ 103 h 156"/>
                <a:gd name="T10" fmla="*/ 237 w 326"/>
                <a:gd name="T11" fmla="*/ 144 h 156"/>
                <a:gd name="T12" fmla="*/ 326 w 326"/>
                <a:gd name="T13" fmla="*/ 0 h 156"/>
                <a:gd name="T14" fmla="*/ 0 w 326"/>
                <a:gd name="T15" fmla="*/ 77 h 156"/>
                <a:gd name="T16" fmla="*/ 17 w 326"/>
                <a:gd name="T17" fmla="*/ 11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6" h="156">
                  <a:moveTo>
                    <a:pt x="17" y="112"/>
                  </a:moveTo>
                  <a:lnTo>
                    <a:pt x="118" y="144"/>
                  </a:lnTo>
                  <a:lnTo>
                    <a:pt x="111" y="103"/>
                  </a:lnTo>
                  <a:lnTo>
                    <a:pt x="188" y="156"/>
                  </a:lnTo>
                  <a:lnTo>
                    <a:pt x="177" y="103"/>
                  </a:lnTo>
                  <a:lnTo>
                    <a:pt x="237" y="144"/>
                  </a:lnTo>
                  <a:lnTo>
                    <a:pt x="326" y="0"/>
                  </a:lnTo>
                  <a:lnTo>
                    <a:pt x="0" y="77"/>
                  </a:lnTo>
                  <a:lnTo>
                    <a:pt x="17" y="11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0" name="Freeform 254"/>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close/>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1" name="Freeform 255"/>
            <p:cNvSpPr>
              <a:spLocks/>
            </p:cNvSpPr>
            <p:nvPr/>
          </p:nvSpPr>
          <p:spPr bwMode="auto">
            <a:xfrm>
              <a:off x="708079" y="4487455"/>
              <a:ext cx="481946" cy="642594"/>
            </a:xfrm>
            <a:custGeom>
              <a:avLst/>
              <a:gdLst>
                <a:gd name="T0" fmla="*/ 27 w 204"/>
                <a:gd name="T1" fmla="*/ 135 h 272"/>
                <a:gd name="T2" fmla="*/ 50 w 204"/>
                <a:gd name="T3" fmla="*/ 154 h 272"/>
                <a:gd name="T4" fmla="*/ 43 w 204"/>
                <a:gd name="T5" fmla="*/ 85 h 272"/>
                <a:gd name="T6" fmla="*/ 70 w 204"/>
                <a:gd name="T7" fmla="*/ 109 h 272"/>
                <a:gd name="T8" fmla="*/ 64 w 204"/>
                <a:gd name="T9" fmla="*/ 55 h 272"/>
                <a:gd name="T10" fmla="*/ 204 w 204"/>
                <a:gd name="T11" fmla="*/ 0 h 272"/>
                <a:gd name="T12" fmla="*/ 0 w 204"/>
                <a:gd name="T13" fmla="*/ 272 h 272"/>
                <a:gd name="T14" fmla="*/ 27 w 204"/>
                <a:gd name="T15" fmla="*/ 135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27" y="135"/>
                  </a:moveTo>
                  <a:lnTo>
                    <a:pt x="50" y="154"/>
                  </a:lnTo>
                  <a:lnTo>
                    <a:pt x="43" y="85"/>
                  </a:lnTo>
                  <a:lnTo>
                    <a:pt x="70" y="109"/>
                  </a:lnTo>
                  <a:lnTo>
                    <a:pt x="64" y="55"/>
                  </a:lnTo>
                  <a:lnTo>
                    <a:pt x="204" y="0"/>
                  </a:lnTo>
                  <a:lnTo>
                    <a:pt x="0" y="272"/>
                  </a:lnTo>
                  <a:lnTo>
                    <a:pt x="27" y="1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2" name="Freeform 256"/>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3" name="Freeform 257"/>
            <p:cNvSpPr>
              <a:spLocks/>
            </p:cNvSpPr>
            <p:nvPr/>
          </p:nvSpPr>
          <p:spPr bwMode="auto">
            <a:xfrm>
              <a:off x="708079" y="4487455"/>
              <a:ext cx="481946" cy="642594"/>
            </a:xfrm>
            <a:custGeom>
              <a:avLst/>
              <a:gdLst>
                <a:gd name="T0" fmla="*/ 128 w 204"/>
                <a:gd name="T1" fmla="*/ 220 h 272"/>
                <a:gd name="T2" fmla="*/ 107 w 204"/>
                <a:gd name="T3" fmla="*/ 201 h 272"/>
                <a:gd name="T4" fmla="*/ 172 w 204"/>
                <a:gd name="T5" fmla="*/ 194 h 272"/>
                <a:gd name="T6" fmla="*/ 144 w 204"/>
                <a:gd name="T7" fmla="*/ 169 h 272"/>
                <a:gd name="T8" fmla="*/ 195 w 204"/>
                <a:gd name="T9" fmla="*/ 164 h 272"/>
                <a:gd name="T10" fmla="*/ 204 w 204"/>
                <a:gd name="T11" fmla="*/ 0 h 272"/>
                <a:gd name="T12" fmla="*/ 0 w 204"/>
                <a:gd name="T13" fmla="*/ 272 h 272"/>
                <a:gd name="T14" fmla="*/ 128 w 204"/>
                <a:gd name="T15" fmla="*/ 220 h 2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4" h="272">
                  <a:moveTo>
                    <a:pt x="128" y="220"/>
                  </a:moveTo>
                  <a:lnTo>
                    <a:pt x="107" y="201"/>
                  </a:lnTo>
                  <a:lnTo>
                    <a:pt x="172" y="194"/>
                  </a:lnTo>
                  <a:lnTo>
                    <a:pt x="144" y="169"/>
                  </a:lnTo>
                  <a:lnTo>
                    <a:pt x="195" y="164"/>
                  </a:lnTo>
                  <a:lnTo>
                    <a:pt x="204" y="0"/>
                  </a:lnTo>
                  <a:lnTo>
                    <a:pt x="0" y="272"/>
                  </a:lnTo>
                  <a:lnTo>
                    <a:pt x="128" y="22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4" name="Oval 258"/>
            <p:cNvSpPr>
              <a:spLocks noChangeArrowheads="1"/>
            </p:cNvSpPr>
            <p:nvPr/>
          </p:nvSpPr>
          <p:spPr bwMode="auto">
            <a:xfrm>
              <a:off x="523805" y="5118237"/>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5" name="Oval 259"/>
            <p:cNvSpPr>
              <a:spLocks noChangeArrowheads="1"/>
            </p:cNvSpPr>
            <p:nvPr/>
          </p:nvSpPr>
          <p:spPr bwMode="auto">
            <a:xfrm>
              <a:off x="575780" y="5224548"/>
              <a:ext cx="158286"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6" name="Oval 260"/>
            <p:cNvSpPr>
              <a:spLocks noChangeArrowheads="1"/>
            </p:cNvSpPr>
            <p:nvPr/>
          </p:nvSpPr>
          <p:spPr bwMode="auto">
            <a:xfrm>
              <a:off x="658467" y="5099337"/>
              <a:ext cx="158286" cy="170099"/>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7" name="Oval 261"/>
            <p:cNvSpPr>
              <a:spLocks noChangeArrowheads="1"/>
            </p:cNvSpPr>
            <p:nvPr/>
          </p:nvSpPr>
          <p:spPr bwMode="auto">
            <a:xfrm>
              <a:off x="708079" y="5189111"/>
              <a:ext cx="160649" cy="167736"/>
            </a:xfrm>
            <a:prstGeom prst="ellipse">
              <a:avLst/>
            </a:prstGeom>
            <a:solidFill>
              <a:srgbClr val="94521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8" name="Freeform 262"/>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49" name="Freeform 263"/>
            <p:cNvSpPr>
              <a:spLocks/>
            </p:cNvSpPr>
            <p:nvPr/>
          </p:nvSpPr>
          <p:spPr bwMode="auto">
            <a:xfrm>
              <a:off x="852190" y="4718978"/>
              <a:ext cx="11812" cy="9450"/>
            </a:xfrm>
            <a:custGeom>
              <a:avLst/>
              <a:gdLst>
                <a:gd name="T0" fmla="*/ 5 w 5"/>
                <a:gd name="T1" fmla="*/ 0 h 4"/>
                <a:gd name="T2" fmla="*/ 0 w 5"/>
                <a:gd name="T3" fmla="*/ 4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0" y="4"/>
                  </a:lnTo>
                  <a:lnTo>
                    <a:pt x="0" y="4"/>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0" name="Freeform 264"/>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close/>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1" name="Freeform 265"/>
            <p:cNvSpPr>
              <a:spLocks/>
            </p:cNvSpPr>
            <p:nvPr/>
          </p:nvSpPr>
          <p:spPr bwMode="auto">
            <a:xfrm>
              <a:off x="712804" y="4258294"/>
              <a:ext cx="200811" cy="836318"/>
            </a:xfrm>
            <a:custGeom>
              <a:avLst/>
              <a:gdLst>
                <a:gd name="T0" fmla="*/ 4 w 85"/>
                <a:gd name="T1" fmla="*/ 0 h 354"/>
                <a:gd name="T2" fmla="*/ 0 w 85"/>
                <a:gd name="T3" fmla="*/ 354 h 354"/>
                <a:gd name="T4" fmla="*/ 2 w 85"/>
                <a:gd name="T5" fmla="*/ 353 h 354"/>
                <a:gd name="T6" fmla="*/ 25 w 85"/>
                <a:gd name="T7" fmla="*/ 232 h 354"/>
                <a:gd name="T8" fmla="*/ 48 w 85"/>
                <a:gd name="T9" fmla="*/ 251 h 354"/>
                <a:gd name="T10" fmla="*/ 41 w 85"/>
                <a:gd name="T11" fmla="*/ 182 h 354"/>
                <a:gd name="T12" fmla="*/ 59 w 85"/>
                <a:gd name="T13" fmla="*/ 199 h 354"/>
                <a:gd name="T14" fmla="*/ 64 w 85"/>
                <a:gd name="T15" fmla="*/ 195 h 354"/>
                <a:gd name="T16" fmla="*/ 66 w 85"/>
                <a:gd name="T17" fmla="*/ 191 h 354"/>
                <a:gd name="T18" fmla="*/ 62 w 85"/>
                <a:gd name="T19" fmla="*/ 152 h 354"/>
                <a:gd name="T20" fmla="*/ 85 w 85"/>
                <a:gd name="T21" fmla="*/ 142 h 354"/>
                <a:gd name="T22" fmla="*/ 4 w 85"/>
                <a:gd name="T23"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354">
                  <a:moveTo>
                    <a:pt x="4" y="0"/>
                  </a:moveTo>
                  <a:lnTo>
                    <a:pt x="0" y="354"/>
                  </a:lnTo>
                  <a:lnTo>
                    <a:pt x="2" y="353"/>
                  </a:lnTo>
                  <a:lnTo>
                    <a:pt x="25" y="232"/>
                  </a:lnTo>
                  <a:lnTo>
                    <a:pt x="48" y="251"/>
                  </a:lnTo>
                  <a:lnTo>
                    <a:pt x="41" y="182"/>
                  </a:lnTo>
                  <a:lnTo>
                    <a:pt x="59" y="199"/>
                  </a:lnTo>
                  <a:lnTo>
                    <a:pt x="64" y="195"/>
                  </a:lnTo>
                  <a:lnTo>
                    <a:pt x="66" y="191"/>
                  </a:lnTo>
                  <a:lnTo>
                    <a:pt x="62" y="152"/>
                  </a:lnTo>
                  <a:lnTo>
                    <a:pt x="85" y="142"/>
                  </a:lnTo>
                  <a:lnTo>
                    <a:pt x="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2" name="Freeform 266"/>
            <p:cNvSpPr>
              <a:spLocks/>
            </p:cNvSpPr>
            <p:nvPr/>
          </p:nvSpPr>
          <p:spPr bwMode="auto">
            <a:xfrm>
              <a:off x="705716" y="4258294"/>
              <a:ext cx="16537" cy="850493"/>
            </a:xfrm>
            <a:custGeom>
              <a:avLst/>
              <a:gdLst>
                <a:gd name="T0" fmla="*/ 4 w 4"/>
                <a:gd name="T1" fmla="*/ 0 h 192"/>
                <a:gd name="T2" fmla="*/ 4 w 4"/>
                <a:gd name="T3" fmla="*/ 0 h 192"/>
                <a:gd name="T4" fmla="*/ 0 w 4"/>
                <a:gd name="T5" fmla="*/ 5 h 192"/>
                <a:gd name="T6" fmla="*/ 0 w 4"/>
                <a:gd name="T7" fmla="*/ 192 h 192"/>
                <a:gd name="T8" fmla="*/ 1 w 4"/>
                <a:gd name="T9" fmla="*/ 191 h 192"/>
                <a:gd name="T10" fmla="*/ 1 w 4"/>
                <a:gd name="T11" fmla="*/ 190 h 192"/>
                <a:gd name="T12" fmla="*/ 2 w 4"/>
                <a:gd name="T13" fmla="*/ 189 h 192"/>
                <a:gd name="T14" fmla="*/ 4 w 4"/>
                <a:gd name="T15" fmla="*/ 0 h 1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92">
                  <a:moveTo>
                    <a:pt x="4" y="0"/>
                  </a:moveTo>
                  <a:cubicBezTo>
                    <a:pt x="4" y="0"/>
                    <a:pt x="4" y="0"/>
                    <a:pt x="4" y="0"/>
                  </a:cubicBezTo>
                  <a:cubicBezTo>
                    <a:pt x="0" y="5"/>
                    <a:pt x="0" y="5"/>
                    <a:pt x="0" y="5"/>
                  </a:cubicBezTo>
                  <a:cubicBezTo>
                    <a:pt x="0" y="192"/>
                    <a:pt x="0" y="192"/>
                    <a:pt x="0" y="192"/>
                  </a:cubicBezTo>
                  <a:cubicBezTo>
                    <a:pt x="0" y="192"/>
                    <a:pt x="0" y="192"/>
                    <a:pt x="1" y="191"/>
                  </a:cubicBezTo>
                  <a:cubicBezTo>
                    <a:pt x="1" y="190"/>
                    <a:pt x="1" y="190"/>
                    <a:pt x="1" y="190"/>
                  </a:cubicBezTo>
                  <a:cubicBezTo>
                    <a:pt x="2" y="189"/>
                    <a:pt x="2" y="189"/>
                    <a:pt x="2" y="189"/>
                  </a:cubicBezTo>
                  <a:cubicBezTo>
                    <a:pt x="4" y="0"/>
                    <a:pt x="4" y="0"/>
                    <a:pt x="4"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3" name="Freeform 267"/>
            <p:cNvSpPr>
              <a:spLocks/>
            </p:cNvSpPr>
            <p:nvPr/>
          </p:nvSpPr>
          <p:spPr bwMode="auto">
            <a:xfrm>
              <a:off x="708079" y="5092249"/>
              <a:ext cx="9450" cy="11812"/>
            </a:xfrm>
            <a:custGeom>
              <a:avLst/>
              <a:gdLst>
                <a:gd name="T0" fmla="*/ 2 w 2"/>
                <a:gd name="T1" fmla="*/ 0 h 3"/>
                <a:gd name="T2" fmla="*/ 1 w 2"/>
                <a:gd name="T3" fmla="*/ 1 h 3"/>
                <a:gd name="T4" fmla="*/ 0 w 2"/>
                <a:gd name="T5" fmla="*/ 2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cubicBezTo>
                    <a:pt x="1" y="1"/>
                    <a:pt x="1" y="1"/>
                    <a:pt x="1" y="1"/>
                  </a:cubicBezTo>
                  <a:cubicBezTo>
                    <a:pt x="0" y="2"/>
                    <a:pt x="0" y="2"/>
                    <a:pt x="0" y="2"/>
                  </a:cubicBezTo>
                  <a:cubicBezTo>
                    <a:pt x="0" y="3"/>
                    <a:pt x="0" y="3"/>
                    <a:pt x="0" y="3"/>
                  </a:cubicBezTo>
                  <a:cubicBezTo>
                    <a:pt x="0" y="3"/>
                    <a:pt x="1" y="3"/>
                    <a:pt x="2" y="3"/>
                  </a:cubicBezTo>
                  <a:cubicBezTo>
                    <a:pt x="2" y="0"/>
                    <a:pt x="2" y="0"/>
                    <a:pt x="2"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4" name="Freeform 268"/>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close/>
                  <a:moveTo>
                    <a:pt x="60" y="0"/>
                  </a:moveTo>
                  <a:lnTo>
                    <a:pt x="53" y="137"/>
                  </a:lnTo>
                  <a:lnTo>
                    <a:pt x="53" y="137"/>
                  </a:lnTo>
                  <a:lnTo>
                    <a:pt x="60"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5" name="Freeform 269"/>
            <p:cNvSpPr>
              <a:spLocks noEditPoints="1"/>
            </p:cNvSpPr>
            <p:nvPr/>
          </p:nvSpPr>
          <p:spPr bwMode="auto">
            <a:xfrm>
              <a:off x="1048276" y="4487455"/>
              <a:ext cx="141749" cy="427609"/>
            </a:xfrm>
            <a:custGeom>
              <a:avLst/>
              <a:gdLst>
                <a:gd name="T0" fmla="*/ 0 w 60"/>
                <a:gd name="T1" fmla="*/ 169 h 181"/>
                <a:gd name="T2" fmla="*/ 0 w 60"/>
                <a:gd name="T3" fmla="*/ 169 h 181"/>
                <a:gd name="T4" fmla="*/ 11 w 60"/>
                <a:gd name="T5" fmla="*/ 181 h 181"/>
                <a:gd name="T6" fmla="*/ 11 w 60"/>
                <a:gd name="T7" fmla="*/ 181 h 181"/>
                <a:gd name="T8" fmla="*/ 0 w 60"/>
                <a:gd name="T9" fmla="*/ 169 h 181"/>
                <a:gd name="T10" fmla="*/ 60 w 60"/>
                <a:gd name="T11" fmla="*/ 0 h 181"/>
                <a:gd name="T12" fmla="*/ 53 w 60"/>
                <a:gd name="T13" fmla="*/ 137 h 181"/>
                <a:gd name="T14" fmla="*/ 53 w 60"/>
                <a:gd name="T15" fmla="*/ 137 h 181"/>
                <a:gd name="T16" fmla="*/ 60 w 60"/>
                <a:gd name="T17" fmla="*/ 0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181">
                  <a:moveTo>
                    <a:pt x="0" y="169"/>
                  </a:moveTo>
                  <a:lnTo>
                    <a:pt x="0" y="169"/>
                  </a:lnTo>
                  <a:lnTo>
                    <a:pt x="11" y="181"/>
                  </a:lnTo>
                  <a:lnTo>
                    <a:pt x="11" y="181"/>
                  </a:lnTo>
                  <a:lnTo>
                    <a:pt x="0" y="169"/>
                  </a:lnTo>
                  <a:moveTo>
                    <a:pt x="60" y="0"/>
                  </a:moveTo>
                  <a:lnTo>
                    <a:pt x="53" y="137"/>
                  </a:lnTo>
                  <a:lnTo>
                    <a:pt x="53" y="137"/>
                  </a:lnTo>
                  <a:lnTo>
                    <a:pt x="6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6" name="Freeform 270"/>
            <p:cNvSpPr>
              <a:spLocks/>
            </p:cNvSpPr>
            <p:nvPr/>
          </p:nvSpPr>
          <p:spPr bwMode="auto">
            <a:xfrm>
              <a:off x="771866" y="4811114"/>
              <a:ext cx="704019" cy="356734"/>
            </a:xfrm>
            <a:custGeom>
              <a:avLst/>
              <a:gdLst>
                <a:gd name="T0" fmla="*/ 96 w 168"/>
                <a:gd name="T1" fmla="*/ 0 h 80"/>
                <a:gd name="T2" fmla="*/ 95 w 168"/>
                <a:gd name="T3" fmla="*/ 14 h 80"/>
                <a:gd name="T4" fmla="*/ 76 w 168"/>
                <a:gd name="T5" fmla="*/ 16 h 80"/>
                <a:gd name="T6" fmla="*/ 72 w 168"/>
                <a:gd name="T7" fmla="*/ 23 h 80"/>
                <a:gd name="T8" fmla="*/ 72 w 168"/>
                <a:gd name="T9" fmla="*/ 23 h 80"/>
                <a:gd name="T10" fmla="*/ 72 w 168"/>
                <a:gd name="T11" fmla="*/ 23 h 80"/>
                <a:gd name="T12" fmla="*/ 82 w 168"/>
                <a:gd name="T13" fmla="*/ 30 h 80"/>
                <a:gd name="T14" fmla="*/ 45 w 168"/>
                <a:gd name="T15" fmla="*/ 34 h 80"/>
                <a:gd name="T16" fmla="*/ 57 w 168"/>
                <a:gd name="T17" fmla="*/ 44 h 80"/>
                <a:gd name="T18" fmla="*/ 0 w 168"/>
                <a:gd name="T19" fmla="*/ 67 h 80"/>
                <a:gd name="T20" fmla="*/ 11 w 168"/>
                <a:gd name="T21" fmla="*/ 80 h 80"/>
                <a:gd name="T22" fmla="*/ 168 w 168"/>
                <a:gd name="T23" fmla="*/ 45 h 80"/>
                <a:gd name="T24" fmla="*/ 96 w 168"/>
                <a:gd name="T25" fmla="*/ 0 h 80"/>
                <a:gd name="T26" fmla="*/ 96 w 168"/>
                <a:gd name="T27"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8" h="80">
                  <a:moveTo>
                    <a:pt x="96" y="0"/>
                  </a:moveTo>
                  <a:cubicBezTo>
                    <a:pt x="95" y="14"/>
                    <a:pt x="95" y="14"/>
                    <a:pt x="95" y="14"/>
                  </a:cubicBezTo>
                  <a:cubicBezTo>
                    <a:pt x="76" y="16"/>
                    <a:pt x="76" y="16"/>
                    <a:pt x="76" y="16"/>
                  </a:cubicBezTo>
                  <a:cubicBezTo>
                    <a:pt x="72" y="23"/>
                    <a:pt x="72" y="23"/>
                    <a:pt x="72" y="23"/>
                  </a:cubicBezTo>
                  <a:cubicBezTo>
                    <a:pt x="72" y="23"/>
                    <a:pt x="72" y="23"/>
                    <a:pt x="72" y="23"/>
                  </a:cubicBezTo>
                  <a:cubicBezTo>
                    <a:pt x="72" y="23"/>
                    <a:pt x="72" y="23"/>
                    <a:pt x="72" y="23"/>
                  </a:cubicBezTo>
                  <a:cubicBezTo>
                    <a:pt x="82" y="30"/>
                    <a:pt x="82" y="30"/>
                    <a:pt x="82" y="30"/>
                  </a:cubicBezTo>
                  <a:cubicBezTo>
                    <a:pt x="45" y="34"/>
                    <a:pt x="45" y="34"/>
                    <a:pt x="45" y="34"/>
                  </a:cubicBezTo>
                  <a:cubicBezTo>
                    <a:pt x="57" y="44"/>
                    <a:pt x="57" y="44"/>
                    <a:pt x="57" y="44"/>
                  </a:cubicBezTo>
                  <a:cubicBezTo>
                    <a:pt x="0" y="67"/>
                    <a:pt x="0" y="67"/>
                    <a:pt x="0" y="67"/>
                  </a:cubicBezTo>
                  <a:cubicBezTo>
                    <a:pt x="6" y="69"/>
                    <a:pt x="10" y="74"/>
                    <a:pt x="11" y="80"/>
                  </a:cubicBezTo>
                  <a:cubicBezTo>
                    <a:pt x="168" y="45"/>
                    <a:pt x="168" y="45"/>
                    <a:pt x="168" y="45"/>
                  </a:cubicBezTo>
                  <a:cubicBezTo>
                    <a:pt x="96" y="0"/>
                    <a:pt x="96" y="0"/>
                    <a:pt x="96" y="0"/>
                  </a:cubicBezTo>
                  <a:cubicBezTo>
                    <a:pt x="96" y="0"/>
                    <a:pt x="96" y="0"/>
                    <a:pt x="96"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7" name="Freeform 271"/>
            <p:cNvSpPr>
              <a:spLocks/>
            </p:cNvSpPr>
            <p:nvPr/>
          </p:nvSpPr>
          <p:spPr bwMode="auto">
            <a:xfrm>
              <a:off x="816753" y="5011925"/>
              <a:ext cx="659132" cy="368547"/>
            </a:xfrm>
            <a:custGeom>
              <a:avLst/>
              <a:gdLst>
                <a:gd name="T0" fmla="*/ 157 w 157"/>
                <a:gd name="T1" fmla="*/ 0 h 83"/>
                <a:gd name="T2" fmla="*/ 0 w 157"/>
                <a:gd name="T3" fmla="*/ 35 h 83"/>
                <a:gd name="T4" fmla="*/ 0 w 157"/>
                <a:gd name="T5" fmla="*/ 39 h 83"/>
                <a:gd name="T6" fmla="*/ 0 w 157"/>
                <a:gd name="T7" fmla="*/ 41 h 83"/>
                <a:gd name="T8" fmla="*/ 12 w 157"/>
                <a:gd name="T9" fmla="*/ 59 h 83"/>
                <a:gd name="T10" fmla="*/ 10 w 157"/>
                <a:gd name="T11" fmla="*/ 68 h 83"/>
                <a:gd name="T12" fmla="*/ 40 w 157"/>
                <a:gd name="T13" fmla="*/ 77 h 83"/>
                <a:gd name="T14" fmla="*/ 36 w 157"/>
                <a:gd name="T15" fmla="*/ 55 h 83"/>
                <a:gd name="T16" fmla="*/ 79 w 157"/>
                <a:gd name="T17" fmla="*/ 83 h 83"/>
                <a:gd name="T18" fmla="*/ 73 w 157"/>
                <a:gd name="T19" fmla="*/ 55 h 83"/>
                <a:gd name="T20" fmla="*/ 107 w 157"/>
                <a:gd name="T21" fmla="*/ 77 h 83"/>
                <a:gd name="T22" fmla="*/ 157 w 157"/>
                <a:gd name="T23"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7" h="83">
                  <a:moveTo>
                    <a:pt x="157" y="0"/>
                  </a:moveTo>
                  <a:cubicBezTo>
                    <a:pt x="0" y="35"/>
                    <a:pt x="0" y="35"/>
                    <a:pt x="0" y="35"/>
                  </a:cubicBezTo>
                  <a:cubicBezTo>
                    <a:pt x="0" y="36"/>
                    <a:pt x="0" y="38"/>
                    <a:pt x="0" y="39"/>
                  </a:cubicBezTo>
                  <a:cubicBezTo>
                    <a:pt x="0" y="40"/>
                    <a:pt x="0" y="41"/>
                    <a:pt x="0" y="41"/>
                  </a:cubicBezTo>
                  <a:cubicBezTo>
                    <a:pt x="7" y="44"/>
                    <a:pt x="12" y="51"/>
                    <a:pt x="12" y="59"/>
                  </a:cubicBezTo>
                  <a:cubicBezTo>
                    <a:pt x="12" y="62"/>
                    <a:pt x="12" y="65"/>
                    <a:pt x="10" y="68"/>
                  </a:cubicBezTo>
                  <a:cubicBezTo>
                    <a:pt x="40" y="77"/>
                    <a:pt x="40" y="77"/>
                    <a:pt x="40" y="77"/>
                  </a:cubicBezTo>
                  <a:cubicBezTo>
                    <a:pt x="36" y="55"/>
                    <a:pt x="36" y="55"/>
                    <a:pt x="36" y="55"/>
                  </a:cubicBezTo>
                  <a:cubicBezTo>
                    <a:pt x="79" y="83"/>
                    <a:pt x="79" y="83"/>
                    <a:pt x="79" y="83"/>
                  </a:cubicBezTo>
                  <a:cubicBezTo>
                    <a:pt x="73" y="55"/>
                    <a:pt x="73" y="55"/>
                    <a:pt x="73" y="55"/>
                  </a:cubicBezTo>
                  <a:cubicBezTo>
                    <a:pt x="107" y="77"/>
                    <a:pt x="107" y="77"/>
                    <a:pt x="107" y="77"/>
                  </a:cubicBezTo>
                  <a:cubicBezTo>
                    <a:pt x="157" y="0"/>
                    <a:pt x="157" y="0"/>
                    <a:pt x="157"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8" name="Freeform 272"/>
            <p:cNvSpPr>
              <a:spLocks/>
            </p:cNvSpPr>
            <p:nvPr/>
          </p:nvSpPr>
          <p:spPr bwMode="auto">
            <a:xfrm>
              <a:off x="734066" y="5335585"/>
              <a:ext cx="54337" cy="1320626"/>
            </a:xfrm>
            <a:custGeom>
              <a:avLst/>
              <a:gdLst>
                <a:gd name="T0" fmla="*/ 0 w 13"/>
                <a:gd name="T1" fmla="*/ 0 h 298"/>
                <a:gd name="T2" fmla="*/ 13 w 13"/>
                <a:gd name="T3" fmla="*/ 298 h 298"/>
                <a:gd name="T4" fmla="*/ 13 w 13"/>
                <a:gd name="T5" fmla="*/ 298 h 298"/>
                <a:gd name="T6" fmla="*/ 0 w 13"/>
                <a:gd name="T7" fmla="*/ 0 h 298"/>
                <a:gd name="T8" fmla="*/ 0 w 13"/>
                <a:gd name="T9" fmla="*/ 0 h 298"/>
              </a:gdLst>
              <a:ahLst/>
              <a:cxnLst>
                <a:cxn ang="0">
                  <a:pos x="T0" y="T1"/>
                </a:cxn>
                <a:cxn ang="0">
                  <a:pos x="T2" y="T3"/>
                </a:cxn>
                <a:cxn ang="0">
                  <a:pos x="T4" y="T5"/>
                </a:cxn>
                <a:cxn ang="0">
                  <a:pos x="T6" y="T7"/>
                </a:cxn>
                <a:cxn ang="0">
                  <a:pos x="T8" y="T9"/>
                </a:cxn>
              </a:cxnLst>
              <a:rect l="0" t="0" r="r" b="b"/>
              <a:pathLst>
                <a:path w="13" h="298">
                  <a:moveTo>
                    <a:pt x="0" y="0"/>
                  </a:moveTo>
                  <a:cubicBezTo>
                    <a:pt x="13" y="298"/>
                    <a:pt x="13" y="298"/>
                    <a:pt x="13" y="298"/>
                  </a:cubicBezTo>
                  <a:cubicBezTo>
                    <a:pt x="13" y="298"/>
                    <a:pt x="13" y="298"/>
                    <a:pt x="13" y="298"/>
                  </a:cubicBez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59" name="Freeform 273"/>
            <p:cNvSpPr>
              <a:spLocks/>
            </p:cNvSpPr>
            <p:nvPr/>
          </p:nvSpPr>
          <p:spPr bwMode="auto">
            <a:xfrm>
              <a:off x="705716" y="5330860"/>
              <a:ext cx="82687" cy="1325351"/>
            </a:xfrm>
            <a:custGeom>
              <a:avLst/>
              <a:gdLst>
                <a:gd name="T0" fmla="*/ 6 w 20"/>
                <a:gd name="T1" fmla="*/ 0 h 299"/>
                <a:gd name="T2" fmla="*/ 0 w 20"/>
                <a:gd name="T3" fmla="*/ 10 h 299"/>
                <a:gd name="T4" fmla="*/ 0 w 20"/>
                <a:gd name="T5" fmla="*/ 299 h 299"/>
                <a:gd name="T6" fmla="*/ 20 w 20"/>
                <a:gd name="T7" fmla="*/ 299 h 299"/>
                <a:gd name="T8" fmla="*/ 7 w 20"/>
                <a:gd name="T9" fmla="*/ 1 h 299"/>
                <a:gd name="T10" fmla="*/ 6 w 20"/>
                <a:gd name="T11" fmla="*/ 0 h 299"/>
              </a:gdLst>
              <a:ahLst/>
              <a:cxnLst>
                <a:cxn ang="0">
                  <a:pos x="T0" y="T1"/>
                </a:cxn>
                <a:cxn ang="0">
                  <a:pos x="T2" y="T3"/>
                </a:cxn>
                <a:cxn ang="0">
                  <a:pos x="T4" y="T5"/>
                </a:cxn>
                <a:cxn ang="0">
                  <a:pos x="T6" y="T7"/>
                </a:cxn>
                <a:cxn ang="0">
                  <a:pos x="T8" y="T9"/>
                </a:cxn>
                <a:cxn ang="0">
                  <a:pos x="T10" y="T11"/>
                </a:cxn>
              </a:cxnLst>
              <a:rect l="0" t="0" r="r" b="b"/>
              <a:pathLst>
                <a:path w="20" h="299">
                  <a:moveTo>
                    <a:pt x="6" y="0"/>
                  </a:moveTo>
                  <a:cubicBezTo>
                    <a:pt x="5" y="4"/>
                    <a:pt x="3" y="8"/>
                    <a:pt x="0" y="10"/>
                  </a:cubicBezTo>
                  <a:cubicBezTo>
                    <a:pt x="0" y="299"/>
                    <a:pt x="0" y="299"/>
                    <a:pt x="0" y="299"/>
                  </a:cubicBezTo>
                  <a:cubicBezTo>
                    <a:pt x="20" y="299"/>
                    <a:pt x="20" y="299"/>
                    <a:pt x="20" y="299"/>
                  </a:cubicBezTo>
                  <a:cubicBezTo>
                    <a:pt x="7" y="1"/>
                    <a:pt x="7" y="1"/>
                    <a:pt x="7" y="1"/>
                  </a:cubicBezTo>
                  <a:cubicBezTo>
                    <a:pt x="7" y="1"/>
                    <a:pt x="7" y="1"/>
                    <a:pt x="6" y="0"/>
                  </a:cubicBezTo>
                </a:path>
              </a:pathLst>
            </a:custGeom>
            <a:solidFill>
              <a:srgbClr val="D18A5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0" name="Freeform 274"/>
            <p:cNvSpPr>
              <a:spLocks/>
            </p:cNvSpPr>
            <p:nvPr/>
          </p:nvSpPr>
          <p:spPr bwMode="auto">
            <a:xfrm>
              <a:off x="717529" y="4487455"/>
              <a:ext cx="472496" cy="616607"/>
            </a:xfrm>
            <a:custGeom>
              <a:avLst/>
              <a:gdLst>
                <a:gd name="T0" fmla="*/ 113 w 113"/>
                <a:gd name="T1" fmla="*/ 0 h 139"/>
                <a:gd name="T2" fmla="*/ 47 w 113"/>
                <a:gd name="T3" fmla="*/ 24 h 139"/>
                <a:gd name="T4" fmla="*/ 34 w 113"/>
                <a:gd name="T5" fmla="*/ 29 h 139"/>
                <a:gd name="T6" fmla="*/ 36 w 113"/>
                <a:gd name="T7" fmla="*/ 50 h 139"/>
                <a:gd name="T8" fmla="*/ 36 w 113"/>
                <a:gd name="T9" fmla="*/ 50 h 139"/>
                <a:gd name="T10" fmla="*/ 37 w 113"/>
                <a:gd name="T11" fmla="*/ 58 h 139"/>
                <a:gd name="T12" fmla="*/ 32 w 113"/>
                <a:gd name="T13" fmla="*/ 54 h 139"/>
                <a:gd name="T14" fmla="*/ 32 w 113"/>
                <a:gd name="T15" fmla="*/ 54 h 139"/>
                <a:gd name="T16" fmla="*/ 32 w 113"/>
                <a:gd name="T17" fmla="*/ 54 h 139"/>
                <a:gd name="T18" fmla="*/ 22 w 113"/>
                <a:gd name="T19" fmla="*/ 45 h 139"/>
                <a:gd name="T20" fmla="*/ 26 w 113"/>
                <a:gd name="T21" fmla="*/ 82 h 139"/>
                <a:gd name="T22" fmla="*/ 13 w 113"/>
                <a:gd name="T23" fmla="*/ 72 h 139"/>
                <a:gd name="T24" fmla="*/ 0 w 113"/>
                <a:gd name="T25" fmla="*/ 136 h 139"/>
                <a:gd name="T26" fmla="*/ 0 w 113"/>
                <a:gd name="T27" fmla="*/ 139 h 139"/>
                <a:gd name="T28" fmla="*/ 4 w 113"/>
                <a:gd name="T29" fmla="*/ 138 h 139"/>
                <a:gd name="T30" fmla="*/ 113 w 113"/>
                <a:gd name="T31"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9">
                  <a:moveTo>
                    <a:pt x="113" y="0"/>
                  </a:moveTo>
                  <a:cubicBezTo>
                    <a:pt x="47" y="24"/>
                    <a:pt x="47" y="24"/>
                    <a:pt x="47" y="24"/>
                  </a:cubicBezTo>
                  <a:cubicBezTo>
                    <a:pt x="34" y="29"/>
                    <a:pt x="34" y="29"/>
                    <a:pt x="34" y="29"/>
                  </a:cubicBezTo>
                  <a:cubicBezTo>
                    <a:pt x="36" y="50"/>
                    <a:pt x="36" y="50"/>
                    <a:pt x="36" y="50"/>
                  </a:cubicBezTo>
                  <a:cubicBezTo>
                    <a:pt x="36" y="50"/>
                    <a:pt x="36" y="50"/>
                    <a:pt x="36" y="50"/>
                  </a:cubicBezTo>
                  <a:cubicBezTo>
                    <a:pt x="37" y="58"/>
                    <a:pt x="37" y="58"/>
                    <a:pt x="37" y="58"/>
                  </a:cubicBezTo>
                  <a:cubicBezTo>
                    <a:pt x="32" y="54"/>
                    <a:pt x="32" y="54"/>
                    <a:pt x="32" y="54"/>
                  </a:cubicBezTo>
                  <a:cubicBezTo>
                    <a:pt x="32" y="54"/>
                    <a:pt x="32" y="54"/>
                    <a:pt x="32" y="54"/>
                  </a:cubicBezTo>
                  <a:cubicBezTo>
                    <a:pt x="32" y="54"/>
                    <a:pt x="32" y="54"/>
                    <a:pt x="32" y="54"/>
                  </a:cubicBezTo>
                  <a:cubicBezTo>
                    <a:pt x="22" y="45"/>
                    <a:pt x="22" y="45"/>
                    <a:pt x="22" y="45"/>
                  </a:cubicBezTo>
                  <a:cubicBezTo>
                    <a:pt x="26" y="82"/>
                    <a:pt x="26" y="82"/>
                    <a:pt x="26" y="82"/>
                  </a:cubicBezTo>
                  <a:cubicBezTo>
                    <a:pt x="13" y="72"/>
                    <a:pt x="13" y="72"/>
                    <a:pt x="13" y="72"/>
                  </a:cubicBezTo>
                  <a:cubicBezTo>
                    <a:pt x="0" y="136"/>
                    <a:pt x="0" y="136"/>
                    <a:pt x="0" y="136"/>
                  </a:cubicBezTo>
                  <a:cubicBezTo>
                    <a:pt x="0" y="139"/>
                    <a:pt x="0" y="139"/>
                    <a:pt x="0" y="139"/>
                  </a:cubicBezTo>
                  <a:cubicBezTo>
                    <a:pt x="1" y="138"/>
                    <a:pt x="3" y="138"/>
                    <a:pt x="4" y="138"/>
                  </a:cubicBezTo>
                  <a:cubicBezTo>
                    <a:pt x="113" y="0"/>
                    <a:pt x="113" y="0"/>
                    <a:pt x="113"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1" name="Freeform 275"/>
            <p:cNvSpPr>
              <a:spLocks/>
            </p:cNvSpPr>
            <p:nvPr/>
          </p:nvSpPr>
          <p:spPr bwMode="auto">
            <a:xfrm>
              <a:off x="734066" y="4487455"/>
              <a:ext cx="455959" cy="621332"/>
            </a:xfrm>
            <a:custGeom>
              <a:avLst/>
              <a:gdLst>
                <a:gd name="T0" fmla="*/ 109 w 109"/>
                <a:gd name="T1" fmla="*/ 0 h 140"/>
                <a:gd name="T2" fmla="*/ 0 w 109"/>
                <a:gd name="T3" fmla="*/ 138 h 140"/>
                <a:gd name="T4" fmla="*/ 1 w 109"/>
                <a:gd name="T5" fmla="*/ 138 h 140"/>
                <a:gd name="T6" fmla="*/ 9 w 109"/>
                <a:gd name="T7" fmla="*/ 140 h 140"/>
                <a:gd name="T8" fmla="*/ 66 w 109"/>
                <a:gd name="T9" fmla="*/ 117 h 140"/>
                <a:gd name="T10" fmla="*/ 54 w 109"/>
                <a:gd name="T11" fmla="*/ 107 h 140"/>
                <a:gd name="T12" fmla="*/ 91 w 109"/>
                <a:gd name="T13" fmla="*/ 103 h 140"/>
                <a:gd name="T14" fmla="*/ 81 w 109"/>
                <a:gd name="T15" fmla="*/ 96 h 140"/>
                <a:gd name="T16" fmla="*/ 75 w 109"/>
                <a:gd name="T17" fmla="*/ 90 h 140"/>
                <a:gd name="T18" fmla="*/ 85 w 109"/>
                <a:gd name="T19" fmla="*/ 89 h 140"/>
                <a:gd name="T20" fmla="*/ 85 w 109"/>
                <a:gd name="T21" fmla="*/ 89 h 140"/>
                <a:gd name="T22" fmla="*/ 104 w 109"/>
                <a:gd name="T23" fmla="*/ 87 h 140"/>
                <a:gd name="T24" fmla="*/ 105 w 109"/>
                <a:gd name="T25" fmla="*/ 73 h 140"/>
                <a:gd name="T26" fmla="*/ 109 w 109"/>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9" h="140">
                  <a:moveTo>
                    <a:pt x="109" y="0"/>
                  </a:moveTo>
                  <a:cubicBezTo>
                    <a:pt x="0" y="138"/>
                    <a:pt x="0" y="138"/>
                    <a:pt x="0" y="138"/>
                  </a:cubicBezTo>
                  <a:cubicBezTo>
                    <a:pt x="1" y="138"/>
                    <a:pt x="1" y="138"/>
                    <a:pt x="1" y="138"/>
                  </a:cubicBezTo>
                  <a:cubicBezTo>
                    <a:pt x="4" y="138"/>
                    <a:pt x="7" y="138"/>
                    <a:pt x="9" y="140"/>
                  </a:cubicBezTo>
                  <a:cubicBezTo>
                    <a:pt x="66" y="117"/>
                    <a:pt x="66" y="117"/>
                    <a:pt x="66" y="117"/>
                  </a:cubicBezTo>
                  <a:cubicBezTo>
                    <a:pt x="54" y="107"/>
                    <a:pt x="54" y="107"/>
                    <a:pt x="54" y="107"/>
                  </a:cubicBezTo>
                  <a:cubicBezTo>
                    <a:pt x="91" y="103"/>
                    <a:pt x="91" y="103"/>
                    <a:pt x="91" y="103"/>
                  </a:cubicBezTo>
                  <a:cubicBezTo>
                    <a:pt x="81" y="96"/>
                    <a:pt x="81" y="96"/>
                    <a:pt x="81" y="96"/>
                  </a:cubicBezTo>
                  <a:cubicBezTo>
                    <a:pt x="75" y="90"/>
                    <a:pt x="75" y="90"/>
                    <a:pt x="75" y="90"/>
                  </a:cubicBezTo>
                  <a:cubicBezTo>
                    <a:pt x="85" y="89"/>
                    <a:pt x="85" y="89"/>
                    <a:pt x="85" y="89"/>
                  </a:cubicBezTo>
                  <a:cubicBezTo>
                    <a:pt x="85" y="89"/>
                    <a:pt x="85" y="89"/>
                    <a:pt x="85" y="89"/>
                  </a:cubicBezTo>
                  <a:cubicBezTo>
                    <a:pt x="104" y="87"/>
                    <a:pt x="104" y="87"/>
                    <a:pt x="104" y="87"/>
                  </a:cubicBezTo>
                  <a:cubicBezTo>
                    <a:pt x="105" y="73"/>
                    <a:pt x="105" y="73"/>
                    <a:pt x="105" y="73"/>
                  </a:cubicBezTo>
                  <a:cubicBezTo>
                    <a:pt x="109" y="0"/>
                    <a:pt x="109" y="0"/>
                    <a:pt x="109" y="0"/>
                  </a:cubicBezTo>
                </a:path>
              </a:pathLst>
            </a:custGeom>
            <a:solidFill>
              <a:srgbClr val="7AB6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2" name="Freeform 276"/>
            <p:cNvSpPr>
              <a:spLocks/>
            </p:cNvSpPr>
            <p:nvPr/>
          </p:nvSpPr>
          <p:spPr bwMode="auto">
            <a:xfrm>
              <a:off x="705716" y="5259985"/>
              <a:ext cx="23625" cy="115762"/>
            </a:xfrm>
            <a:custGeom>
              <a:avLst/>
              <a:gdLst>
                <a:gd name="T0" fmla="*/ 0 w 6"/>
                <a:gd name="T1" fmla="*/ 0 h 26"/>
                <a:gd name="T2" fmla="*/ 0 w 6"/>
                <a:gd name="T3" fmla="*/ 26 h 26"/>
                <a:gd name="T4" fmla="*/ 6 w 6"/>
                <a:gd name="T5" fmla="*/ 16 h 26"/>
                <a:gd name="T6" fmla="*/ 1 w 6"/>
                <a:gd name="T7" fmla="*/ 3 h 26"/>
                <a:gd name="T8" fmla="*/ 1 w 6"/>
                <a:gd name="T9" fmla="*/ 1 h 26"/>
                <a:gd name="T10" fmla="*/ 0 w 6"/>
                <a:gd name="T11" fmla="*/ 0 h 26"/>
              </a:gdLst>
              <a:ahLst/>
              <a:cxnLst>
                <a:cxn ang="0">
                  <a:pos x="T0" y="T1"/>
                </a:cxn>
                <a:cxn ang="0">
                  <a:pos x="T2" y="T3"/>
                </a:cxn>
                <a:cxn ang="0">
                  <a:pos x="T4" y="T5"/>
                </a:cxn>
                <a:cxn ang="0">
                  <a:pos x="T6" y="T7"/>
                </a:cxn>
                <a:cxn ang="0">
                  <a:pos x="T8" y="T9"/>
                </a:cxn>
                <a:cxn ang="0">
                  <a:pos x="T10" y="T11"/>
                </a:cxn>
              </a:cxnLst>
              <a:rect l="0" t="0" r="r" b="b"/>
              <a:pathLst>
                <a:path w="6" h="26">
                  <a:moveTo>
                    <a:pt x="0" y="0"/>
                  </a:moveTo>
                  <a:cubicBezTo>
                    <a:pt x="0" y="26"/>
                    <a:pt x="0" y="26"/>
                    <a:pt x="0" y="26"/>
                  </a:cubicBezTo>
                  <a:cubicBezTo>
                    <a:pt x="3" y="24"/>
                    <a:pt x="5" y="20"/>
                    <a:pt x="6" y="16"/>
                  </a:cubicBezTo>
                  <a:cubicBezTo>
                    <a:pt x="3" y="13"/>
                    <a:pt x="1" y="8"/>
                    <a:pt x="1" y="3"/>
                  </a:cubicBezTo>
                  <a:cubicBezTo>
                    <a:pt x="1" y="2"/>
                    <a:pt x="1" y="2"/>
                    <a:pt x="1" y="1"/>
                  </a:cubicBezTo>
                  <a:cubicBezTo>
                    <a:pt x="1" y="1"/>
                    <a:pt x="1" y="1"/>
                    <a:pt x="0"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3" name="Freeform 277"/>
            <p:cNvSpPr>
              <a:spLocks/>
            </p:cNvSpPr>
            <p:nvPr/>
          </p:nvSpPr>
          <p:spPr bwMode="auto">
            <a:xfrm>
              <a:off x="705716" y="5099337"/>
              <a:ext cx="111037" cy="165374"/>
            </a:xfrm>
            <a:custGeom>
              <a:avLst/>
              <a:gdLst>
                <a:gd name="T0" fmla="*/ 8 w 27"/>
                <a:gd name="T1" fmla="*/ 0 h 37"/>
                <a:gd name="T2" fmla="*/ 7 w 27"/>
                <a:gd name="T3" fmla="*/ 0 h 37"/>
                <a:gd name="T4" fmla="*/ 3 w 27"/>
                <a:gd name="T5" fmla="*/ 1 h 37"/>
                <a:gd name="T6" fmla="*/ 1 w 27"/>
                <a:gd name="T7" fmla="*/ 1 h 37"/>
                <a:gd name="T8" fmla="*/ 0 w 27"/>
                <a:gd name="T9" fmla="*/ 2 h 37"/>
                <a:gd name="T10" fmla="*/ 0 w 27"/>
                <a:gd name="T11" fmla="*/ 36 h 37"/>
                <a:gd name="T12" fmla="*/ 1 w 27"/>
                <a:gd name="T13" fmla="*/ 37 h 37"/>
                <a:gd name="T14" fmla="*/ 20 w 27"/>
                <a:gd name="T15" fmla="*/ 20 h 37"/>
                <a:gd name="T16" fmla="*/ 27 w 27"/>
                <a:gd name="T17" fmla="*/ 21 h 37"/>
                <a:gd name="T18" fmla="*/ 27 w 27"/>
                <a:gd name="T19" fmla="*/ 19 h 37"/>
                <a:gd name="T20" fmla="*/ 27 w 27"/>
                <a:gd name="T21" fmla="*/ 15 h 37"/>
                <a:gd name="T22" fmla="*/ 16 w 27"/>
                <a:gd name="T23" fmla="*/ 2 h 37"/>
                <a:gd name="T24" fmla="*/ 8 w 27"/>
                <a:gd name="T25"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37">
                  <a:moveTo>
                    <a:pt x="8" y="0"/>
                  </a:moveTo>
                  <a:cubicBezTo>
                    <a:pt x="8" y="0"/>
                    <a:pt x="8" y="0"/>
                    <a:pt x="7" y="0"/>
                  </a:cubicBezTo>
                  <a:cubicBezTo>
                    <a:pt x="6" y="0"/>
                    <a:pt x="4" y="0"/>
                    <a:pt x="3" y="1"/>
                  </a:cubicBezTo>
                  <a:cubicBezTo>
                    <a:pt x="2" y="1"/>
                    <a:pt x="1" y="1"/>
                    <a:pt x="1" y="1"/>
                  </a:cubicBezTo>
                  <a:cubicBezTo>
                    <a:pt x="0" y="2"/>
                    <a:pt x="0" y="2"/>
                    <a:pt x="0" y="2"/>
                  </a:cubicBezTo>
                  <a:cubicBezTo>
                    <a:pt x="0" y="36"/>
                    <a:pt x="0" y="36"/>
                    <a:pt x="0" y="36"/>
                  </a:cubicBezTo>
                  <a:cubicBezTo>
                    <a:pt x="1" y="37"/>
                    <a:pt x="1" y="37"/>
                    <a:pt x="1" y="37"/>
                  </a:cubicBezTo>
                  <a:cubicBezTo>
                    <a:pt x="2" y="27"/>
                    <a:pt x="11" y="20"/>
                    <a:pt x="20" y="20"/>
                  </a:cubicBezTo>
                  <a:cubicBezTo>
                    <a:pt x="23" y="20"/>
                    <a:pt x="25" y="20"/>
                    <a:pt x="27" y="21"/>
                  </a:cubicBezTo>
                  <a:cubicBezTo>
                    <a:pt x="27" y="21"/>
                    <a:pt x="27" y="20"/>
                    <a:pt x="27" y="19"/>
                  </a:cubicBezTo>
                  <a:cubicBezTo>
                    <a:pt x="27" y="18"/>
                    <a:pt x="27" y="16"/>
                    <a:pt x="27" y="15"/>
                  </a:cubicBezTo>
                  <a:cubicBezTo>
                    <a:pt x="26" y="9"/>
                    <a:pt x="22" y="4"/>
                    <a:pt x="16" y="2"/>
                  </a:cubicBezTo>
                  <a:cubicBezTo>
                    <a:pt x="14" y="0"/>
                    <a:pt x="11" y="0"/>
                    <a:pt x="8"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4" name="Freeform 278"/>
            <p:cNvSpPr>
              <a:spLocks noEditPoints="1"/>
            </p:cNvSpPr>
            <p:nvPr/>
          </p:nvSpPr>
          <p:spPr bwMode="auto">
            <a:xfrm>
              <a:off x="788403" y="5356847"/>
              <a:ext cx="0" cy="0"/>
            </a:xfrm>
            <a:custGeom>
              <a:avLst/>
              <a:gdLst/>
              <a:ahLst/>
              <a:cxnLst>
                <a:cxn ang="0">
                  <a:pos x="0" y="0"/>
                </a:cxn>
                <a:cxn ang="0">
                  <a:pos x="0" y="0"/>
                </a:cxn>
                <a:cxn ang="0">
                  <a:pos x="0" y="0"/>
                </a:cxn>
                <a:cxn ang="0">
                  <a:pos x="0" y="0"/>
                </a:cxn>
                <a:cxn ang="0">
                  <a:pos x="0" y="0"/>
                </a:cxn>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moveTo>
                    <a:pt x="0" y="0"/>
                  </a:moveTo>
                  <a:cubicBezTo>
                    <a:pt x="0" y="0"/>
                    <a:pt x="0" y="0"/>
                    <a:pt x="0" y="0"/>
                  </a:cubicBezTo>
                  <a:cubicBezTo>
                    <a:pt x="0" y="0"/>
                    <a:pt x="0" y="0"/>
                    <a:pt x="0" y="0"/>
                  </a:cubicBezTo>
                  <a:moveTo>
                    <a:pt x="0" y="0"/>
                  </a:moveTo>
                  <a:cubicBezTo>
                    <a:pt x="0" y="0"/>
                    <a:pt x="0" y="0"/>
                    <a:pt x="0" y="0"/>
                  </a:cubicBezTo>
                  <a:cubicBezTo>
                    <a:pt x="0" y="0"/>
                    <a:pt x="0" y="0"/>
                    <a:pt x="0"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5" name="Freeform 279"/>
            <p:cNvSpPr>
              <a:spLocks/>
            </p:cNvSpPr>
            <p:nvPr/>
          </p:nvSpPr>
          <p:spPr bwMode="auto">
            <a:xfrm>
              <a:off x="708079" y="5189111"/>
              <a:ext cx="160649" cy="167736"/>
            </a:xfrm>
            <a:custGeom>
              <a:avLst/>
              <a:gdLst>
                <a:gd name="T0" fmla="*/ 19 w 38"/>
                <a:gd name="T1" fmla="*/ 0 h 38"/>
                <a:gd name="T2" fmla="*/ 0 w 38"/>
                <a:gd name="T3" fmla="*/ 17 h 38"/>
                <a:gd name="T4" fmla="*/ 0 w 38"/>
                <a:gd name="T5" fmla="*/ 19 h 38"/>
                <a:gd name="T6" fmla="*/ 5 w 38"/>
                <a:gd name="T7" fmla="*/ 32 h 38"/>
                <a:gd name="T8" fmla="*/ 6 w 38"/>
                <a:gd name="T9" fmla="*/ 33 h 38"/>
                <a:gd name="T10" fmla="*/ 6 w 38"/>
                <a:gd name="T11" fmla="*/ 33 h 38"/>
                <a:gd name="T12" fmla="*/ 6 w 38"/>
                <a:gd name="T13" fmla="*/ 33 h 38"/>
                <a:gd name="T14" fmla="*/ 19 w 38"/>
                <a:gd name="T15" fmla="*/ 38 h 38"/>
                <a:gd name="T16" fmla="*/ 19 w 38"/>
                <a:gd name="T17" fmla="*/ 38 h 38"/>
                <a:gd name="T18" fmla="*/ 19 w 38"/>
                <a:gd name="T19" fmla="*/ 38 h 38"/>
                <a:gd name="T20" fmla="*/ 19 w 38"/>
                <a:gd name="T21" fmla="*/ 38 h 38"/>
                <a:gd name="T22" fmla="*/ 19 w 38"/>
                <a:gd name="T23" fmla="*/ 38 h 38"/>
                <a:gd name="T24" fmla="*/ 19 w 38"/>
                <a:gd name="T25" fmla="*/ 38 h 38"/>
                <a:gd name="T26" fmla="*/ 19 w 38"/>
                <a:gd name="T27" fmla="*/ 38 h 38"/>
                <a:gd name="T28" fmla="*/ 36 w 38"/>
                <a:gd name="T29" fmla="*/ 28 h 38"/>
                <a:gd name="T30" fmla="*/ 36 w 38"/>
                <a:gd name="T31" fmla="*/ 28 h 38"/>
                <a:gd name="T32" fmla="*/ 38 w 38"/>
                <a:gd name="T33" fmla="*/ 19 h 38"/>
                <a:gd name="T34" fmla="*/ 26 w 38"/>
                <a:gd name="T35" fmla="*/ 1 h 38"/>
                <a:gd name="T36" fmla="*/ 19 w 3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9" y="0"/>
                  </a:moveTo>
                  <a:cubicBezTo>
                    <a:pt x="10" y="0"/>
                    <a:pt x="1" y="7"/>
                    <a:pt x="0" y="17"/>
                  </a:cubicBezTo>
                  <a:cubicBezTo>
                    <a:pt x="0" y="18"/>
                    <a:pt x="0" y="18"/>
                    <a:pt x="0" y="19"/>
                  </a:cubicBezTo>
                  <a:cubicBezTo>
                    <a:pt x="0" y="24"/>
                    <a:pt x="2" y="29"/>
                    <a:pt x="5" y="32"/>
                  </a:cubicBezTo>
                  <a:cubicBezTo>
                    <a:pt x="6" y="33"/>
                    <a:pt x="6" y="33"/>
                    <a:pt x="6" y="33"/>
                  </a:cubicBezTo>
                  <a:cubicBezTo>
                    <a:pt x="6" y="33"/>
                    <a:pt x="6" y="33"/>
                    <a:pt x="6" y="33"/>
                  </a:cubicBezTo>
                  <a:cubicBezTo>
                    <a:pt x="6" y="33"/>
                    <a:pt x="6" y="33"/>
                    <a:pt x="6" y="33"/>
                  </a:cubicBezTo>
                  <a:cubicBezTo>
                    <a:pt x="10" y="36"/>
                    <a:pt x="14"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19" y="38"/>
                    <a:pt x="19" y="38"/>
                    <a:pt x="19" y="38"/>
                  </a:cubicBezTo>
                  <a:cubicBezTo>
                    <a:pt x="27" y="38"/>
                    <a:pt x="33" y="34"/>
                    <a:pt x="36" y="28"/>
                  </a:cubicBezTo>
                  <a:cubicBezTo>
                    <a:pt x="36" y="28"/>
                    <a:pt x="36" y="28"/>
                    <a:pt x="36" y="28"/>
                  </a:cubicBezTo>
                  <a:cubicBezTo>
                    <a:pt x="38" y="25"/>
                    <a:pt x="38" y="22"/>
                    <a:pt x="38" y="19"/>
                  </a:cubicBezTo>
                  <a:cubicBezTo>
                    <a:pt x="38" y="11"/>
                    <a:pt x="33" y="4"/>
                    <a:pt x="26" y="1"/>
                  </a:cubicBezTo>
                  <a:cubicBezTo>
                    <a:pt x="24" y="0"/>
                    <a:pt x="22" y="0"/>
                    <a:pt x="19" y="0"/>
                  </a:cubicBezTo>
                </a:path>
              </a:pathLst>
            </a:custGeom>
            <a:solidFill>
              <a:srgbClr val="A9754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6" name="Freeform 280"/>
            <p:cNvSpPr>
              <a:spLocks/>
            </p:cNvSpPr>
            <p:nvPr/>
          </p:nvSpPr>
          <p:spPr bwMode="auto">
            <a:xfrm>
              <a:off x="3883252" y="5942742"/>
              <a:ext cx="1658461" cy="663857"/>
            </a:xfrm>
            <a:custGeom>
              <a:avLst/>
              <a:gdLst>
                <a:gd name="T0" fmla="*/ 0 w 396"/>
                <a:gd name="T1" fmla="*/ 150 h 150"/>
                <a:gd name="T2" fmla="*/ 396 w 396"/>
                <a:gd name="T3" fmla="*/ 150 h 150"/>
                <a:gd name="T4" fmla="*/ 394 w 396"/>
                <a:gd name="T5" fmla="*/ 138 h 150"/>
                <a:gd name="T6" fmla="*/ 387 w 396"/>
                <a:gd name="T7" fmla="*/ 121 h 150"/>
                <a:gd name="T8" fmla="*/ 361 w 396"/>
                <a:gd name="T9" fmla="*/ 95 h 150"/>
                <a:gd name="T10" fmla="*/ 360 w 396"/>
                <a:gd name="T11" fmla="*/ 94 h 150"/>
                <a:gd name="T12" fmla="*/ 324 w 396"/>
                <a:gd name="T13" fmla="*/ 85 h 150"/>
                <a:gd name="T14" fmla="*/ 314 w 396"/>
                <a:gd name="T15" fmla="*/ 86 h 150"/>
                <a:gd name="T16" fmla="*/ 314 w 396"/>
                <a:gd name="T17" fmla="*/ 81 h 150"/>
                <a:gd name="T18" fmla="*/ 247 w 396"/>
                <a:gd name="T19" fmla="*/ 14 h 150"/>
                <a:gd name="T20" fmla="*/ 210 w 396"/>
                <a:gd name="T21" fmla="*/ 25 h 150"/>
                <a:gd name="T22" fmla="*/ 168 w 396"/>
                <a:gd name="T23" fmla="*/ 0 h 150"/>
                <a:gd name="T24" fmla="*/ 121 w 396"/>
                <a:gd name="T25" fmla="*/ 41 h 150"/>
                <a:gd name="T26" fmla="*/ 104 w 396"/>
                <a:gd name="T27" fmla="*/ 38 h 150"/>
                <a:gd name="T28" fmla="*/ 57 w 396"/>
                <a:gd name="T29" fmla="*/ 85 h 150"/>
                <a:gd name="T30" fmla="*/ 59 w 396"/>
                <a:gd name="T31" fmla="*/ 97 h 150"/>
                <a:gd name="T32" fmla="*/ 58 w 396"/>
                <a:gd name="T33" fmla="*/ 97 h 150"/>
                <a:gd name="T34" fmla="*/ 0 w 396"/>
                <a:gd name="T35"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6" h="150">
                  <a:moveTo>
                    <a:pt x="0" y="150"/>
                  </a:moveTo>
                  <a:cubicBezTo>
                    <a:pt x="396" y="150"/>
                    <a:pt x="396" y="150"/>
                    <a:pt x="396" y="150"/>
                  </a:cubicBezTo>
                  <a:cubicBezTo>
                    <a:pt x="396" y="146"/>
                    <a:pt x="395" y="142"/>
                    <a:pt x="394" y="138"/>
                  </a:cubicBezTo>
                  <a:cubicBezTo>
                    <a:pt x="391" y="132"/>
                    <a:pt x="389" y="126"/>
                    <a:pt x="387" y="121"/>
                  </a:cubicBezTo>
                  <a:cubicBezTo>
                    <a:pt x="380" y="110"/>
                    <a:pt x="372" y="101"/>
                    <a:pt x="361" y="95"/>
                  </a:cubicBezTo>
                  <a:cubicBezTo>
                    <a:pt x="360" y="94"/>
                    <a:pt x="360" y="94"/>
                    <a:pt x="360" y="94"/>
                  </a:cubicBezTo>
                  <a:cubicBezTo>
                    <a:pt x="349" y="88"/>
                    <a:pt x="337" y="85"/>
                    <a:pt x="324" y="85"/>
                  </a:cubicBezTo>
                  <a:cubicBezTo>
                    <a:pt x="321" y="85"/>
                    <a:pt x="317" y="86"/>
                    <a:pt x="314" y="86"/>
                  </a:cubicBezTo>
                  <a:cubicBezTo>
                    <a:pt x="314" y="84"/>
                    <a:pt x="314" y="83"/>
                    <a:pt x="314" y="81"/>
                  </a:cubicBezTo>
                  <a:cubicBezTo>
                    <a:pt x="314" y="44"/>
                    <a:pt x="283" y="14"/>
                    <a:pt x="247" y="14"/>
                  </a:cubicBezTo>
                  <a:cubicBezTo>
                    <a:pt x="233" y="14"/>
                    <a:pt x="220" y="18"/>
                    <a:pt x="210" y="25"/>
                  </a:cubicBezTo>
                  <a:cubicBezTo>
                    <a:pt x="203" y="11"/>
                    <a:pt x="189" y="0"/>
                    <a:pt x="168" y="0"/>
                  </a:cubicBezTo>
                  <a:cubicBezTo>
                    <a:pt x="140" y="0"/>
                    <a:pt x="124" y="20"/>
                    <a:pt x="121" y="41"/>
                  </a:cubicBezTo>
                  <a:cubicBezTo>
                    <a:pt x="115" y="39"/>
                    <a:pt x="110" y="38"/>
                    <a:pt x="104" y="38"/>
                  </a:cubicBezTo>
                  <a:cubicBezTo>
                    <a:pt x="78" y="38"/>
                    <a:pt x="57" y="59"/>
                    <a:pt x="57" y="85"/>
                  </a:cubicBezTo>
                  <a:cubicBezTo>
                    <a:pt x="57" y="89"/>
                    <a:pt x="58" y="93"/>
                    <a:pt x="59" y="97"/>
                  </a:cubicBezTo>
                  <a:cubicBezTo>
                    <a:pt x="58" y="97"/>
                    <a:pt x="58" y="97"/>
                    <a:pt x="58" y="97"/>
                  </a:cubicBezTo>
                  <a:cubicBezTo>
                    <a:pt x="28" y="97"/>
                    <a:pt x="2" y="121"/>
                    <a:pt x="0" y="150"/>
                  </a:cubicBezTo>
                </a:path>
              </a:pathLst>
            </a:custGeom>
            <a:solidFill>
              <a:srgbClr val="72BE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7" name="Freeform 281"/>
            <p:cNvSpPr>
              <a:spLocks/>
            </p:cNvSpPr>
            <p:nvPr/>
          </p:nvSpPr>
          <p:spPr bwMode="auto">
            <a:xfrm>
              <a:off x="4759733" y="6004166"/>
              <a:ext cx="439421" cy="297672"/>
            </a:xfrm>
            <a:custGeom>
              <a:avLst/>
              <a:gdLst>
                <a:gd name="T0" fmla="*/ 38 w 105"/>
                <a:gd name="T1" fmla="*/ 0 h 67"/>
                <a:gd name="T2" fmla="*/ 1 w 105"/>
                <a:gd name="T3" fmla="*/ 11 h 67"/>
                <a:gd name="T4" fmla="*/ 0 w 105"/>
                <a:gd name="T5" fmla="*/ 11 h 67"/>
                <a:gd name="T6" fmla="*/ 1 w 105"/>
                <a:gd name="T7" fmla="*/ 11 h 67"/>
                <a:gd name="T8" fmla="*/ 38 w 105"/>
                <a:gd name="T9" fmla="*/ 0 h 67"/>
                <a:gd name="T10" fmla="*/ 105 w 105"/>
                <a:gd name="T11" fmla="*/ 67 h 67"/>
                <a:gd name="T12" fmla="*/ 105 w 105"/>
                <a:gd name="T13" fmla="*/ 67 h 67"/>
                <a:gd name="T14" fmla="*/ 38 w 105"/>
                <a:gd name="T15" fmla="*/ 0 h 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5" h="67">
                  <a:moveTo>
                    <a:pt x="38" y="0"/>
                  </a:moveTo>
                  <a:cubicBezTo>
                    <a:pt x="24" y="0"/>
                    <a:pt x="11" y="4"/>
                    <a:pt x="1" y="11"/>
                  </a:cubicBezTo>
                  <a:cubicBezTo>
                    <a:pt x="1" y="11"/>
                    <a:pt x="0" y="11"/>
                    <a:pt x="0" y="11"/>
                  </a:cubicBezTo>
                  <a:cubicBezTo>
                    <a:pt x="0" y="11"/>
                    <a:pt x="1" y="11"/>
                    <a:pt x="1" y="11"/>
                  </a:cubicBezTo>
                  <a:cubicBezTo>
                    <a:pt x="11" y="4"/>
                    <a:pt x="24" y="0"/>
                    <a:pt x="38" y="0"/>
                  </a:cubicBezTo>
                  <a:cubicBezTo>
                    <a:pt x="74" y="0"/>
                    <a:pt x="105" y="30"/>
                    <a:pt x="105" y="67"/>
                  </a:cubicBezTo>
                  <a:cubicBezTo>
                    <a:pt x="105" y="67"/>
                    <a:pt x="105" y="67"/>
                    <a:pt x="105" y="67"/>
                  </a:cubicBezTo>
                  <a:cubicBezTo>
                    <a:pt x="105" y="30"/>
                    <a:pt x="74" y="0"/>
                    <a:pt x="38" y="0"/>
                  </a:cubicBezTo>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8" name="Freeform 282"/>
            <p:cNvSpPr>
              <a:spLocks/>
            </p:cNvSpPr>
            <p:nvPr/>
          </p:nvSpPr>
          <p:spPr bwMode="auto">
            <a:xfrm>
              <a:off x="4721933" y="5994717"/>
              <a:ext cx="819781" cy="611882"/>
            </a:xfrm>
            <a:custGeom>
              <a:avLst/>
              <a:gdLst>
                <a:gd name="T0" fmla="*/ 0 w 196"/>
                <a:gd name="T1" fmla="*/ 0 h 138"/>
                <a:gd name="T2" fmla="*/ 0 w 196"/>
                <a:gd name="T3" fmla="*/ 138 h 138"/>
                <a:gd name="T4" fmla="*/ 196 w 196"/>
                <a:gd name="T5" fmla="*/ 138 h 138"/>
                <a:gd name="T6" fmla="*/ 194 w 196"/>
                <a:gd name="T7" fmla="*/ 126 h 138"/>
                <a:gd name="T8" fmla="*/ 187 w 196"/>
                <a:gd name="T9" fmla="*/ 109 h 138"/>
                <a:gd name="T10" fmla="*/ 161 w 196"/>
                <a:gd name="T11" fmla="*/ 83 h 138"/>
                <a:gd name="T12" fmla="*/ 160 w 196"/>
                <a:gd name="T13" fmla="*/ 82 h 138"/>
                <a:gd name="T14" fmla="*/ 124 w 196"/>
                <a:gd name="T15" fmla="*/ 73 h 138"/>
                <a:gd name="T16" fmla="*/ 114 w 196"/>
                <a:gd name="T17" fmla="*/ 74 h 138"/>
                <a:gd name="T18" fmla="*/ 114 w 196"/>
                <a:gd name="T19" fmla="*/ 74 h 138"/>
                <a:gd name="T20" fmla="*/ 114 w 196"/>
                <a:gd name="T21" fmla="*/ 74 h 138"/>
                <a:gd name="T22" fmla="*/ 114 w 196"/>
                <a:gd name="T23" fmla="*/ 69 h 138"/>
                <a:gd name="T24" fmla="*/ 47 w 196"/>
                <a:gd name="T25" fmla="*/ 2 h 138"/>
                <a:gd name="T26" fmla="*/ 10 w 196"/>
                <a:gd name="T27" fmla="*/ 13 h 138"/>
                <a:gd name="T28" fmla="*/ 9 w 196"/>
                <a:gd name="T29" fmla="*/ 13 h 138"/>
                <a:gd name="T30" fmla="*/ 0 w 196"/>
                <a:gd name="T3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6" h="138">
                  <a:moveTo>
                    <a:pt x="0" y="0"/>
                  </a:moveTo>
                  <a:cubicBezTo>
                    <a:pt x="0" y="138"/>
                    <a:pt x="0" y="138"/>
                    <a:pt x="0" y="138"/>
                  </a:cubicBezTo>
                  <a:cubicBezTo>
                    <a:pt x="196" y="138"/>
                    <a:pt x="196" y="138"/>
                    <a:pt x="196" y="138"/>
                  </a:cubicBezTo>
                  <a:cubicBezTo>
                    <a:pt x="196" y="134"/>
                    <a:pt x="195" y="130"/>
                    <a:pt x="194" y="126"/>
                  </a:cubicBezTo>
                  <a:cubicBezTo>
                    <a:pt x="191" y="120"/>
                    <a:pt x="189" y="114"/>
                    <a:pt x="187" y="109"/>
                  </a:cubicBezTo>
                  <a:cubicBezTo>
                    <a:pt x="180" y="98"/>
                    <a:pt x="172" y="89"/>
                    <a:pt x="161" y="83"/>
                  </a:cubicBezTo>
                  <a:cubicBezTo>
                    <a:pt x="160" y="82"/>
                    <a:pt x="160" y="82"/>
                    <a:pt x="160" y="82"/>
                  </a:cubicBezTo>
                  <a:cubicBezTo>
                    <a:pt x="149" y="76"/>
                    <a:pt x="137" y="73"/>
                    <a:pt x="124" y="73"/>
                  </a:cubicBezTo>
                  <a:cubicBezTo>
                    <a:pt x="121" y="73"/>
                    <a:pt x="117" y="74"/>
                    <a:pt x="114" y="74"/>
                  </a:cubicBezTo>
                  <a:cubicBezTo>
                    <a:pt x="114" y="74"/>
                    <a:pt x="114" y="74"/>
                    <a:pt x="114" y="74"/>
                  </a:cubicBezTo>
                  <a:cubicBezTo>
                    <a:pt x="114" y="74"/>
                    <a:pt x="114" y="74"/>
                    <a:pt x="114" y="74"/>
                  </a:cubicBezTo>
                  <a:cubicBezTo>
                    <a:pt x="114" y="72"/>
                    <a:pt x="114" y="71"/>
                    <a:pt x="114" y="69"/>
                  </a:cubicBezTo>
                  <a:cubicBezTo>
                    <a:pt x="114" y="32"/>
                    <a:pt x="83" y="2"/>
                    <a:pt x="47" y="2"/>
                  </a:cubicBezTo>
                  <a:cubicBezTo>
                    <a:pt x="33" y="2"/>
                    <a:pt x="20" y="6"/>
                    <a:pt x="10" y="13"/>
                  </a:cubicBezTo>
                  <a:cubicBezTo>
                    <a:pt x="10" y="13"/>
                    <a:pt x="9" y="13"/>
                    <a:pt x="9" y="13"/>
                  </a:cubicBezTo>
                  <a:cubicBezTo>
                    <a:pt x="7" y="8"/>
                    <a:pt x="4" y="4"/>
                    <a:pt x="0" y="0"/>
                  </a:cubicBezTo>
                </a:path>
              </a:pathLst>
            </a:custGeom>
            <a:solidFill>
              <a:srgbClr val="8ECB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69" name="Freeform 283"/>
            <p:cNvSpPr>
              <a:spLocks/>
            </p:cNvSpPr>
            <p:nvPr/>
          </p:nvSpPr>
          <p:spPr bwMode="auto">
            <a:xfrm>
              <a:off x="4072251" y="6093941"/>
              <a:ext cx="392172" cy="415796"/>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3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3"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0" name="Freeform 284"/>
            <p:cNvSpPr>
              <a:spLocks/>
            </p:cNvSpPr>
            <p:nvPr/>
          </p:nvSpPr>
          <p:spPr bwMode="auto">
            <a:xfrm>
              <a:off x="4225812" y="6261677"/>
              <a:ext cx="89774"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1" name="Freeform 285"/>
            <p:cNvSpPr>
              <a:spLocks/>
            </p:cNvSpPr>
            <p:nvPr/>
          </p:nvSpPr>
          <p:spPr bwMode="auto">
            <a:xfrm>
              <a:off x="4473872" y="5888405"/>
              <a:ext cx="394534" cy="418159"/>
            </a:xfrm>
            <a:custGeom>
              <a:avLst/>
              <a:gdLst>
                <a:gd name="T0" fmla="*/ 0 w 94"/>
                <a:gd name="T1" fmla="*/ 46 h 94"/>
                <a:gd name="T2" fmla="*/ 38 w 94"/>
                <a:gd name="T3" fmla="*/ 44 h 94"/>
                <a:gd name="T4" fmla="*/ 15 w 94"/>
                <a:gd name="T5" fmla="*/ 14 h 94"/>
                <a:gd name="T6" fmla="*/ 43 w 94"/>
                <a:gd name="T7" fmla="*/ 39 h 94"/>
                <a:gd name="T8" fmla="*/ 48 w 94"/>
                <a:gd name="T9" fmla="*/ 1 h 94"/>
                <a:gd name="T10" fmla="*/ 50 w 94"/>
                <a:gd name="T11" fmla="*/ 38 h 94"/>
                <a:gd name="T12" fmla="*/ 81 w 94"/>
                <a:gd name="T13" fmla="*/ 15 h 94"/>
                <a:gd name="T14" fmla="*/ 55 w 94"/>
                <a:gd name="T15" fmla="*/ 43 h 94"/>
                <a:gd name="T16" fmla="*/ 94 w 94"/>
                <a:gd name="T17" fmla="*/ 48 h 94"/>
                <a:gd name="T18" fmla="*/ 56 w 94"/>
                <a:gd name="T19" fmla="*/ 51 h 94"/>
                <a:gd name="T20" fmla="*/ 79 w 94"/>
                <a:gd name="T21" fmla="*/ 81 h 94"/>
                <a:gd name="T22" fmla="*/ 51 w 94"/>
                <a:gd name="T23" fmla="*/ 56 h 94"/>
                <a:gd name="T24" fmla="*/ 46 w 94"/>
                <a:gd name="T25" fmla="*/ 94 h 94"/>
                <a:gd name="T26" fmla="*/ 44 w 94"/>
                <a:gd name="T27" fmla="*/ 56 h 94"/>
                <a:gd name="T28" fmla="*/ 13 w 94"/>
                <a:gd name="T29" fmla="*/ 80 h 94"/>
                <a:gd name="T30" fmla="*/ 38 w 94"/>
                <a:gd name="T31" fmla="*/ 51 h 94"/>
                <a:gd name="T32" fmla="*/ 0 w 94"/>
                <a:gd name="T33" fmla="*/ 4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4" h="94">
                  <a:moveTo>
                    <a:pt x="0" y="46"/>
                  </a:moveTo>
                  <a:cubicBezTo>
                    <a:pt x="0" y="34"/>
                    <a:pt x="23" y="39"/>
                    <a:pt x="38" y="44"/>
                  </a:cubicBezTo>
                  <a:cubicBezTo>
                    <a:pt x="25" y="37"/>
                    <a:pt x="6" y="23"/>
                    <a:pt x="15" y="14"/>
                  </a:cubicBezTo>
                  <a:cubicBezTo>
                    <a:pt x="23" y="4"/>
                    <a:pt x="36" y="25"/>
                    <a:pt x="43" y="39"/>
                  </a:cubicBezTo>
                  <a:cubicBezTo>
                    <a:pt x="39" y="24"/>
                    <a:pt x="35" y="1"/>
                    <a:pt x="48" y="1"/>
                  </a:cubicBezTo>
                  <a:cubicBezTo>
                    <a:pt x="61" y="0"/>
                    <a:pt x="55" y="24"/>
                    <a:pt x="50" y="38"/>
                  </a:cubicBezTo>
                  <a:cubicBezTo>
                    <a:pt x="58" y="26"/>
                    <a:pt x="71" y="6"/>
                    <a:pt x="81" y="15"/>
                  </a:cubicBezTo>
                  <a:cubicBezTo>
                    <a:pt x="90" y="24"/>
                    <a:pt x="69" y="36"/>
                    <a:pt x="55" y="43"/>
                  </a:cubicBezTo>
                  <a:cubicBezTo>
                    <a:pt x="70" y="40"/>
                    <a:pt x="93" y="36"/>
                    <a:pt x="94" y="48"/>
                  </a:cubicBezTo>
                  <a:cubicBezTo>
                    <a:pt x="94" y="61"/>
                    <a:pt x="70" y="55"/>
                    <a:pt x="56" y="51"/>
                  </a:cubicBezTo>
                  <a:cubicBezTo>
                    <a:pt x="69" y="58"/>
                    <a:pt x="88" y="72"/>
                    <a:pt x="79" y="81"/>
                  </a:cubicBezTo>
                  <a:cubicBezTo>
                    <a:pt x="70" y="90"/>
                    <a:pt x="58" y="70"/>
                    <a:pt x="51" y="56"/>
                  </a:cubicBezTo>
                  <a:cubicBezTo>
                    <a:pt x="55" y="70"/>
                    <a:pt x="59" y="94"/>
                    <a:pt x="46" y="94"/>
                  </a:cubicBezTo>
                  <a:cubicBezTo>
                    <a:pt x="33" y="94"/>
                    <a:pt x="39" y="71"/>
                    <a:pt x="44" y="56"/>
                  </a:cubicBezTo>
                  <a:cubicBezTo>
                    <a:pt x="36" y="69"/>
                    <a:pt x="22" y="88"/>
                    <a:pt x="13" y="80"/>
                  </a:cubicBezTo>
                  <a:cubicBezTo>
                    <a:pt x="4" y="71"/>
                    <a:pt x="25" y="58"/>
                    <a:pt x="38" y="51"/>
                  </a:cubicBezTo>
                  <a:cubicBezTo>
                    <a:pt x="24" y="55"/>
                    <a:pt x="1" y="59"/>
                    <a:pt x="0" y="46"/>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2" name="Freeform 286"/>
            <p:cNvSpPr>
              <a:spLocks/>
            </p:cNvSpPr>
            <p:nvPr/>
          </p:nvSpPr>
          <p:spPr bwMode="auto">
            <a:xfrm>
              <a:off x="4629796" y="6058503"/>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3" name="Freeform 287"/>
            <p:cNvSpPr>
              <a:spLocks/>
            </p:cNvSpPr>
            <p:nvPr/>
          </p:nvSpPr>
          <p:spPr bwMode="auto">
            <a:xfrm>
              <a:off x="4913294" y="6070316"/>
              <a:ext cx="380359" cy="413434"/>
            </a:xfrm>
            <a:custGeom>
              <a:avLst/>
              <a:gdLst>
                <a:gd name="T0" fmla="*/ 1 w 91"/>
                <a:gd name="T1" fmla="*/ 45 h 93"/>
                <a:gd name="T2" fmla="*/ 37 w 91"/>
                <a:gd name="T3" fmla="*/ 43 h 93"/>
                <a:gd name="T4" fmla="*/ 14 w 91"/>
                <a:gd name="T5" fmla="*/ 12 h 93"/>
                <a:gd name="T6" fmla="*/ 42 w 91"/>
                <a:gd name="T7" fmla="*/ 38 h 93"/>
                <a:gd name="T8" fmla="*/ 46 w 91"/>
                <a:gd name="T9" fmla="*/ 0 h 93"/>
                <a:gd name="T10" fmla="*/ 49 w 91"/>
                <a:gd name="T11" fmla="*/ 37 h 93"/>
                <a:gd name="T12" fmla="*/ 78 w 91"/>
                <a:gd name="T13" fmla="*/ 15 h 93"/>
                <a:gd name="T14" fmla="*/ 54 w 91"/>
                <a:gd name="T15" fmla="*/ 42 h 93"/>
                <a:gd name="T16" fmla="*/ 91 w 91"/>
                <a:gd name="T17" fmla="*/ 48 h 93"/>
                <a:gd name="T18" fmla="*/ 55 w 91"/>
                <a:gd name="T19" fmla="*/ 50 h 93"/>
                <a:gd name="T20" fmla="*/ 77 w 91"/>
                <a:gd name="T21" fmla="*/ 80 h 93"/>
                <a:gd name="T22" fmla="*/ 50 w 91"/>
                <a:gd name="T23" fmla="*/ 55 h 93"/>
                <a:gd name="T24" fmla="*/ 46 w 91"/>
                <a:gd name="T25" fmla="*/ 93 h 93"/>
                <a:gd name="T26" fmla="*/ 43 w 91"/>
                <a:gd name="T27" fmla="*/ 55 h 93"/>
                <a:gd name="T28" fmla="*/ 14 w 91"/>
                <a:gd name="T29" fmla="*/ 78 h 93"/>
                <a:gd name="T30" fmla="*/ 38 w 91"/>
                <a:gd name="T31" fmla="*/ 50 h 93"/>
                <a:gd name="T32" fmla="*/ 1 w 91"/>
                <a:gd name="T33" fmla="*/ 45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91" h="93">
                  <a:moveTo>
                    <a:pt x="1" y="45"/>
                  </a:moveTo>
                  <a:cubicBezTo>
                    <a:pt x="0" y="32"/>
                    <a:pt x="23" y="38"/>
                    <a:pt x="37" y="43"/>
                  </a:cubicBezTo>
                  <a:cubicBezTo>
                    <a:pt x="25" y="35"/>
                    <a:pt x="6" y="21"/>
                    <a:pt x="14" y="12"/>
                  </a:cubicBezTo>
                  <a:cubicBezTo>
                    <a:pt x="23" y="3"/>
                    <a:pt x="35" y="24"/>
                    <a:pt x="42" y="38"/>
                  </a:cubicBezTo>
                  <a:cubicBezTo>
                    <a:pt x="38" y="23"/>
                    <a:pt x="34" y="0"/>
                    <a:pt x="46" y="0"/>
                  </a:cubicBezTo>
                  <a:cubicBezTo>
                    <a:pt x="58" y="0"/>
                    <a:pt x="53" y="23"/>
                    <a:pt x="49" y="37"/>
                  </a:cubicBezTo>
                  <a:cubicBezTo>
                    <a:pt x="56" y="25"/>
                    <a:pt x="69" y="6"/>
                    <a:pt x="78" y="15"/>
                  </a:cubicBezTo>
                  <a:cubicBezTo>
                    <a:pt x="87" y="24"/>
                    <a:pt x="67" y="36"/>
                    <a:pt x="54" y="42"/>
                  </a:cubicBezTo>
                  <a:cubicBezTo>
                    <a:pt x="68" y="39"/>
                    <a:pt x="90" y="35"/>
                    <a:pt x="91" y="48"/>
                  </a:cubicBezTo>
                  <a:cubicBezTo>
                    <a:pt x="91" y="61"/>
                    <a:pt x="69" y="55"/>
                    <a:pt x="55" y="50"/>
                  </a:cubicBezTo>
                  <a:cubicBezTo>
                    <a:pt x="67" y="57"/>
                    <a:pt x="86" y="71"/>
                    <a:pt x="77" y="80"/>
                  </a:cubicBezTo>
                  <a:cubicBezTo>
                    <a:pt x="69" y="89"/>
                    <a:pt x="57" y="69"/>
                    <a:pt x="50" y="55"/>
                  </a:cubicBezTo>
                  <a:cubicBezTo>
                    <a:pt x="54" y="69"/>
                    <a:pt x="58" y="93"/>
                    <a:pt x="46" y="93"/>
                  </a:cubicBezTo>
                  <a:cubicBezTo>
                    <a:pt x="33" y="93"/>
                    <a:pt x="38" y="70"/>
                    <a:pt x="43" y="55"/>
                  </a:cubicBezTo>
                  <a:cubicBezTo>
                    <a:pt x="36" y="68"/>
                    <a:pt x="23" y="87"/>
                    <a:pt x="14" y="78"/>
                  </a:cubicBezTo>
                  <a:cubicBezTo>
                    <a:pt x="5" y="69"/>
                    <a:pt x="25" y="57"/>
                    <a:pt x="38" y="50"/>
                  </a:cubicBezTo>
                  <a:cubicBezTo>
                    <a:pt x="24" y="54"/>
                    <a:pt x="1" y="57"/>
                    <a:pt x="1" y="45"/>
                  </a:cubicBezTo>
                  <a:close/>
                </a:path>
              </a:pathLst>
            </a:custGeom>
            <a:solidFill>
              <a:srgbClr val="CD58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74" name="Freeform 288"/>
            <p:cNvSpPr>
              <a:spLocks/>
            </p:cNvSpPr>
            <p:nvPr/>
          </p:nvSpPr>
          <p:spPr bwMode="auto">
            <a:xfrm>
              <a:off x="5064492" y="6235689"/>
              <a:ext cx="87412" cy="96862"/>
            </a:xfrm>
            <a:custGeom>
              <a:avLst/>
              <a:gdLst>
                <a:gd name="T0" fmla="*/ 21 w 21"/>
                <a:gd name="T1" fmla="*/ 11 h 22"/>
                <a:gd name="T2" fmla="*/ 10 w 21"/>
                <a:gd name="T3" fmla="*/ 0 h 22"/>
                <a:gd name="T4" fmla="*/ 0 w 21"/>
                <a:gd name="T5" fmla="*/ 11 h 22"/>
                <a:gd name="T6" fmla="*/ 11 w 21"/>
                <a:gd name="T7" fmla="*/ 22 h 22"/>
                <a:gd name="T8" fmla="*/ 21 w 21"/>
                <a:gd name="T9" fmla="*/ 11 h 22"/>
              </a:gdLst>
              <a:ahLst/>
              <a:cxnLst>
                <a:cxn ang="0">
                  <a:pos x="T0" y="T1"/>
                </a:cxn>
                <a:cxn ang="0">
                  <a:pos x="T2" y="T3"/>
                </a:cxn>
                <a:cxn ang="0">
                  <a:pos x="T4" y="T5"/>
                </a:cxn>
                <a:cxn ang="0">
                  <a:pos x="T6" y="T7"/>
                </a:cxn>
                <a:cxn ang="0">
                  <a:pos x="T8" y="T9"/>
                </a:cxn>
              </a:cxnLst>
              <a:rect l="0" t="0" r="r" b="b"/>
              <a:pathLst>
                <a:path w="21" h="22">
                  <a:moveTo>
                    <a:pt x="21" y="11"/>
                  </a:moveTo>
                  <a:cubicBezTo>
                    <a:pt x="21" y="5"/>
                    <a:pt x="16" y="0"/>
                    <a:pt x="10" y="0"/>
                  </a:cubicBezTo>
                  <a:cubicBezTo>
                    <a:pt x="4" y="0"/>
                    <a:pt x="0" y="5"/>
                    <a:pt x="0" y="11"/>
                  </a:cubicBezTo>
                  <a:cubicBezTo>
                    <a:pt x="0" y="17"/>
                    <a:pt x="5" y="22"/>
                    <a:pt x="11" y="22"/>
                  </a:cubicBezTo>
                  <a:cubicBezTo>
                    <a:pt x="17" y="22"/>
                    <a:pt x="21" y="17"/>
                    <a:pt x="21" y="1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0" name="Freeform 294"/>
            <p:cNvSpPr>
              <a:spLocks/>
            </p:cNvSpPr>
            <p:nvPr/>
          </p:nvSpPr>
          <p:spPr bwMode="auto">
            <a:xfrm>
              <a:off x="2451589" y="5994717"/>
              <a:ext cx="607157" cy="701656"/>
            </a:xfrm>
            <a:custGeom>
              <a:avLst/>
              <a:gdLst>
                <a:gd name="T0" fmla="*/ 0 w 145"/>
                <a:gd name="T1" fmla="*/ 154 h 158"/>
                <a:gd name="T2" fmla="*/ 1 w 145"/>
                <a:gd name="T3" fmla="*/ 151 h 158"/>
                <a:gd name="T4" fmla="*/ 3 w 145"/>
                <a:gd name="T5" fmla="*/ 143 h 158"/>
                <a:gd name="T6" fmla="*/ 11 w 145"/>
                <a:gd name="T7" fmla="*/ 118 h 158"/>
                <a:gd name="T8" fmla="*/ 26 w 145"/>
                <a:gd name="T9" fmla="*/ 85 h 158"/>
                <a:gd name="T10" fmla="*/ 37 w 145"/>
                <a:gd name="T11" fmla="*/ 67 h 158"/>
                <a:gd name="T12" fmla="*/ 50 w 145"/>
                <a:gd name="T13" fmla="*/ 50 h 158"/>
                <a:gd name="T14" fmla="*/ 57 w 145"/>
                <a:gd name="T15" fmla="*/ 43 h 158"/>
                <a:gd name="T16" fmla="*/ 65 w 145"/>
                <a:gd name="T17" fmla="*/ 35 h 158"/>
                <a:gd name="T18" fmla="*/ 81 w 145"/>
                <a:gd name="T19" fmla="*/ 23 h 158"/>
                <a:gd name="T20" fmla="*/ 89 w 145"/>
                <a:gd name="T21" fmla="*/ 17 h 158"/>
                <a:gd name="T22" fmla="*/ 97 w 145"/>
                <a:gd name="T23" fmla="*/ 13 h 158"/>
                <a:gd name="T24" fmla="*/ 113 w 145"/>
                <a:gd name="T25" fmla="*/ 7 h 158"/>
                <a:gd name="T26" fmla="*/ 120 w 145"/>
                <a:gd name="T27" fmla="*/ 5 h 158"/>
                <a:gd name="T28" fmla="*/ 126 w 145"/>
                <a:gd name="T29" fmla="*/ 3 h 158"/>
                <a:gd name="T30" fmla="*/ 136 w 145"/>
                <a:gd name="T31" fmla="*/ 1 h 158"/>
                <a:gd name="T32" fmla="*/ 145 w 145"/>
                <a:gd name="T33" fmla="*/ 0 h 158"/>
                <a:gd name="T34" fmla="*/ 137 w 145"/>
                <a:gd name="T35" fmla="*/ 3 h 158"/>
                <a:gd name="T36" fmla="*/ 128 w 145"/>
                <a:gd name="T37" fmla="*/ 7 h 158"/>
                <a:gd name="T38" fmla="*/ 122 w 145"/>
                <a:gd name="T39" fmla="*/ 11 h 158"/>
                <a:gd name="T40" fmla="*/ 116 w 145"/>
                <a:gd name="T41" fmla="*/ 14 h 158"/>
                <a:gd name="T42" fmla="*/ 104 w 145"/>
                <a:gd name="T43" fmla="*/ 23 h 158"/>
                <a:gd name="T44" fmla="*/ 98 w 145"/>
                <a:gd name="T45" fmla="*/ 29 h 158"/>
                <a:gd name="T46" fmla="*/ 92 w 145"/>
                <a:gd name="T47" fmla="*/ 35 h 158"/>
                <a:gd name="T48" fmla="*/ 81 w 145"/>
                <a:gd name="T49" fmla="*/ 50 h 158"/>
                <a:gd name="T50" fmla="*/ 76 w 145"/>
                <a:gd name="T51" fmla="*/ 57 h 158"/>
                <a:gd name="T52" fmla="*/ 72 w 145"/>
                <a:gd name="T53" fmla="*/ 65 h 158"/>
                <a:gd name="T54" fmla="*/ 65 w 145"/>
                <a:gd name="T55" fmla="*/ 82 h 158"/>
                <a:gd name="T56" fmla="*/ 60 w 145"/>
                <a:gd name="T57" fmla="*/ 99 h 158"/>
                <a:gd name="T58" fmla="*/ 54 w 145"/>
                <a:gd name="T59" fmla="*/ 129 h 158"/>
                <a:gd name="T60" fmla="*/ 53 w 145"/>
                <a:gd name="T61" fmla="*/ 151 h 158"/>
                <a:gd name="T62" fmla="*/ 53 w 145"/>
                <a:gd name="T63" fmla="*/ 156 h 158"/>
                <a:gd name="T64" fmla="*/ 53 w 145"/>
                <a:gd name="T65" fmla="*/ 158 h 158"/>
                <a:gd name="T66" fmla="*/ 53 w 145"/>
                <a:gd name="T67" fmla="*/ 158 h 158"/>
                <a:gd name="T68" fmla="*/ 0 w 145"/>
                <a:gd name="T69" fmla="*/ 1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0" y="154"/>
                  </a:moveTo>
                  <a:cubicBezTo>
                    <a:pt x="0" y="154"/>
                    <a:pt x="1" y="153"/>
                    <a:pt x="1" y="151"/>
                  </a:cubicBezTo>
                  <a:cubicBezTo>
                    <a:pt x="1" y="149"/>
                    <a:pt x="2" y="147"/>
                    <a:pt x="3" y="143"/>
                  </a:cubicBezTo>
                  <a:cubicBezTo>
                    <a:pt x="4" y="137"/>
                    <a:pt x="7" y="128"/>
                    <a:pt x="11" y="118"/>
                  </a:cubicBezTo>
                  <a:cubicBezTo>
                    <a:pt x="15" y="108"/>
                    <a:pt x="20" y="97"/>
                    <a:pt x="26" y="85"/>
                  </a:cubicBezTo>
                  <a:cubicBezTo>
                    <a:pt x="29" y="79"/>
                    <a:pt x="33" y="73"/>
                    <a:pt x="37" y="67"/>
                  </a:cubicBezTo>
                  <a:cubicBezTo>
                    <a:pt x="41" y="62"/>
                    <a:pt x="45" y="56"/>
                    <a:pt x="50" y="50"/>
                  </a:cubicBezTo>
                  <a:cubicBezTo>
                    <a:pt x="52" y="48"/>
                    <a:pt x="55" y="45"/>
                    <a:pt x="57" y="43"/>
                  </a:cubicBezTo>
                  <a:cubicBezTo>
                    <a:pt x="60" y="40"/>
                    <a:pt x="62" y="38"/>
                    <a:pt x="65" y="35"/>
                  </a:cubicBezTo>
                  <a:cubicBezTo>
                    <a:pt x="70" y="31"/>
                    <a:pt x="76" y="26"/>
                    <a:pt x="81" y="23"/>
                  </a:cubicBezTo>
                  <a:cubicBezTo>
                    <a:pt x="84" y="21"/>
                    <a:pt x="86" y="19"/>
                    <a:pt x="89" y="17"/>
                  </a:cubicBezTo>
                  <a:cubicBezTo>
                    <a:pt x="92" y="16"/>
                    <a:pt x="95" y="15"/>
                    <a:pt x="97" y="13"/>
                  </a:cubicBezTo>
                  <a:cubicBezTo>
                    <a:pt x="103" y="11"/>
                    <a:pt x="108" y="8"/>
                    <a:pt x="113" y="7"/>
                  </a:cubicBezTo>
                  <a:cubicBezTo>
                    <a:pt x="115" y="6"/>
                    <a:pt x="117" y="5"/>
                    <a:pt x="120" y="5"/>
                  </a:cubicBezTo>
                  <a:cubicBezTo>
                    <a:pt x="122" y="4"/>
                    <a:pt x="124" y="3"/>
                    <a:pt x="126" y="3"/>
                  </a:cubicBezTo>
                  <a:cubicBezTo>
                    <a:pt x="130" y="2"/>
                    <a:pt x="133" y="1"/>
                    <a:pt x="136" y="1"/>
                  </a:cubicBezTo>
                  <a:cubicBezTo>
                    <a:pt x="142" y="0"/>
                    <a:pt x="145" y="0"/>
                    <a:pt x="145" y="0"/>
                  </a:cubicBezTo>
                  <a:cubicBezTo>
                    <a:pt x="145" y="0"/>
                    <a:pt x="142" y="1"/>
                    <a:pt x="137" y="3"/>
                  </a:cubicBezTo>
                  <a:cubicBezTo>
                    <a:pt x="134" y="4"/>
                    <a:pt x="131" y="6"/>
                    <a:pt x="128" y="7"/>
                  </a:cubicBezTo>
                  <a:cubicBezTo>
                    <a:pt x="126" y="8"/>
                    <a:pt x="124" y="9"/>
                    <a:pt x="122" y="11"/>
                  </a:cubicBezTo>
                  <a:cubicBezTo>
                    <a:pt x="120" y="12"/>
                    <a:pt x="118" y="13"/>
                    <a:pt x="116" y="14"/>
                  </a:cubicBezTo>
                  <a:cubicBezTo>
                    <a:pt x="112" y="17"/>
                    <a:pt x="108" y="20"/>
                    <a:pt x="104" y="23"/>
                  </a:cubicBezTo>
                  <a:cubicBezTo>
                    <a:pt x="102" y="25"/>
                    <a:pt x="100" y="27"/>
                    <a:pt x="98" y="29"/>
                  </a:cubicBezTo>
                  <a:cubicBezTo>
                    <a:pt x="96" y="31"/>
                    <a:pt x="94" y="33"/>
                    <a:pt x="92" y="35"/>
                  </a:cubicBezTo>
                  <a:cubicBezTo>
                    <a:pt x="88" y="40"/>
                    <a:pt x="84" y="44"/>
                    <a:pt x="81" y="50"/>
                  </a:cubicBezTo>
                  <a:cubicBezTo>
                    <a:pt x="79" y="52"/>
                    <a:pt x="78" y="55"/>
                    <a:pt x="76" y="57"/>
                  </a:cubicBezTo>
                  <a:cubicBezTo>
                    <a:pt x="75" y="60"/>
                    <a:pt x="73" y="63"/>
                    <a:pt x="72" y="65"/>
                  </a:cubicBezTo>
                  <a:cubicBezTo>
                    <a:pt x="69" y="71"/>
                    <a:pt x="67" y="76"/>
                    <a:pt x="65" y="82"/>
                  </a:cubicBezTo>
                  <a:cubicBezTo>
                    <a:pt x="63" y="88"/>
                    <a:pt x="61" y="93"/>
                    <a:pt x="60" y="99"/>
                  </a:cubicBezTo>
                  <a:cubicBezTo>
                    <a:pt x="57" y="110"/>
                    <a:pt x="55" y="120"/>
                    <a:pt x="54" y="129"/>
                  </a:cubicBezTo>
                  <a:cubicBezTo>
                    <a:pt x="53" y="138"/>
                    <a:pt x="53" y="146"/>
                    <a:pt x="53" y="151"/>
                  </a:cubicBezTo>
                  <a:cubicBezTo>
                    <a:pt x="53" y="153"/>
                    <a:pt x="53" y="155"/>
                    <a:pt x="53" y="156"/>
                  </a:cubicBezTo>
                  <a:cubicBezTo>
                    <a:pt x="53" y="157"/>
                    <a:pt x="53" y="157"/>
                    <a:pt x="53" y="158"/>
                  </a:cubicBezTo>
                  <a:cubicBezTo>
                    <a:pt x="53" y="158"/>
                    <a:pt x="53" y="158"/>
                    <a:pt x="53" y="158"/>
                  </a:cubicBezTo>
                  <a:lnTo>
                    <a:pt x="0" y="15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1" name="Freeform 295"/>
            <p:cNvSpPr>
              <a:spLocks/>
            </p:cNvSpPr>
            <p:nvPr/>
          </p:nvSpPr>
          <p:spPr bwMode="auto">
            <a:xfrm>
              <a:off x="2120842" y="5994717"/>
              <a:ext cx="607157" cy="701656"/>
            </a:xfrm>
            <a:custGeom>
              <a:avLst/>
              <a:gdLst>
                <a:gd name="T0" fmla="*/ 92 w 145"/>
                <a:gd name="T1" fmla="*/ 158 h 158"/>
                <a:gd name="T2" fmla="*/ 93 w 145"/>
                <a:gd name="T3" fmla="*/ 158 h 158"/>
                <a:gd name="T4" fmla="*/ 93 w 145"/>
                <a:gd name="T5" fmla="*/ 156 h 158"/>
                <a:gd name="T6" fmla="*/ 93 w 145"/>
                <a:gd name="T7" fmla="*/ 151 h 158"/>
                <a:gd name="T8" fmla="*/ 92 w 145"/>
                <a:gd name="T9" fmla="*/ 129 h 158"/>
                <a:gd name="T10" fmla="*/ 86 w 145"/>
                <a:gd name="T11" fmla="*/ 99 h 158"/>
                <a:gd name="T12" fmla="*/ 81 w 145"/>
                <a:gd name="T13" fmla="*/ 82 h 158"/>
                <a:gd name="T14" fmla="*/ 74 w 145"/>
                <a:gd name="T15" fmla="*/ 65 h 158"/>
                <a:gd name="T16" fmla="*/ 69 w 145"/>
                <a:gd name="T17" fmla="*/ 57 h 158"/>
                <a:gd name="T18" fmla="*/ 65 w 145"/>
                <a:gd name="T19" fmla="*/ 50 h 158"/>
                <a:gd name="T20" fmla="*/ 54 w 145"/>
                <a:gd name="T21" fmla="*/ 35 h 158"/>
                <a:gd name="T22" fmla="*/ 48 w 145"/>
                <a:gd name="T23" fmla="*/ 29 h 158"/>
                <a:gd name="T24" fmla="*/ 42 w 145"/>
                <a:gd name="T25" fmla="*/ 23 h 158"/>
                <a:gd name="T26" fmla="*/ 30 w 145"/>
                <a:gd name="T27" fmla="*/ 14 h 158"/>
                <a:gd name="T28" fmla="*/ 24 w 145"/>
                <a:gd name="T29" fmla="*/ 11 h 158"/>
                <a:gd name="T30" fmla="*/ 18 w 145"/>
                <a:gd name="T31" fmla="*/ 7 h 158"/>
                <a:gd name="T32" fmla="*/ 9 w 145"/>
                <a:gd name="T33" fmla="*/ 3 h 158"/>
                <a:gd name="T34" fmla="*/ 0 w 145"/>
                <a:gd name="T35" fmla="*/ 0 h 158"/>
                <a:gd name="T36" fmla="*/ 10 w 145"/>
                <a:gd name="T37" fmla="*/ 1 h 158"/>
                <a:gd name="T38" fmla="*/ 20 w 145"/>
                <a:gd name="T39" fmla="*/ 3 h 158"/>
                <a:gd name="T40" fmla="*/ 26 w 145"/>
                <a:gd name="T41" fmla="*/ 5 h 158"/>
                <a:gd name="T42" fmla="*/ 33 w 145"/>
                <a:gd name="T43" fmla="*/ 7 h 158"/>
                <a:gd name="T44" fmla="*/ 49 w 145"/>
                <a:gd name="T45" fmla="*/ 13 h 158"/>
                <a:gd name="T46" fmla="*/ 57 w 145"/>
                <a:gd name="T47" fmla="*/ 17 h 158"/>
                <a:gd name="T48" fmla="*/ 65 w 145"/>
                <a:gd name="T49" fmla="*/ 23 h 158"/>
                <a:gd name="T50" fmla="*/ 81 w 145"/>
                <a:gd name="T51" fmla="*/ 35 h 158"/>
                <a:gd name="T52" fmla="*/ 88 w 145"/>
                <a:gd name="T53" fmla="*/ 43 h 158"/>
                <a:gd name="T54" fmla="*/ 96 w 145"/>
                <a:gd name="T55" fmla="*/ 50 h 158"/>
                <a:gd name="T56" fmla="*/ 109 w 145"/>
                <a:gd name="T57" fmla="*/ 67 h 158"/>
                <a:gd name="T58" fmla="*/ 120 w 145"/>
                <a:gd name="T59" fmla="*/ 85 h 158"/>
                <a:gd name="T60" fmla="*/ 135 w 145"/>
                <a:gd name="T61" fmla="*/ 118 h 158"/>
                <a:gd name="T62" fmla="*/ 143 w 145"/>
                <a:gd name="T63" fmla="*/ 143 h 158"/>
                <a:gd name="T64" fmla="*/ 145 w 145"/>
                <a:gd name="T65" fmla="*/ 151 h 158"/>
                <a:gd name="T66" fmla="*/ 145 w 145"/>
                <a:gd name="T67" fmla="*/ 154 h 158"/>
                <a:gd name="T68" fmla="*/ 92 w 145"/>
                <a:gd name="T69"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 h="158">
                  <a:moveTo>
                    <a:pt x="92" y="158"/>
                  </a:moveTo>
                  <a:cubicBezTo>
                    <a:pt x="93" y="158"/>
                    <a:pt x="93" y="158"/>
                    <a:pt x="93" y="158"/>
                  </a:cubicBezTo>
                  <a:cubicBezTo>
                    <a:pt x="93" y="157"/>
                    <a:pt x="93" y="157"/>
                    <a:pt x="93" y="156"/>
                  </a:cubicBezTo>
                  <a:cubicBezTo>
                    <a:pt x="93" y="155"/>
                    <a:pt x="93" y="153"/>
                    <a:pt x="93" y="151"/>
                  </a:cubicBezTo>
                  <a:cubicBezTo>
                    <a:pt x="93" y="146"/>
                    <a:pt x="93" y="138"/>
                    <a:pt x="92" y="129"/>
                  </a:cubicBezTo>
                  <a:cubicBezTo>
                    <a:pt x="91" y="120"/>
                    <a:pt x="89" y="110"/>
                    <a:pt x="86" y="99"/>
                  </a:cubicBezTo>
                  <a:cubicBezTo>
                    <a:pt x="85" y="93"/>
                    <a:pt x="83" y="88"/>
                    <a:pt x="81" y="82"/>
                  </a:cubicBezTo>
                  <a:cubicBezTo>
                    <a:pt x="79" y="76"/>
                    <a:pt x="76" y="71"/>
                    <a:pt x="74" y="65"/>
                  </a:cubicBezTo>
                  <a:cubicBezTo>
                    <a:pt x="72" y="63"/>
                    <a:pt x="71" y="60"/>
                    <a:pt x="69" y="57"/>
                  </a:cubicBezTo>
                  <a:cubicBezTo>
                    <a:pt x="68" y="55"/>
                    <a:pt x="66" y="52"/>
                    <a:pt x="65" y="50"/>
                  </a:cubicBezTo>
                  <a:cubicBezTo>
                    <a:pt x="61" y="44"/>
                    <a:pt x="58" y="40"/>
                    <a:pt x="54" y="35"/>
                  </a:cubicBezTo>
                  <a:cubicBezTo>
                    <a:pt x="52" y="33"/>
                    <a:pt x="50" y="31"/>
                    <a:pt x="48" y="29"/>
                  </a:cubicBezTo>
                  <a:cubicBezTo>
                    <a:pt x="46" y="27"/>
                    <a:pt x="44" y="25"/>
                    <a:pt x="42" y="23"/>
                  </a:cubicBezTo>
                  <a:cubicBezTo>
                    <a:pt x="38" y="20"/>
                    <a:pt x="34" y="17"/>
                    <a:pt x="30" y="14"/>
                  </a:cubicBezTo>
                  <a:cubicBezTo>
                    <a:pt x="28" y="13"/>
                    <a:pt x="26" y="12"/>
                    <a:pt x="24" y="11"/>
                  </a:cubicBezTo>
                  <a:cubicBezTo>
                    <a:pt x="22" y="9"/>
                    <a:pt x="20" y="8"/>
                    <a:pt x="18" y="7"/>
                  </a:cubicBezTo>
                  <a:cubicBezTo>
                    <a:pt x="15" y="6"/>
                    <a:pt x="12" y="4"/>
                    <a:pt x="9" y="3"/>
                  </a:cubicBezTo>
                  <a:cubicBezTo>
                    <a:pt x="4" y="1"/>
                    <a:pt x="0" y="0"/>
                    <a:pt x="0" y="0"/>
                  </a:cubicBezTo>
                  <a:cubicBezTo>
                    <a:pt x="0" y="0"/>
                    <a:pt x="4" y="0"/>
                    <a:pt x="10" y="1"/>
                  </a:cubicBezTo>
                  <a:cubicBezTo>
                    <a:pt x="12" y="1"/>
                    <a:pt x="16" y="2"/>
                    <a:pt x="20" y="3"/>
                  </a:cubicBezTo>
                  <a:cubicBezTo>
                    <a:pt x="22" y="3"/>
                    <a:pt x="24" y="4"/>
                    <a:pt x="26" y="5"/>
                  </a:cubicBezTo>
                  <a:cubicBezTo>
                    <a:pt x="28" y="5"/>
                    <a:pt x="31" y="6"/>
                    <a:pt x="33" y="7"/>
                  </a:cubicBezTo>
                  <a:cubicBezTo>
                    <a:pt x="38" y="8"/>
                    <a:pt x="43" y="11"/>
                    <a:pt x="49" y="13"/>
                  </a:cubicBezTo>
                  <a:cubicBezTo>
                    <a:pt x="51" y="15"/>
                    <a:pt x="54" y="16"/>
                    <a:pt x="57" y="17"/>
                  </a:cubicBezTo>
                  <a:cubicBezTo>
                    <a:pt x="59" y="19"/>
                    <a:pt x="62" y="21"/>
                    <a:pt x="65" y="23"/>
                  </a:cubicBezTo>
                  <a:cubicBezTo>
                    <a:pt x="70" y="26"/>
                    <a:pt x="76" y="31"/>
                    <a:pt x="81" y="35"/>
                  </a:cubicBezTo>
                  <a:cubicBezTo>
                    <a:pt x="83" y="38"/>
                    <a:pt x="86" y="40"/>
                    <a:pt x="88" y="43"/>
                  </a:cubicBezTo>
                  <a:cubicBezTo>
                    <a:pt x="91" y="45"/>
                    <a:pt x="93" y="48"/>
                    <a:pt x="96" y="50"/>
                  </a:cubicBezTo>
                  <a:cubicBezTo>
                    <a:pt x="100" y="56"/>
                    <a:pt x="105" y="62"/>
                    <a:pt x="109" y="67"/>
                  </a:cubicBezTo>
                  <a:cubicBezTo>
                    <a:pt x="113" y="73"/>
                    <a:pt x="116" y="79"/>
                    <a:pt x="120" y="85"/>
                  </a:cubicBezTo>
                  <a:cubicBezTo>
                    <a:pt x="126" y="97"/>
                    <a:pt x="131" y="108"/>
                    <a:pt x="135" y="118"/>
                  </a:cubicBezTo>
                  <a:cubicBezTo>
                    <a:pt x="139" y="128"/>
                    <a:pt x="141" y="137"/>
                    <a:pt x="143" y="143"/>
                  </a:cubicBezTo>
                  <a:cubicBezTo>
                    <a:pt x="144" y="147"/>
                    <a:pt x="144" y="149"/>
                    <a:pt x="145" y="151"/>
                  </a:cubicBezTo>
                  <a:cubicBezTo>
                    <a:pt x="145" y="153"/>
                    <a:pt x="145" y="154"/>
                    <a:pt x="145" y="154"/>
                  </a:cubicBezTo>
                  <a:lnTo>
                    <a:pt x="92" y="158"/>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2" name="Freeform 296"/>
            <p:cNvSpPr>
              <a:spLocks/>
            </p:cNvSpPr>
            <p:nvPr/>
          </p:nvSpPr>
          <p:spPr bwMode="auto">
            <a:xfrm>
              <a:off x="2479939" y="6297114"/>
              <a:ext cx="621332" cy="399259"/>
            </a:xfrm>
            <a:custGeom>
              <a:avLst/>
              <a:gdLst>
                <a:gd name="T0" fmla="*/ 0 w 148"/>
                <a:gd name="T1" fmla="*/ 81 h 90"/>
                <a:gd name="T2" fmla="*/ 0 w 148"/>
                <a:gd name="T3" fmla="*/ 81 h 90"/>
                <a:gd name="T4" fmla="*/ 1 w 148"/>
                <a:gd name="T5" fmla="*/ 79 h 90"/>
                <a:gd name="T6" fmla="*/ 2 w 148"/>
                <a:gd name="T7" fmla="*/ 76 h 90"/>
                <a:gd name="T8" fmla="*/ 3 w 148"/>
                <a:gd name="T9" fmla="*/ 72 h 90"/>
                <a:gd name="T10" fmla="*/ 8 w 148"/>
                <a:gd name="T11" fmla="*/ 63 h 90"/>
                <a:gd name="T12" fmla="*/ 14 w 148"/>
                <a:gd name="T13" fmla="*/ 52 h 90"/>
                <a:gd name="T14" fmla="*/ 23 w 148"/>
                <a:gd name="T15" fmla="*/ 41 h 90"/>
                <a:gd name="T16" fmla="*/ 35 w 148"/>
                <a:gd name="T17" fmla="*/ 29 h 90"/>
                <a:gd name="T18" fmla="*/ 42 w 148"/>
                <a:gd name="T19" fmla="*/ 24 h 90"/>
                <a:gd name="T20" fmla="*/ 49 w 148"/>
                <a:gd name="T21" fmla="*/ 19 h 90"/>
                <a:gd name="T22" fmla="*/ 52 w 148"/>
                <a:gd name="T23" fmla="*/ 17 h 90"/>
                <a:gd name="T24" fmla="*/ 56 w 148"/>
                <a:gd name="T25" fmla="*/ 15 h 90"/>
                <a:gd name="T26" fmla="*/ 64 w 148"/>
                <a:gd name="T27" fmla="*/ 11 h 90"/>
                <a:gd name="T28" fmla="*/ 80 w 148"/>
                <a:gd name="T29" fmla="*/ 5 h 90"/>
                <a:gd name="T30" fmla="*/ 95 w 148"/>
                <a:gd name="T31" fmla="*/ 2 h 90"/>
                <a:gd name="T32" fmla="*/ 109 w 148"/>
                <a:gd name="T33" fmla="*/ 0 h 90"/>
                <a:gd name="T34" fmla="*/ 122 w 148"/>
                <a:gd name="T35" fmla="*/ 0 h 90"/>
                <a:gd name="T36" fmla="*/ 128 w 148"/>
                <a:gd name="T37" fmla="*/ 0 h 90"/>
                <a:gd name="T38" fmla="*/ 133 w 148"/>
                <a:gd name="T39" fmla="*/ 1 h 90"/>
                <a:gd name="T40" fmla="*/ 141 w 148"/>
                <a:gd name="T41" fmla="*/ 2 h 90"/>
                <a:gd name="T42" fmla="*/ 148 w 148"/>
                <a:gd name="T43" fmla="*/ 3 h 90"/>
                <a:gd name="T44" fmla="*/ 141 w 148"/>
                <a:gd name="T45" fmla="*/ 4 h 90"/>
                <a:gd name="T46" fmla="*/ 133 w 148"/>
                <a:gd name="T47" fmla="*/ 6 h 90"/>
                <a:gd name="T48" fmla="*/ 128 w 148"/>
                <a:gd name="T49" fmla="*/ 7 h 90"/>
                <a:gd name="T50" fmla="*/ 123 w 148"/>
                <a:gd name="T51" fmla="*/ 8 h 90"/>
                <a:gd name="T52" fmla="*/ 112 w 148"/>
                <a:gd name="T53" fmla="*/ 12 h 90"/>
                <a:gd name="T54" fmla="*/ 100 w 148"/>
                <a:gd name="T55" fmla="*/ 18 h 90"/>
                <a:gd name="T56" fmla="*/ 89 w 148"/>
                <a:gd name="T57" fmla="*/ 25 h 90"/>
                <a:gd name="T58" fmla="*/ 78 w 148"/>
                <a:gd name="T59" fmla="*/ 33 h 90"/>
                <a:gd name="T60" fmla="*/ 73 w 148"/>
                <a:gd name="T61" fmla="*/ 38 h 90"/>
                <a:gd name="T62" fmla="*/ 71 w 148"/>
                <a:gd name="T63" fmla="*/ 40 h 90"/>
                <a:gd name="T64" fmla="*/ 69 w 148"/>
                <a:gd name="T65" fmla="*/ 43 h 90"/>
                <a:gd name="T66" fmla="*/ 66 w 148"/>
                <a:gd name="T67" fmla="*/ 48 h 90"/>
                <a:gd name="T68" fmla="*/ 62 w 148"/>
                <a:gd name="T69" fmla="*/ 53 h 90"/>
                <a:gd name="T70" fmla="*/ 57 w 148"/>
                <a:gd name="T71" fmla="*/ 63 h 90"/>
                <a:gd name="T72" fmla="*/ 54 w 148"/>
                <a:gd name="T73" fmla="*/ 72 h 90"/>
                <a:gd name="T74" fmla="*/ 53 w 148"/>
                <a:gd name="T75" fmla="*/ 80 h 90"/>
                <a:gd name="T76" fmla="*/ 52 w 148"/>
                <a:gd name="T77" fmla="*/ 86 h 90"/>
                <a:gd name="T78" fmla="*/ 52 w 148"/>
                <a:gd name="T79" fmla="*/ 88 h 90"/>
                <a:gd name="T80" fmla="*/ 52 w 148"/>
                <a:gd name="T81" fmla="*/ 89 h 90"/>
                <a:gd name="T82" fmla="*/ 52 w 148"/>
                <a:gd name="T83" fmla="*/ 89 h 90"/>
                <a:gd name="T84" fmla="*/ 52 w 148"/>
                <a:gd name="T85" fmla="*/ 90 h 90"/>
                <a:gd name="T86" fmla="*/ 52 w 148"/>
                <a:gd name="T87" fmla="*/ 90 h 90"/>
                <a:gd name="T88" fmla="*/ 0 w 148"/>
                <a:gd name="T89" fmla="*/ 81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0" y="81"/>
                  </a:moveTo>
                  <a:cubicBezTo>
                    <a:pt x="0" y="81"/>
                    <a:pt x="0" y="81"/>
                    <a:pt x="0" y="81"/>
                  </a:cubicBezTo>
                  <a:cubicBezTo>
                    <a:pt x="0" y="80"/>
                    <a:pt x="0" y="80"/>
                    <a:pt x="1" y="79"/>
                  </a:cubicBezTo>
                  <a:cubicBezTo>
                    <a:pt x="1" y="78"/>
                    <a:pt x="1" y="77"/>
                    <a:pt x="2" y="76"/>
                  </a:cubicBezTo>
                  <a:cubicBezTo>
                    <a:pt x="2" y="75"/>
                    <a:pt x="3" y="73"/>
                    <a:pt x="3" y="72"/>
                  </a:cubicBezTo>
                  <a:cubicBezTo>
                    <a:pt x="4" y="69"/>
                    <a:pt x="6" y="66"/>
                    <a:pt x="8" y="63"/>
                  </a:cubicBezTo>
                  <a:cubicBezTo>
                    <a:pt x="10" y="60"/>
                    <a:pt x="12" y="56"/>
                    <a:pt x="14" y="52"/>
                  </a:cubicBezTo>
                  <a:cubicBezTo>
                    <a:pt x="17" y="48"/>
                    <a:pt x="20" y="45"/>
                    <a:pt x="23" y="41"/>
                  </a:cubicBezTo>
                  <a:cubicBezTo>
                    <a:pt x="27" y="37"/>
                    <a:pt x="31" y="33"/>
                    <a:pt x="35" y="29"/>
                  </a:cubicBezTo>
                  <a:cubicBezTo>
                    <a:pt x="37" y="27"/>
                    <a:pt x="39" y="26"/>
                    <a:pt x="42" y="24"/>
                  </a:cubicBezTo>
                  <a:cubicBezTo>
                    <a:pt x="44" y="22"/>
                    <a:pt x="46" y="21"/>
                    <a:pt x="49" y="19"/>
                  </a:cubicBezTo>
                  <a:cubicBezTo>
                    <a:pt x="50" y="18"/>
                    <a:pt x="51" y="17"/>
                    <a:pt x="52" y="17"/>
                  </a:cubicBezTo>
                  <a:cubicBezTo>
                    <a:pt x="56" y="15"/>
                    <a:pt x="56" y="15"/>
                    <a:pt x="56" y="15"/>
                  </a:cubicBezTo>
                  <a:cubicBezTo>
                    <a:pt x="64" y="11"/>
                    <a:pt x="64" y="11"/>
                    <a:pt x="64" y="11"/>
                  </a:cubicBezTo>
                  <a:cubicBezTo>
                    <a:pt x="69" y="9"/>
                    <a:pt x="74" y="7"/>
                    <a:pt x="80" y="5"/>
                  </a:cubicBezTo>
                  <a:cubicBezTo>
                    <a:pt x="85" y="4"/>
                    <a:pt x="90" y="2"/>
                    <a:pt x="95" y="2"/>
                  </a:cubicBezTo>
                  <a:cubicBezTo>
                    <a:pt x="100" y="1"/>
                    <a:pt x="105" y="1"/>
                    <a:pt x="109" y="0"/>
                  </a:cubicBezTo>
                  <a:cubicBezTo>
                    <a:pt x="114" y="0"/>
                    <a:pt x="118" y="0"/>
                    <a:pt x="122" y="0"/>
                  </a:cubicBezTo>
                  <a:cubicBezTo>
                    <a:pt x="124" y="0"/>
                    <a:pt x="126" y="0"/>
                    <a:pt x="128" y="0"/>
                  </a:cubicBezTo>
                  <a:cubicBezTo>
                    <a:pt x="130" y="0"/>
                    <a:pt x="131" y="1"/>
                    <a:pt x="133" y="1"/>
                  </a:cubicBezTo>
                  <a:cubicBezTo>
                    <a:pt x="136" y="1"/>
                    <a:pt x="139" y="1"/>
                    <a:pt x="141" y="2"/>
                  </a:cubicBezTo>
                  <a:cubicBezTo>
                    <a:pt x="145" y="2"/>
                    <a:pt x="148" y="3"/>
                    <a:pt x="148" y="3"/>
                  </a:cubicBezTo>
                  <a:cubicBezTo>
                    <a:pt x="148" y="3"/>
                    <a:pt x="145" y="3"/>
                    <a:pt x="141" y="4"/>
                  </a:cubicBezTo>
                  <a:cubicBezTo>
                    <a:pt x="139" y="4"/>
                    <a:pt x="136" y="5"/>
                    <a:pt x="133" y="6"/>
                  </a:cubicBezTo>
                  <a:cubicBezTo>
                    <a:pt x="132" y="6"/>
                    <a:pt x="130" y="6"/>
                    <a:pt x="128" y="7"/>
                  </a:cubicBezTo>
                  <a:cubicBezTo>
                    <a:pt x="127" y="7"/>
                    <a:pt x="125" y="8"/>
                    <a:pt x="123" y="8"/>
                  </a:cubicBezTo>
                  <a:cubicBezTo>
                    <a:pt x="120" y="10"/>
                    <a:pt x="116" y="11"/>
                    <a:pt x="112" y="12"/>
                  </a:cubicBezTo>
                  <a:cubicBezTo>
                    <a:pt x="108" y="14"/>
                    <a:pt x="104" y="16"/>
                    <a:pt x="100" y="18"/>
                  </a:cubicBezTo>
                  <a:cubicBezTo>
                    <a:pt x="96" y="20"/>
                    <a:pt x="93" y="22"/>
                    <a:pt x="89" y="25"/>
                  </a:cubicBezTo>
                  <a:cubicBezTo>
                    <a:pt x="85" y="27"/>
                    <a:pt x="82" y="30"/>
                    <a:pt x="78" y="33"/>
                  </a:cubicBezTo>
                  <a:cubicBezTo>
                    <a:pt x="73" y="38"/>
                    <a:pt x="73" y="38"/>
                    <a:pt x="73" y="38"/>
                  </a:cubicBezTo>
                  <a:cubicBezTo>
                    <a:pt x="71" y="40"/>
                    <a:pt x="71" y="40"/>
                    <a:pt x="71" y="40"/>
                  </a:cubicBezTo>
                  <a:cubicBezTo>
                    <a:pt x="71" y="41"/>
                    <a:pt x="70" y="42"/>
                    <a:pt x="69" y="43"/>
                  </a:cubicBezTo>
                  <a:cubicBezTo>
                    <a:pt x="68" y="45"/>
                    <a:pt x="67" y="46"/>
                    <a:pt x="66" y="48"/>
                  </a:cubicBezTo>
                  <a:cubicBezTo>
                    <a:pt x="64" y="50"/>
                    <a:pt x="63" y="51"/>
                    <a:pt x="62" y="53"/>
                  </a:cubicBezTo>
                  <a:cubicBezTo>
                    <a:pt x="60" y="56"/>
                    <a:pt x="59" y="60"/>
                    <a:pt x="57" y="63"/>
                  </a:cubicBezTo>
                  <a:cubicBezTo>
                    <a:pt x="56" y="66"/>
                    <a:pt x="55" y="69"/>
                    <a:pt x="54" y="72"/>
                  </a:cubicBezTo>
                  <a:cubicBezTo>
                    <a:pt x="54" y="75"/>
                    <a:pt x="53" y="78"/>
                    <a:pt x="53" y="80"/>
                  </a:cubicBezTo>
                  <a:cubicBezTo>
                    <a:pt x="52" y="83"/>
                    <a:pt x="52" y="85"/>
                    <a:pt x="52" y="86"/>
                  </a:cubicBezTo>
                  <a:cubicBezTo>
                    <a:pt x="52" y="87"/>
                    <a:pt x="52" y="88"/>
                    <a:pt x="52" y="88"/>
                  </a:cubicBezTo>
                  <a:cubicBezTo>
                    <a:pt x="52" y="89"/>
                    <a:pt x="52" y="89"/>
                    <a:pt x="52" y="89"/>
                  </a:cubicBezTo>
                  <a:cubicBezTo>
                    <a:pt x="52" y="89"/>
                    <a:pt x="52" y="89"/>
                    <a:pt x="52" y="89"/>
                  </a:cubicBezTo>
                  <a:cubicBezTo>
                    <a:pt x="52" y="90"/>
                    <a:pt x="52" y="90"/>
                    <a:pt x="52" y="90"/>
                  </a:cubicBezTo>
                  <a:cubicBezTo>
                    <a:pt x="52" y="90"/>
                    <a:pt x="52" y="90"/>
                    <a:pt x="52" y="90"/>
                  </a:cubicBezTo>
                  <a:lnTo>
                    <a:pt x="0" y="8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3" name="Freeform 297"/>
            <p:cNvSpPr>
              <a:spLocks/>
            </p:cNvSpPr>
            <p:nvPr/>
          </p:nvSpPr>
          <p:spPr bwMode="auto">
            <a:xfrm>
              <a:off x="2061780" y="6297114"/>
              <a:ext cx="618970" cy="399259"/>
            </a:xfrm>
            <a:custGeom>
              <a:avLst/>
              <a:gdLst>
                <a:gd name="T0" fmla="*/ 96 w 148"/>
                <a:gd name="T1" fmla="*/ 90 h 90"/>
                <a:gd name="T2" fmla="*/ 96 w 148"/>
                <a:gd name="T3" fmla="*/ 90 h 90"/>
                <a:gd name="T4" fmla="*/ 96 w 148"/>
                <a:gd name="T5" fmla="*/ 89 h 90"/>
                <a:gd name="T6" fmla="*/ 96 w 148"/>
                <a:gd name="T7" fmla="*/ 89 h 90"/>
                <a:gd name="T8" fmla="*/ 96 w 148"/>
                <a:gd name="T9" fmla="*/ 88 h 90"/>
                <a:gd name="T10" fmla="*/ 96 w 148"/>
                <a:gd name="T11" fmla="*/ 86 h 90"/>
                <a:gd name="T12" fmla="*/ 95 w 148"/>
                <a:gd name="T13" fmla="*/ 80 h 90"/>
                <a:gd name="T14" fmla="*/ 94 w 148"/>
                <a:gd name="T15" fmla="*/ 72 h 90"/>
                <a:gd name="T16" fmla="*/ 91 w 148"/>
                <a:gd name="T17" fmla="*/ 63 h 90"/>
                <a:gd name="T18" fmla="*/ 86 w 148"/>
                <a:gd name="T19" fmla="*/ 53 h 90"/>
                <a:gd name="T20" fmla="*/ 83 w 148"/>
                <a:gd name="T21" fmla="*/ 48 h 90"/>
                <a:gd name="T22" fmla="*/ 79 w 148"/>
                <a:gd name="T23" fmla="*/ 43 h 90"/>
                <a:gd name="T24" fmla="*/ 77 w 148"/>
                <a:gd name="T25" fmla="*/ 40 h 90"/>
                <a:gd name="T26" fmla="*/ 75 w 148"/>
                <a:gd name="T27" fmla="*/ 38 h 90"/>
                <a:gd name="T28" fmla="*/ 70 w 148"/>
                <a:gd name="T29" fmla="*/ 33 h 90"/>
                <a:gd name="T30" fmla="*/ 59 w 148"/>
                <a:gd name="T31" fmla="*/ 25 h 90"/>
                <a:gd name="T32" fmla="*/ 48 w 148"/>
                <a:gd name="T33" fmla="*/ 18 h 90"/>
                <a:gd name="T34" fmla="*/ 36 w 148"/>
                <a:gd name="T35" fmla="*/ 12 h 90"/>
                <a:gd name="T36" fmla="*/ 25 w 148"/>
                <a:gd name="T37" fmla="*/ 8 h 90"/>
                <a:gd name="T38" fmla="*/ 20 w 148"/>
                <a:gd name="T39" fmla="*/ 7 h 90"/>
                <a:gd name="T40" fmla="*/ 15 w 148"/>
                <a:gd name="T41" fmla="*/ 6 h 90"/>
                <a:gd name="T42" fmla="*/ 7 w 148"/>
                <a:gd name="T43" fmla="*/ 4 h 90"/>
                <a:gd name="T44" fmla="*/ 0 w 148"/>
                <a:gd name="T45" fmla="*/ 3 h 90"/>
                <a:gd name="T46" fmla="*/ 7 w 148"/>
                <a:gd name="T47" fmla="*/ 2 h 90"/>
                <a:gd name="T48" fmla="*/ 15 w 148"/>
                <a:gd name="T49" fmla="*/ 1 h 90"/>
                <a:gd name="T50" fmla="*/ 20 w 148"/>
                <a:gd name="T51" fmla="*/ 0 h 90"/>
                <a:gd name="T52" fmla="*/ 26 w 148"/>
                <a:gd name="T53" fmla="*/ 0 h 90"/>
                <a:gd name="T54" fmla="*/ 39 w 148"/>
                <a:gd name="T55" fmla="*/ 0 h 90"/>
                <a:gd name="T56" fmla="*/ 53 w 148"/>
                <a:gd name="T57" fmla="*/ 2 h 90"/>
                <a:gd name="T58" fmla="*/ 68 w 148"/>
                <a:gd name="T59" fmla="*/ 5 h 90"/>
                <a:gd name="T60" fmla="*/ 84 w 148"/>
                <a:gd name="T61" fmla="*/ 11 h 90"/>
                <a:gd name="T62" fmla="*/ 92 w 148"/>
                <a:gd name="T63" fmla="*/ 15 h 90"/>
                <a:gd name="T64" fmla="*/ 96 w 148"/>
                <a:gd name="T65" fmla="*/ 17 h 90"/>
                <a:gd name="T66" fmla="*/ 99 w 148"/>
                <a:gd name="T67" fmla="*/ 19 h 90"/>
                <a:gd name="T68" fmla="*/ 106 w 148"/>
                <a:gd name="T69" fmla="*/ 24 h 90"/>
                <a:gd name="T70" fmla="*/ 113 w 148"/>
                <a:gd name="T71" fmla="*/ 29 h 90"/>
                <a:gd name="T72" fmla="*/ 125 w 148"/>
                <a:gd name="T73" fmla="*/ 41 h 90"/>
                <a:gd name="T74" fmla="*/ 134 w 148"/>
                <a:gd name="T75" fmla="*/ 52 h 90"/>
                <a:gd name="T76" fmla="*/ 140 w 148"/>
                <a:gd name="T77" fmla="*/ 63 h 90"/>
                <a:gd name="T78" fmla="*/ 145 w 148"/>
                <a:gd name="T79" fmla="*/ 72 h 90"/>
                <a:gd name="T80" fmla="*/ 146 w 148"/>
                <a:gd name="T81" fmla="*/ 76 h 90"/>
                <a:gd name="T82" fmla="*/ 147 w 148"/>
                <a:gd name="T83" fmla="*/ 79 h 90"/>
                <a:gd name="T84" fmla="*/ 148 w 148"/>
                <a:gd name="T85" fmla="*/ 81 h 90"/>
                <a:gd name="T86" fmla="*/ 148 w 148"/>
                <a:gd name="T87" fmla="*/ 81 h 90"/>
                <a:gd name="T88" fmla="*/ 96 w 148"/>
                <a:gd name="T89"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90">
                  <a:moveTo>
                    <a:pt x="96" y="90"/>
                  </a:moveTo>
                  <a:cubicBezTo>
                    <a:pt x="96" y="90"/>
                    <a:pt x="96" y="90"/>
                    <a:pt x="96" y="90"/>
                  </a:cubicBezTo>
                  <a:cubicBezTo>
                    <a:pt x="96" y="89"/>
                    <a:pt x="96" y="89"/>
                    <a:pt x="96" y="89"/>
                  </a:cubicBezTo>
                  <a:cubicBezTo>
                    <a:pt x="96" y="89"/>
                    <a:pt x="96" y="89"/>
                    <a:pt x="96" y="89"/>
                  </a:cubicBezTo>
                  <a:cubicBezTo>
                    <a:pt x="96" y="89"/>
                    <a:pt x="96" y="89"/>
                    <a:pt x="96" y="88"/>
                  </a:cubicBezTo>
                  <a:cubicBezTo>
                    <a:pt x="96" y="88"/>
                    <a:pt x="96" y="87"/>
                    <a:pt x="96" y="86"/>
                  </a:cubicBezTo>
                  <a:cubicBezTo>
                    <a:pt x="96" y="85"/>
                    <a:pt x="96" y="83"/>
                    <a:pt x="95" y="80"/>
                  </a:cubicBezTo>
                  <a:cubicBezTo>
                    <a:pt x="95" y="78"/>
                    <a:pt x="95" y="75"/>
                    <a:pt x="94" y="72"/>
                  </a:cubicBezTo>
                  <a:cubicBezTo>
                    <a:pt x="93" y="69"/>
                    <a:pt x="92" y="66"/>
                    <a:pt x="91" y="63"/>
                  </a:cubicBezTo>
                  <a:cubicBezTo>
                    <a:pt x="89" y="60"/>
                    <a:pt x="88" y="56"/>
                    <a:pt x="86" y="53"/>
                  </a:cubicBezTo>
                  <a:cubicBezTo>
                    <a:pt x="85" y="51"/>
                    <a:pt x="84" y="50"/>
                    <a:pt x="83" y="48"/>
                  </a:cubicBezTo>
                  <a:cubicBezTo>
                    <a:pt x="81" y="46"/>
                    <a:pt x="80" y="45"/>
                    <a:pt x="79" y="43"/>
                  </a:cubicBezTo>
                  <a:cubicBezTo>
                    <a:pt x="78" y="42"/>
                    <a:pt x="78" y="41"/>
                    <a:pt x="77" y="40"/>
                  </a:cubicBezTo>
                  <a:cubicBezTo>
                    <a:pt x="75" y="38"/>
                    <a:pt x="75" y="38"/>
                    <a:pt x="75" y="38"/>
                  </a:cubicBezTo>
                  <a:cubicBezTo>
                    <a:pt x="70" y="33"/>
                    <a:pt x="70" y="33"/>
                    <a:pt x="70" y="33"/>
                  </a:cubicBezTo>
                  <a:cubicBezTo>
                    <a:pt x="67" y="30"/>
                    <a:pt x="63" y="27"/>
                    <a:pt x="59" y="25"/>
                  </a:cubicBezTo>
                  <a:cubicBezTo>
                    <a:pt x="56" y="22"/>
                    <a:pt x="52" y="20"/>
                    <a:pt x="48" y="18"/>
                  </a:cubicBezTo>
                  <a:cubicBezTo>
                    <a:pt x="44" y="16"/>
                    <a:pt x="40" y="14"/>
                    <a:pt x="36" y="12"/>
                  </a:cubicBezTo>
                  <a:cubicBezTo>
                    <a:pt x="32" y="11"/>
                    <a:pt x="28" y="10"/>
                    <a:pt x="25" y="8"/>
                  </a:cubicBezTo>
                  <a:cubicBezTo>
                    <a:pt x="23" y="8"/>
                    <a:pt x="21" y="7"/>
                    <a:pt x="20" y="7"/>
                  </a:cubicBezTo>
                  <a:cubicBezTo>
                    <a:pt x="18" y="6"/>
                    <a:pt x="16" y="6"/>
                    <a:pt x="15" y="6"/>
                  </a:cubicBezTo>
                  <a:cubicBezTo>
                    <a:pt x="12" y="5"/>
                    <a:pt x="9" y="4"/>
                    <a:pt x="7" y="4"/>
                  </a:cubicBezTo>
                  <a:cubicBezTo>
                    <a:pt x="3" y="3"/>
                    <a:pt x="0" y="3"/>
                    <a:pt x="0" y="3"/>
                  </a:cubicBezTo>
                  <a:cubicBezTo>
                    <a:pt x="0" y="3"/>
                    <a:pt x="3" y="2"/>
                    <a:pt x="7" y="2"/>
                  </a:cubicBezTo>
                  <a:cubicBezTo>
                    <a:pt x="9" y="1"/>
                    <a:pt x="12" y="1"/>
                    <a:pt x="15" y="1"/>
                  </a:cubicBezTo>
                  <a:cubicBezTo>
                    <a:pt x="17" y="1"/>
                    <a:pt x="19" y="0"/>
                    <a:pt x="20" y="0"/>
                  </a:cubicBezTo>
                  <a:cubicBezTo>
                    <a:pt x="22" y="0"/>
                    <a:pt x="24" y="0"/>
                    <a:pt x="26" y="0"/>
                  </a:cubicBezTo>
                  <a:cubicBezTo>
                    <a:pt x="30" y="0"/>
                    <a:pt x="34" y="0"/>
                    <a:pt x="39" y="0"/>
                  </a:cubicBezTo>
                  <a:cubicBezTo>
                    <a:pt x="43" y="1"/>
                    <a:pt x="48" y="1"/>
                    <a:pt x="53" y="2"/>
                  </a:cubicBezTo>
                  <a:cubicBezTo>
                    <a:pt x="58" y="2"/>
                    <a:pt x="63" y="4"/>
                    <a:pt x="68" y="5"/>
                  </a:cubicBezTo>
                  <a:cubicBezTo>
                    <a:pt x="74" y="7"/>
                    <a:pt x="79" y="9"/>
                    <a:pt x="84" y="11"/>
                  </a:cubicBezTo>
                  <a:cubicBezTo>
                    <a:pt x="92" y="15"/>
                    <a:pt x="92" y="15"/>
                    <a:pt x="92" y="15"/>
                  </a:cubicBezTo>
                  <a:cubicBezTo>
                    <a:pt x="96" y="17"/>
                    <a:pt x="96" y="17"/>
                    <a:pt x="96" y="17"/>
                  </a:cubicBezTo>
                  <a:cubicBezTo>
                    <a:pt x="97" y="17"/>
                    <a:pt x="98" y="18"/>
                    <a:pt x="99" y="19"/>
                  </a:cubicBezTo>
                  <a:cubicBezTo>
                    <a:pt x="102" y="21"/>
                    <a:pt x="104" y="22"/>
                    <a:pt x="106" y="24"/>
                  </a:cubicBezTo>
                  <a:cubicBezTo>
                    <a:pt x="109" y="26"/>
                    <a:pt x="111" y="27"/>
                    <a:pt x="113" y="29"/>
                  </a:cubicBezTo>
                  <a:cubicBezTo>
                    <a:pt x="117" y="33"/>
                    <a:pt x="121" y="37"/>
                    <a:pt x="125" y="41"/>
                  </a:cubicBezTo>
                  <a:cubicBezTo>
                    <a:pt x="128" y="45"/>
                    <a:pt x="131" y="48"/>
                    <a:pt x="134" y="52"/>
                  </a:cubicBezTo>
                  <a:cubicBezTo>
                    <a:pt x="136" y="56"/>
                    <a:pt x="138" y="60"/>
                    <a:pt x="140" y="63"/>
                  </a:cubicBezTo>
                  <a:cubicBezTo>
                    <a:pt x="142" y="66"/>
                    <a:pt x="144" y="69"/>
                    <a:pt x="145" y="72"/>
                  </a:cubicBezTo>
                  <a:cubicBezTo>
                    <a:pt x="145" y="73"/>
                    <a:pt x="146" y="75"/>
                    <a:pt x="146" y="76"/>
                  </a:cubicBezTo>
                  <a:cubicBezTo>
                    <a:pt x="147" y="77"/>
                    <a:pt x="147" y="78"/>
                    <a:pt x="147" y="79"/>
                  </a:cubicBezTo>
                  <a:cubicBezTo>
                    <a:pt x="148" y="80"/>
                    <a:pt x="148" y="80"/>
                    <a:pt x="148" y="81"/>
                  </a:cubicBezTo>
                  <a:cubicBezTo>
                    <a:pt x="148" y="81"/>
                    <a:pt x="148" y="81"/>
                    <a:pt x="148" y="81"/>
                  </a:cubicBezTo>
                  <a:lnTo>
                    <a:pt x="96" y="9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4" name="Freeform 298"/>
            <p:cNvSpPr>
              <a:spLocks/>
            </p:cNvSpPr>
            <p:nvPr/>
          </p:nvSpPr>
          <p:spPr bwMode="auto">
            <a:xfrm>
              <a:off x="2472852" y="5921480"/>
              <a:ext cx="222073" cy="663857"/>
            </a:xfrm>
            <a:custGeom>
              <a:avLst/>
              <a:gdLst>
                <a:gd name="T0" fmla="*/ 0 w 53"/>
                <a:gd name="T1" fmla="*/ 150 h 150"/>
                <a:gd name="T2" fmla="*/ 0 w 53"/>
                <a:gd name="T3" fmla="*/ 148 h 150"/>
                <a:gd name="T4" fmla="*/ 1 w 53"/>
                <a:gd name="T5" fmla="*/ 143 h 150"/>
                <a:gd name="T6" fmla="*/ 2 w 53"/>
                <a:gd name="T7" fmla="*/ 125 h 150"/>
                <a:gd name="T8" fmla="*/ 12 w 53"/>
                <a:gd name="T9" fmla="*/ 70 h 150"/>
                <a:gd name="T10" fmla="*/ 20 w 53"/>
                <a:gd name="T11" fmla="*/ 42 h 150"/>
                <a:gd name="T12" fmla="*/ 26 w 53"/>
                <a:gd name="T13" fmla="*/ 30 h 150"/>
                <a:gd name="T14" fmla="*/ 32 w 53"/>
                <a:gd name="T15" fmla="*/ 19 h 150"/>
                <a:gd name="T16" fmla="*/ 37 w 53"/>
                <a:gd name="T17" fmla="*/ 10 h 150"/>
                <a:gd name="T18" fmla="*/ 43 w 53"/>
                <a:gd name="T19" fmla="*/ 5 h 150"/>
                <a:gd name="T20" fmla="*/ 47 w 53"/>
                <a:gd name="T21" fmla="*/ 1 h 150"/>
                <a:gd name="T22" fmla="*/ 48 w 53"/>
                <a:gd name="T23" fmla="*/ 0 h 150"/>
                <a:gd name="T24" fmla="*/ 47 w 53"/>
                <a:gd name="T25" fmla="*/ 2 h 150"/>
                <a:gd name="T26" fmla="*/ 45 w 53"/>
                <a:gd name="T27" fmla="*/ 6 h 150"/>
                <a:gd name="T28" fmla="*/ 42 w 53"/>
                <a:gd name="T29" fmla="*/ 13 h 150"/>
                <a:gd name="T30" fmla="*/ 39 w 53"/>
                <a:gd name="T31" fmla="*/ 22 h 150"/>
                <a:gd name="T32" fmla="*/ 38 w 53"/>
                <a:gd name="T33" fmla="*/ 33 h 150"/>
                <a:gd name="T34" fmla="*/ 37 w 53"/>
                <a:gd name="T35" fmla="*/ 45 h 150"/>
                <a:gd name="T36" fmla="*/ 38 w 53"/>
                <a:gd name="T37" fmla="*/ 72 h 150"/>
                <a:gd name="T38" fmla="*/ 47 w 53"/>
                <a:gd name="T39" fmla="*/ 123 h 150"/>
                <a:gd name="T40" fmla="*/ 51 w 53"/>
                <a:gd name="T41" fmla="*/ 139 h 150"/>
                <a:gd name="T42" fmla="*/ 52 w 53"/>
                <a:gd name="T43" fmla="*/ 143 h 150"/>
                <a:gd name="T44" fmla="*/ 53 w 53"/>
                <a:gd name="T45" fmla="*/ 144 h 150"/>
                <a:gd name="T46" fmla="*/ 0 w 53"/>
                <a:gd name="T47"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3" h="150">
                  <a:moveTo>
                    <a:pt x="0" y="150"/>
                  </a:moveTo>
                  <a:cubicBezTo>
                    <a:pt x="0" y="150"/>
                    <a:pt x="0" y="150"/>
                    <a:pt x="0" y="148"/>
                  </a:cubicBezTo>
                  <a:cubicBezTo>
                    <a:pt x="0" y="147"/>
                    <a:pt x="0" y="145"/>
                    <a:pt x="1" y="143"/>
                  </a:cubicBezTo>
                  <a:cubicBezTo>
                    <a:pt x="1" y="139"/>
                    <a:pt x="1" y="132"/>
                    <a:pt x="2" y="125"/>
                  </a:cubicBezTo>
                  <a:cubicBezTo>
                    <a:pt x="4" y="110"/>
                    <a:pt x="7" y="90"/>
                    <a:pt x="12" y="70"/>
                  </a:cubicBezTo>
                  <a:cubicBezTo>
                    <a:pt x="14" y="61"/>
                    <a:pt x="17" y="51"/>
                    <a:pt x="20" y="42"/>
                  </a:cubicBezTo>
                  <a:cubicBezTo>
                    <a:pt x="22" y="38"/>
                    <a:pt x="24" y="33"/>
                    <a:pt x="26" y="30"/>
                  </a:cubicBezTo>
                  <a:cubicBezTo>
                    <a:pt x="28" y="26"/>
                    <a:pt x="30" y="22"/>
                    <a:pt x="32" y="19"/>
                  </a:cubicBezTo>
                  <a:cubicBezTo>
                    <a:pt x="33" y="16"/>
                    <a:pt x="36" y="13"/>
                    <a:pt x="37" y="10"/>
                  </a:cubicBezTo>
                  <a:cubicBezTo>
                    <a:pt x="39" y="8"/>
                    <a:pt x="41" y="6"/>
                    <a:pt x="43" y="5"/>
                  </a:cubicBezTo>
                  <a:cubicBezTo>
                    <a:pt x="44" y="3"/>
                    <a:pt x="46" y="2"/>
                    <a:pt x="47" y="1"/>
                  </a:cubicBezTo>
                  <a:cubicBezTo>
                    <a:pt x="47" y="1"/>
                    <a:pt x="48" y="0"/>
                    <a:pt x="48" y="0"/>
                  </a:cubicBezTo>
                  <a:cubicBezTo>
                    <a:pt x="48" y="0"/>
                    <a:pt x="48" y="1"/>
                    <a:pt x="47" y="2"/>
                  </a:cubicBezTo>
                  <a:cubicBezTo>
                    <a:pt x="46" y="3"/>
                    <a:pt x="45" y="4"/>
                    <a:pt x="45" y="6"/>
                  </a:cubicBezTo>
                  <a:cubicBezTo>
                    <a:pt x="44" y="8"/>
                    <a:pt x="43" y="10"/>
                    <a:pt x="42" y="13"/>
                  </a:cubicBezTo>
                  <a:cubicBezTo>
                    <a:pt x="41" y="15"/>
                    <a:pt x="40" y="19"/>
                    <a:pt x="39" y="22"/>
                  </a:cubicBezTo>
                  <a:cubicBezTo>
                    <a:pt x="38" y="25"/>
                    <a:pt x="38" y="29"/>
                    <a:pt x="38" y="33"/>
                  </a:cubicBezTo>
                  <a:cubicBezTo>
                    <a:pt x="37" y="37"/>
                    <a:pt x="37" y="41"/>
                    <a:pt x="37" y="45"/>
                  </a:cubicBezTo>
                  <a:cubicBezTo>
                    <a:pt x="37" y="54"/>
                    <a:pt x="37" y="63"/>
                    <a:pt x="38" y="72"/>
                  </a:cubicBezTo>
                  <a:cubicBezTo>
                    <a:pt x="40" y="91"/>
                    <a:pt x="44" y="109"/>
                    <a:pt x="47" y="123"/>
                  </a:cubicBezTo>
                  <a:cubicBezTo>
                    <a:pt x="49" y="129"/>
                    <a:pt x="50" y="135"/>
                    <a:pt x="51" y="139"/>
                  </a:cubicBezTo>
                  <a:cubicBezTo>
                    <a:pt x="52" y="140"/>
                    <a:pt x="52" y="142"/>
                    <a:pt x="52" y="143"/>
                  </a:cubicBezTo>
                  <a:cubicBezTo>
                    <a:pt x="53" y="144"/>
                    <a:pt x="53" y="144"/>
                    <a:pt x="53" y="144"/>
                  </a:cubicBezTo>
                  <a:lnTo>
                    <a:pt x="0" y="150"/>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5" name="Freeform 299"/>
            <p:cNvSpPr>
              <a:spLocks/>
            </p:cNvSpPr>
            <p:nvPr/>
          </p:nvSpPr>
          <p:spPr bwMode="auto">
            <a:xfrm>
              <a:off x="2933535" y="616009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6" name="Freeform 300"/>
            <p:cNvSpPr>
              <a:spLocks/>
            </p:cNvSpPr>
            <p:nvPr/>
          </p:nvSpPr>
          <p:spPr bwMode="auto">
            <a:xfrm>
              <a:off x="2853211" y="616954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7" name="Freeform 301"/>
            <p:cNvSpPr>
              <a:spLocks/>
            </p:cNvSpPr>
            <p:nvPr/>
          </p:nvSpPr>
          <p:spPr bwMode="auto">
            <a:xfrm>
              <a:off x="2841399" y="62569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8" name="Freeform 302"/>
            <p:cNvSpPr>
              <a:spLocks/>
            </p:cNvSpPr>
            <p:nvPr/>
          </p:nvSpPr>
          <p:spPr bwMode="auto">
            <a:xfrm>
              <a:off x="2853211" y="631128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89" name="Freeform 303"/>
            <p:cNvSpPr>
              <a:spLocks/>
            </p:cNvSpPr>
            <p:nvPr/>
          </p:nvSpPr>
          <p:spPr bwMode="auto">
            <a:xfrm>
              <a:off x="2933535" y="6311289"/>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0" name="Freeform 304"/>
            <p:cNvSpPr>
              <a:spLocks/>
            </p:cNvSpPr>
            <p:nvPr/>
          </p:nvSpPr>
          <p:spPr bwMode="auto">
            <a:xfrm>
              <a:off x="2987872" y="631128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1" name="Freeform 305"/>
            <p:cNvSpPr>
              <a:spLocks/>
            </p:cNvSpPr>
            <p:nvPr/>
          </p:nvSpPr>
          <p:spPr bwMode="auto">
            <a:xfrm>
              <a:off x="2987872" y="62569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2" name="Freeform 306"/>
            <p:cNvSpPr>
              <a:spLocks/>
            </p:cNvSpPr>
            <p:nvPr/>
          </p:nvSpPr>
          <p:spPr bwMode="auto">
            <a:xfrm>
              <a:off x="2987872" y="616954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3" name="Oval 307"/>
            <p:cNvSpPr>
              <a:spLocks noChangeArrowheads="1"/>
            </p:cNvSpPr>
            <p:nvPr/>
          </p:nvSpPr>
          <p:spPr bwMode="auto">
            <a:xfrm>
              <a:off x="2919360" y="624041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4" name="Freeform 308"/>
            <p:cNvSpPr>
              <a:spLocks/>
            </p:cNvSpPr>
            <p:nvPr/>
          </p:nvSpPr>
          <p:spPr bwMode="auto">
            <a:xfrm>
              <a:off x="2564988" y="61955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5" name="Freeform 309"/>
            <p:cNvSpPr>
              <a:spLocks/>
            </p:cNvSpPr>
            <p:nvPr/>
          </p:nvSpPr>
          <p:spPr bwMode="auto">
            <a:xfrm>
              <a:off x="2484664" y="62049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6" name="Freeform 310"/>
            <p:cNvSpPr>
              <a:spLocks/>
            </p:cNvSpPr>
            <p:nvPr/>
          </p:nvSpPr>
          <p:spPr bwMode="auto">
            <a:xfrm>
              <a:off x="2472852" y="6292389"/>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7" name="Freeform 311"/>
            <p:cNvSpPr>
              <a:spLocks/>
            </p:cNvSpPr>
            <p:nvPr/>
          </p:nvSpPr>
          <p:spPr bwMode="auto">
            <a:xfrm>
              <a:off x="2484664" y="63467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8" name="Freeform 312"/>
            <p:cNvSpPr>
              <a:spLocks/>
            </p:cNvSpPr>
            <p:nvPr/>
          </p:nvSpPr>
          <p:spPr bwMode="auto">
            <a:xfrm>
              <a:off x="2564988" y="6346726"/>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399" name="Freeform 313"/>
            <p:cNvSpPr>
              <a:spLocks/>
            </p:cNvSpPr>
            <p:nvPr/>
          </p:nvSpPr>
          <p:spPr bwMode="auto">
            <a:xfrm>
              <a:off x="2619325" y="63467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0" name="Freeform 314"/>
            <p:cNvSpPr>
              <a:spLocks/>
            </p:cNvSpPr>
            <p:nvPr/>
          </p:nvSpPr>
          <p:spPr bwMode="auto">
            <a:xfrm>
              <a:off x="2619325" y="6292389"/>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1" name="Freeform 315"/>
            <p:cNvSpPr>
              <a:spLocks/>
            </p:cNvSpPr>
            <p:nvPr/>
          </p:nvSpPr>
          <p:spPr bwMode="auto">
            <a:xfrm>
              <a:off x="2619325" y="62049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2" name="Oval 316"/>
            <p:cNvSpPr>
              <a:spLocks noChangeArrowheads="1"/>
            </p:cNvSpPr>
            <p:nvPr/>
          </p:nvSpPr>
          <p:spPr bwMode="auto">
            <a:xfrm>
              <a:off x="2550814" y="62758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3" name="Freeform 317"/>
            <p:cNvSpPr>
              <a:spLocks/>
            </p:cNvSpPr>
            <p:nvPr/>
          </p:nvSpPr>
          <p:spPr bwMode="auto">
            <a:xfrm>
              <a:off x="2144467" y="5857693"/>
              <a:ext cx="106312"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4" name="Freeform 318"/>
            <p:cNvSpPr>
              <a:spLocks/>
            </p:cNvSpPr>
            <p:nvPr/>
          </p:nvSpPr>
          <p:spPr bwMode="auto">
            <a:xfrm>
              <a:off x="2066505" y="5867143"/>
              <a:ext cx="132299"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5" name="Freeform 319"/>
            <p:cNvSpPr>
              <a:spLocks/>
            </p:cNvSpPr>
            <p:nvPr/>
          </p:nvSpPr>
          <p:spPr bwMode="auto">
            <a:xfrm>
              <a:off x="2052330" y="5956917"/>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6" name="Freeform 320"/>
            <p:cNvSpPr>
              <a:spLocks/>
            </p:cNvSpPr>
            <p:nvPr/>
          </p:nvSpPr>
          <p:spPr bwMode="auto">
            <a:xfrm>
              <a:off x="2066505" y="6008891"/>
              <a:ext cx="132299"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7" name="Freeform 321"/>
            <p:cNvSpPr>
              <a:spLocks/>
            </p:cNvSpPr>
            <p:nvPr/>
          </p:nvSpPr>
          <p:spPr bwMode="auto">
            <a:xfrm>
              <a:off x="2144467" y="6008891"/>
              <a:ext cx="106312"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8" name="Freeform 322"/>
            <p:cNvSpPr>
              <a:spLocks/>
            </p:cNvSpPr>
            <p:nvPr/>
          </p:nvSpPr>
          <p:spPr bwMode="auto">
            <a:xfrm>
              <a:off x="2198804" y="6008891"/>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09" name="Freeform 323"/>
            <p:cNvSpPr>
              <a:spLocks/>
            </p:cNvSpPr>
            <p:nvPr/>
          </p:nvSpPr>
          <p:spPr bwMode="auto">
            <a:xfrm>
              <a:off x="2198804" y="5956917"/>
              <a:ext cx="144111"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0" name="Freeform 324"/>
            <p:cNvSpPr>
              <a:spLocks/>
            </p:cNvSpPr>
            <p:nvPr/>
          </p:nvSpPr>
          <p:spPr bwMode="auto">
            <a:xfrm>
              <a:off x="2198804" y="5867143"/>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1" name="Oval 325"/>
            <p:cNvSpPr>
              <a:spLocks noChangeArrowheads="1"/>
            </p:cNvSpPr>
            <p:nvPr/>
          </p:nvSpPr>
          <p:spPr bwMode="auto">
            <a:xfrm>
              <a:off x="2132655" y="5938017"/>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2" name="Freeform 326"/>
            <p:cNvSpPr>
              <a:spLocks/>
            </p:cNvSpPr>
            <p:nvPr/>
          </p:nvSpPr>
          <p:spPr bwMode="auto">
            <a:xfrm>
              <a:off x="2078317" y="6176627"/>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3" name="Freeform 327"/>
            <p:cNvSpPr>
              <a:spLocks/>
            </p:cNvSpPr>
            <p:nvPr/>
          </p:nvSpPr>
          <p:spPr bwMode="auto">
            <a:xfrm>
              <a:off x="1997993" y="6186077"/>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4" name="Freeform 328"/>
            <p:cNvSpPr>
              <a:spLocks/>
            </p:cNvSpPr>
            <p:nvPr/>
          </p:nvSpPr>
          <p:spPr bwMode="auto">
            <a:xfrm>
              <a:off x="1986181" y="6275852"/>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5" name="Freeform 329"/>
            <p:cNvSpPr>
              <a:spLocks/>
            </p:cNvSpPr>
            <p:nvPr/>
          </p:nvSpPr>
          <p:spPr bwMode="auto">
            <a:xfrm>
              <a:off x="1997993" y="6327826"/>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6" name="Freeform 330"/>
            <p:cNvSpPr>
              <a:spLocks/>
            </p:cNvSpPr>
            <p:nvPr/>
          </p:nvSpPr>
          <p:spPr bwMode="auto">
            <a:xfrm>
              <a:off x="2078317" y="6327826"/>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7" name="Freeform 331"/>
            <p:cNvSpPr>
              <a:spLocks/>
            </p:cNvSpPr>
            <p:nvPr/>
          </p:nvSpPr>
          <p:spPr bwMode="auto">
            <a:xfrm>
              <a:off x="2132655" y="6327826"/>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8" name="Freeform 332"/>
            <p:cNvSpPr>
              <a:spLocks/>
            </p:cNvSpPr>
            <p:nvPr/>
          </p:nvSpPr>
          <p:spPr bwMode="auto">
            <a:xfrm>
              <a:off x="2132655" y="6275852"/>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19" name="Freeform 333"/>
            <p:cNvSpPr>
              <a:spLocks/>
            </p:cNvSpPr>
            <p:nvPr/>
          </p:nvSpPr>
          <p:spPr bwMode="auto">
            <a:xfrm>
              <a:off x="2132655" y="6186077"/>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0" name="Oval 334"/>
            <p:cNvSpPr>
              <a:spLocks noChangeArrowheads="1"/>
            </p:cNvSpPr>
            <p:nvPr/>
          </p:nvSpPr>
          <p:spPr bwMode="auto">
            <a:xfrm>
              <a:off x="2066505" y="6256952"/>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1" name="Freeform 335"/>
            <p:cNvSpPr>
              <a:spLocks/>
            </p:cNvSpPr>
            <p:nvPr/>
          </p:nvSpPr>
          <p:spPr bwMode="auto">
            <a:xfrm>
              <a:off x="2950073" y="5893130"/>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2" name="Freeform 336"/>
            <p:cNvSpPr>
              <a:spLocks/>
            </p:cNvSpPr>
            <p:nvPr/>
          </p:nvSpPr>
          <p:spPr bwMode="auto">
            <a:xfrm>
              <a:off x="2869748" y="5902580"/>
              <a:ext cx="134661" cy="141749"/>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3" name="Freeform 337"/>
            <p:cNvSpPr>
              <a:spLocks/>
            </p:cNvSpPr>
            <p:nvPr/>
          </p:nvSpPr>
          <p:spPr bwMode="auto">
            <a:xfrm>
              <a:off x="2857936" y="5992354"/>
              <a:ext cx="146474" cy="108674"/>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4" name="Freeform 338"/>
            <p:cNvSpPr>
              <a:spLocks/>
            </p:cNvSpPr>
            <p:nvPr/>
          </p:nvSpPr>
          <p:spPr bwMode="auto">
            <a:xfrm>
              <a:off x="2869748" y="6044329"/>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5" name="Freeform 339"/>
            <p:cNvSpPr>
              <a:spLocks/>
            </p:cNvSpPr>
            <p:nvPr/>
          </p:nvSpPr>
          <p:spPr bwMode="auto">
            <a:xfrm>
              <a:off x="2950073" y="6044329"/>
              <a:ext cx="103949" cy="155924"/>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6" name="Freeform 340"/>
            <p:cNvSpPr>
              <a:spLocks/>
            </p:cNvSpPr>
            <p:nvPr/>
          </p:nvSpPr>
          <p:spPr bwMode="auto">
            <a:xfrm>
              <a:off x="3004410" y="6044329"/>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7" name="Freeform 341"/>
            <p:cNvSpPr>
              <a:spLocks/>
            </p:cNvSpPr>
            <p:nvPr/>
          </p:nvSpPr>
          <p:spPr bwMode="auto">
            <a:xfrm>
              <a:off x="3004410" y="5992354"/>
              <a:ext cx="141749" cy="108674"/>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8" name="Freeform 342"/>
            <p:cNvSpPr>
              <a:spLocks/>
            </p:cNvSpPr>
            <p:nvPr/>
          </p:nvSpPr>
          <p:spPr bwMode="auto">
            <a:xfrm>
              <a:off x="3004410" y="5902580"/>
              <a:ext cx="129936" cy="141749"/>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29" name="Oval 343"/>
            <p:cNvSpPr>
              <a:spLocks noChangeArrowheads="1"/>
            </p:cNvSpPr>
            <p:nvPr/>
          </p:nvSpPr>
          <p:spPr bwMode="auto">
            <a:xfrm>
              <a:off x="2935898" y="5973454"/>
              <a:ext cx="129936" cy="141749"/>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0" name="Freeform 344"/>
            <p:cNvSpPr>
              <a:spLocks/>
            </p:cNvSpPr>
            <p:nvPr/>
          </p:nvSpPr>
          <p:spPr bwMode="auto">
            <a:xfrm>
              <a:off x="2564988" y="5734844"/>
              <a:ext cx="103949" cy="151199"/>
            </a:xfrm>
            <a:custGeom>
              <a:avLst/>
              <a:gdLst>
                <a:gd name="T0" fmla="*/ 19 w 25"/>
                <a:gd name="T1" fmla="*/ 0 h 34"/>
                <a:gd name="T2" fmla="*/ 13 w 25"/>
                <a:gd name="T3" fmla="*/ 4 h 34"/>
                <a:gd name="T4" fmla="*/ 6 w 25"/>
                <a:gd name="T5" fmla="*/ 0 h 34"/>
                <a:gd name="T6" fmla="*/ 13 w 25"/>
                <a:gd name="T7" fmla="*/ 34 h 34"/>
                <a:gd name="T8" fmla="*/ 19 w 25"/>
                <a:gd name="T9" fmla="*/ 0 h 34"/>
              </a:gdLst>
              <a:ahLst/>
              <a:cxnLst>
                <a:cxn ang="0">
                  <a:pos x="T0" y="T1"/>
                </a:cxn>
                <a:cxn ang="0">
                  <a:pos x="T2" y="T3"/>
                </a:cxn>
                <a:cxn ang="0">
                  <a:pos x="T4" y="T5"/>
                </a:cxn>
                <a:cxn ang="0">
                  <a:pos x="T6" y="T7"/>
                </a:cxn>
                <a:cxn ang="0">
                  <a:pos x="T8" y="T9"/>
                </a:cxn>
              </a:cxnLst>
              <a:rect l="0" t="0" r="r" b="b"/>
              <a:pathLst>
                <a:path w="25" h="34">
                  <a:moveTo>
                    <a:pt x="19" y="0"/>
                  </a:moveTo>
                  <a:cubicBezTo>
                    <a:pt x="15" y="0"/>
                    <a:pt x="16" y="4"/>
                    <a:pt x="13" y="4"/>
                  </a:cubicBezTo>
                  <a:cubicBezTo>
                    <a:pt x="10" y="4"/>
                    <a:pt x="11" y="0"/>
                    <a:pt x="6" y="0"/>
                  </a:cubicBezTo>
                  <a:cubicBezTo>
                    <a:pt x="2" y="0"/>
                    <a:pt x="0" y="8"/>
                    <a:pt x="13" y="34"/>
                  </a:cubicBezTo>
                  <a:cubicBezTo>
                    <a:pt x="25" y="7"/>
                    <a:pt x="24" y="0"/>
                    <a:pt x="19" y="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1" name="Freeform 345"/>
            <p:cNvSpPr>
              <a:spLocks/>
            </p:cNvSpPr>
            <p:nvPr/>
          </p:nvSpPr>
          <p:spPr bwMode="auto">
            <a:xfrm>
              <a:off x="2484664" y="5741931"/>
              <a:ext cx="134661" cy="144111"/>
            </a:xfrm>
            <a:custGeom>
              <a:avLst/>
              <a:gdLst>
                <a:gd name="T0" fmla="*/ 12 w 32"/>
                <a:gd name="T1" fmla="*/ 3 h 32"/>
                <a:gd name="T2" fmla="*/ 11 w 32"/>
                <a:gd name="T3" fmla="*/ 11 h 32"/>
                <a:gd name="T4" fmla="*/ 3 w 32"/>
                <a:gd name="T5" fmla="*/ 12 h 32"/>
                <a:gd name="T6" fmla="*/ 32 w 32"/>
                <a:gd name="T7" fmla="*/ 32 h 32"/>
                <a:gd name="T8" fmla="*/ 12 w 32"/>
                <a:gd name="T9" fmla="*/ 3 h 32"/>
              </a:gdLst>
              <a:ahLst/>
              <a:cxnLst>
                <a:cxn ang="0">
                  <a:pos x="T0" y="T1"/>
                </a:cxn>
                <a:cxn ang="0">
                  <a:pos x="T2" y="T3"/>
                </a:cxn>
                <a:cxn ang="0">
                  <a:pos x="T4" y="T5"/>
                </a:cxn>
                <a:cxn ang="0">
                  <a:pos x="T6" y="T7"/>
                </a:cxn>
                <a:cxn ang="0">
                  <a:pos x="T8" y="T9"/>
                </a:cxn>
              </a:cxnLst>
              <a:rect l="0" t="0" r="r" b="b"/>
              <a:pathLst>
                <a:path w="32" h="32">
                  <a:moveTo>
                    <a:pt x="12" y="3"/>
                  </a:moveTo>
                  <a:cubicBezTo>
                    <a:pt x="9" y="6"/>
                    <a:pt x="13" y="9"/>
                    <a:pt x="11" y="11"/>
                  </a:cubicBezTo>
                  <a:cubicBezTo>
                    <a:pt x="8" y="13"/>
                    <a:pt x="6" y="9"/>
                    <a:pt x="3" y="12"/>
                  </a:cubicBezTo>
                  <a:cubicBezTo>
                    <a:pt x="0" y="16"/>
                    <a:pt x="5" y="23"/>
                    <a:pt x="32" y="32"/>
                  </a:cubicBezTo>
                  <a:cubicBezTo>
                    <a:pt x="21" y="4"/>
                    <a:pt x="15" y="0"/>
                    <a:pt x="12" y="3"/>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2" name="Freeform 346"/>
            <p:cNvSpPr>
              <a:spLocks/>
            </p:cNvSpPr>
            <p:nvPr/>
          </p:nvSpPr>
          <p:spPr bwMode="auto">
            <a:xfrm>
              <a:off x="2472852" y="5831705"/>
              <a:ext cx="146474" cy="111037"/>
            </a:xfrm>
            <a:custGeom>
              <a:avLst/>
              <a:gdLst>
                <a:gd name="T0" fmla="*/ 0 w 35"/>
                <a:gd name="T1" fmla="*/ 6 h 25"/>
                <a:gd name="T2" fmla="*/ 5 w 35"/>
                <a:gd name="T3" fmla="*/ 12 h 25"/>
                <a:gd name="T4" fmla="*/ 0 w 35"/>
                <a:gd name="T5" fmla="*/ 19 h 25"/>
                <a:gd name="T6" fmla="*/ 35 w 35"/>
                <a:gd name="T7" fmla="*/ 12 h 25"/>
                <a:gd name="T8" fmla="*/ 0 w 35"/>
                <a:gd name="T9" fmla="*/ 6 h 25"/>
              </a:gdLst>
              <a:ahLst/>
              <a:cxnLst>
                <a:cxn ang="0">
                  <a:pos x="T0" y="T1"/>
                </a:cxn>
                <a:cxn ang="0">
                  <a:pos x="T2" y="T3"/>
                </a:cxn>
                <a:cxn ang="0">
                  <a:pos x="T4" y="T5"/>
                </a:cxn>
                <a:cxn ang="0">
                  <a:pos x="T6" y="T7"/>
                </a:cxn>
                <a:cxn ang="0">
                  <a:pos x="T8" y="T9"/>
                </a:cxn>
              </a:cxnLst>
              <a:rect l="0" t="0" r="r" b="b"/>
              <a:pathLst>
                <a:path w="35" h="25">
                  <a:moveTo>
                    <a:pt x="0" y="6"/>
                  </a:moveTo>
                  <a:cubicBezTo>
                    <a:pt x="0" y="10"/>
                    <a:pt x="5" y="9"/>
                    <a:pt x="5" y="12"/>
                  </a:cubicBezTo>
                  <a:cubicBezTo>
                    <a:pt x="5" y="15"/>
                    <a:pt x="0" y="14"/>
                    <a:pt x="0" y="19"/>
                  </a:cubicBezTo>
                  <a:cubicBezTo>
                    <a:pt x="1" y="23"/>
                    <a:pt x="9" y="25"/>
                    <a:pt x="35" y="12"/>
                  </a:cubicBezTo>
                  <a:cubicBezTo>
                    <a:pt x="8" y="0"/>
                    <a:pt x="1" y="1"/>
                    <a:pt x="0" y="6"/>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3" name="Freeform 347"/>
            <p:cNvSpPr>
              <a:spLocks/>
            </p:cNvSpPr>
            <p:nvPr/>
          </p:nvSpPr>
          <p:spPr bwMode="auto">
            <a:xfrm>
              <a:off x="2484664" y="5886042"/>
              <a:ext cx="134661" cy="141749"/>
            </a:xfrm>
            <a:custGeom>
              <a:avLst/>
              <a:gdLst>
                <a:gd name="T0" fmla="*/ 3 w 32"/>
                <a:gd name="T1" fmla="*/ 20 h 32"/>
                <a:gd name="T2" fmla="*/ 11 w 32"/>
                <a:gd name="T3" fmla="*/ 21 h 32"/>
                <a:gd name="T4" fmla="*/ 12 w 32"/>
                <a:gd name="T5" fmla="*/ 29 h 32"/>
                <a:gd name="T6" fmla="*/ 32 w 32"/>
                <a:gd name="T7" fmla="*/ 0 h 32"/>
                <a:gd name="T8" fmla="*/ 3 w 32"/>
                <a:gd name="T9" fmla="*/ 20 h 32"/>
              </a:gdLst>
              <a:ahLst/>
              <a:cxnLst>
                <a:cxn ang="0">
                  <a:pos x="T0" y="T1"/>
                </a:cxn>
                <a:cxn ang="0">
                  <a:pos x="T2" y="T3"/>
                </a:cxn>
                <a:cxn ang="0">
                  <a:pos x="T4" y="T5"/>
                </a:cxn>
                <a:cxn ang="0">
                  <a:pos x="T6" y="T7"/>
                </a:cxn>
                <a:cxn ang="0">
                  <a:pos x="T8" y="T9"/>
                </a:cxn>
              </a:cxnLst>
              <a:rect l="0" t="0" r="r" b="b"/>
              <a:pathLst>
                <a:path w="32" h="32">
                  <a:moveTo>
                    <a:pt x="3" y="20"/>
                  </a:moveTo>
                  <a:cubicBezTo>
                    <a:pt x="6" y="23"/>
                    <a:pt x="8" y="19"/>
                    <a:pt x="11" y="21"/>
                  </a:cubicBezTo>
                  <a:cubicBezTo>
                    <a:pt x="13" y="23"/>
                    <a:pt x="9" y="26"/>
                    <a:pt x="12" y="29"/>
                  </a:cubicBezTo>
                  <a:cubicBezTo>
                    <a:pt x="15" y="32"/>
                    <a:pt x="22" y="27"/>
                    <a:pt x="32" y="0"/>
                  </a:cubicBezTo>
                  <a:cubicBezTo>
                    <a:pt x="4" y="10"/>
                    <a:pt x="0" y="17"/>
                    <a:pt x="3" y="20"/>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4" name="Freeform 348"/>
            <p:cNvSpPr>
              <a:spLocks/>
            </p:cNvSpPr>
            <p:nvPr/>
          </p:nvSpPr>
          <p:spPr bwMode="auto">
            <a:xfrm>
              <a:off x="2564988" y="5886042"/>
              <a:ext cx="103949" cy="153561"/>
            </a:xfrm>
            <a:custGeom>
              <a:avLst/>
              <a:gdLst>
                <a:gd name="T0" fmla="*/ 6 w 25"/>
                <a:gd name="T1" fmla="*/ 34 h 35"/>
                <a:gd name="T2" fmla="*/ 13 w 25"/>
                <a:gd name="T3" fmla="*/ 30 h 35"/>
                <a:gd name="T4" fmla="*/ 19 w 25"/>
                <a:gd name="T5" fmla="*/ 34 h 35"/>
                <a:gd name="T6" fmla="*/ 13 w 25"/>
                <a:gd name="T7" fmla="*/ 0 h 35"/>
                <a:gd name="T8" fmla="*/ 6 w 25"/>
                <a:gd name="T9" fmla="*/ 34 h 35"/>
              </a:gdLst>
              <a:ahLst/>
              <a:cxnLst>
                <a:cxn ang="0">
                  <a:pos x="T0" y="T1"/>
                </a:cxn>
                <a:cxn ang="0">
                  <a:pos x="T2" y="T3"/>
                </a:cxn>
                <a:cxn ang="0">
                  <a:pos x="T4" y="T5"/>
                </a:cxn>
                <a:cxn ang="0">
                  <a:pos x="T6" y="T7"/>
                </a:cxn>
                <a:cxn ang="0">
                  <a:pos x="T8" y="T9"/>
                </a:cxn>
              </a:cxnLst>
              <a:rect l="0" t="0" r="r" b="b"/>
              <a:pathLst>
                <a:path w="25" h="35">
                  <a:moveTo>
                    <a:pt x="6" y="34"/>
                  </a:moveTo>
                  <a:cubicBezTo>
                    <a:pt x="11" y="35"/>
                    <a:pt x="10" y="30"/>
                    <a:pt x="13" y="30"/>
                  </a:cubicBezTo>
                  <a:cubicBezTo>
                    <a:pt x="16" y="30"/>
                    <a:pt x="15" y="35"/>
                    <a:pt x="19" y="34"/>
                  </a:cubicBezTo>
                  <a:cubicBezTo>
                    <a:pt x="24" y="34"/>
                    <a:pt x="25" y="26"/>
                    <a:pt x="13" y="0"/>
                  </a:cubicBezTo>
                  <a:cubicBezTo>
                    <a:pt x="0" y="27"/>
                    <a:pt x="2" y="34"/>
                    <a:pt x="6" y="34"/>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5" name="Freeform 349"/>
            <p:cNvSpPr>
              <a:spLocks/>
            </p:cNvSpPr>
            <p:nvPr/>
          </p:nvSpPr>
          <p:spPr bwMode="auto">
            <a:xfrm>
              <a:off x="2619325" y="5886042"/>
              <a:ext cx="129936" cy="141749"/>
            </a:xfrm>
            <a:custGeom>
              <a:avLst/>
              <a:gdLst>
                <a:gd name="T0" fmla="*/ 19 w 31"/>
                <a:gd name="T1" fmla="*/ 29 h 32"/>
                <a:gd name="T2" fmla="*/ 21 w 31"/>
                <a:gd name="T3" fmla="*/ 21 h 32"/>
                <a:gd name="T4" fmla="*/ 29 w 31"/>
                <a:gd name="T5" fmla="*/ 20 h 32"/>
                <a:gd name="T6" fmla="*/ 0 w 31"/>
                <a:gd name="T7" fmla="*/ 0 h 32"/>
                <a:gd name="T8" fmla="*/ 19 w 31"/>
                <a:gd name="T9" fmla="*/ 29 h 32"/>
              </a:gdLst>
              <a:ahLst/>
              <a:cxnLst>
                <a:cxn ang="0">
                  <a:pos x="T0" y="T1"/>
                </a:cxn>
                <a:cxn ang="0">
                  <a:pos x="T2" y="T3"/>
                </a:cxn>
                <a:cxn ang="0">
                  <a:pos x="T4" y="T5"/>
                </a:cxn>
                <a:cxn ang="0">
                  <a:pos x="T6" y="T7"/>
                </a:cxn>
                <a:cxn ang="0">
                  <a:pos x="T8" y="T9"/>
                </a:cxn>
              </a:cxnLst>
              <a:rect l="0" t="0" r="r" b="b"/>
              <a:pathLst>
                <a:path w="31" h="32">
                  <a:moveTo>
                    <a:pt x="19" y="29"/>
                  </a:moveTo>
                  <a:cubicBezTo>
                    <a:pt x="23" y="26"/>
                    <a:pt x="19" y="23"/>
                    <a:pt x="21" y="21"/>
                  </a:cubicBezTo>
                  <a:cubicBezTo>
                    <a:pt x="23" y="19"/>
                    <a:pt x="26" y="23"/>
                    <a:pt x="29" y="20"/>
                  </a:cubicBezTo>
                  <a:cubicBezTo>
                    <a:pt x="31" y="17"/>
                    <a:pt x="27" y="9"/>
                    <a:pt x="0" y="0"/>
                  </a:cubicBezTo>
                  <a:cubicBezTo>
                    <a:pt x="10" y="28"/>
                    <a:pt x="16" y="32"/>
                    <a:pt x="19" y="2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6" name="Freeform 350"/>
            <p:cNvSpPr>
              <a:spLocks/>
            </p:cNvSpPr>
            <p:nvPr/>
          </p:nvSpPr>
          <p:spPr bwMode="auto">
            <a:xfrm>
              <a:off x="2619325" y="5831705"/>
              <a:ext cx="141749" cy="111037"/>
            </a:xfrm>
            <a:custGeom>
              <a:avLst/>
              <a:gdLst>
                <a:gd name="T0" fmla="*/ 34 w 34"/>
                <a:gd name="T1" fmla="*/ 19 h 25"/>
                <a:gd name="T2" fmla="*/ 30 w 34"/>
                <a:gd name="T3" fmla="*/ 12 h 25"/>
                <a:gd name="T4" fmla="*/ 34 w 34"/>
                <a:gd name="T5" fmla="*/ 6 h 25"/>
                <a:gd name="T6" fmla="*/ 0 w 34"/>
                <a:gd name="T7" fmla="*/ 12 h 25"/>
                <a:gd name="T8" fmla="*/ 34 w 34"/>
                <a:gd name="T9" fmla="*/ 19 h 25"/>
              </a:gdLst>
              <a:ahLst/>
              <a:cxnLst>
                <a:cxn ang="0">
                  <a:pos x="T0" y="T1"/>
                </a:cxn>
                <a:cxn ang="0">
                  <a:pos x="T2" y="T3"/>
                </a:cxn>
                <a:cxn ang="0">
                  <a:pos x="T4" y="T5"/>
                </a:cxn>
                <a:cxn ang="0">
                  <a:pos x="T6" y="T7"/>
                </a:cxn>
                <a:cxn ang="0">
                  <a:pos x="T8" y="T9"/>
                </a:cxn>
              </a:cxnLst>
              <a:rect l="0" t="0" r="r" b="b"/>
              <a:pathLst>
                <a:path w="34" h="25">
                  <a:moveTo>
                    <a:pt x="34" y="19"/>
                  </a:moveTo>
                  <a:cubicBezTo>
                    <a:pt x="34" y="14"/>
                    <a:pt x="30" y="15"/>
                    <a:pt x="30" y="12"/>
                  </a:cubicBezTo>
                  <a:cubicBezTo>
                    <a:pt x="30" y="9"/>
                    <a:pt x="34" y="10"/>
                    <a:pt x="34" y="6"/>
                  </a:cubicBezTo>
                  <a:cubicBezTo>
                    <a:pt x="34" y="1"/>
                    <a:pt x="26" y="0"/>
                    <a:pt x="0" y="12"/>
                  </a:cubicBezTo>
                  <a:cubicBezTo>
                    <a:pt x="27" y="25"/>
                    <a:pt x="34" y="23"/>
                    <a:pt x="34" y="19"/>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7" name="Freeform 351"/>
            <p:cNvSpPr>
              <a:spLocks/>
            </p:cNvSpPr>
            <p:nvPr/>
          </p:nvSpPr>
          <p:spPr bwMode="auto">
            <a:xfrm>
              <a:off x="2619325" y="5741931"/>
              <a:ext cx="129936" cy="144111"/>
            </a:xfrm>
            <a:custGeom>
              <a:avLst/>
              <a:gdLst>
                <a:gd name="T0" fmla="*/ 29 w 31"/>
                <a:gd name="T1" fmla="*/ 12 h 32"/>
                <a:gd name="T2" fmla="*/ 21 w 31"/>
                <a:gd name="T3" fmla="*/ 11 h 32"/>
                <a:gd name="T4" fmla="*/ 19 w 31"/>
                <a:gd name="T5" fmla="*/ 3 h 32"/>
                <a:gd name="T6" fmla="*/ 0 w 31"/>
                <a:gd name="T7" fmla="*/ 32 h 32"/>
                <a:gd name="T8" fmla="*/ 29 w 31"/>
                <a:gd name="T9" fmla="*/ 12 h 32"/>
              </a:gdLst>
              <a:ahLst/>
              <a:cxnLst>
                <a:cxn ang="0">
                  <a:pos x="T0" y="T1"/>
                </a:cxn>
                <a:cxn ang="0">
                  <a:pos x="T2" y="T3"/>
                </a:cxn>
                <a:cxn ang="0">
                  <a:pos x="T4" y="T5"/>
                </a:cxn>
                <a:cxn ang="0">
                  <a:pos x="T6" y="T7"/>
                </a:cxn>
                <a:cxn ang="0">
                  <a:pos x="T8" y="T9"/>
                </a:cxn>
              </a:cxnLst>
              <a:rect l="0" t="0" r="r" b="b"/>
              <a:pathLst>
                <a:path w="31" h="32">
                  <a:moveTo>
                    <a:pt x="29" y="12"/>
                  </a:moveTo>
                  <a:cubicBezTo>
                    <a:pt x="26" y="9"/>
                    <a:pt x="23" y="13"/>
                    <a:pt x="21" y="11"/>
                  </a:cubicBezTo>
                  <a:cubicBezTo>
                    <a:pt x="19" y="9"/>
                    <a:pt x="23" y="6"/>
                    <a:pt x="19" y="3"/>
                  </a:cubicBezTo>
                  <a:cubicBezTo>
                    <a:pt x="16" y="0"/>
                    <a:pt x="9" y="5"/>
                    <a:pt x="0" y="32"/>
                  </a:cubicBezTo>
                  <a:cubicBezTo>
                    <a:pt x="28" y="22"/>
                    <a:pt x="31" y="16"/>
                    <a:pt x="29" y="12"/>
                  </a:cubicBezTo>
                  <a:close/>
                </a:path>
              </a:pathLst>
            </a:custGeom>
            <a:solidFill>
              <a:srgbClr val="F058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438" name="Oval 352"/>
            <p:cNvSpPr>
              <a:spLocks noChangeArrowheads="1"/>
            </p:cNvSpPr>
            <p:nvPr/>
          </p:nvSpPr>
          <p:spPr bwMode="auto">
            <a:xfrm>
              <a:off x="2550814" y="5812806"/>
              <a:ext cx="129936" cy="144111"/>
            </a:xfrm>
            <a:prstGeom prst="ellipse">
              <a:avLst/>
            </a:prstGeom>
            <a:solidFill>
              <a:srgbClr val="FFC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8" name="Freeform 413"/>
            <p:cNvSpPr>
              <a:spLocks/>
            </p:cNvSpPr>
            <p:nvPr/>
          </p:nvSpPr>
          <p:spPr bwMode="auto">
            <a:xfrm>
              <a:off x="299371" y="6093940"/>
              <a:ext cx="489033" cy="562270"/>
            </a:xfrm>
            <a:custGeom>
              <a:avLst/>
              <a:gdLst>
                <a:gd name="T0" fmla="*/ 0 w 117"/>
                <a:gd name="T1" fmla="*/ 124 h 127"/>
                <a:gd name="T2" fmla="*/ 1 w 117"/>
                <a:gd name="T3" fmla="*/ 122 h 127"/>
                <a:gd name="T4" fmla="*/ 2 w 117"/>
                <a:gd name="T5" fmla="*/ 116 h 127"/>
                <a:gd name="T6" fmla="*/ 9 w 117"/>
                <a:gd name="T7" fmla="*/ 95 h 127"/>
                <a:gd name="T8" fmla="*/ 21 w 117"/>
                <a:gd name="T9" fmla="*/ 69 h 127"/>
                <a:gd name="T10" fmla="*/ 30 w 117"/>
                <a:gd name="T11" fmla="*/ 54 h 127"/>
                <a:gd name="T12" fmla="*/ 40 w 117"/>
                <a:gd name="T13" fmla="*/ 41 h 127"/>
                <a:gd name="T14" fmla="*/ 52 w 117"/>
                <a:gd name="T15" fmla="*/ 29 h 127"/>
                <a:gd name="T16" fmla="*/ 65 w 117"/>
                <a:gd name="T17" fmla="*/ 18 h 127"/>
                <a:gd name="T18" fmla="*/ 72 w 117"/>
                <a:gd name="T19" fmla="*/ 14 h 127"/>
                <a:gd name="T20" fmla="*/ 78 w 117"/>
                <a:gd name="T21" fmla="*/ 11 h 127"/>
                <a:gd name="T22" fmla="*/ 91 w 117"/>
                <a:gd name="T23" fmla="*/ 6 h 127"/>
                <a:gd name="T24" fmla="*/ 101 w 117"/>
                <a:gd name="T25" fmla="*/ 3 h 127"/>
                <a:gd name="T26" fmla="*/ 110 w 117"/>
                <a:gd name="T27" fmla="*/ 1 h 127"/>
                <a:gd name="T28" fmla="*/ 117 w 117"/>
                <a:gd name="T29" fmla="*/ 0 h 127"/>
                <a:gd name="T30" fmla="*/ 110 w 117"/>
                <a:gd name="T31" fmla="*/ 3 h 127"/>
                <a:gd name="T32" fmla="*/ 103 w 117"/>
                <a:gd name="T33" fmla="*/ 6 h 127"/>
                <a:gd name="T34" fmla="*/ 93 w 117"/>
                <a:gd name="T35" fmla="*/ 12 h 127"/>
                <a:gd name="T36" fmla="*/ 84 w 117"/>
                <a:gd name="T37" fmla="*/ 19 h 127"/>
                <a:gd name="T38" fmla="*/ 79 w 117"/>
                <a:gd name="T39" fmla="*/ 24 h 127"/>
                <a:gd name="T40" fmla="*/ 74 w 117"/>
                <a:gd name="T41" fmla="*/ 29 h 127"/>
                <a:gd name="T42" fmla="*/ 65 w 117"/>
                <a:gd name="T43" fmla="*/ 40 h 127"/>
                <a:gd name="T44" fmla="*/ 58 w 117"/>
                <a:gd name="T45" fmla="*/ 53 h 127"/>
                <a:gd name="T46" fmla="*/ 44 w 117"/>
                <a:gd name="T47" fmla="*/ 104 h 127"/>
                <a:gd name="T48" fmla="*/ 43 w 117"/>
                <a:gd name="T49" fmla="*/ 122 h 127"/>
                <a:gd name="T50" fmla="*/ 43 w 117"/>
                <a:gd name="T51" fmla="*/ 126 h 127"/>
                <a:gd name="T52" fmla="*/ 43 w 117"/>
                <a:gd name="T53" fmla="*/ 127 h 127"/>
                <a:gd name="T54" fmla="*/ 43 w 117"/>
                <a:gd name="T55" fmla="*/ 127 h 127"/>
                <a:gd name="T56" fmla="*/ 0 w 117"/>
                <a:gd name="T57" fmla="*/ 124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7" h="127">
                  <a:moveTo>
                    <a:pt x="0" y="124"/>
                  </a:moveTo>
                  <a:cubicBezTo>
                    <a:pt x="0" y="124"/>
                    <a:pt x="0" y="123"/>
                    <a:pt x="1" y="122"/>
                  </a:cubicBezTo>
                  <a:cubicBezTo>
                    <a:pt x="1" y="120"/>
                    <a:pt x="1" y="118"/>
                    <a:pt x="2" y="116"/>
                  </a:cubicBezTo>
                  <a:cubicBezTo>
                    <a:pt x="3" y="111"/>
                    <a:pt x="6" y="104"/>
                    <a:pt x="9" y="95"/>
                  </a:cubicBezTo>
                  <a:cubicBezTo>
                    <a:pt x="12" y="87"/>
                    <a:pt x="16" y="78"/>
                    <a:pt x="21" y="69"/>
                  </a:cubicBezTo>
                  <a:cubicBezTo>
                    <a:pt x="24" y="64"/>
                    <a:pt x="27" y="59"/>
                    <a:pt x="30" y="54"/>
                  </a:cubicBezTo>
                  <a:cubicBezTo>
                    <a:pt x="33" y="50"/>
                    <a:pt x="36" y="45"/>
                    <a:pt x="40" y="41"/>
                  </a:cubicBezTo>
                  <a:cubicBezTo>
                    <a:pt x="44" y="36"/>
                    <a:pt x="48" y="32"/>
                    <a:pt x="52" y="29"/>
                  </a:cubicBezTo>
                  <a:cubicBezTo>
                    <a:pt x="56" y="25"/>
                    <a:pt x="61" y="21"/>
                    <a:pt x="65" y="18"/>
                  </a:cubicBezTo>
                  <a:cubicBezTo>
                    <a:pt x="67" y="17"/>
                    <a:pt x="70" y="16"/>
                    <a:pt x="72" y="14"/>
                  </a:cubicBezTo>
                  <a:cubicBezTo>
                    <a:pt x="74" y="13"/>
                    <a:pt x="76" y="12"/>
                    <a:pt x="78" y="11"/>
                  </a:cubicBezTo>
                  <a:cubicBezTo>
                    <a:pt x="83" y="9"/>
                    <a:pt x="87" y="7"/>
                    <a:pt x="91" y="6"/>
                  </a:cubicBezTo>
                  <a:cubicBezTo>
                    <a:pt x="94" y="4"/>
                    <a:pt x="98" y="3"/>
                    <a:pt x="101" y="3"/>
                  </a:cubicBezTo>
                  <a:cubicBezTo>
                    <a:pt x="105" y="2"/>
                    <a:pt x="107" y="1"/>
                    <a:pt x="110" y="1"/>
                  </a:cubicBezTo>
                  <a:cubicBezTo>
                    <a:pt x="114" y="0"/>
                    <a:pt x="117" y="0"/>
                    <a:pt x="117" y="0"/>
                  </a:cubicBezTo>
                  <a:cubicBezTo>
                    <a:pt x="117" y="0"/>
                    <a:pt x="114" y="1"/>
                    <a:pt x="110" y="3"/>
                  </a:cubicBezTo>
                  <a:cubicBezTo>
                    <a:pt x="108" y="4"/>
                    <a:pt x="105" y="5"/>
                    <a:pt x="103" y="6"/>
                  </a:cubicBezTo>
                  <a:cubicBezTo>
                    <a:pt x="100" y="8"/>
                    <a:pt x="97" y="9"/>
                    <a:pt x="93" y="12"/>
                  </a:cubicBezTo>
                  <a:cubicBezTo>
                    <a:pt x="90" y="14"/>
                    <a:pt x="87" y="16"/>
                    <a:pt x="84" y="19"/>
                  </a:cubicBezTo>
                  <a:cubicBezTo>
                    <a:pt x="82" y="21"/>
                    <a:pt x="80" y="22"/>
                    <a:pt x="79" y="24"/>
                  </a:cubicBezTo>
                  <a:cubicBezTo>
                    <a:pt x="77" y="25"/>
                    <a:pt x="75" y="27"/>
                    <a:pt x="74" y="29"/>
                  </a:cubicBezTo>
                  <a:cubicBezTo>
                    <a:pt x="71" y="32"/>
                    <a:pt x="68" y="36"/>
                    <a:pt x="65" y="40"/>
                  </a:cubicBezTo>
                  <a:cubicBezTo>
                    <a:pt x="63" y="44"/>
                    <a:pt x="60" y="48"/>
                    <a:pt x="58" y="53"/>
                  </a:cubicBezTo>
                  <a:cubicBezTo>
                    <a:pt x="49" y="70"/>
                    <a:pt x="45" y="90"/>
                    <a:pt x="44" y="104"/>
                  </a:cubicBezTo>
                  <a:cubicBezTo>
                    <a:pt x="43" y="111"/>
                    <a:pt x="43" y="117"/>
                    <a:pt x="43" y="122"/>
                  </a:cubicBezTo>
                  <a:cubicBezTo>
                    <a:pt x="43" y="124"/>
                    <a:pt x="43" y="125"/>
                    <a:pt x="43" y="126"/>
                  </a:cubicBezTo>
                  <a:cubicBezTo>
                    <a:pt x="43" y="127"/>
                    <a:pt x="43" y="127"/>
                    <a:pt x="43" y="127"/>
                  </a:cubicBezTo>
                  <a:cubicBezTo>
                    <a:pt x="43" y="127"/>
                    <a:pt x="43" y="127"/>
                    <a:pt x="43" y="127"/>
                  </a:cubicBezTo>
                  <a:lnTo>
                    <a:pt x="0" y="124"/>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9" name="Freeform 414"/>
            <p:cNvSpPr>
              <a:spLocks/>
            </p:cNvSpPr>
            <p:nvPr/>
          </p:nvSpPr>
          <p:spPr bwMode="auto">
            <a:xfrm>
              <a:off x="34773" y="6093940"/>
              <a:ext cx="486671" cy="562270"/>
            </a:xfrm>
            <a:custGeom>
              <a:avLst/>
              <a:gdLst>
                <a:gd name="T0" fmla="*/ 74 w 116"/>
                <a:gd name="T1" fmla="*/ 127 h 127"/>
                <a:gd name="T2" fmla="*/ 74 w 116"/>
                <a:gd name="T3" fmla="*/ 127 h 127"/>
                <a:gd name="T4" fmla="*/ 74 w 116"/>
                <a:gd name="T5" fmla="*/ 126 h 127"/>
                <a:gd name="T6" fmla="*/ 74 w 116"/>
                <a:gd name="T7" fmla="*/ 122 h 127"/>
                <a:gd name="T8" fmla="*/ 73 w 116"/>
                <a:gd name="T9" fmla="*/ 104 h 127"/>
                <a:gd name="T10" fmla="*/ 59 w 116"/>
                <a:gd name="T11" fmla="*/ 53 h 127"/>
                <a:gd name="T12" fmla="*/ 51 w 116"/>
                <a:gd name="T13" fmla="*/ 40 h 127"/>
                <a:gd name="T14" fmla="*/ 43 w 116"/>
                <a:gd name="T15" fmla="*/ 29 h 127"/>
                <a:gd name="T16" fmla="*/ 38 w 116"/>
                <a:gd name="T17" fmla="*/ 24 h 127"/>
                <a:gd name="T18" fmla="*/ 33 w 116"/>
                <a:gd name="T19" fmla="*/ 19 h 127"/>
                <a:gd name="T20" fmla="*/ 23 w 116"/>
                <a:gd name="T21" fmla="*/ 12 h 127"/>
                <a:gd name="T22" fmla="*/ 14 w 116"/>
                <a:gd name="T23" fmla="*/ 6 h 127"/>
                <a:gd name="T24" fmla="*/ 7 w 116"/>
                <a:gd name="T25" fmla="*/ 3 h 127"/>
                <a:gd name="T26" fmla="*/ 0 w 116"/>
                <a:gd name="T27" fmla="*/ 0 h 127"/>
                <a:gd name="T28" fmla="*/ 7 w 116"/>
                <a:gd name="T29" fmla="*/ 1 h 127"/>
                <a:gd name="T30" fmla="*/ 15 w 116"/>
                <a:gd name="T31" fmla="*/ 3 h 127"/>
                <a:gd name="T32" fmla="*/ 26 w 116"/>
                <a:gd name="T33" fmla="*/ 6 h 127"/>
                <a:gd name="T34" fmla="*/ 38 w 116"/>
                <a:gd name="T35" fmla="*/ 11 h 127"/>
                <a:gd name="T36" fmla="*/ 45 w 116"/>
                <a:gd name="T37" fmla="*/ 14 h 127"/>
                <a:gd name="T38" fmla="*/ 52 w 116"/>
                <a:gd name="T39" fmla="*/ 18 h 127"/>
                <a:gd name="T40" fmla="*/ 64 w 116"/>
                <a:gd name="T41" fmla="*/ 29 h 127"/>
                <a:gd name="T42" fmla="*/ 76 w 116"/>
                <a:gd name="T43" fmla="*/ 41 h 127"/>
                <a:gd name="T44" fmla="*/ 87 w 116"/>
                <a:gd name="T45" fmla="*/ 54 h 127"/>
                <a:gd name="T46" fmla="*/ 96 w 116"/>
                <a:gd name="T47" fmla="*/ 69 h 127"/>
                <a:gd name="T48" fmla="*/ 108 w 116"/>
                <a:gd name="T49" fmla="*/ 95 h 127"/>
                <a:gd name="T50" fmla="*/ 114 w 116"/>
                <a:gd name="T51" fmla="*/ 116 h 127"/>
                <a:gd name="T52" fmla="*/ 116 w 116"/>
                <a:gd name="T53" fmla="*/ 122 h 127"/>
                <a:gd name="T54" fmla="*/ 116 w 116"/>
                <a:gd name="T55" fmla="*/ 124 h 127"/>
                <a:gd name="T56" fmla="*/ 74 w 116"/>
                <a:gd name="T57"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6" h="127">
                  <a:moveTo>
                    <a:pt x="74" y="127"/>
                  </a:moveTo>
                  <a:cubicBezTo>
                    <a:pt x="74" y="127"/>
                    <a:pt x="74" y="127"/>
                    <a:pt x="74" y="127"/>
                  </a:cubicBezTo>
                  <a:cubicBezTo>
                    <a:pt x="74" y="127"/>
                    <a:pt x="74" y="127"/>
                    <a:pt x="74" y="126"/>
                  </a:cubicBezTo>
                  <a:cubicBezTo>
                    <a:pt x="74" y="125"/>
                    <a:pt x="74" y="124"/>
                    <a:pt x="74" y="122"/>
                  </a:cubicBezTo>
                  <a:cubicBezTo>
                    <a:pt x="74" y="117"/>
                    <a:pt x="74" y="111"/>
                    <a:pt x="73" y="104"/>
                  </a:cubicBezTo>
                  <a:cubicBezTo>
                    <a:pt x="72" y="90"/>
                    <a:pt x="67" y="70"/>
                    <a:pt x="59" y="53"/>
                  </a:cubicBezTo>
                  <a:cubicBezTo>
                    <a:pt x="57" y="48"/>
                    <a:pt x="54" y="44"/>
                    <a:pt x="51" y="40"/>
                  </a:cubicBezTo>
                  <a:cubicBezTo>
                    <a:pt x="49" y="36"/>
                    <a:pt x="46" y="32"/>
                    <a:pt x="43" y="29"/>
                  </a:cubicBezTo>
                  <a:cubicBezTo>
                    <a:pt x="41" y="27"/>
                    <a:pt x="39" y="25"/>
                    <a:pt x="38" y="24"/>
                  </a:cubicBezTo>
                  <a:cubicBezTo>
                    <a:pt x="36" y="22"/>
                    <a:pt x="35" y="21"/>
                    <a:pt x="33" y="19"/>
                  </a:cubicBezTo>
                  <a:cubicBezTo>
                    <a:pt x="30" y="16"/>
                    <a:pt x="26" y="14"/>
                    <a:pt x="23" y="12"/>
                  </a:cubicBezTo>
                  <a:cubicBezTo>
                    <a:pt x="20" y="9"/>
                    <a:pt x="17" y="8"/>
                    <a:pt x="14" y="6"/>
                  </a:cubicBezTo>
                  <a:cubicBezTo>
                    <a:pt x="11" y="5"/>
                    <a:pt x="9" y="4"/>
                    <a:pt x="7" y="3"/>
                  </a:cubicBezTo>
                  <a:cubicBezTo>
                    <a:pt x="2" y="1"/>
                    <a:pt x="0" y="0"/>
                    <a:pt x="0" y="0"/>
                  </a:cubicBezTo>
                  <a:cubicBezTo>
                    <a:pt x="0" y="0"/>
                    <a:pt x="2" y="0"/>
                    <a:pt x="7" y="1"/>
                  </a:cubicBezTo>
                  <a:cubicBezTo>
                    <a:pt x="9" y="1"/>
                    <a:pt x="12" y="2"/>
                    <a:pt x="15" y="3"/>
                  </a:cubicBezTo>
                  <a:cubicBezTo>
                    <a:pt x="19" y="3"/>
                    <a:pt x="22" y="4"/>
                    <a:pt x="26" y="6"/>
                  </a:cubicBezTo>
                  <a:cubicBezTo>
                    <a:pt x="30" y="7"/>
                    <a:pt x="34" y="9"/>
                    <a:pt x="38" y="11"/>
                  </a:cubicBezTo>
                  <a:cubicBezTo>
                    <a:pt x="41" y="12"/>
                    <a:pt x="43" y="13"/>
                    <a:pt x="45" y="14"/>
                  </a:cubicBezTo>
                  <a:cubicBezTo>
                    <a:pt x="47" y="16"/>
                    <a:pt x="49" y="17"/>
                    <a:pt x="52" y="18"/>
                  </a:cubicBezTo>
                  <a:cubicBezTo>
                    <a:pt x="56" y="21"/>
                    <a:pt x="60" y="25"/>
                    <a:pt x="64" y="29"/>
                  </a:cubicBezTo>
                  <a:cubicBezTo>
                    <a:pt x="69" y="32"/>
                    <a:pt x="73" y="36"/>
                    <a:pt x="76" y="41"/>
                  </a:cubicBezTo>
                  <a:cubicBezTo>
                    <a:pt x="80" y="45"/>
                    <a:pt x="84" y="50"/>
                    <a:pt x="87" y="54"/>
                  </a:cubicBezTo>
                  <a:cubicBezTo>
                    <a:pt x="90" y="59"/>
                    <a:pt x="93" y="64"/>
                    <a:pt x="96" y="69"/>
                  </a:cubicBezTo>
                  <a:cubicBezTo>
                    <a:pt x="101" y="78"/>
                    <a:pt x="105" y="87"/>
                    <a:pt x="108" y="95"/>
                  </a:cubicBezTo>
                  <a:cubicBezTo>
                    <a:pt x="111" y="104"/>
                    <a:pt x="113" y="111"/>
                    <a:pt x="114" y="116"/>
                  </a:cubicBezTo>
                  <a:cubicBezTo>
                    <a:pt x="115" y="118"/>
                    <a:pt x="116" y="120"/>
                    <a:pt x="116" y="122"/>
                  </a:cubicBezTo>
                  <a:cubicBezTo>
                    <a:pt x="116" y="123"/>
                    <a:pt x="116" y="124"/>
                    <a:pt x="116" y="124"/>
                  </a:cubicBezTo>
                  <a:lnTo>
                    <a:pt x="74" y="127"/>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0" name="Freeform 415"/>
            <p:cNvSpPr>
              <a:spLocks/>
            </p:cNvSpPr>
            <p:nvPr/>
          </p:nvSpPr>
          <p:spPr bwMode="auto">
            <a:xfrm>
              <a:off x="320633" y="6337275"/>
              <a:ext cx="500846" cy="323660"/>
            </a:xfrm>
            <a:custGeom>
              <a:avLst/>
              <a:gdLst>
                <a:gd name="T0" fmla="*/ 0 w 120"/>
                <a:gd name="T1" fmla="*/ 65 h 73"/>
                <a:gd name="T2" fmla="*/ 1 w 120"/>
                <a:gd name="T3" fmla="*/ 65 h 73"/>
                <a:gd name="T4" fmla="*/ 1 w 120"/>
                <a:gd name="T5" fmla="*/ 64 h 73"/>
                <a:gd name="T6" fmla="*/ 2 w 120"/>
                <a:gd name="T7" fmla="*/ 61 h 73"/>
                <a:gd name="T8" fmla="*/ 3 w 120"/>
                <a:gd name="T9" fmla="*/ 58 h 73"/>
                <a:gd name="T10" fmla="*/ 7 w 120"/>
                <a:gd name="T11" fmla="*/ 51 h 73"/>
                <a:gd name="T12" fmla="*/ 12 w 120"/>
                <a:gd name="T13" fmla="*/ 42 h 73"/>
                <a:gd name="T14" fmla="*/ 19 w 120"/>
                <a:gd name="T15" fmla="*/ 33 h 73"/>
                <a:gd name="T16" fmla="*/ 29 w 120"/>
                <a:gd name="T17" fmla="*/ 23 h 73"/>
                <a:gd name="T18" fmla="*/ 34 w 120"/>
                <a:gd name="T19" fmla="*/ 19 h 73"/>
                <a:gd name="T20" fmla="*/ 40 w 120"/>
                <a:gd name="T21" fmla="*/ 15 h 73"/>
                <a:gd name="T22" fmla="*/ 46 w 120"/>
                <a:gd name="T23" fmla="*/ 12 h 73"/>
                <a:gd name="T24" fmla="*/ 52 w 120"/>
                <a:gd name="T25" fmla="*/ 9 h 73"/>
                <a:gd name="T26" fmla="*/ 65 w 120"/>
                <a:gd name="T27" fmla="*/ 4 h 73"/>
                <a:gd name="T28" fmla="*/ 77 w 120"/>
                <a:gd name="T29" fmla="*/ 1 h 73"/>
                <a:gd name="T30" fmla="*/ 89 w 120"/>
                <a:gd name="T31" fmla="*/ 0 h 73"/>
                <a:gd name="T32" fmla="*/ 99 w 120"/>
                <a:gd name="T33" fmla="*/ 0 h 73"/>
                <a:gd name="T34" fmla="*/ 103 w 120"/>
                <a:gd name="T35" fmla="*/ 0 h 73"/>
                <a:gd name="T36" fmla="*/ 107 w 120"/>
                <a:gd name="T37" fmla="*/ 1 h 73"/>
                <a:gd name="T38" fmla="*/ 114 w 120"/>
                <a:gd name="T39" fmla="*/ 1 h 73"/>
                <a:gd name="T40" fmla="*/ 120 w 120"/>
                <a:gd name="T41" fmla="*/ 2 h 73"/>
                <a:gd name="T42" fmla="*/ 114 w 120"/>
                <a:gd name="T43" fmla="*/ 3 h 73"/>
                <a:gd name="T44" fmla="*/ 108 w 120"/>
                <a:gd name="T45" fmla="*/ 5 h 73"/>
                <a:gd name="T46" fmla="*/ 104 w 120"/>
                <a:gd name="T47" fmla="*/ 5 h 73"/>
                <a:gd name="T48" fmla="*/ 100 w 120"/>
                <a:gd name="T49" fmla="*/ 7 h 73"/>
                <a:gd name="T50" fmla="*/ 91 w 120"/>
                <a:gd name="T51" fmla="*/ 10 h 73"/>
                <a:gd name="T52" fmla="*/ 81 w 120"/>
                <a:gd name="T53" fmla="*/ 14 h 73"/>
                <a:gd name="T54" fmla="*/ 72 w 120"/>
                <a:gd name="T55" fmla="*/ 20 h 73"/>
                <a:gd name="T56" fmla="*/ 63 w 120"/>
                <a:gd name="T57" fmla="*/ 27 h 73"/>
                <a:gd name="T58" fmla="*/ 60 w 120"/>
                <a:gd name="T59" fmla="*/ 31 h 73"/>
                <a:gd name="T60" fmla="*/ 56 w 120"/>
                <a:gd name="T61" fmla="*/ 34 h 73"/>
                <a:gd name="T62" fmla="*/ 53 w 120"/>
                <a:gd name="T63" fmla="*/ 38 h 73"/>
                <a:gd name="T64" fmla="*/ 51 w 120"/>
                <a:gd name="T65" fmla="*/ 43 h 73"/>
                <a:gd name="T66" fmla="*/ 47 w 120"/>
                <a:gd name="T67" fmla="*/ 51 h 73"/>
                <a:gd name="T68" fmla="*/ 44 w 120"/>
                <a:gd name="T69" fmla="*/ 58 h 73"/>
                <a:gd name="T70" fmla="*/ 43 w 120"/>
                <a:gd name="T71" fmla="*/ 65 h 73"/>
                <a:gd name="T72" fmla="*/ 42 w 120"/>
                <a:gd name="T73" fmla="*/ 69 h 73"/>
                <a:gd name="T74" fmla="*/ 42 w 120"/>
                <a:gd name="T75" fmla="*/ 71 h 73"/>
                <a:gd name="T76" fmla="*/ 43 w 120"/>
                <a:gd name="T77" fmla="*/ 72 h 73"/>
                <a:gd name="T78" fmla="*/ 44 w 120"/>
                <a:gd name="T79" fmla="*/ 72 h 73"/>
                <a:gd name="T80" fmla="*/ 44 w 120"/>
                <a:gd name="T81" fmla="*/ 72 h 73"/>
                <a:gd name="T82" fmla="*/ 43 w 120"/>
                <a:gd name="T83" fmla="*/ 73 h 73"/>
                <a:gd name="T84" fmla="*/ 0 w 120"/>
                <a:gd name="T85" fmla="*/ 6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73">
                  <a:moveTo>
                    <a:pt x="0" y="65"/>
                  </a:moveTo>
                  <a:cubicBezTo>
                    <a:pt x="1" y="65"/>
                    <a:pt x="1" y="65"/>
                    <a:pt x="1" y="65"/>
                  </a:cubicBezTo>
                  <a:cubicBezTo>
                    <a:pt x="1" y="65"/>
                    <a:pt x="1" y="64"/>
                    <a:pt x="1" y="64"/>
                  </a:cubicBezTo>
                  <a:cubicBezTo>
                    <a:pt x="1" y="63"/>
                    <a:pt x="2" y="62"/>
                    <a:pt x="2" y="61"/>
                  </a:cubicBezTo>
                  <a:cubicBezTo>
                    <a:pt x="2" y="60"/>
                    <a:pt x="3" y="59"/>
                    <a:pt x="3" y="58"/>
                  </a:cubicBezTo>
                  <a:cubicBezTo>
                    <a:pt x="4" y="56"/>
                    <a:pt x="5" y="53"/>
                    <a:pt x="7" y="51"/>
                  </a:cubicBezTo>
                  <a:cubicBezTo>
                    <a:pt x="8" y="48"/>
                    <a:pt x="10" y="45"/>
                    <a:pt x="12" y="42"/>
                  </a:cubicBezTo>
                  <a:cubicBezTo>
                    <a:pt x="14" y="39"/>
                    <a:pt x="17" y="36"/>
                    <a:pt x="19" y="33"/>
                  </a:cubicBezTo>
                  <a:cubicBezTo>
                    <a:pt x="22" y="30"/>
                    <a:pt x="25" y="26"/>
                    <a:pt x="29" y="23"/>
                  </a:cubicBezTo>
                  <a:cubicBezTo>
                    <a:pt x="31" y="22"/>
                    <a:pt x="32" y="21"/>
                    <a:pt x="34" y="19"/>
                  </a:cubicBezTo>
                  <a:cubicBezTo>
                    <a:pt x="36" y="18"/>
                    <a:pt x="38" y="17"/>
                    <a:pt x="40" y="15"/>
                  </a:cubicBezTo>
                  <a:cubicBezTo>
                    <a:pt x="42" y="14"/>
                    <a:pt x="44" y="13"/>
                    <a:pt x="46" y="12"/>
                  </a:cubicBezTo>
                  <a:cubicBezTo>
                    <a:pt x="52" y="9"/>
                    <a:pt x="52" y="9"/>
                    <a:pt x="52" y="9"/>
                  </a:cubicBezTo>
                  <a:cubicBezTo>
                    <a:pt x="56" y="7"/>
                    <a:pt x="60" y="5"/>
                    <a:pt x="65" y="4"/>
                  </a:cubicBezTo>
                  <a:cubicBezTo>
                    <a:pt x="69" y="3"/>
                    <a:pt x="73" y="2"/>
                    <a:pt x="77" y="1"/>
                  </a:cubicBezTo>
                  <a:cubicBezTo>
                    <a:pt x="81" y="1"/>
                    <a:pt x="85" y="0"/>
                    <a:pt x="89" y="0"/>
                  </a:cubicBezTo>
                  <a:cubicBezTo>
                    <a:pt x="92" y="0"/>
                    <a:pt x="96" y="0"/>
                    <a:pt x="99" y="0"/>
                  </a:cubicBezTo>
                  <a:cubicBezTo>
                    <a:pt x="101" y="0"/>
                    <a:pt x="102" y="0"/>
                    <a:pt x="103" y="0"/>
                  </a:cubicBezTo>
                  <a:cubicBezTo>
                    <a:pt x="105" y="0"/>
                    <a:pt x="106" y="0"/>
                    <a:pt x="107" y="1"/>
                  </a:cubicBezTo>
                  <a:cubicBezTo>
                    <a:pt x="110" y="1"/>
                    <a:pt x="112" y="1"/>
                    <a:pt x="114" y="1"/>
                  </a:cubicBezTo>
                  <a:cubicBezTo>
                    <a:pt x="117" y="2"/>
                    <a:pt x="120" y="2"/>
                    <a:pt x="120" y="2"/>
                  </a:cubicBezTo>
                  <a:cubicBezTo>
                    <a:pt x="120" y="2"/>
                    <a:pt x="117" y="2"/>
                    <a:pt x="114" y="3"/>
                  </a:cubicBezTo>
                  <a:cubicBezTo>
                    <a:pt x="112" y="4"/>
                    <a:pt x="110" y="4"/>
                    <a:pt x="108" y="5"/>
                  </a:cubicBezTo>
                  <a:cubicBezTo>
                    <a:pt x="107" y="5"/>
                    <a:pt x="105" y="5"/>
                    <a:pt x="104" y="5"/>
                  </a:cubicBezTo>
                  <a:cubicBezTo>
                    <a:pt x="103" y="6"/>
                    <a:pt x="101" y="6"/>
                    <a:pt x="100" y="7"/>
                  </a:cubicBezTo>
                  <a:cubicBezTo>
                    <a:pt x="97" y="8"/>
                    <a:pt x="94" y="9"/>
                    <a:pt x="91" y="10"/>
                  </a:cubicBezTo>
                  <a:cubicBezTo>
                    <a:pt x="88" y="11"/>
                    <a:pt x="85" y="13"/>
                    <a:pt x="81" y="14"/>
                  </a:cubicBezTo>
                  <a:cubicBezTo>
                    <a:pt x="78" y="16"/>
                    <a:pt x="75" y="18"/>
                    <a:pt x="72" y="20"/>
                  </a:cubicBezTo>
                  <a:cubicBezTo>
                    <a:pt x="69" y="22"/>
                    <a:pt x="66" y="24"/>
                    <a:pt x="63" y="27"/>
                  </a:cubicBezTo>
                  <a:cubicBezTo>
                    <a:pt x="60" y="31"/>
                    <a:pt x="60" y="31"/>
                    <a:pt x="60" y="31"/>
                  </a:cubicBezTo>
                  <a:cubicBezTo>
                    <a:pt x="58" y="32"/>
                    <a:pt x="57" y="33"/>
                    <a:pt x="56" y="34"/>
                  </a:cubicBezTo>
                  <a:cubicBezTo>
                    <a:pt x="55" y="36"/>
                    <a:pt x="54" y="37"/>
                    <a:pt x="53" y="38"/>
                  </a:cubicBezTo>
                  <a:cubicBezTo>
                    <a:pt x="52" y="40"/>
                    <a:pt x="52" y="41"/>
                    <a:pt x="51" y="43"/>
                  </a:cubicBezTo>
                  <a:cubicBezTo>
                    <a:pt x="49" y="45"/>
                    <a:pt x="48" y="48"/>
                    <a:pt x="47" y="51"/>
                  </a:cubicBezTo>
                  <a:cubicBezTo>
                    <a:pt x="46" y="53"/>
                    <a:pt x="45" y="56"/>
                    <a:pt x="44" y="58"/>
                  </a:cubicBezTo>
                  <a:cubicBezTo>
                    <a:pt x="44" y="61"/>
                    <a:pt x="43" y="63"/>
                    <a:pt x="43" y="65"/>
                  </a:cubicBezTo>
                  <a:cubicBezTo>
                    <a:pt x="43" y="67"/>
                    <a:pt x="43" y="68"/>
                    <a:pt x="42" y="69"/>
                  </a:cubicBezTo>
                  <a:cubicBezTo>
                    <a:pt x="42" y="70"/>
                    <a:pt x="42" y="71"/>
                    <a:pt x="42" y="71"/>
                  </a:cubicBezTo>
                  <a:cubicBezTo>
                    <a:pt x="42" y="71"/>
                    <a:pt x="43" y="72"/>
                    <a:pt x="43" y="72"/>
                  </a:cubicBezTo>
                  <a:cubicBezTo>
                    <a:pt x="44" y="72"/>
                    <a:pt x="44" y="72"/>
                    <a:pt x="44" y="72"/>
                  </a:cubicBezTo>
                  <a:cubicBezTo>
                    <a:pt x="44" y="72"/>
                    <a:pt x="44" y="72"/>
                    <a:pt x="44" y="72"/>
                  </a:cubicBezTo>
                  <a:cubicBezTo>
                    <a:pt x="43" y="73"/>
                    <a:pt x="43" y="73"/>
                    <a:pt x="43" y="73"/>
                  </a:cubicBezTo>
                  <a:lnTo>
                    <a:pt x="0" y="65"/>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1" name="Freeform 416"/>
            <p:cNvSpPr>
              <a:spLocks/>
            </p:cNvSpPr>
            <p:nvPr/>
          </p:nvSpPr>
          <p:spPr bwMode="auto">
            <a:xfrm>
              <a:off x="-14839" y="6337275"/>
              <a:ext cx="498483" cy="323660"/>
            </a:xfrm>
            <a:custGeom>
              <a:avLst/>
              <a:gdLst>
                <a:gd name="T0" fmla="*/ 77 w 119"/>
                <a:gd name="T1" fmla="*/ 73 h 73"/>
                <a:gd name="T2" fmla="*/ 76 w 119"/>
                <a:gd name="T3" fmla="*/ 72 h 73"/>
                <a:gd name="T4" fmla="*/ 76 w 119"/>
                <a:gd name="T5" fmla="*/ 72 h 73"/>
                <a:gd name="T6" fmla="*/ 77 w 119"/>
                <a:gd name="T7" fmla="*/ 72 h 73"/>
                <a:gd name="T8" fmla="*/ 77 w 119"/>
                <a:gd name="T9" fmla="*/ 71 h 73"/>
                <a:gd name="T10" fmla="*/ 77 w 119"/>
                <a:gd name="T11" fmla="*/ 69 h 73"/>
                <a:gd name="T12" fmla="*/ 77 w 119"/>
                <a:gd name="T13" fmla="*/ 65 h 73"/>
                <a:gd name="T14" fmla="*/ 75 w 119"/>
                <a:gd name="T15" fmla="*/ 58 h 73"/>
                <a:gd name="T16" fmla="*/ 73 w 119"/>
                <a:gd name="T17" fmla="*/ 51 h 73"/>
                <a:gd name="T18" fmla="*/ 69 w 119"/>
                <a:gd name="T19" fmla="*/ 43 h 73"/>
                <a:gd name="T20" fmla="*/ 67 w 119"/>
                <a:gd name="T21" fmla="*/ 38 h 73"/>
                <a:gd name="T22" fmla="*/ 63 w 119"/>
                <a:gd name="T23" fmla="*/ 34 h 73"/>
                <a:gd name="T24" fmla="*/ 60 w 119"/>
                <a:gd name="T25" fmla="*/ 31 h 73"/>
                <a:gd name="T26" fmla="*/ 56 w 119"/>
                <a:gd name="T27" fmla="*/ 27 h 73"/>
                <a:gd name="T28" fmla="*/ 48 w 119"/>
                <a:gd name="T29" fmla="*/ 20 h 73"/>
                <a:gd name="T30" fmla="*/ 39 w 119"/>
                <a:gd name="T31" fmla="*/ 14 h 73"/>
                <a:gd name="T32" fmla="*/ 29 w 119"/>
                <a:gd name="T33" fmla="*/ 10 h 73"/>
                <a:gd name="T34" fmla="*/ 20 w 119"/>
                <a:gd name="T35" fmla="*/ 7 h 73"/>
                <a:gd name="T36" fmla="*/ 16 w 119"/>
                <a:gd name="T37" fmla="*/ 5 h 73"/>
                <a:gd name="T38" fmla="*/ 12 w 119"/>
                <a:gd name="T39" fmla="*/ 5 h 73"/>
                <a:gd name="T40" fmla="*/ 6 w 119"/>
                <a:gd name="T41" fmla="*/ 3 h 73"/>
                <a:gd name="T42" fmla="*/ 0 w 119"/>
                <a:gd name="T43" fmla="*/ 2 h 73"/>
                <a:gd name="T44" fmla="*/ 6 w 119"/>
                <a:gd name="T45" fmla="*/ 1 h 73"/>
                <a:gd name="T46" fmla="*/ 12 w 119"/>
                <a:gd name="T47" fmla="*/ 1 h 73"/>
                <a:gd name="T48" fmla="*/ 16 w 119"/>
                <a:gd name="T49" fmla="*/ 0 h 73"/>
                <a:gd name="T50" fmla="*/ 21 w 119"/>
                <a:gd name="T51" fmla="*/ 0 h 73"/>
                <a:gd name="T52" fmla="*/ 31 w 119"/>
                <a:gd name="T53" fmla="*/ 0 h 73"/>
                <a:gd name="T54" fmla="*/ 43 w 119"/>
                <a:gd name="T55" fmla="*/ 1 h 73"/>
                <a:gd name="T56" fmla="*/ 55 w 119"/>
                <a:gd name="T57" fmla="*/ 4 h 73"/>
                <a:gd name="T58" fmla="*/ 68 w 119"/>
                <a:gd name="T59" fmla="*/ 9 h 73"/>
                <a:gd name="T60" fmla="*/ 74 w 119"/>
                <a:gd name="T61" fmla="*/ 12 h 73"/>
                <a:gd name="T62" fmla="*/ 80 w 119"/>
                <a:gd name="T63" fmla="*/ 15 h 73"/>
                <a:gd name="T64" fmla="*/ 86 w 119"/>
                <a:gd name="T65" fmla="*/ 19 h 73"/>
                <a:gd name="T66" fmla="*/ 91 w 119"/>
                <a:gd name="T67" fmla="*/ 23 h 73"/>
                <a:gd name="T68" fmla="*/ 100 w 119"/>
                <a:gd name="T69" fmla="*/ 33 h 73"/>
                <a:gd name="T70" fmla="*/ 108 w 119"/>
                <a:gd name="T71" fmla="*/ 42 h 73"/>
                <a:gd name="T72" fmla="*/ 113 w 119"/>
                <a:gd name="T73" fmla="*/ 51 h 73"/>
                <a:gd name="T74" fmla="*/ 117 w 119"/>
                <a:gd name="T75" fmla="*/ 58 h 73"/>
                <a:gd name="T76" fmla="*/ 118 w 119"/>
                <a:gd name="T77" fmla="*/ 61 h 73"/>
                <a:gd name="T78" fmla="*/ 119 w 119"/>
                <a:gd name="T79" fmla="*/ 64 h 73"/>
                <a:gd name="T80" fmla="*/ 119 w 119"/>
                <a:gd name="T81" fmla="*/ 65 h 73"/>
                <a:gd name="T82" fmla="*/ 119 w 119"/>
                <a:gd name="T83" fmla="*/ 65 h 73"/>
                <a:gd name="T84" fmla="*/ 77 w 119"/>
                <a:gd name="T85" fmla="*/ 73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73">
                  <a:moveTo>
                    <a:pt x="77" y="73"/>
                  </a:moveTo>
                  <a:cubicBezTo>
                    <a:pt x="76" y="72"/>
                    <a:pt x="76" y="72"/>
                    <a:pt x="76" y="72"/>
                  </a:cubicBezTo>
                  <a:cubicBezTo>
                    <a:pt x="76" y="72"/>
                    <a:pt x="76" y="72"/>
                    <a:pt x="76" y="72"/>
                  </a:cubicBezTo>
                  <a:cubicBezTo>
                    <a:pt x="77" y="72"/>
                    <a:pt x="77" y="72"/>
                    <a:pt x="77" y="72"/>
                  </a:cubicBezTo>
                  <a:cubicBezTo>
                    <a:pt x="77" y="72"/>
                    <a:pt x="77" y="71"/>
                    <a:pt x="77" y="71"/>
                  </a:cubicBezTo>
                  <a:cubicBezTo>
                    <a:pt x="77" y="71"/>
                    <a:pt x="77" y="70"/>
                    <a:pt x="77" y="69"/>
                  </a:cubicBezTo>
                  <a:cubicBezTo>
                    <a:pt x="77" y="68"/>
                    <a:pt x="77" y="67"/>
                    <a:pt x="77" y="65"/>
                  </a:cubicBezTo>
                  <a:cubicBezTo>
                    <a:pt x="76" y="63"/>
                    <a:pt x="76" y="61"/>
                    <a:pt x="75" y="58"/>
                  </a:cubicBezTo>
                  <a:cubicBezTo>
                    <a:pt x="75" y="56"/>
                    <a:pt x="74" y="53"/>
                    <a:pt x="73" y="51"/>
                  </a:cubicBezTo>
                  <a:cubicBezTo>
                    <a:pt x="72" y="48"/>
                    <a:pt x="71" y="45"/>
                    <a:pt x="69" y="43"/>
                  </a:cubicBezTo>
                  <a:cubicBezTo>
                    <a:pt x="68" y="41"/>
                    <a:pt x="67" y="40"/>
                    <a:pt x="67" y="38"/>
                  </a:cubicBezTo>
                  <a:cubicBezTo>
                    <a:pt x="66" y="37"/>
                    <a:pt x="65" y="36"/>
                    <a:pt x="63" y="34"/>
                  </a:cubicBezTo>
                  <a:cubicBezTo>
                    <a:pt x="63" y="33"/>
                    <a:pt x="61" y="32"/>
                    <a:pt x="60" y="31"/>
                  </a:cubicBezTo>
                  <a:cubicBezTo>
                    <a:pt x="56" y="27"/>
                    <a:pt x="56" y="27"/>
                    <a:pt x="56" y="27"/>
                  </a:cubicBezTo>
                  <a:cubicBezTo>
                    <a:pt x="54" y="24"/>
                    <a:pt x="51" y="22"/>
                    <a:pt x="48" y="20"/>
                  </a:cubicBezTo>
                  <a:cubicBezTo>
                    <a:pt x="45" y="18"/>
                    <a:pt x="42" y="16"/>
                    <a:pt x="39" y="14"/>
                  </a:cubicBezTo>
                  <a:cubicBezTo>
                    <a:pt x="35" y="13"/>
                    <a:pt x="32" y="11"/>
                    <a:pt x="29" y="10"/>
                  </a:cubicBezTo>
                  <a:cubicBezTo>
                    <a:pt x="26" y="9"/>
                    <a:pt x="23" y="8"/>
                    <a:pt x="20" y="7"/>
                  </a:cubicBezTo>
                  <a:cubicBezTo>
                    <a:pt x="19" y="6"/>
                    <a:pt x="17" y="6"/>
                    <a:pt x="16" y="5"/>
                  </a:cubicBezTo>
                  <a:cubicBezTo>
                    <a:pt x="15" y="5"/>
                    <a:pt x="13" y="5"/>
                    <a:pt x="12" y="5"/>
                  </a:cubicBezTo>
                  <a:cubicBezTo>
                    <a:pt x="10" y="4"/>
                    <a:pt x="8" y="4"/>
                    <a:pt x="6" y="3"/>
                  </a:cubicBezTo>
                  <a:cubicBezTo>
                    <a:pt x="2" y="2"/>
                    <a:pt x="0" y="2"/>
                    <a:pt x="0" y="2"/>
                  </a:cubicBezTo>
                  <a:cubicBezTo>
                    <a:pt x="0" y="2"/>
                    <a:pt x="2" y="2"/>
                    <a:pt x="6" y="1"/>
                  </a:cubicBezTo>
                  <a:cubicBezTo>
                    <a:pt x="8" y="1"/>
                    <a:pt x="10" y="1"/>
                    <a:pt x="12" y="1"/>
                  </a:cubicBezTo>
                  <a:cubicBezTo>
                    <a:pt x="14" y="0"/>
                    <a:pt x="15" y="0"/>
                    <a:pt x="16" y="0"/>
                  </a:cubicBezTo>
                  <a:cubicBezTo>
                    <a:pt x="18" y="0"/>
                    <a:pt x="19" y="0"/>
                    <a:pt x="21" y="0"/>
                  </a:cubicBezTo>
                  <a:cubicBezTo>
                    <a:pt x="24" y="0"/>
                    <a:pt x="27" y="0"/>
                    <a:pt x="31" y="0"/>
                  </a:cubicBezTo>
                  <a:cubicBezTo>
                    <a:pt x="35" y="0"/>
                    <a:pt x="39" y="1"/>
                    <a:pt x="43" y="1"/>
                  </a:cubicBezTo>
                  <a:cubicBezTo>
                    <a:pt x="47" y="2"/>
                    <a:pt x="51" y="3"/>
                    <a:pt x="55" y="4"/>
                  </a:cubicBezTo>
                  <a:cubicBezTo>
                    <a:pt x="59" y="5"/>
                    <a:pt x="64" y="7"/>
                    <a:pt x="68" y="9"/>
                  </a:cubicBezTo>
                  <a:cubicBezTo>
                    <a:pt x="74" y="12"/>
                    <a:pt x="74" y="12"/>
                    <a:pt x="74" y="12"/>
                  </a:cubicBezTo>
                  <a:cubicBezTo>
                    <a:pt x="76" y="13"/>
                    <a:pt x="78" y="14"/>
                    <a:pt x="80" y="15"/>
                  </a:cubicBezTo>
                  <a:cubicBezTo>
                    <a:pt x="82" y="17"/>
                    <a:pt x="84" y="18"/>
                    <a:pt x="86" y="19"/>
                  </a:cubicBezTo>
                  <a:cubicBezTo>
                    <a:pt x="88" y="21"/>
                    <a:pt x="89" y="22"/>
                    <a:pt x="91" y="23"/>
                  </a:cubicBezTo>
                  <a:cubicBezTo>
                    <a:pt x="95" y="26"/>
                    <a:pt x="97" y="30"/>
                    <a:pt x="100" y="33"/>
                  </a:cubicBezTo>
                  <a:cubicBezTo>
                    <a:pt x="103" y="36"/>
                    <a:pt x="106" y="39"/>
                    <a:pt x="108" y="42"/>
                  </a:cubicBezTo>
                  <a:cubicBezTo>
                    <a:pt x="110" y="45"/>
                    <a:pt x="112" y="48"/>
                    <a:pt x="113" y="51"/>
                  </a:cubicBezTo>
                  <a:cubicBezTo>
                    <a:pt x="115" y="53"/>
                    <a:pt x="116" y="56"/>
                    <a:pt x="117" y="58"/>
                  </a:cubicBezTo>
                  <a:cubicBezTo>
                    <a:pt x="117" y="59"/>
                    <a:pt x="117" y="60"/>
                    <a:pt x="118" y="61"/>
                  </a:cubicBezTo>
                  <a:cubicBezTo>
                    <a:pt x="118" y="62"/>
                    <a:pt x="118" y="63"/>
                    <a:pt x="119" y="64"/>
                  </a:cubicBezTo>
                  <a:cubicBezTo>
                    <a:pt x="119" y="64"/>
                    <a:pt x="119" y="65"/>
                    <a:pt x="119" y="65"/>
                  </a:cubicBezTo>
                  <a:cubicBezTo>
                    <a:pt x="119" y="65"/>
                    <a:pt x="119" y="65"/>
                    <a:pt x="119" y="65"/>
                  </a:cubicBezTo>
                  <a:lnTo>
                    <a:pt x="77" y="73"/>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2" name="Freeform 417"/>
            <p:cNvSpPr>
              <a:spLocks/>
            </p:cNvSpPr>
            <p:nvPr/>
          </p:nvSpPr>
          <p:spPr bwMode="auto">
            <a:xfrm>
              <a:off x="315908" y="6034878"/>
              <a:ext cx="174824" cy="536283"/>
            </a:xfrm>
            <a:custGeom>
              <a:avLst/>
              <a:gdLst>
                <a:gd name="T0" fmla="*/ 0 w 42"/>
                <a:gd name="T1" fmla="*/ 121 h 121"/>
                <a:gd name="T2" fmla="*/ 0 w 42"/>
                <a:gd name="T3" fmla="*/ 119 h 121"/>
                <a:gd name="T4" fmla="*/ 0 w 42"/>
                <a:gd name="T5" fmla="*/ 115 h 121"/>
                <a:gd name="T6" fmla="*/ 2 w 42"/>
                <a:gd name="T7" fmla="*/ 100 h 121"/>
                <a:gd name="T8" fmla="*/ 9 w 42"/>
                <a:gd name="T9" fmla="*/ 56 h 121"/>
                <a:gd name="T10" fmla="*/ 16 w 42"/>
                <a:gd name="T11" fmla="*/ 33 h 121"/>
                <a:gd name="T12" fmla="*/ 25 w 42"/>
                <a:gd name="T13" fmla="*/ 15 h 121"/>
                <a:gd name="T14" fmla="*/ 30 w 42"/>
                <a:gd name="T15" fmla="*/ 8 h 121"/>
                <a:gd name="T16" fmla="*/ 34 w 42"/>
                <a:gd name="T17" fmla="*/ 3 h 121"/>
                <a:gd name="T18" fmla="*/ 37 w 42"/>
                <a:gd name="T19" fmla="*/ 1 h 121"/>
                <a:gd name="T20" fmla="*/ 39 w 42"/>
                <a:gd name="T21" fmla="*/ 0 h 121"/>
                <a:gd name="T22" fmla="*/ 38 w 42"/>
                <a:gd name="T23" fmla="*/ 1 h 121"/>
                <a:gd name="T24" fmla="*/ 36 w 42"/>
                <a:gd name="T25" fmla="*/ 4 h 121"/>
                <a:gd name="T26" fmla="*/ 34 w 42"/>
                <a:gd name="T27" fmla="*/ 10 h 121"/>
                <a:gd name="T28" fmla="*/ 31 w 42"/>
                <a:gd name="T29" fmla="*/ 17 h 121"/>
                <a:gd name="T30" fmla="*/ 30 w 42"/>
                <a:gd name="T31" fmla="*/ 36 h 121"/>
                <a:gd name="T32" fmla="*/ 31 w 42"/>
                <a:gd name="T33" fmla="*/ 58 h 121"/>
                <a:gd name="T34" fmla="*/ 38 w 42"/>
                <a:gd name="T35" fmla="*/ 98 h 121"/>
                <a:gd name="T36" fmla="*/ 41 w 42"/>
                <a:gd name="T37" fmla="*/ 111 h 121"/>
                <a:gd name="T38" fmla="*/ 42 w 42"/>
                <a:gd name="T39" fmla="*/ 115 h 121"/>
                <a:gd name="T40" fmla="*/ 42 w 42"/>
                <a:gd name="T41" fmla="*/ 116 h 121"/>
                <a:gd name="T42" fmla="*/ 0 w 42"/>
                <a:gd name="T4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121">
                  <a:moveTo>
                    <a:pt x="0" y="121"/>
                  </a:moveTo>
                  <a:cubicBezTo>
                    <a:pt x="0" y="121"/>
                    <a:pt x="0" y="120"/>
                    <a:pt x="0" y="119"/>
                  </a:cubicBezTo>
                  <a:cubicBezTo>
                    <a:pt x="0" y="118"/>
                    <a:pt x="0" y="117"/>
                    <a:pt x="0" y="115"/>
                  </a:cubicBezTo>
                  <a:cubicBezTo>
                    <a:pt x="1" y="111"/>
                    <a:pt x="1" y="106"/>
                    <a:pt x="2" y="100"/>
                  </a:cubicBezTo>
                  <a:cubicBezTo>
                    <a:pt x="3" y="88"/>
                    <a:pt x="5" y="72"/>
                    <a:pt x="9" y="56"/>
                  </a:cubicBezTo>
                  <a:cubicBezTo>
                    <a:pt x="11" y="48"/>
                    <a:pt x="14" y="41"/>
                    <a:pt x="16" y="33"/>
                  </a:cubicBezTo>
                  <a:cubicBezTo>
                    <a:pt x="19" y="26"/>
                    <a:pt x="22" y="20"/>
                    <a:pt x="25" y="15"/>
                  </a:cubicBezTo>
                  <a:cubicBezTo>
                    <a:pt x="27" y="12"/>
                    <a:pt x="29" y="10"/>
                    <a:pt x="30" y="8"/>
                  </a:cubicBezTo>
                  <a:cubicBezTo>
                    <a:pt x="32" y="6"/>
                    <a:pt x="33" y="4"/>
                    <a:pt x="34" y="3"/>
                  </a:cubicBezTo>
                  <a:cubicBezTo>
                    <a:pt x="36" y="2"/>
                    <a:pt x="37" y="1"/>
                    <a:pt x="37" y="1"/>
                  </a:cubicBezTo>
                  <a:cubicBezTo>
                    <a:pt x="38" y="0"/>
                    <a:pt x="39" y="0"/>
                    <a:pt x="39" y="0"/>
                  </a:cubicBezTo>
                  <a:cubicBezTo>
                    <a:pt x="39" y="0"/>
                    <a:pt x="38" y="0"/>
                    <a:pt x="38" y="1"/>
                  </a:cubicBezTo>
                  <a:cubicBezTo>
                    <a:pt x="37" y="2"/>
                    <a:pt x="37" y="3"/>
                    <a:pt x="36" y="4"/>
                  </a:cubicBezTo>
                  <a:cubicBezTo>
                    <a:pt x="35" y="6"/>
                    <a:pt x="34" y="8"/>
                    <a:pt x="34" y="10"/>
                  </a:cubicBezTo>
                  <a:cubicBezTo>
                    <a:pt x="33" y="12"/>
                    <a:pt x="32" y="14"/>
                    <a:pt x="31" y="17"/>
                  </a:cubicBezTo>
                  <a:cubicBezTo>
                    <a:pt x="30" y="23"/>
                    <a:pt x="30" y="29"/>
                    <a:pt x="30" y="36"/>
                  </a:cubicBezTo>
                  <a:cubicBezTo>
                    <a:pt x="29" y="43"/>
                    <a:pt x="30" y="50"/>
                    <a:pt x="31" y="58"/>
                  </a:cubicBezTo>
                  <a:cubicBezTo>
                    <a:pt x="32" y="73"/>
                    <a:pt x="35" y="87"/>
                    <a:pt x="38" y="98"/>
                  </a:cubicBezTo>
                  <a:cubicBezTo>
                    <a:pt x="39" y="104"/>
                    <a:pt x="40" y="108"/>
                    <a:pt x="41" y="111"/>
                  </a:cubicBezTo>
                  <a:cubicBezTo>
                    <a:pt x="42" y="113"/>
                    <a:pt x="42" y="114"/>
                    <a:pt x="42" y="115"/>
                  </a:cubicBezTo>
                  <a:cubicBezTo>
                    <a:pt x="42" y="115"/>
                    <a:pt x="42" y="116"/>
                    <a:pt x="42" y="116"/>
                  </a:cubicBezTo>
                  <a:lnTo>
                    <a:pt x="0" y="121"/>
                  </a:lnTo>
                  <a:close/>
                </a:path>
              </a:pathLst>
            </a:custGeom>
            <a:solidFill>
              <a:srgbClr val="59A4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3" name="Freeform 418"/>
            <p:cNvSpPr>
              <a:spLocks/>
            </p:cNvSpPr>
            <p:nvPr/>
          </p:nvSpPr>
          <p:spPr bwMode="auto">
            <a:xfrm>
              <a:off x="696267" y="6247501"/>
              <a:ext cx="352010" cy="403984"/>
            </a:xfrm>
            <a:custGeom>
              <a:avLst/>
              <a:gdLst>
                <a:gd name="T0" fmla="*/ 0 w 84"/>
                <a:gd name="T1" fmla="*/ 89 h 91"/>
                <a:gd name="T2" fmla="*/ 1 w 84"/>
                <a:gd name="T3" fmla="*/ 87 h 91"/>
                <a:gd name="T4" fmla="*/ 2 w 84"/>
                <a:gd name="T5" fmla="*/ 83 h 91"/>
                <a:gd name="T6" fmla="*/ 6 w 84"/>
                <a:gd name="T7" fmla="*/ 68 h 91"/>
                <a:gd name="T8" fmla="*/ 29 w 84"/>
                <a:gd name="T9" fmla="*/ 29 h 91"/>
                <a:gd name="T10" fmla="*/ 38 w 84"/>
                <a:gd name="T11" fmla="*/ 20 h 91"/>
                <a:gd name="T12" fmla="*/ 47 w 84"/>
                <a:gd name="T13" fmla="*/ 13 h 91"/>
                <a:gd name="T14" fmla="*/ 52 w 84"/>
                <a:gd name="T15" fmla="*/ 10 h 91"/>
                <a:gd name="T16" fmla="*/ 57 w 84"/>
                <a:gd name="T17" fmla="*/ 7 h 91"/>
                <a:gd name="T18" fmla="*/ 66 w 84"/>
                <a:gd name="T19" fmla="*/ 4 h 91"/>
                <a:gd name="T20" fmla="*/ 73 w 84"/>
                <a:gd name="T21" fmla="*/ 1 h 91"/>
                <a:gd name="T22" fmla="*/ 79 w 84"/>
                <a:gd name="T23" fmla="*/ 0 h 91"/>
                <a:gd name="T24" fmla="*/ 84 w 84"/>
                <a:gd name="T25" fmla="*/ 0 h 91"/>
                <a:gd name="T26" fmla="*/ 80 w 84"/>
                <a:gd name="T27" fmla="*/ 1 h 91"/>
                <a:gd name="T28" fmla="*/ 74 w 84"/>
                <a:gd name="T29" fmla="*/ 4 h 91"/>
                <a:gd name="T30" fmla="*/ 68 w 84"/>
                <a:gd name="T31" fmla="*/ 8 h 91"/>
                <a:gd name="T32" fmla="*/ 60 w 84"/>
                <a:gd name="T33" fmla="*/ 13 h 91"/>
                <a:gd name="T34" fmla="*/ 57 w 84"/>
                <a:gd name="T35" fmla="*/ 17 h 91"/>
                <a:gd name="T36" fmla="*/ 54 w 84"/>
                <a:gd name="T37" fmla="*/ 20 h 91"/>
                <a:gd name="T38" fmla="*/ 47 w 84"/>
                <a:gd name="T39" fmla="*/ 28 h 91"/>
                <a:gd name="T40" fmla="*/ 42 w 84"/>
                <a:gd name="T41" fmla="*/ 38 h 91"/>
                <a:gd name="T42" fmla="*/ 32 w 84"/>
                <a:gd name="T43" fmla="*/ 75 h 91"/>
                <a:gd name="T44" fmla="*/ 31 w 84"/>
                <a:gd name="T45" fmla="*/ 87 h 91"/>
                <a:gd name="T46" fmla="*/ 31 w 84"/>
                <a:gd name="T47" fmla="*/ 90 h 91"/>
                <a:gd name="T48" fmla="*/ 31 w 84"/>
                <a:gd name="T49" fmla="*/ 91 h 91"/>
                <a:gd name="T50" fmla="*/ 0 w 84"/>
                <a:gd name="T51" fmla="*/ 89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0" y="89"/>
                  </a:moveTo>
                  <a:cubicBezTo>
                    <a:pt x="0" y="89"/>
                    <a:pt x="1" y="88"/>
                    <a:pt x="1" y="87"/>
                  </a:cubicBezTo>
                  <a:cubicBezTo>
                    <a:pt x="1" y="86"/>
                    <a:pt x="1" y="85"/>
                    <a:pt x="2" y="83"/>
                  </a:cubicBezTo>
                  <a:cubicBezTo>
                    <a:pt x="3" y="79"/>
                    <a:pt x="4" y="74"/>
                    <a:pt x="6" y="68"/>
                  </a:cubicBezTo>
                  <a:cubicBezTo>
                    <a:pt x="11" y="57"/>
                    <a:pt x="18" y="41"/>
                    <a:pt x="29" y="29"/>
                  </a:cubicBezTo>
                  <a:cubicBezTo>
                    <a:pt x="32" y="26"/>
                    <a:pt x="35" y="23"/>
                    <a:pt x="38" y="20"/>
                  </a:cubicBezTo>
                  <a:cubicBezTo>
                    <a:pt x="41" y="17"/>
                    <a:pt x="44" y="15"/>
                    <a:pt x="47" y="13"/>
                  </a:cubicBezTo>
                  <a:cubicBezTo>
                    <a:pt x="49" y="12"/>
                    <a:pt x="50" y="11"/>
                    <a:pt x="52" y="10"/>
                  </a:cubicBezTo>
                  <a:cubicBezTo>
                    <a:pt x="53" y="9"/>
                    <a:pt x="55" y="8"/>
                    <a:pt x="57" y="7"/>
                  </a:cubicBezTo>
                  <a:cubicBezTo>
                    <a:pt x="60" y="6"/>
                    <a:pt x="63" y="5"/>
                    <a:pt x="66" y="4"/>
                  </a:cubicBezTo>
                  <a:cubicBezTo>
                    <a:pt x="68" y="3"/>
                    <a:pt x="71" y="2"/>
                    <a:pt x="73" y="1"/>
                  </a:cubicBezTo>
                  <a:cubicBezTo>
                    <a:pt x="76" y="1"/>
                    <a:pt x="78" y="0"/>
                    <a:pt x="79" y="0"/>
                  </a:cubicBezTo>
                  <a:cubicBezTo>
                    <a:pt x="83" y="0"/>
                    <a:pt x="84" y="0"/>
                    <a:pt x="84" y="0"/>
                  </a:cubicBezTo>
                  <a:cubicBezTo>
                    <a:pt x="84" y="0"/>
                    <a:pt x="83" y="0"/>
                    <a:pt x="80" y="1"/>
                  </a:cubicBezTo>
                  <a:cubicBezTo>
                    <a:pt x="78" y="2"/>
                    <a:pt x="76" y="3"/>
                    <a:pt x="74" y="4"/>
                  </a:cubicBezTo>
                  <a:cubicBezTo>
                    <a:pt x="72" y="5"/>
                    <a:pt x="70" y="6"/>
                    <a:pt x="68" y="8"/>
                  </a:cubicBezTo>
                  <a:cubicBezTo>
                    <a:pt x="65" y="9"/>
                    <a:pt x="63" y="11"/>
                    <a:pt x="60" y="13"/>
                  </a:cubicBezTo>
                  <a:cubicBezTo>
                    <a:pt x="59" y="14"/>
                    <a:pt x="58" y="15"/>
                    <a:pt x="57" y="17"/>
                  </a:cubicBezTo>
                  <a:cubicBezTo>
                    <a:pt x="56" y="18"/>
                    <a:pt x="55" y="19"/>
                    <a:pt x="54" y="20"/>
                  </a:cubicBezTo>
                  <a:cubicBezTo>
                    <a:pt x="51" y="23"/>
                    <a:pt x="49" y="25"/>
                    <a:pt x="47" y="28"/>
                  </a:cubicBezTo>
                  <a:cubicBezTo>
                    <a:pt x="45" y="31"/>
                    <a:pt x="44" y="34"/>
                    <a:pt x="42" y="38"/>
                  </a:cubicBezTo>
                  <a:cubicBezTo>
                    <a:pt x="36" y="50"/>
                    <a:pt x="33" y="64"/>
                    <a:pt x="32" y="75"/>
                  </a:cubicBezTo>
                  <a:cubicBezTo>
                    <a:pt x="31" y="80"/>
                    <a:pt x="31" y="84"/>
                    <a:pt x="31" y="87"/>
                  </a:cubicBezTo>
                  <a:cubicBezTo>
                    <a:pt x="31" y="89"/>
                    <a:pt x="31" y="90"/>
                    <a:pt x="31" y="90"/>
                  </a:cubicBezTo>
                  <a:cubicBezTo>
                    <a:pt x="31" y="91"/>
                    <a:pt x="31" y="91"/>
                    <a:pt x="31" y="91"/>
                  </a:cubicBezTo>
                  <a:lnTo>
                    <a:pt x="0" y="89"/>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4" name="Freeform 419"/>
            <p:cNvSpPr>
              <a:spLocks/>
            </p:cNvSpPr>
            <p:nvPr/>
          </p:nvSpPr>
          <p:spPr bwMode="auto">
            <a:xfrm>
              <a:off x="507269" y="6247501"/>
              <a:ext cx="352010" cy="403984"/>
            </a:xfrm>
            <a:custGeom>
              <a:avLst/>
              <a:gdLst>
                <a:gd name="T0" fmla="*/ 53 w 84"/>
                <a:gd name="T1" fmla="*/ 91 h 91"/>
                <a:gd name="T2" fmla="*/ 53 w 84"/>
                <a:gd name="T3" fmla="*/ 90 h 91"/>
                <a:gd name="T4" fmla="*/ 53 w 84"/>
                <a:gd name="T5" fmla="*/ 87 h 91"/>
                <a:gd name="T6" fmla="*/ 52 w 84"/>
                <a:gd name="T7" fmla="*/ 75 h 91"/>
                <a:gd name="T8" fmla="*/ 42 w 84"/>
                <a:gd name="T9" fmla="*/ 38 h 91"/>
                <a:gd name="T10" fmla="*/ 37 w 84"/>
                <a:gd name="T11" fmla="*/ 28 h 91"/>
                <a:gd name="T12" fmla="*/ 31 w 84"/>
                <a:gd name="T13" fmla="*/ 20 h 91"/>
                <a:gd name="T14" fmla="*/ 27 w 84"/>
                <a:gd name="T15" fmla="*/ 17 h 91"/>
                <a:gd name="T16" fmla="*/ 24 w 84"/>
                <a:gd name="T17" fmla="*/ 13 h 91"/>
                <a:gd name="T18" fmla="*/ 17 w 84"/>
                <a:gd name="T19" fmla="*/ 8 h 91"/>
                <a:gd name="T20" fmla="*/ 10 w 84"/>
                <a:gd name="T21" fmla="*/ 4 h 91"/>
                <a:gd name="T22" fmla="*/ 5 w 84"/>
                <a:gd name="T23" fmla="*/ 1 h 91"/>
                <a:gd name="T24" fmla="*/ 0 w 84"/>
                <a:gd name="T25" fmla="*/ 0 h 91"/>
                <a:gd name="T26" fmla="*/ 5 w 84"/>
                <a:gd name="T27" fmla="*/ 0 h 91"/>
                <a:gd name="T28" fmla="*/ 11 w 84"/>
                <a:gd name="T29" fmla="*/ 1 h 91"/>
                <a:gd name="T30" fmla="*/ 19 w 84"/>
                <a:gd name="T31" fmla="*/ 4 h 91"/>
                <a:gd name="T32" fmla="*/ 28 w 84"/>
                <a:gd name="T33" fmla="*/ 7 h 91"/>
                <a:gd name="T34" fmla="*/ 32 w 84"/>
                <a:gd name="T35" fmla="*/ 10 h 91"/>
                <a:gd name="T36" fmla="*/ 37 w 84"/>
                <a:gd name="T37" fmla="*/ 13 h 91"/>
                <a:gd name="T38" fmla="*/ 46 w 84"/>
                <a:gd name="T39" fmla="*/ 20 h 91"/>
                <a:gd name="T40" fmla="*/ 55 w 84"/>
                <a:gd name="T41" fmla="*/ 29 h 91"/>
                <a:gd name="T42" fmla="*/ 78 w 84"/>
                <a:gd name="T43" fmla="*/ 68 h 91"/>
                <a:gd name="T44" fmla="*/ 82 w 84"/>
                <a:gd name="T45" fmla="*/ 83 h 91"/>
                <a:gd name="T46" fmla="*/ 83 w 84"/>
                <a:gd name="T47" fmla="*/ 87 h 91"/>
                <a:gd name="T48" fmla="*/ 84 w 84"/>
                <a:gd name="T49" fmla="*/ 89 h 91"/>
                <a:gd name="T50" fmla="*/ 53 w 84"/>
                <a:gd name="T51" fmla="*/ 91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91">
                  <a:moveTo>
                    <a:pt x="53" y="91"/>
                  </a:moveTo>
                  <a:cubicBezTo>
                    <a:pt x="53" y="91"/>
                    <a:pt x="53" y="91"/>
                    <a:pt x="53" y="90"/>
                  </a:cubicBezTo>
                  <a:cubicBezTo>
                    <a:pt x="53" y="90"/>
                    <a:pt x="53" y="89"/>
                    <a:pt x="53" y="87"/>
                  </a:cubicBezTo>
                  <a:cubicBezTo>
                    <a:pt x="53" y="84"/>
                    <a:pt x="53" y="80"/>
                    <a:pt x="52" y="75"/>
                  </a:cubicBezTo>
                  <a:cubicBezTo>
                    <a:pt x="51" y="64"/>
                    <a:pt x="48" y="50"/>
                    <a:pt x="42" y="38"/>
                  </a:cubicBezTo>
                  <a:cubicBezTo>
                    <a:pt x="41" y="34"/>
                    <a:pt x="39" y="31"/>
                    <a:pt x="37" y="28"/>
                  </a:cubicBezTo>
                  <a:cubicBezTo>
                    <a:pt x="35" y="25"/>
                    <a:pt x="33" y="23"/>
                    <a:pt x="31" y="20"/>
                  </a:cubicBezTo>
                  <a:cubicBezTo>
                    <a:pt x="30" y="19"/>
                    <a:pt x="28" y="18"/>
                    <a:pt x="27" y="17"/>
                  </a:cubicBezTo>
                  <a:cubicBezTo>
                    <a:pt x="26" y="15"/>
                    <a:pt x="25" y="14"/>
                    <a:pt x="24" y="13"/>
                  </a:cubicBezTo>
                  <a:cubicBezTo>
                    <a:pt x="21" y="11"/>
                    <a:pt x="19" y="9"/>
                    <a:pt x="17" y="8"/>
                  </a:cubicBezTo>
                  <a:cubicBezTo>
                    <a:pt x="14" y="6"/>
                    <a:pt x="12" y="5"/>
                    <a:pt x="10" y="4"/>
                  </a:cubicBezTo>
                  <a:cubicBezTo>
                    <a:pt x="8" y="3"/>
                    <a:pt x="6" y="2"/>
                    <a:pt x="5" y="1"/>
                  </a:cubicBezTo>
                  <a:cubicBezTo>
                    <a:pt x="1" y="0"/>
                    <a:pt x="0" y="0"/>
                    <a:pt x="0" y="0"/>
                  </a:cubicBezTo>
                  <a:cubicBezTo>
                    <a:pt x="0" y="0"/>
                    <a:pt x="2" y="0"/>
                    <a:pt x="5" y="0"/>
                  </a:cubicBezTo>
                  <a:cubicBezTo>
                    <a:pt x="7" y="0"/>
                    <a:pt x="9" y="1"/>
                    <a:pt x="11" y="1"/>
                  </a:cubicBezTo>
                  <a:cubicBezTo>
                    <a:pt x="13" y="2"/>
                    <a:pt x="16" y="3"/>
                    <a:pt x="19" y="4"/>
                  </a:cubicBezTo>
                  <a:cubicBezTo>
                    <a:pt x="21" y="5"/>
                    <a:pt x="24" y="6"/>
                    <a:pt x="28" y="7"/>
                  </a:cubicBezTo>
                  <a:cubicBezTo>
                    <a:pt x="29" y="8"/>
                    <a:pt x="31" y="9"/>
                    <a:pt x="32" y="10"/>
                  </a:cubicBezTo>
                  <a:cubicBezTo>
                    <a:pt x="34" y="11"/>
                    <a:pt x="35" y="12"/>
                    <a:pt x="37" y="13"/>
                  </a:cubicBezTo>
                  <a:cubicBezTo>
                    <a:pt x="40" y="15"/>
                    <a:pt x="43" y="17"/>
                    <a:pt x="46" y="20"/>
                  </a:cubicBezTo>
                  <a:cubicBezTo>
                    <a:pt x="49" y="23"/>
                    <a:pt x="52" y="26"/>
                    <a:pt x="55" y="29"/>
                  </a:cubicBezTo>
                  <a:cubicBezTo>
                    <a:pt x="66" y="41"/>
                    <a:pt x="73" y="57"/>
                    <a:pt x="78" y="68"/>
                  </a:cubicBezTo>
                  <a:cubicBezTo>
                    <a:pt x="80" y="74"/>
                    <a:pt x="81" y="79"/>
                    <a:pt x="82" y="83"/>
                  </a:cubicBezTo>
                  <a:cubicBezTo>
                    <a:pt x="83" y="85"/>
                    <a:pt x="83" y="86"/>
                    <a:pt x="83" y="87"/>
                  </a:cubicBezTo>
                  <a:cubicBezTo>
                    <a:pt x="84" y="88"/>
                    <a:pt x="84" y="89"/>
                    <a:pt x="84" y="89"/>
                  </a:cubicBezTo>
                  <a:lnTo>
                    <a:pt x="53" y="91"/>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5" name="Freeform 420"/>
            <p:cNvSpPr>
              <a:spLocks/>
            </p:cNvSpPr>
            <p:nvPr/>
          </p:nvSpPr>
          <p:spPr bwMode="auto">
            <a:xfrm>
              <a:off x="712805" y="6422324"/>
              <a:ext cx="361459" cy="233885"/>
            </a:xfrm>
            <a:custGeom>
              <a:avLst/>
              <a:gdLst>
                <a:gd name="T0" fmla="*/ 0 w 86"/>
                <a:gd name="T1" fmla="*/ 47 h 53"/>
                <a:gd name="T2" fmla="*/ 1 w 86"/>
                <a:gd name="T3" fmla="*/ 46 h 53"/>
                <a:gd name="T4" fmla="*/ 1 w 86"/>
                <a:gd name="T5" fmla="*/ 44 h 53"/>
                <a:gd name="T6" fmla="*/ 2 w 86"/>
                <a:gd name="T7" fmla="*/ 42 h 53"/>
                <a:gd name="T8" fmla="*/ 9 w 86"/>
                <a:gd name="T9" fmla="*/ 30 h 53"/>
                <a:gd name="T10" fmla="*/ 14 w 86"/>
                <a:gd name="T11" fmla="*/ 24 h 53"/>
                <a:gd name="T12" fmla="*/ 21 w 86"/>
                <a:gd name="T13" fmla="*/ 17 h 53"/>
                <a:gd name="T14" fmla="*/ 24 w 86"/>
                <a:gd name="T15" fmla="*/ 14 h 53"/>
                <a:gd name="T16" fmla="*/ 29 w 86"/>
                <a:gd name="T17" fmla="*/ 11 h 53"/>
                <a:gd name="T18" fmla="*/ 37 w 86"/>
                <a:gd name="T19" fmla="*/ 6 h 53"/>
                <a:gd name="T20" fmla="*/ 46 w 86"/>
                <a:gd name="T21" fmla="*/ 3 h 53"/>
                <a:gd name="T22" fmla="*/ 55 w 86"/>
                <a:gd name="T23" fmla="*/ 1 h 53"/>
                <a:gd name="T24" fmla="*/ 64 w 86"/>
                <a:gd name="T25" fmla="*/ 0 h 53"/>
                <a:gd name="T26" fmla="*/ 71 w 86"/>
                <a:gd name="T27" fmla="*/ 0 h 53"/>
                <a:gd name="T28" fmla="*/ 74 w 86"/>
                <a:gd name="T29" fmla="*/ 0 h 53"/>
                <a:gd name="T30" fmla="*/ 77 w 86"/>
                <a:gd name="T31" fmla="*/ 1 h 53"/>
                <a:gd name="T32" fmla="*/ 82 w 86"/>
                <a:gd name="T33" fmla="*/ 1 h 53"/>
                <a:gd name="T34" fmla="*/ 86 w 86"/>
                <a:gd name="T35" fmla="*/ 2 h 53"/>
                <a:gd name="T36" fmla="*/ 82 w 86"/>
                <a:gd name="T37" fmla="*/ 2 h 53"/>
                <a:gd name="T38" fmla="*/ 77 w 86"/>
                <a:gd name="T39" fmla="*/ 3 h 53"/>
                <a:gd name="T40" fmla="*/ 75 w 86"/>
                <a:gd name="T41" fmla="*/ 4 h 53"/>
                <a:gd name="T42" fmla="*/ 72 w 86"/>
                <a:gd name="T43" fmla="*/ 5 h 53"/>
                <a:gd name="T44" fmla="*/ 65 w 86"/>
                <a:gd name="T45" fmla="*/ 7 h 53"/>
                <a:gd name="T46" fmla="*/ 58 w 86"/>
                <a:gd name="T47" fmla="*/ 10 h 53"/>
                <a:gd name="T48" fmla="*/ 52 w 86"/>
                <a:gd name="T49" fmla="*/ 14 h 53"/>
                <a:gd name="T50" fmla="*/ 46 w 86"/>
                <a:gd name="T51" fmla="*/ 19 h 53"/>
                <a:gd name="T52" fmla="*/ 40 w 86"/>
                <a:gd name="T53" fmla="*/ 25 h 53"/>
                <a:gd name="T54" fmla="*/ 38 w 86"/>
                <a:gd name="T55" fmla="*/ 28 h 53"/>
                <a:gd name="T56" fmla="*/ 36 w 86"/>
                <a:gd name="T57" fmla="*/ 31 h 53"/>
                <a:gd name="T58" fmla="*/ 34 w 86"/>
                <a:gd name="T59" fmla="*/ 37 h 53"/>
                <a:gd name="T60" fmla="*/ 32 w 86"/>
                <a:gd name="T61" fmla="*/ 42 h 53"/>
                <a:gd name="T62" fmla="*/ 30 w 86"/>
                <a:gd name="T63" fmla="*/ 50 h 53"/>
                <a:gd name="T64" fmla="*/ 30 w 86"/>
                <a:gd name="T65" fmla="*/ 51 h 53"/>
                <a:gd name="T66" fmla="*/ 31 w 86"/>
                <a:gd name="T67" fmla="*/ 52 h 53"/>
                <a:gd name="T68" fmla="*/ 31 w 86"/>
                <a:gd name="T69" fmla="*/ 53 h 53"/>
                <a:gd name="T70" fmla="*/ 0 w 86"/>
                <a:gd name="T71" fmla="*/ 4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0" y="47"/>
                  </a:moveTo>
                  <a:cubicBezTo>
                    <a:pt x="0" y="47"/>
                    <a:pt x="0" y="47"/>
                    <a:pt x="1" y="46"/>
                  </a:cubicBezTo>
                  <a:cubicBezTo>
                    <a:pt x="1" y="45"/>
                    <a:pt x="1" y="45"/>
                    <a:pt x="1" y="44"/>
                  </a:cubicBezTo>
                  <a:cubicBezTo>
                    <a:pt x="2" y="43"/>
                    <a:pt x="2" y="43"/>
                    <a:pt x="2" y="42"/>
                  </a:cubicBezTo>
                  <a:cubicBezTo>
                    <a:pt x="4" y="39"/>
                    <a:pt x="6" y="35"/>
                    <a:pt x="9" y="30"/>
                  </a:cubicBezTo>
                  <a:cubicBezTo>
                    <a:pt x="10" y="28"/>
                    <a:pt x="12" y="26"/>
                    <a:pt x="14" y="24"/>
                  </a:cubicBezTo>
                  <a:cubicBezTo>
                    <a:pt x="16" y="21"/>
                    <a:pt x="18" y="19"/>
                    <a:pt x="21" y="17"/>
                  </a:cubicBezTo>
                  <a:cubicBezTo>
                    <a:pt x="22" y="16"/>
                    <a:pt x="23" y="15"/>
                    <a:pt x="24" y="14"/>
                  </a:cubicBezTo>
                  <a:cubicBezTo>
                    <a:pt x="26" y="13"/>
                    <a:pt x="27" y="12"/>
                    <a:pt x="29" y="11"/>
                  </a:cubicBezTo>
                  <a:cubicBezTo>
                    <a:pt x="31" y="9"/>
                    <a:pt x="34" y="8"/>
                    <a:pt x="37" y="6"/>
                  </a:cubicBezTo>
                  <a:cubicBezTo>
                    <a:pt x="40" y="5"/>
                    <a:pt x="43" y="4"/>
                    <a:pt x="46" y="3"/>
                  </a:cubicBezTo>
                  <a:cubicBezTo>
                    <a:pt x="50" y="2"/>
                    <a:pt x="53" y="2"/>
                    <a:pt x="55" y="1"/>
                  </a:cubicBezTo>
                  <a:cubicBezTo>
                    <a:pt x="58" y="1"/>
                    <a:pt x="61" y="1"/>
                    <a:pt x="64" y="0"/>
                  </a:cubicBezTo>
                  <a:cubicBezTo>
                    <a:pt x="66" y="0"/>
                    <a:pt x="69" y="0"/>
                    <a:pt x="71" y="0"/>
                  </a:cubicBezTo>
                  <a:cubicBezTo>
                    <a:pt x="72" y="0"/>
                    <a:pt x="73" y="0"/>
                    <a:pt x="74" y="0"/>
                  </a:cubicBezTo>
                  <a:cubicBezTo>
                    <a:pt x="75" y="0"/>
                    <a:pt x="76" y="0"/>
                    <a:pt x="77" y="1"/>
                  </a:cubicBezTo>
                  <a:cubicBezTo>
                    <a:pt x="79" y="1"/>
                    <a:pt x="81" y="1"/>
                    <a:pt x="82" y="1"/>
                  </a:cubicBezTo>
                  <a:cubicBezTo>
                    <a:pt x="85" y="1"/>
                    <a:pt x="86" y="2"/>
                    <a:pt x="86" y="2"/>
                  </a:cubicBezTo>
                  <a:cubicBezTo>
                    <a:pt x="86" y="2"/>
                    <a:pt x="85" y="2"/>
                    <a:pt x="82" y="2"/>
                  </a:cubicBezTo>
                  <a:cubicBezTo>
                    <a:pt x="81" y="3"/>
                    <a:pt x="79" y="3"/>
                    <a:pt x="77" y="3"/>
                  </a:cubicBezTo>
                  <a:cubicBezTo>
                    <a:pt x="77" y="4"/>
                    <a:pt x="76" y="4"/>
                    <a:pt x="75" y="4"/>
                  </a:cubicBezTo>
                  <a:cubicBezTo>
                    <a:pt x="74" y="4"/>
                    <a:pt x="73" y="5"/>
                    <a:pt x="72" y="5"/>
                  </a:cubicBezTo>
                  <a:cubicBezTo>
                    <a:pt x="70" y="6"/>
                    <a:pt x="68" y="6"/>
                    <a:pt x="65" y="7"/>
                  </a:cubicBezTo>
                  <a:cubicBezTo>
                    <a:pt x="63" y="8"/>
                    <a:pt x="61" y="9"/>
                    <a:pt x="58" y="10"/>
                  </a:cubicBezTo>
                  <a:cubicBezTo>
                    <a:pt x="56" y="12"/>
                    <a:pt x="54" y="13"/>
                    <a:pt x="52" y="14"/>
                  </a:cubicBezTo>
                  <a:cubicBezTo>
                    <a:pt x="50" y="16"/>
                    <a:pt x="48" y="18"/>
                    <a:pt x="46" y="19"/>
                  </a:cubicBezTo>
                  <a:cubicBezTo>
                    <a:pt x="44" y="21"/>
                    <a:pt x="42" y="23"/>
                    <a:pt x="40" y="25"/>
                  </a:cubicBezTo>
                  <a:cubicBezTo>
                    <a:pt x="40" y="26"/>
                    <a:pt x="39" y="27"/>
                    <a:pt x="38" y="28"/>
                  </a:cubicBezTo>
                  <a:cubicBezTo>
                    <a:pt x="38" y="29"/>
                    <a:pt x="37" y="30"/>
                    <a:pt x="36" y="31"/>
                  </a:cubicBezTo>
                  <a:cubicBezTo>
                    <a:pt x="35" y="33"/>
                    <a:pt x="34" y="35"/>
                    <a:pt x="34" y="37"/>
                  </a:cubicBezTo>
                  <a:cubicBezTo>
                    <a:pt x="33" y="39"/>
                    <a:pt x="32" y="40"/>
                    <a:pt x="32" y="42"/>
                  </a:cubicBezTo>
                  <a:cubicBezTo>
                    <a:pt x="31" y="45"/>
                    <a:pt x="31" y="48"/>
                    <a:pt x="30" y="50"/>
                  </a:cubicBezTo>
                  <a:cubicBezTo>
                    <a:pt x="30" y="51"/>
                    <a:pt x="30" y="51"/>
                    <a:pt x="30" y="51"/>
                  </a:cubicBezTo>
                  <a:cubicBezTo>
                    <a:pt x="31" y="52"/>
                    <a:pt x="31" y="52"/>
                    <a:pt x="31" y="52"/>
                  </a:cubicBezTo>
                  <a:cubicBezTo>
                    <a:pt x="31" y="53"/>
                    <a:pt x="31" y="53"/>
                    <a:pt x="31" y="53"/>
                  </a:cubicBezTo>
                  <a:lnTo>
                    <a:pt x="0" y="4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6" name="Freeform 421"/>
            <p:cNvSpPr>
              <a:spLocks/>
            </p:cNvSpPr>
            <p:nvPr/>
          </p:nvSpPr>
          <p:spPr bwMode="auto">
            <a:xfrm>
              <a:off x="469469" y="6422324"/>
              <a:ext cx="361459" cy="233885"/>
            </a:xfrm>
            <a:custGeom>
              <a:avLst/>
              <a:gdLst>
                <a:gd name="T0" fmla="*/ 56 w 86"/>
                <a:gd name="T1" fmla="*/ 53 h 53"/>
                <a:gd name="T2" fmla="*/ 56 w 86"/>
                <a:gd name="T3" fmla="*/ 52 h 53"/>
                <a:gd name="T4" fmla="*/ 56 w 86"/>
                <a:gd name="T5" fmla="*/ 51 h 53"/>
                <a:gd name="T6" fmla="*/ 56 w 86"/>
                <a:gd name="T7" fmla="*/ 50 h 53"/>
                <a:gd name="T8" fmla="*/ 55 w 86"/>
                <a:gd name="T9" fmla="*/ 42 h 53"/>
                <a:gd name="T10" fmla="*/ 53 w 86"/>
                <a:gd name="T11" fmla="*/ 37 h 53"/>
                <a:gd name="T12" fmla="*/ 50 w 86"/>
                <a:gd name="T13" fmla="*/ 31 h 53"/>
                <a:gd name="T14" fmla="*/ 48 w 86"/>
                <a:gd name="T15" fmla="*/ 28 h 53"/>
                <a:gd name="T16" fmla="*/ 46 w 86"/>
                <a:gd name="T17" fmla="*/ 25 h 53"/>
                <a:gd name="T18" fmla="*/ 41 w 86"/>
                <a:gd name="T19" fmla="*/ 19 h 53"/>
                <a:gd name="T20" fmla="*/ 35 w 86"/>
                <a:gd name="T21" fmla="*/ 14 h 53"/>
                <a:gd name="T22" fmla="*/ 28 w 86"/>
                <a:gd name="T23" fmla="*/ 10 h 53"/>
                <a:gd name="T24" fmla="*/ 21 w 86"/>
                <a:gd name="T25" fmla="*/ 7 h 53"/>
                <a:gd name="T26" fmla="*/ 15 w 86"/>
                <a:gd name="T27" fmla="*/ 5 h 53"/>
                <a:gd name="T28" fmla="*/ 12 w 86"/>
                <a:gd name="T29" fmla="*/ 4 h 53"/>
                <a:gd name="T30" fmla="*/ 9 w 86"/>
                <a:gd name="T31" fmla="*/ 3 h 53"/>
                <a:gd name="T32" fmla="*/ 4 w 86"/>
                <a:gd name="T33" fmla="*/ 2 h 53"/>
                <a:gd name="T34" fmla="*/ 0 w 86"/>
                <a:gd name="T35" fmla="*/ 2 h 53"/>
                <a:gd name="T36" fmla="*/ 4 w 86"/>
                <a:gd name="T37" fmla="*/ 1 h 53"/>
                <a:gd name="T38" fmla="*/ 9 w 86"/>
                <a:gd name="T39" fmla="*/ 1 h 53"/>
                <a:gd name="T40" fmla="*/ 12 w 86"/>
                <a:gd name="T41" fmla="*/ 0 h 53"/>
                <a:gd name="T42" fmla="*/ 15 w 86"/>
                <a:gd name="T43" fmla="*/ 0 h 53"/>
                <a:gd name="T44" fmla="*/ 23 w 86"/>
                <a:gd name="T45" fmla="*/ 0 h 53"/>
                <a:gd name="T46" fmla="*/ 31 w 86"/>
                <a:gd name="T47" fmla="*/ 1 h 53"/>
                <a:gd name="T48" fmla="*/ 40 w 86"/>
                <a:gd name="T49" fmla="*/ 3 h 53"/>
                <a:gd name="T50" fmla="*/ 49 w 86"/>
                <a:gd name="T51" fmla="*/ 6 h 53"/>
                <a:gd name="T52" fmla="*/ 58 w 86"/>
                <a:gd name="T53" fmla="*/ 11 h 53"/>
                <a:gd name="T54" fmla="*/ 62 w 86"/>
                <a:gd name="T55" fmla="*/ 14 h 53"/>
                <a:gd name="T56" fmla="*/ 66 w 86"/>
                <a:gd name="T57" fmla="*/ 17 h 53"/>
                <a:gd name="T58" fmla="*/ 73 w 86"/>
                <a:gd name="T59" fmla="*/ 24 h 53"/>
                <a:gd name="T60" fmla="*/ 78 w 86"/>
                <a:gd name="T61" fmla="*/ 30 h 53"/>
                <a:gd name="T62" fmla="*/ 84 w 86"/>
                <a:gd name="T63" fmla="*/ 42 h 53"/>
                <a:gd name="T64" fmla="*/ 85 w 86"/>
                <a:gd name="T65" fmla="*/ 44 h 53"/>
                <a:gd name="T66" fmla="*/ 86 w 86"/>
                <a:gd name="T67" fmla="*/ 46 h 53"/>
                <a:gd name="T68" fmla="*/ 86 w 86"/>
                <a:gd name="T69" fmla="*/ 47 h 53"/>
                <a:gd name="T70" fmla="*/ 56 w 86"/>
                <a:gd name="T71" fmla="*/ 5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6" h="53">
                  <a:moveTo>
                    <a:pt x="56" y="53"/>
                  </a:moveTo>
                  <a:cubicBezTo>
                    <a:pt x="56" y="52"/>
                    <a:pt x="56" y="52"/>
                    <a:pt x="56" y="52"/>
                  </a:cubicBezTo>
                  <a:cubicBezTo>
                    <a:pt x="56" y="51"/>
                    <a:pt x="56" y="51"/>
                    <a:pt x="56" y="51"/>
                  </a:cubicBezTo>
                  <a:cubicBezTo>
                    <a:pt x="56" y="51"/>
                    <a:pt x="56" y="51"/>
                    <a:pt x="56" y="50"/>
                  </a:cubicBezTo>
                  <a:cubicBezTo>
                    <a:pt x="56" y="48"/>
                    <a:pt x="56" y="45"/>
                    <a:pt x="55" y="42"/>
                  </a:cubicBezTo>
                  <a:cubicBezTo>
                    <a:pt x="54" y="40"/>
                    <a:pt x="53" y="39"/>
                    <a:pt x="53" y="37"/>
                  </a:cubicBezTo>
                  <a:cubicBezTo>
                    <a:pt x="52" y="35"/>
                    <a:pt x="51" y="33"/>
                    <a:pt x="50" y="31"/>
                  </a:cubicBezTo>
                  <a:cubicBezTo>
                    <a:pt x="49" y="30"/>
                    <a:pt x="49" y="29"/>
                    <a:pt x="48" y="28"/>
                  </a:cubicBezTo>
                  <a:cubicBezTo>
                    <a:pt x="47" y="27"/>
                    <a:pt x="47" y="26"/>
                    <a:pt x="46" y="25"/>
                  </a:cubicBezTo>
                  <a:cubicBezTo>
                    <a:pt x="45" y="23"/>
                    <a:pt x="43" y="21"/>
                    <a:pt x="41" y="19"/>
                  </a:cubicBezTo>
                  <a:cubicBezTo>
                    <a:pt x="39" y="18"/>
                    <a:pt x="37" y="16"/>
                    <a:pt x="35" y="14"/>
                  </a:cubicBezTo>
                  <a:cubicBezTo>
                    <a:pt x="32" y="13"/>
                    <a:pt x="30" y="12"/>
                    <a:pt x="28" y="10"/>
                  </a:cubicBezTo>
                  <a:cubicBezTo>
                    <a:pt x="26" y="9"/>
                    <a:pt x="23" y="8"/>
                    <a:pt x="21" y="7"/>
                  </a:cubicBezTo>
                  <a:cubicBezTo>
                    <a:pt x="19" y="6"/>
                    <a:pt x="17" y="6"/>
                    <a:pt x="15" y="5"/>
                  </a:cubicBezTo>
                  <a:cubicBezTo>
                    <a:pt x="14" y="5"/>
                    <a:pt x="13" y="4"/>
                    <a:pt x="12" y="4"/>
                  </a:cubicBezTo>
                  <a:cubicBezTo>
                    <a:pt x="11" y="4"/>
                    <a:pt x="10" y="4"/>
                    <a:pt x="9" y="3"/>
                  </a:cubicBezTo>
                  <a:cubicBezTo>
                    <a:pt x="7" y="3"/>
                    <a:pt x="6" y="3"/>
                    <a:pt x="4" y="2"/>
                  </a:cubicBezTo>
                  <a:cubicBezTo>
                    <a:pt x="2" y="2"/>
                    <a:pt x="0" y="2"/>
                    <a:pt x="0" y="2"/>
                  </a:cubicBezTo>
                  <a:cubicBezTo>
                    <a:pt x="0" y="2"/>
                    <a:pt x="2" y="1"/>
                    <a:pt x="4" y="1"/>
                  </a:cubicBezTo>
                  <a:cubicBezTo>
                    <a:pt x="6" y="1"/>
                    <a:pt x="7" y="1"/>
                    <a:pt x="9" y="1"/>
                  </a:cubicBezTo>
                  <a:cubicBezTo>
                    <a:pt x="10" y="0"/>
                    <a:pt x="11" y="0"/>
                    <a:pt x="12" y="0"/>
                  </a:cubicBezTo>
                  <a:cubicBezTo>
                    <a:pt x="13" y="0"/>
                    <a:pt x="14" y="0"/>
                    <a:pt x="15" y="0"/>
                  </a:cubicBezTo>
                  <a:cubicBezTo>
                    <a:pt x="18" y="0"/>
                    <a:pt x="20" y="0"/>
                    <a:pt x="23" y="0"/>
                  </a:cubicBezTo>
                  <a:cubicBezTo>
                    <a:pt x="25" y="1"/>
                    <a:pt x="28" y="1"/>
                    <a:pt x="31" y="1"/>
                  </a:cubicBezTo>
                  <a:cubicBezTo>
                    <a:pt x="34" y="2"/>
                    <a:pt x="37" y="2"/>
                    <a:pt x="40" y="3"/>
                  </a:cubicBezTo>
                  <a:cubicBezTo>
                    <a:pt x="43" y="4"/>
                    <a:pt x="46" y="5"/>
                    <a:pt x="49" y="6"/>
                  </a:cubicBezTo>
                  <a:cubicBezTo>
                    <a:pt x="52" y="8"/>
                    <a:pt x="55" y="9"/>
                    <a:pt x="58" y="11"/>
                  </a:cubicBezTo>
                  <a:cubicBezTo>
                    <a:pt x="59" y="12"/>
                    <a:pt x="61" y="13"/>
                    <a:pt x="62" y="14"/>
                  </a:cubicBezTo>
                  <a:cubicBezTo>
                    <a:pt x="63" y="15"/>
                    <a:pt x="65" y="16"/>
                    <a:pt x="66" y="17"/>
                  </a:cubicBezTo>
                  <a:cubicBezTo>
                    <a:pt x="68" y="19"/>
                    <a:pt x="70" y="21"/>
                    <a:pt x="73" y="24"/>
                  </a:cubicBezTo>
                  <a:cubicBezTo>
                    <a:pt x="74" y="26"/>
                    <a:pt x="76" y="28"/>
                    <a:pt x="78" y="30"/>
                  </a:cubicBezTo>
                  <a:cubicBezTo>
                    <a:pt x="81" y="35"/>
                    <a:pt x="83" y="39"/>
                    <a:pt x="84" y="42"/>
                  </a:cubicBezTo>
                  <a:cubicBezTo>
                    <a:pt x="85" y="43"/>
                    <a:pt x="85" y="43"/>
                    <a:pt x="85" y="44"/>
                  </a:cubicBezTo>
                  <a:cubicBezTo>
                    <a:pt x="85" y="45"/>
                    <a:pt x="86" y="45"/>
                    <a:pt x="86" y="46"/>
                  </a:cubicBezTo>
                  <a:cubicBezTo>
                    <a:pt x="86" y="47"/>
                    <a:pt x="86" y="47"/>
                    <a:pt x="86" y="47"/>
                  </a:cubicBezTo>
                  <a:lnTo>
                    <a:pt x="56" y="53"/>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07" name="Freeform 422"/>
            <p:cNvSpPr>
              <a:spLocks/>
            </p:cNvSpPr>
            <p:nvPr/>
          </p:nvSpPr>
          <p:spPr bwMode="auto">
            <a:xfrm>
              <a:off x="708080" y="6204976"/>
              <a:ext cx="129936" cy="385084"/>
            </a:xfrm>
            <a:custGeom>
              <a:avLst/>
              <a:gdLst>
                <a:gd name="T0" fmla="*/ 0 w 31"/>
                <a:gd name="T1" fmla="*/ 87 h 87"/>
                <a:gd name="T2" fmla="*/ 0 w 31"/>
                <a:gd name="T3" fmla="*/ 83 h 87"/>
                <a:gd name="T4" fmla="*/ 1 w 31"/>
                <a:gd name="T5" fmla="*/ 72 h 87"/>
                <a:gd name="T6" fmla="*/ 7 w 31"/>
                <a:gd name="T7" fmla="*/ 41 h 87"/>
                <a:gd name="T8" fmla="*/ 9 w 31"/>
                <a:gd name="T9" fmla="*/ 32 h 87"/>
                <a:gd name="T10" fmla="*/ 12 w 31"/>
                <a:gd name="T11" fmla="*/ 24 h 87"/>
                <a:gd name="T12" fmla="*/ 15 w 31"/>
                <a:gd name="T13" fmla="*/ 17 h 87"/>
                <a:gd name="T14" fmla="*/ 18 w 31"/>
                <a:gd name="T15" fmla="*/ 11 h 87"/>
                <a:gd name="T16" fmla="*/ 22 w 31"/>
                <a:gd name="T17" fmla="*/ 6 h 87"/>
                <a:gd name="T18" fmla="*/ 25 w 31"/>
                <a:gd name="T19" fmla="*/ 3 h 87"/>
                <a:gd name="T20" fmla="*/ 28 w 31"/>
                <a:gd name="T21" fmla="*/ 0 h 87"/>
                <a:gd name="T22" fmla="*/ 26 w 31"/>
                <a:gd name="T23" fmla="*/ 3 h 87"/>
                <a:gd name="T24" fmla="*/ 24 w 31"/>
                <a:gd name="T25" fmla="*/ 7 h 87"/>
                <a:gd name="T26" fmla="*/ 23 w 31"/>
                <a:gd name="T27" fmla="*/ 13 h 87"/>
                <a:gd name="T28" fmla="*/ 22 w 31"/>
                <a:gd name="T29" fmla="*/ 19 h 87"/>
                <a:gd name="T30" fmla="*/ 22 w 31"/>
                <a:gd name="T31" fmla="*/ 26 h 87"/>
                <a:gd name="T32" fmla="*/ 22 w 31"/>
                <a:gd name="T33" fmla="*/ 34 h 87"/>
                <a:gd name="T34" fmla="*/ 22 w 31"/>
                <a:gd name="T35" fmla="*/ 42 h 87"/>
                <a:gd name="T36" fmla="*/ 27 w 31"/>
                <a:gd name="T37" fmla="*/ 71 h 87"/>
                <a:gd name="T38" fmla="*/ 30 w 31"/>
                <a:gd name="T39" fmla="*/ 80 h 87"/>
                <a:gd name="T40" fmla="*/ 31 w 31"/>
                <a:gd name="T41" fmla="*/ 84 h 87"/>
                <a:gd name="T42" fmla="*/ 0 w 31"/>
                <a:gd name="T43" fmla="*/ 8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1" h="87">
                  <a:moveTo>
                    <a:pt x="0" y="87"/>
                  </a:moveTo>
                  <a:cubicBezTo>
                    <a:pt x="0" y="87"/>
                    <a:pt x="0" y="86"/>
                    <a:pt x="0" y="83"/>
                  </a:cubicBezTo>
                  <a:cubicBezTo>
                    <a:pt x="1" y="80"/>
                    <a:pt x="1" y="77"/>
                    <a:pt x="1" y="72"/>
                  </a:cubicBezTo>
                  <a:cubicBezTo>
                    <a:pt x="2" y="64"/>
                    <a:pt x="4" y="52"/>
                    <a:pt x="7" y="41"/>
                  </a:cubicBezTo>
                  <a:cubicBezTo>
                    <a:pt x="8" y="38"/>
                    <a:pt x="8" y="35"/>
                    <a:pt x="9" y="32"/>
                  </a:cubicBezTo>
                  <a:cubicBezTo>
                    <a:pt x="10" y="30"/>
                    <a:pt x="11" y="27"/>
                    <a:pt x="12" y="24"/>
                  </a:cubicBezTo>
                  <a:cubicBezTo>
                    <a:pt x="13" y="22"/>
                    <a:pt x="14" y="19"/>
                    <a:pt x="15" y="17"/>
                  </a:cubicBezTo>
                  <a:cubicBezTo>
                    <a:pt x="16" y="15"/>
                    <a:pt x="17" y="13"/>
                    <a:pt x="18" y="11"/>
                  </a:cubicBezTo>
                  <a:cubicBezTo>
                    <a:pt x="19" y="9"/>
                    <a:pt x="21" y="7"/>
                    <a:pt x="22" y="6"/>
                  </a:cubicBezTo>
                  <a:cubicBezTo>
                    <a:pt x="23" y="5"/>
                    <a:pt x="24" y="3"/>
                    <a:pt x="25" y="3"/>
                  </a:cubicBezTo>
                  <a:cubicBezTo>
                    <a:pt x="27" y="1"/>
                    <a:pt x="28" y="0"/>
                    <a:pt x="28" y="0"/>
                  </a:cubicBezTo>
                  <a:cubicBezTo>
                    <a:pt x="28" y="0"/>
                    <a:pt x="27" y="1"/>
                    <a:pt x="26" y="3"/>
                  </a:cubicBezTo>
                  <a:cubicBezTo>
                    <a:pt x="25" y="4"/>
                    <a:pt x="25" y="6"/>
                    <a:pt x="24" y="7"/>
                  </a:cubicBezTo>
                  <a:cubicBezTo>
                    <a:pt x="24" y="9"/>
                    <a:pt x="23" y="11"/>
                    <a:pt x="23" y="13"/>
                  </a:cubicBezTo>
                  <a:cubicBezTo>
                    <a:pt x="22" y="15"/>
                    <a:pt x="22" y="17"/>
                    <a:pt x="22" y="19"/>
                  </a:cubicBezTo>
                  <a:cubicBezTo>
                    <a:pt x="22" y="21"/>
                    <a:pt x="21" y="24"/>
                    <a:pt x="22" y="26"/>
                  </a:cubicBezTo>
                  <a:cubicBezTo>
                    <a:pt x="21" y="29"/>
                    <a:pt x="22" y="31"/>
                    <a:pt x="22" y="34"/>
                  </a:cubicBezTo>
                  <a:cubicBezTo>
                    <a:pt x="22" y="37"/>
                    <a:pt x="22" y="39"/>
                    <a:pt x="22" y="42"/>
                  </a:cubicBezTo>
                  <a:cubicBezTo>
                    <a:pt x="23" y="53"/>
                    <a:pt x="26" y="63"/>
                    <a:pt x="27" y="71"/>
                  </a:cubicBezTo>
                  <a:cubicBezTo>
                    <a:pt x="28" y="75"/>
                    <a:pt x="29" y="78"/>
                    <a:pt x="30" y="80"/>
                  </a:cubicBezTo>
                  <a:cubicBezTo>
                    <a:pt x="30" y="82"/>
                    <a:pt x="31" y="84"/>
                    <a:pt x="31" y="84"/>
                  </a:cubicBezTo>
                  <a:lnTo>
                    <a:pt x="0" y="87"/>
                  </a:lnTo>
                  <a:close/>
                </a:path>
              </a:pathLst>
            </a:custGeom>
            <a:solidFill>
              <a:srgbClr val="2D52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4" name="Freeform 469"/>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close/>
                </a:path>
              </a:pathLst>
            </a:custGeom>
            <a:solidFill>
              <a:srgbClr val="FFF0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5" name="Freeform 470"/>
            <p:cNvSpPr>
              <a:spLocks/>
            </p:cNvSpPr>
            <p:nvPr/>
          </p:nvSpPr>
          <p:spPr bwMode="auto">
            <a:xfrm>
              <a:off x="2572077" y="4886713"/>
              <a:ext cx="4725" cy="4725"/>
            </a:xfrm>
            <a:custGeom>
              <a:avLst/>
              <a:gdLst>
                <a:gd name="T0" fmla="*/ 2 w 2"/>
                <a:gd name="T1" fmla="*/ 0 h 2"/>
                <a:gd name="T2" fmla="*/ 0 w 2"/>
                <a:gd name="T3" fmla="*/ 0 h 2"/>
                <a:gd name="T4" fmla="*/ 0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0" y="2"/>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7" name="Freeform 472"/>
            <p:cNvSpPr>
              <a:spLocks/>
            </p:cNvSpPr>
            <p:nvPr/>
          </p:nvSpPr>
          <p:spPr bwMode="auto">
            <a:xfrm>
              <a:off x="3866716" y="4187419"/>
              <a:ext cx="732369" cy="370909"/>
            </a:xfrm>
            <a:custGeom>
              <a:avLst/>
              <a:gdLst>
                <a:gd name="T0" fmla="*/ 173 w 175"/>
                <a:gd name="T1" fmla="*/ 84 h 84"/>
                <a:gd name="T2" fmla="*/ 175 w 175"/>
                <a:gd name="T3" fmla="*/ 72 h 84"/>
                <a:gd name="T4" fmla="*/ 174 w 175"/>
                <a:gd name="T5" fmla="*/ 59 h 84"/>
                <a:gd name="T6" fmla="*/ 169 w 175"/>
                <a:gd name="T7" fmla="*/ 50 h 84"/>
                <a:gd name="T8" fmla="*/ 156 w 175"/>
                <a:gd name="T9" fmla="*/ 36 h 84"/>
                <a:gd name="T10" fmla="*/ 137 w 175"/>
                <a:gd name="T11" fmla="*/ 31 h 84"/>
                <a:gd name="T12" fmla="*/ 119 w 175"/>
                <a:gd name="T13" fmla="*/ 36 h 84"/>
                <a:gd name="T14" fmla="*/ 118 w 175"/>
                <a:gd name="T15" fmla="*/ 37 h 84"/>
                <a:gd name="T16" fmla="*/ 118 w 175"/>
                <a:gd name="T17" fmla="*/ 35 h 84"/>
                <a:gd name="T18" fmla="*/ 117 w 175"/>
                <a:gd name="T19" fmla="*/ 28 h 84"/>
                <a:gd name="T20" fmla="*/ 100 w 175"/>
                <a:gd name="T21" fmla="*/ 6 h 84"/>
                <a:gd name="T22" fmla="*/ 72 w 175"/>
                <a:gd name="T23" fmla="*/ 2 h 84"/>
                <a:gd name="T24" fmla="*/ 45 w 175"/>
                <a:gd name="T25" fmla="*/ 30 h 84"/>
                <a:gd name="T26" fmla="*/ 44 w 175"/>
                <a:gd name="T27" fmla="*/ 45 h 84"/>
                <a:gd name="T28" fmla="*/ 43 w 175"/>
                <a:gd name="T29" fmla="*/ 44 h 84"/>
                <a:gd name="T30" fmla="*/ 18 w 175"/>
                <a:gd name="T31" fmla="*/ 48 h 84"/>
                <a:gd name="T32" fmla="*/ 5 w 175"/>
                <a:gd name="T33" fmla="*/ 61 h 84"/>
                <a:gd name="T34" fmla="*/ 6 w 175"/>
                <a:gd name="T35" fmla="*/ 60 h 84"/>
                <a:gd name="T36" fmla="*/ 6 w 175"/>
                <a:gd name="T37" fmla="*/ 61 h 84"/>
                <a:gd name="T38" fmla="*/ 2 w 175"/>
                <a:gd name="T39" fmla="*/ 84 h 84"/>
                <a:gd name="T40" fmla="*/ 173 w 175"/>
                <a:gd name="T4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5" h="84">
                  <a:moveTo>
                    <a:pt x="173" y="84"/>
                  </a:moveTo>
                  <a:cubicBezTo>
                    <a:pt x="174" y="80"/>
                    <a:pt x="175" y="76"/>
                    <a:pt x="175" y="72"/>
                  </a:cubicBezTo>
                  <a:cubicBezTo>
                    <a:pt x="175" y="68"/>
                    <a:pt x="175" y="63"/>
                    <a:pt x="174" y="59"/>
                  </a:cubicBezTo>
                  <a:cubicBezTo>
                    <a:pt x="172" y="56"/>
                    <a:pt x="171" y="53"/>
                    <a:pt x="169" y="50"/>
                  </a:cubicBezTo>
                  <a:cubicBezTo>
                    <a:pt x="165" y="43"/>
                    <a:pt x="162" y="41"/>
                    <a:pt x="156" y="36"/>
                  </a:cubicBezTo>
                  <a:cubicBezTo>
                    <a:pt x="150" y="33"/>
                    <a:pt x="144" y="31"/>
                    <a:pt x="137" y="31"/>
                  </a:cubicBezTo>
                  <a:cubicBezTo>
                    <a:pt x="131" y="31"/>
                    <a:pt x="125" y="33"/>
                    <a:pt x="119" y="36"/>
                  </a:cubicBezTo>
                  <a:cubicBezTo>
                    <a:pt x="118" y="37"/>
                    <a:pt x="118" y="37"/>
                    <a:pt x="118" y="37"/>
                  </a:cubicBezTo>
                  <a:cubicBezTo>
                    <a:pt x="118" y="36"/>
                    <a:pt x="118" y="36"/>
                    <a:pt x="118" y="35"/>
                  </a:cubicBezTo>
                  <a:cubicBezTo>
                    <a:pt x="118" y="33"/>
                    <a:pt x="118" y="31"/>
                    <a:pt x="117" y="28"/>
                  </a:cubicBezTo>
                  <a:cubicBezTo>
                    <a:pt x="114" y="19"/>
                    <a:pt x="108" y="10"/>
                    <a:pt x="100" y="6"/>
                  </a:cubicBezTo>
                  <a:cubicBezTo>
                    <a:pt x="91" y="1"/>
                    <a:pt x="82" y="0"/>
                    <a:pt x="72" y="2"/>
                  </a:cubicBezTo>
                  <a:cubicBezTo>
                    <a:pt x="58" y="6"/>
                    <a:pt x="49" y="17"/>
                    <a:pt x="45" y="30"/>
                  </a:cubicBezTo>
                  <a:cubicBezTo>
                    <a:pt x="44" y="34"/>
                    <a:pt x="43" y="39"/>
                    <a:pt x="44" y="45"/>
                  </a:cubicBezTo>
                  <a:cubicBezTo>
                    <a:pt x="43" y="44"/>
                    <a:pt x="43" y="44"/>
                    <a:pt x="43" y="44"/>
                  </a:cubicBezTo>
                  <a:cubicBezTo>
                    <a:pt x="35" y="42"/>
                    <a:pt x="25" y="43"/>
                    <a:pt x="18" y="48"/>
                  </a:cubicBezTo>
                  <a:cubicBezTo>
                    <a:pt x="12" y="51"/>
                    <a:pt x="8" y="56"/>
                    <a:pt x="5" y="61"/>
                  </a:cubicBezTo>
                  <a:cubicBezTo>
                    <a:pt x="6" y="60"/>
                    <a:pt x="6" y="60"/>
                    <a:pt x="6" y="60"/>
                  </a:cubicBezTo>
                  <a:cubicBezTo>
                    <a:pt x="6" y="61"/>
                    <a:pt x="6" y="61"/>
                    <a:pt x="6" y="61"/>
                  </a:cubicBezTo>
                  <a:cubicBezTo>
                    <a:pt x="1" y="67"/>
                    <a:pt x="0" y="76"/>
                    <a:pt x="2" y="84"/>
                  </a:cubicBezTo>
                  <a:lnTo>
                    <a:pt x="173" y="8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59" name="Freeform 474"/>
            <p:cNvSpPr>
              <a:spLocks/>
            </p:cNvSpPr>
            <p:nvPr/>
          </p:nvSpPr>
          <p:spPr bwMode="auto">
            <a:xfrm>
              <a:off x="2305117" y="3854309"/>
              <a:ext cx="1332439" cy="382722"/>
            </a:xfrm>
            <a:custGeom>
              <a:avLst/>
              <a:gdLst>
                <a:gd name="T0" fmla="*/ 315 w 318"/>
                <a:gd name="T1" fmla="*/ 86 h 86"/>
                <a:gd name="T2" fmla="*/ 285 w 318"/>
                <a:gd name="T3" fmla="*/ 47 h 86"/>
                <a:gd name="T4" fmla="*/ 263 w 318"/>
                <a:gd name="T5" fmla="*/ 56 h 86"/>
                <a:gd name="T6" fmla="*/ 229 w 318"/>
                <a:gd name="T7" fmla="*/ 34 h 86"/>
                <a:gd name="T8" fmla="*/ 219 w 318"/>
                <a:gd name="T9" fmla="*/ 35 h 86"/>
                <a:gd name="T10" fmla="*/ 214 w 318"/>
                <a:gd name="T11" fmla="*/ 21 h 86"/>
                <a:gd name="T12" fmla="*/ 209 w 318"/>
                <a:gd name="T13" fmla="*/ 14 h 86"/>
                <a:gd name="T14" fmla="*/ 206 w 318"/>
                <a:gd name="T15" fmla="*/ 10 h 86"/>
                <a:gd name="T16" fmla="*/ 182 w 318"/>
                <a:gd name="T17" fmla="*/ 0 h 86"/>
                <a:gd name="T18" fmla="*/ 165 w 318"/>
                <a:gd name="T19" fmla="*/ 5 h 86"/>
                <a:gd name="T20" fmla="*/ 158 w 318"/>
                <a:gd name="T21" fmla="*/ 10 h 86"/>
                <a:gd name="T22" fmla="*/ 156 w 318"/>
                <a:gd name="T23" fmla="*/ 12 h 86"/>
                <a:gd name="T24" fmla="*/ 148 w 318"/>
                <a:gd name="T25" fmla="*/ 25 h 86"/>
                <a:gd name="T26" fmla="*/ 122 w 318"/>
                <a:gd name="T27" fmla="*/ 13 h 86"/>
                <a:gd name="T28" fmla="*/ 101 w 318"/>
                <a:gd name="T29" fmla="*/ 20 h 86"/>
                <a:gd name="T30" fmla="*/ 71 w 318"/>
                <a:gd name="T31" fmla="*/ 0 h 86"/>
                <a:gd name="T32" fmla="*/ 38 w 318"/>
                <a:gd name="T33" fmla="*/ 41 h 86"/>
                <a:gd name="T34" fmla="*/ 37 w 318"/>
                <a:gd name="T35" fmla="*/ 41 h 86"/>
                <a:gd name="T36" fmla="*/ 6 w 318"/>
                <a:gd name="T37" fmla="*/ 86 h 86"/>
                <a:gd name="T38" fmla="*/ 315 w 318"/>
                <a:gd name="T39" fmla="*/ 86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8" h="86">
                  <a:moveTo>
                    <a:pt x="315" y="86"/>
                  </a:moveTo>
                  <a:cubicBezTo>
                    <a:pt x="318" y="68"/>
                    <a:pt x="308" y="47"/>
                    <a:pt x="285" y="47"/>
                  </a:cubicBezTo>
                  <a:cubicBezTo>
                    <a:pt x="277" y="47"/>
                    <a:pt x="268" y="51"/>
                    <a:pt x="263" y="56"/>
                  </a:cubicBezTo>
                  <a:cubicBezTo>
                    <a:pt x="257" y="43"/>
                    <a:pt x="244" y="34"/>
                    <a:pt x="229" y="34"/>
                  </a:cubicBezTo>
                  <a:cubicBezTo>
                    <a:pt x="226" y="34"/>
                    <a:pt x="222" y="34"/>
                    <a:pt x="219" y="35"/>
                  </a:cubicBezTo>
                  <a:cubicBezTo>
                    <a:pt x="218" y="30"/>
                    <a:pt x="217" y="25"/>
                    <a:pt x="214" y="21"/>
                  </a:cubicBezTo>
                  <a:cubicBezTo>
                    <a:pt x="213" y="18"/>
                    <a:pt x="211" y="16"/>
                    <a:pt x="209" y="14"/>
                  </a:cubicBezTo>
                  <a:cubicBezTo>
                    <a:pt x="208" y="13"/>
                    <a:pt x="207" y="11"/>
                    <a:pt x="206" y="10"/>
                  </a:cubicBezTo>
                  <a:cubicBezTo>
                    <a:pt x="200" y="4"/>
                    <a:pt x="191" y="0"/>
                    <a:pt x="182" y="0"/>
                  </a:cubicBezTo>
                  <a:cubicBezTo>
                    <a:pt x="176" y="0"/>
                    <a:pt x="170" y="2"/>
                    <a:pt x="165" y="5"/>
                  </a:cubicBezTo>
                  <a:cubicBezTo>
                    <a:pt x="163" y="7"/>
                    <a:pt x="160" y="9"/>
                    <a:pt x="158" y="10"/>
                  </a:cubicBezTo>
                  <a:cubicBezTo>
                    <a:pt x="157" y="11"/>
                    <a:pt x="157" y="12"/>
                    <a:pt x="156" y="12"/>
                  </a:cubicBezTo>
                  <a:cubicBezTo>
                    <a:pt x="153" y="16"/>
                    <a:pt x="150" y="20"/>
                    <a:pt x="148" y="25"/>
                  </a:cubicBezTo>
                  <a:cubicBezTo>
                    <a:pt x="142" y="17"/>
                    <a:pt x="132" y="13"/>
                    <a:pt x="122" y="13"/>
                  </a:cubicBezTo>
                  <a:cubicBezTo>
                    <a:pt x="114" y="13"/>
                    <a:pt x="107" y="15"/>
                    <a:pt x="101" y="20"/>
                  </a:cubicBezTo>
                  <a:cubicBezTo>
                    <a:pt x="97" y="8"/>
                    <a:pt x="87" y="0"/>
                    <a:pt x="71" y="0"/>
                  </a:cubicBezTo>
                  <a:cubicBezTo>
                    <a:pt x="45" y="0"/>
                    <a:pt x="35" y="22"/>
                    <a:pt x="38" y="41"/>
                  </a:cubicBezTo>
                  <a:cubicBezTo>
                    <a:pt x="38" y="41"/>
                    <a:pt x="37" y="41"/>
                    <a:pt x="37" y="41"/>
                  </a:cubicBezTo>
                  <a:cubicBezTo>
                    <a:pt x="10" y="41"/>
                    <a:pt x="0" y="67"/>
                    <a:pt x="6" y="86"/>
                  </a:cubicBezTo>
                  <a:lnTo>
                    <a:pt x="315" y="8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0" name="Freeform 475"/>
            <p:cNvSpPr>
              <a:spLocks/>
            </p:cNvSpPr>
            <p:nvPr/>
          </p:nvSpPr>
          <p:spPr bwMode="auto">
            <a:xfrm>
              <a:off x="1324687" y="3651136"/>
              <a:ext cx="543370" cy="274048"/>
            </a:xfrm>
            <a:custGeom>
              <a:avLst/>
              <a:gdLst>
                <a:gd name="T0" fmla="*/ 118 w 130"/>
                <a:gd name="T1" fmla="*/ 62 h 62"/>
                <a:gd name="T2" fmla="*/ 100 w 130"/>
                <a:gd name="T3" fmla="*/ 18 h 62"/>
                <a:gd name="T4" fmla="*/ 85 w 130"/>
                <a:gd name="T5" fmla="*/ 21 h 62"/>
                <a:gd name="T6" fmla="*/ 58 w 130"/>
                <a:gd name="T7" fmla="*/ 0 h 62"/>
                <a:gd name="T8" fmla="*/ 33 w 130"/>
                <a:gd name="T9" fmla="*/ 28 h 62"/>
                <a:gd name="T10" fmla="*/ 24 w 130"/>
                <a:gd name="T11" fmla="*/ 26 h 62"/>
                <a:gd name="T12" fmla="*/ 0 w 130"/>
                <a:gd name="T13" fmla="*/ 50 h 62"/>
                <a:gd name="T14" fmla="*/ 3 w 130"/>
                <a:gd name="T15" fmla="*/ 62 h 62"/>
                <a:gd name="T16" fmla="*/ 118 w 130"/>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0" h="62">
                  <a:moveTo>
                    <a:pt x="118" y="62"/>
                  </a:moveTo>
                  <a:cubicBezTo>
                    <a:pt x="130" y="47"/>
                    <a:pt x="124" y="18"/>
                    <a:pt x="100" y="18"/>
                  </a:cubicBezTo>
                  <a:cubicBezTo>
                    <a:pt x="92" y="18"/>
                    <a:pt x="89" y="19"/>
                    <a:pt x="85" y="21"/>
                  </a:cubicBezTo>
                  <a:cubicBezTo>
                    <a:pt x="83" y="10"/>
                    <a:pt x="74" y="0"/>
                    <a:pt x="58" y="0"/>
                  </a:cubicBezTo>
                  <a:cubicBezTo>
                    <a:pt x="43" y="0"/>
                    <a:pt x="32" y="14"/>
                    <a:pt x="33" y="28"/>
                  </a:cubicBezTo>
                  <a:cubicBezTo>
                    <a:pt x="30" y="27"/>
                    <a:pt x="27" y="26"/>
                    <a:pt x="24" y="26"/>
                  </a:cubicBezTo>
                  <a:cubicBezTo>
                    <a:pt x="10" y="26"/>
                    <a:pt x="0" y="37"/>
                    <a:pt x="0" y="50"/>
                  </a:cubicBezTo>
                  <a:cubicBezTo>
                    <a:pt x="0" y="54"/>
                    <a:pt x="1" y="58"/>
                    <a:pt x="3" y="62"/>
                  </a:cubicBezTo>
                  <a:lnTo>
                    <a:pt x="118"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2" name="Freeform 477"/>
            <p:cNvSpPr>
              <a:spLocks/>
            </p:cNvSpPr>
            <p:nvPr/>
          </p:nvSpPr>
          <p:spPr bwMode="auto">
            <a:xfrm>
              <a:off x="5064494" y="4718977"/>
              <a:ext cx="897743" cy="399259"/>
            </a:xfrm>
            <a:custGeom>
              <a:avLst/>
              <a:gdLst>
                <a:gd name="T0" fmla="*/ 8 w 214"/>
                <a:gd name="T1" fmla="*/ 90 h 90"/>
                <a:gd name="T2" fmla="*/ 49 w 214"/>
                <a:gd name="T3" fmla="*/ 30 h 90"/>
                <a:gd name="T4" fmla="*/ 71 w 214"/>
                <a:gd name="T5" fmla="*/ 35 h 90"/>
                <a:gd name="T6" fmla="*/ 116 w 214"/>
                <a:gd name="T7" fmla="*/ 0 h 90"/>
                <a:gd name="T8" fmla="*/ 158 w 214"/>
                <a:gd name="T9" fmla="*/ 48 h 90"/>
                <a:gd name="T10" fmla="*/ 173 w 214"/>
                <a:gd name="T11" fmla="*/ 44 h 90"/>
                <a:gd name="T12" fmla="*/ 214 w 214"/>
                <a:gd name="T13" fmla="*/ 85 h 90"/>
                <a:gd name="T14" fmla="*/ 214 w 214"/>
                <a:gd name="T15" fmla="*/ 90 h 90"/>
                <a:gd name="T16" fmla="*/ 8 w 214"/>
                <a:gd name="T1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4" h="90">
                  <a:moveTo>
                    <a:pt x="8" y="90"/>
                  </a:moveTo>
                  <a:cubicBezTo>
                    <a:pt x="0" y="63"/>
                    <a:pt x="14" y="30"/>
                    <a:pt x="49" y="30"/>
                  </a:cubicBezTo>
                  <a:cubicBezTo>
                    <a:pt x="58" y="30"/>
                    <a:pt x="65" y="32"/>
                    <a:pt x="71" y="35"/>
                  </a:cubicBezTo>
                  <a:cubicBezTo>
                    <a:pt x="75" y="16"/>
                    <a:pt x="90" y="0"/>
                    <a:pt x="116" y="0"/>
                  </a:cubicBezTo>
                  <a:cubicBezTo>
                    <a:pt x="142" y="0"/>
                    <a:pt x="160" y="24"/>
                    <a:pt x="158" y="48"/>
                  </a:cubicBezTo>
                  <a:cubicBezTo>
                    <a:pt x="163" y="46"/>
                    <a:pt x="168" y="44"/>
                    <a:pt x="173" y="44"/>
                  </a:cubicBezTo>
                  <a:cubicBezTo>
                    <a:pt x="196" y="44"/>
                    <a:pt x="214" y="63"/>
                    <a:pt x="214" y="85"/>
                  </a:cubicBezTo>
                  <a:cubicBezTo>
                    <a:pt x="214" y="87"/>
                    <a:pt x="214" y="88"/>
                    <a:pt x="214" y="90"/>
                  </a:cubicBezTo>
                  <a:lnTo>
                    <a:pt x="8" y="9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5" name="Freeform 480"/>
            <p:cNvSpPr>
              <a:spLocks/>
            </p:cNvSpPr>
            <p:nvPr/>
          </p:nvSpPr>
          <p:spPr bwMode="auto">
            <a:xfrm>
              <a:off x="110372"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1" y="38"/>
                    <a:pt x="4" y="44"/>
                  </a:cubicBezTo>
                  <a:cubicBezTo>
                    <a:pt x="4" y="45"/>
                    <a:pt x="4" y="45"/>
                    <a:pt x="4" y="45"/>
                  </a:cubicBezTo>
                  <a:cubicBezTo>
                    <a:pt x="4" y="46"/>
                    <a:pt x="5" y="47"/>
                    <a:pt x="5" y="47"/>
                  </a:cubicBezTo>
                  <a:cubicBezTo>
                    <a:pt x="6" y="48"/>
                    <a:pt x="7" y="50"/>
                    <a:pt x="7" y="51"/>
                  </a:cubicBezTo>
                  <a:cubicBezTo>
                    <a:pt x="9" y="53"/>
                    <a:pt x="14" y="52"/>
                    <a:pt x="12" y="49"/>
                  </a:cubicBezTo>
                  <a:cubicBezTo>
                    <a:pt x="11" y="43"/>
                    <a:pt x="9" y="38"/>
                    <a:pt x="8" y="33"/>
                  </a:cubicBezTo>
                  <a:cubicBezTo>
                    <a:pt x="9" y="23"/>
                    <a:pt x="10" y="13"/>
                    <a:pt x="13" y="3"/>
                  </a:cubicBezTo>
                  <a:cubicBezTo>
                    <a:pt x="14" y="1"/>
                    <a:pt x="11"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6" name="Freeform 481"/>
            <p:cNvSpPr>
              <a:spLocks/>
            </p:cNvSpPr>
            <p:nvPr/>
          </p:nvSpPr>
          <p:spPr bwMode="auto">
            <a:xfrm>
              <a:off x="181247"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7" name="Freeform 482"/>
            <p:cNvSpPr>
              <a:spLocks/>
            </p:cNvSpPr>
            <p:nvPr/>
          </p:nvSpPr>
          <p:spPr bwMode="auto">
            <a:xfrm>
              <a:off x="261571" y="6479024"/>
              <a:ext cx="33075"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7"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8" name="Freeform 483"/>
            <p:cNvSpPr>
              <a:spLocks/>
            </p:cNvSpPr>
            <p:nvPr/>
          </p:nvSpPr>
          <p:spPr bwMode="auto">
            <a:xfrm>
              <a:off x="353708"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5" y="36"/>
                    <a:pt x="15"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1"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69" name="Freeform 484"/>
            <p:cNvSpPr>
              <a:spLocks/>
            </p:cNvSpPr>
            <p:nvPr/>
          </p:nvSpPr>
          <p:spPr bwMode="auto">
            <a:xfrm>
              <a:off x="507269"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0" name="Freeform 485"/>
            <p:cNvSpPr>
              <a:spLocks/>
            </p:cNvSpPr>
            <p:nvPr/>
          </p:nvSpPr>
          <p:spPr bwMode="auto">
            <a:xfrm>
              <a:off x="571056" y="6479024"/>
              <a:ext cx="59062"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1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3" y="13"/>
                    <a:pt x="2" y="21"/>
                    <a:pt x="3" y="29"/>
                  </a:cubicBezTo>
                  <a:cubicBezTo>
                    <a:pt x="3" y="31"/>
                    <a:pt x="4" y="32"/>
                    <a:pt x="5" y="32"/>
                  </a:cubicBezTo>
                  <a:cubicBezTo>
                    <a:pt x="5" y="34"/>
                    <a:pt x="5" y="35"/>
                    <a:pt x="5" y="37"/>
                  </a:cubicBezTo>
                  <a:cubicBezTo>
                    <a:pt x="6" y="41"/>
                    <a:pt x="10" y="41"/>
                    <a:pt x="11"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1" name="Freeform 486"/>
            <p:cNvSpPr>
              <a:spLocks/>
            </p:cNvSpPr>
            <p:nvPr/>
          </p:nvSpPr>
          <p:spPr bwMode="auto">
            <a:xfrm>
              <a:off x="641930" y="6474299"/>
              <a:ext cx="66149" cy="231523"/>
            </a:xfrm>
            <a:custGeom>
              <a:avLst/>
              <a:gdLst>
                <a:gd name="T0" fmla="*/ 7 w 16"/>
                <a:gd name="T1" fmla="*/ 5 h 52"/>
                <a:gd name="T2" fmla="*/ 6 w 16"/>
                <a:gd name="T3" fmla="*/ 12 h 52"/>
                <a:gd name="T4" fmla="*/ 3 w 16"/>
                <a:gd name="T5" fmla="*/ 14 h 52"/>
                <a:gd name="T6" fmla="*/ 2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2" y="23"/>
                  </a:cubicBezTo>
                  <a:cubicBezTo>
                    <a:pt x="0" y="25"/>
                    <a:pt x="3" y="26"/>
                    <a:pt x="4" y="25"/>
                  </a:cubicBezTo>
                  <a:cubicBezTo>
                    <a:pt x="3" y="33"/>
                    <a:pt x="3" y="41"/>
                    <a:pt x="4" y="49"/>
                  </a:cubicBezTo>
                  <a:cubicBezTo>
                    <a:pt x="5" y="52"/>
                    <a:pt x="10"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2" name="Freeform 487"/>
            <p:cNvSpPr>
              <a:spLocks/>
            </p:cNvSpPr>
            <p:nvPr/>
          </p:nvSpPr>
          <p:spPr bwMode="auto">
            <a:xfrm>
              <a:off x="452932" y="6495561"/>
              <a:ext cx="51975" cy="205536"/>
            </a:xfrm>
            <a:custGeom>
              <a:avLst/>
              <a:gdLst>
                <a:gd name="T0" fmla="*/ 8 w 12"/>
                <a:gd name="T1" fmla="*/ 7 h 46"/>
                <a:gd name="T2" fmla="*/ 7 w 12"/>
                <a:gd name="T3" fmla="*/ 2 h 46"/>
                <a:gd name="T4" fmla="*/ 3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5" y="7"/>
                  </a:cubicBezTo>
                  <a:cubicBezTo>
                    <a:pt x="4" y="8"/>
                    <a:pt x="3"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3" name="Freeform 488"/>
            <p:cNvSpPr>
              <a:spLocks/>
            </p:cNvSpPr>
            <p:nvPr/>
          </p:nvSpPr>
          <p:spPr bwMode="auto">
            <a:xfrm>
              <a:off x="-24289" y="6464849"/>
              <a:ext cx="75599" cy="212623"/>
            </a:xfrm>
            <a:custGeom>
              <a:avLst/>
              <a:gdLst>
                <a:gd name="T0" fmla="*/ 17 w 18"/>
                <a:gd name="T1" fmla="*/ 44 h 48"/>
                <a:gd name="T2" fmla="*/ 16 w 18"/>
                <a:gd name="T3" fmla="*/ 17 h 48"/>
                <a:gd name="T4" fmla="*/ 10 w 18"/>
                <a:gd name="T5" fmla="*/ 15 h 48"/>
                <a:gd name="T6" fmla="*/ 10 w 18"/>
                <a:gd name="T7" fmla="*/ 15 h 48"/>
                <a:gd name="T8" fmla="*/ 9 w 18"/>
                <a:gd name="T9" fmla="*/ 16 h 48"/>
                <a:gd name="T10" fmla="*/ 10 w 18"/>
                <a:gd name="T11" fmla="*/ 4 h 48"/>
                <a:gd name="T12" fmla="*/ 4 w 18"/>
                <a:gd name="T13" fmla="*/ 3 h 48"/>
                <a:gd name="T14" fmla="*/ 1 w 18"/>
                <a:gd name="T15" fmla="*/ 30 h 48"/>
                <a:gd name="T16" fmla="*/ 0 w 18"/>
                <a:gd name="T17" fmla="*/ 31 h 48"/>
                <a:gd name="T18" fmla="*/ 0 w 18"/>
                <a:gd name="T19" fmla="*/ 43 h 48"/>
                <a:gd name="T20" fmla="*/ 1 w 18"/>
                <a:gd name="T21" fmla="*/ 43 h 48"/>
                <a:gd name="T22" fmla="*/ 8 w 18"/>
                <a:gd name="T23" fmla="*/ 43 h 48"/>
                <a:gd name="T24" fmla="*/ 8 w 18"/>
                <a:gd name="T25" fmla="*/ 42 h 48"/>
                <a:gd name="T26" fmla="*/ 8 w 18"/>
                <a:gd name="T27" fmla="*/ 45 h 48"/>
                <a:gd name="T28" fmla="*/ 13 w 18"/>
                <a:gd name="T29" fmla="*/ 46 h 48"/>
                <a:gd name="T30" fmla="*/ 17 w 18"/>
                <a:gd name="T3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8">
                  <a:moveTo>
                    <a:pt x="17" y="44"/>
                  </a:moveTo>
                  <a:cubicBezTo>
                    <a:pt x="14" y="35"/>
                    <a:pt x="14" y="26"/>
                    <a:pt x="16" y="17"/>
                  </a:cubicBezTo>
                  <a:cubicBezTo>
                    <a:pt x="17" y="13"/>
                    <a:pt x="11" y="11"/>
                    <a:pt x="10" y="15"/>
                  </a:cubicBezTo>
                  <a:cubicBezTo>
                    <a:pt x="10" y="15"/>
                    <a:pt x="10" y="15"/>
                    <a:pt x="10" y="15"/>
                  </a:cubicBezTo>
                  <a:cubicBezTo>
                    <a:pt x="9" y="16"/>
                    <a:pt x="9" y="16"/>
                    <a:pt x="9" y="16"/>
                  </a:cubicBezTo>
                  <a:cubicBezTo>
                    <a:pt x="9" y="12"/>
                    <a:pt x="9" y="8"/>
                    <a:pt x="10" y="4"/>
                  </a:cubicBezTo>
                  <a:cubicBezTo>
                    <a:pt x="10" y="1"/>
                    <a:pt x="5" y="0"/>
                    <a:pt x="4" y="3"/>
                  </a:cubicBezTo>
                  <a:cubicBezTo>
                    <a:pt x="2" y="12"/>
                    <a:pt x="1" y="21"/>
                    <a:pt x="1" y="30"/>
                  </a:cubicBezTo>
                  <a:cubicBezTo>
                    <a:pt x="1" y="29"/>
                    <a:pt x="0" y="30"/>
                    <a:pt x="0" y="31"/>
                  </a:cubicBezTo>
                  <a:cubicBezTo>
                    <a:pt x="0" y="35"/>
                    <a:pt x="0" y="39"/>
                    <a:pt x="0" y="43"/>
                  </a:cubicBezTo>
                  <a:cubicBezTo>
                    <a:pt x="0" y="44"/>
                    <a:pt x="1" y="44"/>
                    <a:pt x="1" y="43"/>
                  </a:cubicBezTo>
                  <a:cubicBezTo>
                    <a:pt x="2" y="47"/>
                    <a:pt x="8" y="47"/>
                    <a:pt x="8" y="43"/>
                  </a:cubicBezTo>
                  <a:cubicBezTo>
                    <a:pt x="8" y="42"/>
                    <a:pt x="8" y="42"/>
                    <a:pt x="8" y="42"/>
                  </a:cubicBezTo>
                  <a:cubicBezTo>
                    <a:pt x="8" y="43"/>
                    <a:pt x="8" y="44"/>
                    <a:pt x="8" y="45"/>
                  </a:cubicBezTo>
                  <a:cubicBezTo>
                    <a:pt x="9" y="47"/>
                    <a:pt x="12" y="48"/>
                    <a:pt x="13" y="46"/>
                  </a:cubicBezTo>
                  <a:cubicBezTo>
                    <a:pt x="14" y="48"/>
                    <a:pt x="18" y="47"/>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4" name="Freeform 489"/>
            <p:cNvSpPr>
              <a:spLocks/>
            </p:cNvSpPr>
            <p:nvPr/>
          </p:nvSpPr>
          <p:spPr bwMode="auto">
            <a:xfrm>
              <a:off x="131635" y="6533361"/>
              <a:ext cx="21262" cy="144111"/>
            </a:xfrm>
            <a:custGeom>
              <a:avLst/>
              <a:gdLst>
                <a:gd name="T0" fmla="*/ 5 w 5"/>
                <a:gd name="T1" fmla="*/ 3 h 33"/>
                <a:gd name="T2" fmla="*/ 0 w 5"/>
                <a:gd name="T3" fmla="*/ 3 h 33"/>
                <a:gd name="T4" fmla="*/ 0 w 5"/>
                <a:gd name="T5" fmla="*/ 30 h 33"/>
                <a:gd name="T6" fmla="*/ 5 w 5"/>
                <a:gd name="T7" fmla="*/ 30 h 33"/>
                <a:gd name="T8" fmla="*/ 5 w 5"/>
                <a:gd name="T9" fmla="*/ 3 h 33"/>
              </a:gdLst>
              <a:ahLst/>
              <a:cxnLst>
                <a:cxn ang="0">
                  <a:pos x="T0" y="T1"/>
                </a:cxn>
                <a:cxn ang="0">
                  <a:pos x="T2" y="T3"/>
                </a:cxn>
                <a:cxn ang="0">
                  <a:pos x="T4" y="T5"/>
                </a:cxn>
                <a:cxn ang="0">
                  <a:pos x="T6" y="T7"/>
                </a:cxn>
                <a:cxn ang="0">
                  <a:pos x="T8" y="T9"/>
                </a:cxn>
              </a:cxnLst>
              <a:rect l="0" t="0" r="r" b="b"/>
              <a:pathLst>
                <a:path w="5" h="33">
                  <a:moveTo>
                    <a:pt x="5" y="3"/>
                  </a:moveTo>
                  <a:cubicBezTo>
                    <a:pt x="5" y="0"/>
                    <a:pt x="0" y="0"/>
                    <a:pt x="0" y="3"/>
                  </a:cubicBezTo>
                  <a:cubicBezTo>
                    <a:pt x="0" y="12"/>
                    <a:pt x="0" y="21"/>
                    <a:pt x="0" y="30"/>
                  </a:cubicBezTo>
                  <a:cubicBezTo>
                    <a:pt x="0" y="33"/>
                    <a:pt x="5" y="33"/>
                    <a:pt x="5" y="30"/>
                  </a:cubicBezTo>
                  <a:cubicBezTo>
                    <a:pt x="5" y="21"/>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5" name="Freeform 490"/>
            <p:cNvSpPr>
              <a:spLocks/>
            </p:cNvSpPr>
            <p:nvPr/>
          </p:nvSpPr>
          <p:spPr bwMode="auto">
            <a:xfrm>
              <a:off x="193059" y="6519186"/>
              <a:ext cx="59062" cy="177186"/>
            </a:xfrm>
            <a:custGeom>
              <a:avLst/>
              <a:gdLst>
                <a:gd name="T0" fmla="*/ 7 w 14"/>
                <a:gd name="T1" fmla="*/ 6 h 40"/>
                <a:gd name="T2" fmla="*/ 7 w 14"/>
                <a:gd name="T3" fmla="*/ 3 h 40"/>
                <a:gd name="T4" fmla="*/ 1 w 14"/>
                <a:gd name="T5" fmla="*/ 5 h 40"/>
                <a:gd name="T6" fmla="*/ 3 w 14"/>
                <a:gd name="T7" fmla="*/ 29 h 40"/>
                <a:gd name="T8" fmla="*/ 5 w 14"/>
                <a:gd name="T9" fmla="*/ 31 h 40"/>
                <a:gd name="T10" fmla="*/ 5 w 14"/>
                <a:gd name="T11" fmla="*/ 37 h 40"/>
                <a:gd name="T12" fmla="*/ 10 w 14"/>
                <a:gd name="T13" fmla="*/ 37 h 40"/>
                <a:gd name="T14" fmla="*/ 13 w 14"/>
                <a:gd name="T15" fmla="*/ 9 h 40"/>
                <a:gd name="T16" fmla="*/ 7 w 14"/>
                <a:gd name="T17" fmla="*/ 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0">
                  <a:moveTo>
                    <a:pt x="7" y="6"/>
                  </a:moveTo>
                  <a:cubicBezTo>
                    <a:pt x="7" y="5"/>
                    <a:pt x="7" y="4"/>
                    <a:pt x="7" y="3"/>
                  </a:cubicBezTo>
                  <a:cubicBezTo>
                    <a:pt x="6" y="0"/>
                    <a:pt x="0" y="1"/>
                    <a:pt x="1" y="5"/>
                  </a:cubicBezTo>
                  <a:cubicBezTo>
                    <a:pt x="2" y="13"/>
                    <a:pt x="2" y="21"/>
                    <a:pt x="3" y="29"/>
                  </a:cubicBezTo>
                  <a:cubicBezTo>
                    <a:pt x="3" y="30"/>
                    <a:pt x="4" y="31"/>
                    <a:pt x="5" y="31"/>
                  </a:cubicBezTo>
                  <a:cubicBezTo>
                    <a:pt x="5" y="33"/>
                    <a:pt x="5" y="35"/>
                    <a:pt x="5" y="37"/>
                  </a:cubicBezTo>
                  <a:cubicBezTo>
                    <a:pt x="6" y="40"/>
                    <a:pt x="10" y="40"/>
                    <a:pt x="10" y="37"/>
                  </a:cubicBezTo>
                  <a:cubicBezTo>
                    <a:pt x="12" y="28"/>
                    <a:pt x="11" y="18"/>
                    <a:pt x="13" y="9"/>
                  </a:cubicBezTo>
                  <a:cubicBezTo>
                    <a:pt x="14" y="5"/>
                    <a:pt x="9" y="3"/>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6" name="Freeform 491"/>
            <p:cNvSpPr>
              <a:spLocks/>
            </p:cNvSpPr>
            <p:nvPr/>
          </p:nvSpPr>
          <p:spPr bwMode="auto">
            <a:xfrm>
              <a:off x="77298" y="6533361"/>
              <a:ext cx="49612" cy="207898"/>
            </a:xfrm>
            <a:custGeom>
              <a:avLst/>
              <a:gdLst>
                <a:gd name="T0" fmla="*/ 8 w 12"/>
                <a:gd name="T1" fmla="*/ 7 h 47"/>
                <a:gd name="T2" fmla="*/ 7 w 12"/>
                <a:gd name="T3" fmla="*/ 3 h 47"/>
                <a:gd name="T4" fmla="*/ 3 w 12"/>
                <a:gd name="T5" fmla="*/ 4 h 47"/>
                <a:gd name="T6" fmla="*/ 4 w 12"/>
                <a:gd name="T7" fmla="*/ 8 h 47"/>
                <a:gd name="T8" fmla="*/ 3 w 12"/>
                <a:gd name="T9" fmla="*/ 10 h 47"/>
                <a:gd name="T10" fmla="*/ 4 w 12"/>
                <a:gd name="T11" fmla="*/ 43 h 47"/>
                <a:gd name="T12" fmla="*/ 11 w 12"/>
                <a:gd name="T13" fmla="*/ 42 h 47"/>
                <a:gd name="T14" fmla="*/ 11 w 12"/>
                <a:gd name="T15" fmla="*/ 29 h 47"/>
                <a:gd name="T16" fmla="*/ 11 w 12"/>
                <a:gd name="T17" fmla="*/ 28 h 47"/>
                <a:gd name="T18" fmla="*/ 11 w 12"/>
                <a:gd name="T19" fmla="*/ 21 h 47"/>
                <a:gd name="T20" fmla="*/ 11 w 12"/>
                <a:gd name="T21" fmla="*/ 13 h 47"/>
                <a:gd name="T22" fmla="*/ 8 w 12"/>
                <a:gd name="T2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7">
                  <a:moveTo>
                    <a:pt x="8" y="7"/>
                  </a:moveTo>
                  <a:cubicBezTo>
                    <a:pt x="8" y="6"/>
                    <a:pt x="7" y="4"/>
                    <a:pt x="7" y="3"/>
                  </a:cubicBezTo>
                  <a:cubicBezTo>
                    <a:pt x="6" y="0"/>
                    <a:pt x="3" y="1"/>
                    <a:pt x="3" y="4"/>
                  </a:cubicBezTo>
                  <a:cubicBezTo>
                    <a:pt x="4" y="5"/>
                    <a:pt x="4" y="7"/>
                    <a:pt x="4" y="8"/>
                  </a:cubicBezTo>
                  <a:cubicBezTo>
                    <a:pt x="4" y="8"/>
                    <a:pt x="3" y="9"/>
                    <a:pt x="3" y="10"/>
                  </a:cubicBezTo>
                  <a:cubicBezTo>
                    <a:pt x="1" y="21"/>
                    <a:pt x="0" y="32"/>
                    <a:pt x="4" y="43"/>
                  </a:cubicBezTo>
                  <a:cubicBezTo>
                    <a:pt x="5" y="47"/>
                    <a:pt x="11" y="46"/>
                    <a:pt x="11" y="42"/>
                  </a:cubicBezTo>
                  <a:cubicBezTo>
                    <a:pt x="11" y="38"/>
                    <a:pt x="11" y="33"/>
                    <a:pt x="11" y="29"/>
                  </a:cubicBezTo>
                  <a:cubicBezTo>
                    <a:pt x="11" y="28"/>
                    <a:pt x="11" y="28"/>
                    <a:pt x="11" y="28"/>
                  </a:cubicBezTo>
                  <a:cubicBezTo>
                    <a:pt x="11" y="26"/>
                    <a:pt x="11" y="23"/>
                    <a:pt x="11" y="21"/>
                  </a:cubicBezTo>
                  <a:cubicBezTo>
                    <a:pt x="11" y="18"/>
                    <a:pt x="11" y="15"/>
                    <a:pt x="11" y="13"/>
                  </a:cubicBezTo>
                  <a:cubicBezTo>
                    <a:pt x="12" y="10"/>
                    <a:pt x="10" y="8"/>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7" name="Freeform 492"/>
            <p:cNvSpPr>
              <a:spLocks/>
            </p:cNvSpPr>
            <p:nvPr/>
          </p:nvSpPr>
          <p:spPr bwMode="auto">
            <a:xfrm>
              <a:off x="56035"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8" name="Freeform 493"/>
            <p:cNvSpPr>
              <a:spLocks/>
            </p:cNvSpPr>
            <p:nvPr/>
          </p:nvSpPr>
          <p:spPr bwMode="auto">
            <a:xfrm>
              <a:off x="219046"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79" name="Freeform 494"/>
            <p:cNvSpPr>
              <a:spLocks/>
            </p:cNvSpPr>
            <p:nvPr/>
          </p:nvSpPr>
          <p:spPr bwMode="auto">
            <a:xfrm>
              <a:off x="743517" y="6448312"/>
              <a:ext cx="61424" cy="222073"/>
            </a:xfrm>
            <a:custGeom>
              <a:avLst/>
              <a:gdLst>
                <a:gd name="T0" fmla="*/ 11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4" y="16"/>
                  </a:cubicBezTo>
                  <a:cubicBezTo>
                    <a:pt x="4" y="16"/>
                    <a:pt x="3" y="16"/>
                    <a:pt x="3" y="17"/>
                  </a:cubicBezTo>
                  <a:cubicBezTo>
                    <a:pt x="0" y="27"/>
                    <a:pt x="0" y="36"/>
                    <a:pt x="4" y="46"/>
                  </a:cubicBezTo>
                  <a:cubicBezTo>
                    <a:pt x="7" y="50"/>
                    <a:pt x="13" y="47"/>
                    <a:pt x="11" y="42"/>
                  </a:cubicBezTo>
                  <a:cubicBezTo>
                    <a:pt x="9" y="39"/>
                    <a:pt x="8" y="35"/>
                    <a:pt x="8" y="31"/>
                  </a:cubicBezTo>
                  <a:cubicBezTo>
                    <a:pt x="9" y="31"/>
                    <a:pt x="10"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0" name="Freeform 495"/>
            <p:cNvSpPr>
              <a:spLocks/>
            </p:cNvSpPr>
            <p:nvPr/>
          </p:nvSpPr>
          <p:spPr bwMode="auto">
            <a:xfrm>
              <a:off x="830929" y="6509736"/>
              <a:ext cx="33075" cy="137024"/>
            </a:xfrm>
            <a:custGeom>
              <a:avLst/>
              <a:gdLst>
                <a:gd name="T0" fmla="*/ 6 w 8"/>
                <a:gd name="T1" fmla="*/ 3 h 31"/>
                <a:gd name="T2" fmla="*/ 0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0" y="4"/>
                  </a:cubicBezTo>
                  <a:cubicBezTo>
                    <a:pt x="2" y="12"/>
                    <a:pt x="2" y="20"/>
                    <a:pt x="3" y="28"/>
                  </a:cubicBezTo>
                  <a:cubicBezTo>
                    <a:pt x="3" y="31"/>
                    <a:pt x="7" y="31"/>
                    <a:pt x="7" y="28"/>
                  </a:cubicBezTo>
                  <a:cubicBezTo>
                    <a:pt x="8" y="20"/>
                    <a:pt x="7"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1" name="Freeform 496"/>
            <p:cNvSpPr>
              <a:spLocks/>
            </p:cNvSpPr>
            <p:nvPr/>
          </p:nvSpPr>
          <p:spPr bwMode="auto">
            <a:xfrm>
              <a:off x="306458" y="6488474"/>
              <a:ext cx="33075" cy="141749"/>
            </a:xfrm>
            <a:custGeom>
              <a:avLst/>
              <a:gdLst>
                <a:gd name="T0" fmla="*/ 6 w 8"/>
                <a:gd name="T1" fmla="*/ 4 h 32"/>
                <a:gd name="T2" fmla="*/ 1 w 8"/>
                <a:gd name="T3" fmla="*/ 5 h 32"/>
                <a:gd name="T4" fmla="*/ 3 w 8"/>
                <a:gd name="T5" fmla="*/ 29 h 32"/>
                <a:gd name="T6" fmla="*/ 8 w 8"/>
                <a:gd name="T7" fmla="*/ 29 h 32"/>
                <a:gd name="T8" fmla="*/ 6 w 8"/>
                <a:gd name="T9" fmla="*/ 4 h 32"/>
              </a:gdLst>
              <a:ahLst/>
              <a:cxnLst>
                <a:cxn ang="0">
                  <a:pos x="T0" y="T1"/>
                </a:cxn>
                <a:cxn ang="0">
                  <a:pos x="T2" y="T3"/>
                </a:cxn>
                <a:cxn ang="0">
                  <a:pos x="T4" y="T5"/>
                </a:cxn>
                <a:cxn ang="0">
                  <a:pos x="T6" y="T7"/>
                </a:cxn>
                <a:cxn ang="0">
                  <a:pos x="T8" y="T9"/>
                </a:cxn>
              </a:cxnLst>
              <a:rect l="0" t="0" r="r" b="b"/>
              <a:pathLst>
                <a:path w="8" h="32">
                  <a:moveTo>
                    <a:pt x="6" y="4"/>
                  </a:moveTo>
                  <a:cubicBezTo>
                    <a:pt x="5" y="0"/>
                    <a:pt x="0" y="2"/>
                    <a:pt x="1" y="5"/>
                  </a:cubicBezTo>
                  <a:cubicBezTo>
                    <a:pt x="3" y="13"/>
                    <a:pt x="3" y="21"/>
                    <a:pt x="3" y="29"/>
                  </a:cubicBezTo>
                  <a:cubicBezTo>
                    <a:pt x="4" y="32"/>
                    <a:pt x="8" y="32"/>
                    <a:pt x="8" y="29"/>
                  </a:cubicBezTo>
                  <a:cubicBezTo>
                    <a:pt x="8" y="20"/>
                    <a:pt x="8" y="12"/>
                    <a:pt x="6"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2" name="Freeform 497"/>
            <p:cNvSpPr>
              <a:spLocks/>
            </p:cNvSpPr>
            <p:nvPr/>
          </p:nvSpPr>
          <p:spPr bwMode="auto">
            <a:xfrm>
              <a:off x="854554"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7" y="12"/>
                    <a:pt x="7" y="12"/>
                  </a:cubicBezTo>
                  <a:cubicBezTo>
                    <a:pt x="6" y="15"/>
                    <a:pt x="6" y="18"/>
                    <a:pt x="6" y="20"/>
                  </a:cubicBezTo>
                  <a:cubicBezTo>
                    <a:pt x="5" y="20"/>
                    <a:pt x="4" y="20"/>
                    <a:pt x="4" y="21"/>
                  </a:cubicBezTo>
                  <a:cubicBezTo>
                    <a:pt x="2" y="26"/>
                    <a:pt x="2" y="32"/>
                    <a:pt x="0" y="37"/>
                  </a:cubicBezTo>
                  <a:cubicBezTo>
                    <a:pt x="0" y="38"/>
                    <a:pt x="2" y="39"/>
                    <a:pt x="2" y="38"/>
                  </a:cubicBezTo>
                  <a:cubicBezTo>
                    <a:pt x="4" y="33"/>
                    <a:pt x="4" y="28"/>
                    <a:pt x="6"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3" name="Freeform 498"/>
            <p:cNvSpPr>
              <a:spLocks/>
            </p:cNvSpPr>
            <p:nvPr/>
          </p:nvSpPr>
          <p:spPr bwMode="auto">
            <a:xfrm>
              <a:off x="956140"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6"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4" name="Freeform 499"/>
            <p:cNvSpPr>
              <a:spLocks/>
            </p:cNvSpPr>
            <p:nvPr/>
          </p:nvSpPr>
          <p:spPr bwMode="auto">
            <a:xfrm>
              <a:off x="989215" y="6505011"/>
              <a:ext cx="37800" cy="181911"/>
            </a:xfrm>
            <a:custGeom>
              <a:avLst/>
              <a:gdLst>
                <a:gd name="T0" fmla="*/ 3 w 9"/>
                <a:gd name="T1" fmla="*/ 4 h 41"/>
                <a:gd name="T2" fmla="*/ 0 w 9"/>
                <a:gd name="T3" fmla="*/ 35 h 41"/>
                <a:gd name="T4" fmla="*/ 8 w 9"/>
                <a:gd name="T5" fmla="*/ 35 h 41"/>
                <a:gd name="T6" fmla="*/ 9 w 9"/>
                <a:gd name="T7" fmla="*/ 5 h 41"/>
                <a:gd name="T8" fmla="*/ 3 w 9"/>
                <a:gd name="T9" fmla="*/ 4 h 41"/>
              </a:gdLst>
              <a:ahLst/>
              <a:cxnLst>
                <a:cxn ang="0">
                  <a:pos x="T0" y="T1"/>
                </a:cxn>
                <a:cxn ang="0">
                  <a:pos x="T2" y="T3"/>
                </a:cxn>
                <a:cxn ang="0">
                  <a:pos x="T4" y="T5"/>
                </a:cxn>
                <a:cxn ang="0">
                  <a:pos x="T6" y="T7"/>
                </a:cxn>
                <a:cxn ang="0">
                  <a:pos x="T8" y="T9"/>
                </a:cxn>
              </a:cxnLst>
              <a:rect l="0" t="0" r="r" b="b"/>
              <a:pathLst>
                <a:path w="9" h="41">
                  <a:moveTo>
                    <a:pt x="3" y="4"/>
                  </a:moveTo>
                  <a:cubicBezTo>
                    <a:pt x="0" y="14"/>
                    <a:pt x="0" y="25"/>
                    <a:pt x="0" y="35"/>
                  </a:cubicBezTo>
                  <a:cubicBezTo>
                    <a:pt x="0" y="41"/>
                    <a:pt x="8" y="41"/>
                    <a:pt x="8" y="35"/>
                  </a:cubicBezTo>
                  <a:cubicBezTo>
                    <a:pt x="8" y="25"/>
                    <a:pt x="8" y="15"/>
                    <a:pt x="9" y="5"/>
                  </a:cubicBezTo>
                  <a:cubicBezTo>
                    <a:pt x="9"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5" name="Freeform 500"/>
            <p:cNvSpPr>
              <a:spLocks/>
            </p:cNvSpPr>
            <p:nvPr/>
          </p:nvSpPr>
          <p:spPr bwMode="auto">
            <a:xfrm>
              <a:off x="102701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6" name="Freeform 501"/>
            <p:cNvSpPr>
              <a:spLocks/>
            </p:cNvSpPr>
            <p:nvPr/>
          </p:nvSpPr>
          <p:spPr bwMode="auto">
            <a:xfrm>
              <a:off x="946690" y="6457762"/>
              <a:ext cx="35437" cy="163011"/>
            </a:xfrm>
            <a:custGeom>
              <a:avLst/>
              <a:gdLst>
                <a:gd name="T0" fmla="*/ 0 w 8"/>
                <a:gd name="T1" fmla="*/ 6 h 37"/>
                <a:gd name="T2" fmla="*/ 0 w 8"/>
                <a:gd name="T3" fmla="*/ 32 h 37"/>
                <a:gd name="T4" fmla="*/ 7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7" y="32"/>
                  </a:cubicBezTo>
                  <a:cubicBezTo>
                    <a:pt x="7"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7" name="Freeform 502"/>
            <p:cNvSpPr>
              <a:spLocks/>
            </p:cNvSpPr>
            <p:nvPr/>
          </p:nvSpPr>
          <p:spPr bwMode="auto">
            <a:xfrm>
              <a:off x="1086077"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8" name="Freeform 503"/>
            <p:cNvSpPr>
              <a:spLocks/>
            </p:cNvSpPr>
            <p:nvPr/>
          </p:nvSpPr>
          <p:spPr bwMode="auto">
            <a:xfrm>
              <a:off x="1185301"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89" name="Freeform 504"/>
            <p:cNvSpPr>
              <a:spLocks/>
            </p:cNvSpPr>
            <p:nvPr/>
          </p:nvSpPr>
          <p:spPr bwMode="auto">
            <a:xfrm>
              <a:off x="1329412" y="6443587"/>
              <a:ext cx="54337" cy="233885"/>
            </a:xfrm>
            <a:custGeom>
              <a:avLst/>
              <a:gdLst>
                <a:gd name="T0" fmla="*/ 10 w 13"/>
                <a:gd name="T1" fmla="*/ 2 h 53"/>
                <a:gd name="T2" fmla="*/ 4 w 13"/>
                <a:gd name="T3" fmla="*/ 22 h 53"/>
                <a:gd name="T4" fmla="*/ 0 w 13"/>
                <a:gd name="T5" fmla="*/ 25 h 53"/>
                <a:gd name="T6" fmla="*/ 4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4"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0" name="Freeform 505"/>
            <p:cNvSpPr>
              <a:spLocks/>
            </p:cNvSpPr>
            <p:nvPr/>
          </p:nvSpPr>
          <p:spPr bwMode="auto">
            <a:xfrm>
              <a:off x="1395562" y="6443587"/>
              <a:ext cx="70874" cy="207898"/>
            </a:xfrm>
            <a:custGeom>
              <a:avLst/>
              <a:gdLst>
                <a:gd name="T0" fmla="*/ 12 w 17"/>
                <a:gd name="T1" fmla="*/ 2 h 47"/>
                <a:gd name="T2" fmla="*/ 1 w 17"/>
                <a:gd name="T3" fmla="*/ 43 h 47"/>
                <a:gd name="T4" fmla="*/ 7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7" y="43"/>
                  </a:cubicBezTo>
                  <a:cubicBezTo>
                    <a:pt x="7" y="29"/>
                    <a:pt x="8" y="16"/>
                    <a:pt x="15"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1" name="Freeform 506"/>
            <p:cNvSpPr>
              <a:spLocks/>
            </p:cNvSpPr>
            <p:nvPr/>
          </p:nvSpPr>
          <p:spPr bwMode="auto">
            <a:xfrm>
              <a:off x="1480611" y="6479024"/>
              <a:ext cx="28350" cy="196086"/>
            </a:xfrm>
            <a:custGeom>
              <a:avLst/>
              <a:gdLst>
                <a:gd name="T0" fmla="*/ 6 w 7"/>
                <a:gd name="T1" fmla="*/ 3 h 44"/>
                <a:gd name="T2" fmla="*/ 2 w 7"/>
                <a:gd name="T3" fmla="*/ 3 h 44"/>
                <a:gd name="T4" fmla="*/ 2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1" y="35"/>
                  </a:cubicBezTo>
                  <a:cubicBezTo>
                    <a:pt x="1" y="37"/>
                    <a:pt x="1" y="39"/>
                    <a:pt x="2" y="41"/>
                  </a:cubicBezTo>
                  <a:cubicBezTo>
                    <a:pt x="2" y="44"/>
                    <a:pt x="6" y="44"/>
                    <a:pt x="6" y="41"/>
                  </a:cubicBezTo>
                  <a:cubicBezTo>
                    <a:pt x="7"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2" name="Freeform 507"/>
            <p:cNvSpPr>
              <a:spLocks/>
            </p:cNvSpPr>
            <p:nvPr/>
          </p:nvSpPr>
          <p:spPr bwMode="auto">
            <a:xfrm>
              <a:off x="1568023" y="6424687"/>
              <a:ext cx="77962" cy="217348"/>
            </a:xfrm>
            <a:custGeom>
              <a:avLst/>
              <a:gdLst>
                <a:gd name="T0" fmla="*/ 18 w 19"/>
                <a:gd name="T1" fmla="*/ 45 h 49"/>
                <a:gd name="T2" fmla="*/ 17 w 19"/>
                <a:gd name="T3" fmla="*/ 18 h 49"/>
                <a:gd name="T4" fmla="*/ 10 w 19"/>
                <a:gd name="T5" fmla="*/ 16 h 49"/>
                <a:gd name="T6" fmla="*/ 10 w 19"/>
                <a:gd name="T7" fmla="*/ 16 h 49"/>
                <a:gd name="T8" fmla="*/ 10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4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8" y="13"/>
                    <a:pt x="11" y="12"/>
                    <a:pt x="10" y="16"/>
                  </a:cubicBezTo>
                  <a:cubicBezTo>
                    <a:pt x="10" y="16"/>
                    <a:pt x="10" y="16"/>
                    <a:pt x="10" y="16"/>
                  </a:cubicBezTo>
                  <a:cubicBezTo>
                    <a:pt x="10" y="16"/>
                    <a:pt x="10" y="16"/>
                    <a:pt x="10"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4"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3" name="Freeform 508"/>
            <p:cNvSpPr>
              <a:spLocks/>
            </p:cNvSpPr>
            <p:nvPr/>
          </p:nvSpPr>
          <p:spPr bwMode="auto">
            <a:xfrm>
              <a:off x="1721584" y="6495561"/>
              <a:ext cx="25987" cy="144111"/>
            </a:xfrm>
            <a:custGeom>
              <a:avLst/>
              <a:gdLst>
                <a:gd name="T0" fmla="*/ 6 w 6"/>
                <a:gd name="T1" fmla="*/ 3 h 32"/>
                <a:gd name="T2" fmla="*/ 1 w 6"/>
                <a:gd name="T3" fmla="*/ 3 h 32"/>
                <a:gd name="T4" fmla="*/ 1 w 6"/>
                <a:gd name="T5" fmla="*/ 29 h 32"/>
                <a:gd name="T6" fmla="*/ 6 w 6"/>
                <a:gd name="T7" fmla="*/ 29 h 32"/>
                <a:gd name="T8" fmla="*/ 6 w 6"/>
                <a:gd name="T9" fmla="*/ 3 h 32"/>
              </a:gdLst>
              <a:ahLst/>
              <a:cxnLst>
                <a:cxn ang="0">
                  <a:pos x="T0" y="T1"/>
                </a:cxn>
                <a:cxn ang="0">
                  <a:pos x="T2" y="T3"/>
                </a:cxn>
                <a:cxn ang="0">
                  <a:pos x="T4" y="T5"/>
                </a:cxn>
                <a:cxn ang="0">
                  <a:pos x="T6" y="T7"/>
                </a:cxn>
                <a:cxn ang="0">
                  <a:pos x="T8" y="T9"/>
                </a:cxn>
              </a:cxnLst>
              <a:rect l="0" t="0" r="r" b="b"/>
              <a:pathLst>
                <a:path w="6" h="32">
                  <a:moveTo>
                    <a:pt x="6" y="3"/>
                  </a:moveTo>
                  <a:cubicBezTo>
                    <a:pt x="6" y="0"/>
                    <a:pt x="1" y="0"/>
                    <a:pt x="1" y="3"/>
                  </a:cubicBezTo>
                  <a:cubicBezTo>
                    <a:pt x="1" y="12"/>
                    <a:pt x="0" y="20"/>
                    <a:pt x="1" y="29"/>
                  </a:cubicBezTo>
                  <a:cubicBezTo>
                    <a:pt x="1" y="32"/>
                    <a:pt x="5" y="32"/>
                    <a:pt x="6" y="29"/>
                  </a:cubicBezTo>
                  <a:cubicBezTo>
                    <a:pt x="6" y="20"/>
                    <a:pt x="6" y="12"/>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4" name="Freeform 509"/>
            <p:cNvSpPr>
              <a:spLocks/>
            </p:cNvSpPr>
            <p:nvPr/>
          </p:nvSpPr>
          <p:spPr bwMode="auto">
            <a:xfrm>
              <a:off x="1790096" y="6479024"/>
              <a:ext cx="59062" cy="181911"/>
            </a:xfrm>
            <a:custGeom>
              <a:avLst/>
              <a:gdLst>
                <a:gd name="T0" fmla="*/ 7 w 14"/>
                <a:gd name="T1" fmla="*/ 6 h 41"/>
                <a:gd name="T2" fmla="*/ 6 w 14"/>
                <a:gd name="T3" fmla="*/ 4 h 41"/>
                <a:gd name="T4" fmla="*/ 0 w 14"/>
                <a:gd name="T5" fmla="*/ 5 h 41"/>
                <a:gd name="T6" fmla="*/ 2 w 14"/>
                <a:gd name="T7" fmla="*/ 29 h 41"/>
                <a:gd name="T8" fmla="*/ 4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6" y="4"/>
                  </a:cubicBezTo>
                  <a:cubicBezTo>
                    <a:pt x="5" y="0"/>
                    <a:pt x="0" y="2"/>
                    <a:pt x="0" y="5"/>
                  </a:cubicBezTo>
                  <a:cubicBezTo>
                    <a:pt x="2" y="13"/>
                    <a:pt x="2" y="21"/>
                    <a:pt x="2" y="29"/>
                  </a:cubicBezTo>
                  <a:cubicBezTo>
                    <a:pt x="2" y="31"/>
                    <a:pt x="3" y="32"/>
                    <a:pt x="4" y="32"/>
                  </a:cubicBezTo>
                  <a:cubicBezTo>
                    <a:pt x="5" y="34"/>
                    <a:pt x="5" y="35"/>
                    <a:pt x="5" y="37"/>
                  </a:cubicBezTo>
                  <a:cubicBezTo>
                    <a:pt x="5" y="41"/>
                    <a:pt x="10" y="41"/>
                    <a:pt x="10" y="37"/>
                  </a:cubicBezTo>
                  <a:cubicBezTo>
                    <a:pt x="11"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5" name="Freeform 510"/>
            <p:cNvSpPr>
              <a:spLocks/>
            </p:cNvSpPr>
            <p:nvPr/>
          </p:nvSpPr>
          <p:spPr bwMode="auto">
            <a:xfrm>
              <a:off x="1860970"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6" name="Freeform 511"/>
            <p:cNvSpPr>
              <a:spLocks/>
            </p:cNvSpPr>
            <p:nvPr/>
          </p:nvSpPr>
          <p:spPr bwMode="auto">
            <a:xfrm>
              <a:off x="1671972"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3 w 12"/>
                <a:gd name="T11" fmla="*/ 42 h 46"/>
                <a:gd name="T12" fmla="*/ 11 w 12"/>
                <a:gd name="T13" fmla="*/ 41 h 46"/>
                <a:gd name="T14" fmla="*/ 10 w 12"/>
                <a:gd name="T15" fmla="*/ 28 h 46"/>
                <a:gd name="T16" fmla="*/ 11 w 12"/>
                <a:gd name="T17" fmla="*/ 27 h 46"/>
                <a:gd name="T18" fmla="*/ 10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7" y="5"/>
                    <a:pt x="7" y="4"/>
                    <a:pt x="7" y="2"/>
                  </a:cubicBezTo>
                  <a:cubicBezTo>
                    <a:pt x="6" y="0"/>
                    <a:pt x="3" y="1"/>
                    <a:pt x="3" y="3"/>
                  </a:cubicBezTo>
                  <a:cubicBezTo>
                    <a:pt x="3" y="5"/>
                    <a:pt x="4" y="6"/>
                    <a:pt x="4" y="7"/>
                  </a:cubicBezTo>
                  <a:cubicBezTo>
                    <a:pt x="4" y="8"/>
                    <a:pt x="3" y="9"/>
                    <a:pt x="3" y="10"/>
                  </a:cubicBezTo>
                  <a:cubicBezTo>
                    <a:pt x="1" y="21"/>
                    <a:pt x="0" y="32"/>
                    <a:pt x="3" y="42"/>
                  </a:cubicBezTo>
                  <a:cubicBezTo>
                    <a:pt x="5" y="46"/>
                    <a:pt x="11" y="46"/>
                    <a:pt x="11" y="41"/>
                  </a:cubicBezTo>
                  <a:cubicBezTo>
                    <a:pt x="11" y="37"/>
                    <a:pt x="10" y="33"/>
                    <a:pt x="10" y="28"/>
                  </a:cubicBezTo>
                  <a:cubicBezTo>
                    <a:pt x="10" y="28"/>
                    <a:pt x="11" y="28"/>
                    <a:pt x="11" y="27"/>
                  </a:cubicBezTo>
                  <a:cubicBezTo>
                    <a:pt x="11" y="25"/>
                    <a:pt x="10" y="23"/>
                    <a:pt x="10" y="21"/>
                  </a:cubicBezTo>
                  <a:cubicBezTo>
                    <a:pt x="10"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7" name="Freeform 512"/>
            <p:cNvSpPr>
              <a:spLocks/>
            </p:cNvSpPr>
            <p:nvPr/>
          </p:nvSpPr>
          <p:spPr bwMode="auto">
            <a:xfrm>
              <a:off x="1275075" y="6505011"/>
              <a:ext cx="49612" cy="125211"/>
            </a:xfrm>
            <a:custGeom>
              <a:avLst/>
              <a:gdLst>
                <a:gd name="T0" fmla="*/ 12 w 12"/>
                <a:gd name="T1" fmla="*/ 24 h 28"/>
                <a:gd name="T2" fmla="*/ 4 w 12"/>
                <a:gd name="T3" fmla="*/ 2 h 28"/>
                <a:gd name="T4" fmla="*/ 0 w 12"/>
                <a:gd name="T5" fmla="*/ 3 h 28"/>
                <a:gd name="T6" fmla="*/ 9 w 12"/>
                <a:gd name="T7" fmla="*/ 26 h 28"/>
                <a:gd name="T8" fmla="*/ 12 w 12"/>
                <a:gd name="T9" fmla="*/ 24 h 28"/>
              </a:gdLst>
              <a:ahLst/>
              <a:cxnLst>
                <a:cxn ang="0">
                  <a:pos x="T0" y="T1"/>
                </a:cxn>
                <a:cxn ang="0">
                  <a:pos x="T2" y="T3"/>
                </a:cxn>
                <a:cxn ang="0">
                  <a:pos x="T4" y="T5"/>
                </a:cxn>
                <a:cxn ang="0">
                  <a:pos x="T6" y="T7"/>
                </a:cxn>
                <a:cxn ang="0">
                  <a:pos x="T8" y="T9"/>
                </a:cxn>
              </a:cxnLst>
              <a:rect l="0" t="0" r="r" b="b"/>
              <a:pathLst>
                <a:path w="12" h="28">
                  <a:moveTo>
                    <a:pt x="12" y="24"/>
                  </a:moveTo>
                  <a:cubicBezTo>
                    <a:pt x="8" y="17"/>
                    <a:pt x="6" y="10"/>
                    <a:pt x="4" y="2"/>
                  </a:cubicBezTo>
                  <a:cubicBezTo>
                    <a:pt x="3" y="0"/>
                    <a:pt x="0" y="1"/>
                    <a:pt x="0" y="3"/>
                  </a:cubicBezTo>
                  <a:cubicBezTo>
                    <a:pt x="2" y="11"/>
                    <a:pt x="5" y="19"/>
                    <a:pt x="9" y="26"/>
                  </a:cubicBezTo>
                  <a:cubicBezTo>
                    <a:pt x="10" y="28"/>
                    <a:pt x="12"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8" name="Freeform 513"/>
            <p:cNvSpPr>
              <a:spLocks/>
            </p:cNvSpPr>
            <p:nvPr/>
          </p:nvSpPr>
          <p:spPr bwMode="auto">
            <a:xfrm>
              <a:off x="1168764"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199" name="Freeform 514"/>
            <p:cNvSpPr>
              <a:spLocks/>
            </p:cNvSpPr>
            <p:nvPr/>
          </p:nvSpPr>
          <p:spPr bwMode="auto">
            <a:xfrm>
              <a:off x="1438086" y="6514461"/>
              <a:ext cx="42525"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0" name="Freeform 515"/>
            <p:cNvSpPr>
              <a:spLocks/>
            </p:cNvSpPr>
            <p:nvPr/>
          </p:nvSpPr>
          <p:spPr bwMode="auto">
            <a:xfrm>
              <a:off x="1957832" y="6448312"/>
              <a:ext cx="61424" cy="222073"/>
            </a:xfrm>
            <a:custGeom>
              <a:avLst/>
              <a:gdLst>
                <a:gd name="T0" fmla="*/ 11 w 15"/>
                <a:gd name="T1" fmla="*/ 28 h 50"/>
                <a:gd name="T2" fmla="*/ 14 w 15"/>
                <a:gd name="T3" fmla="*/ 7 h 50"/>
                <a:gd name="T4" fmla="*/ 7 w 15"/>
                <a:gd name="T5" fmla="*/ 5 h 50"/>
                <a:gd name="T6" fmla="*/ 5 w 15"/>
                <a:gd name="T7" fmla="*/ 16 h 50"/>
                <a:gd name="T8" fmla="*/ 4 w 15"/>
                <a:gd name="T9" fmla="*/ 17 h 50"/>
                <a:gd name="T10" fmla="*/ 5 w 15"/>
                <a:gd name="T11" fmla="*/ 46 h 50"/>
                <a:gd name="T12" fmla="*/ 11 w 15"/>
                <a:gd name="T13" fmla="*/ 42 h 50"/>
                <a:gd name="T14" fmla="*/ 9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2" y="21"/>
                    <a:pt x="12" y="13"/>
                    <a:pt x="14" y="7"/>
                  </a:cubicBezTo>
                  <a:cubicBezTo>
                    <a:pt x="15" y="2"/>
                    <a:pt x="8" y="0"/>
                    <a:pt x="7" y="5"/>
                  </a:cubicBezTo>
                  <a:cubicBezTo>
                    <a:pt x="6" y="8"/>
                    <a:pt x="5" y="12"/>
                    <a:pt x="5" y="16"/>
                  </a:cubicBezTo>
                  <a:cubicBezTo>
                    <a:pt x="4" y="16"/>
                    <a:pt x="4" y="16"/>
                    <a:pt x="4" y="17"/>
                  </a:cubicBezTo>
                  <a:cubicBezTo>
                    <a:pt x="1" y="27"/>
                    <a:pt x="0" y="36"/>
                    <a:pt x="5" y="46"/>
                  </a:cubicBezTo>
                  <a:cubicBezTo>
                    <a:pt x="7" y="50"/>
                    <a:pt x="13" y="47"/>
                    <a:pt x="11" y="42"/>
                  </a:cubicBezTo>
                  <a:cubicBezTo>
                    <a:pt x="10" y="39"/>
                    <a:pt x="9" y="35"/>
                    <a:pt x="9"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1" name="Freeform 516"/>
            <p:cNvSpPr>
              <a:spLocks/>
            </p:cNvSpPr>
            <p:nvPr/>
          </p:nvSpPr>
          <p:spPr bwMode="auto">
            <a:xfrm>
              <a:off x="2045244" y="6509736"/>
              <a:ext cx="33075" cy="137024"/>
            </a:xfrm>
            <a:custGeom>
              <a:avLst/>
              <a:gdLst>
                <a:gd name="T0" fmla="*/ 6 w 8"/>
                <a:gd name="T1" fmla="*/ 3 h 31"/>
                <a:gd name="T2" fmla="*/ 1 w 8"/>
                <a:gd name="T3" fmla="*/ 4 h 31"/>
                <a:gd name="T4" fmla="*/ 3 w 8"/>
                <a:gd name="T5" fmla="*/ 28 h 31"/>
                <a:gd name="T6" fmla="*/ 8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4" y="31"/>
                    <a:pt x="8" y="31"/>
                    <a:pt x="8"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2" name="Freeform 517"/>
            <p:cNvSpPr>
              <a:spLocks/>
            </p:cNvSpPr>
            <p:nvPr/>
          </p:nvSpPr>
          <p:spPr bwMode="auto">
            <a:xfrm>
              <a:off x="2071231" y="6495561"/>
              <a:ext cx="82687" cy="226798"/>
            </a:xfrm>
            <a:custGeom>
              <a:avLst/>
              <a:gdLst>
                <a:gd name="T0" fmla="*/ 18 w 20"/>
                <a:gd name="T1" fmla="*/ 44 h 51"/>
                <a:gd name="T2" fmla="*/ 13 w 20"/>
                <a:gd name="T3" fmla="*/ 12 h 51"/>
                <a:gd name="T4" fmla="*/ 12 w 20"/>
                <a:gd name="T5" fmla="*/ 12 h 51"/>
                <a:gd name="T6" fmla="*/ 12 w 20"/>
                <a:gd name="T7" fmla="*/ 4 h 51"/>
                <a:gd name="T8" fmla="*/ 8 w 20"/>
                <a:gd name="T9" fmla="*/ 4 h 51"/>
                <a:gd name="T10" fmla="*/ 8 w 20"/>
                <a:gd name="T11" fmla="*/ 11 h 51"/>
                <a:gd name="T12" fmla="*/ 7 w 20"/>
                <a:gd name="T13" fmla="*/ 12 h 51"/>
                <a:gd name="T14" fmla="*/ 6 w 20"/>
                <a:gd name="T15" fmla="*/ 20 h 51"/>
                <a:gd name="T16" fmla="*/ 5 w 20"/>
                <a:gd name="T17" fmla="*/ 21 h 51"/>
                <a:gd name="T18" fmla="*/ 1 w 20"/>
                <a:gd name="T19" fmla="*/ 37 h 51"/>
                <a:gd name="T20" fmla="*/ 3 w 20"/>
                <a:gd name="T21" fmla="*/ 38 h 51"/>
                <a:gd name="T22" fmla="*/ 6 w 20"/>
                <a:gd name="T23" fmla="*/ 23 h 51"/>
                <a:gd name="T24" fmla="*/ 10 w 20"/>
                <a:gd name="T25" fmla="*/ 47 h 51"/>
                <a:gd name="T26" fmla="*/ 18 w 20"/>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51">
                  <a:moveTo>
                    <a:pt x="18" y="44"/>
                  </a:moveTo>
                  <a:cubicBezTo>
                    <a:pt x="14" y="34"/>
                    <a:pt x="14" y="23"/>
                    <a:pt x="13" y="12"/>
                  </a:cubicBezTo>
                  <a:cubicBezTo>
                    <a:pt x="13" y="12"/>
                    <a:pt x="12" y="12"/>
                    <a:pt x="12" y="12"/>
                  </a:cubicBezTo>
                  <a:cubicBezTo>
                    <a:pt x="12" y="9"/>
                    <a:pt x="12" y="8"/>
                    <a:pt x="12" y="4"/>
                  </a:cubicBezTo>
                  <a:cubicBezTo>
                    <a:pt x="12" y="0"/>
                    <a:pt x="8" y="0"/>
                    <a:pt x="8" y="4"/>
                  </a:cubicBezTo>
                  <a:cubicBezTo>
                    <a:pt x="8" y="8"/>
                    <a:pt x="8" y="9"/>
                    <a:pt x="8" y="11"/>
                  </a:cubicBezTo>
                  <a:cubicBezTo>
                    <a:pt x="8" y="12"/>
                    <a:pt x="7" y="12"/>
                    <a:pt x="7" y="12"/>
                  </a:cubicBezTo>
                  <a:cubicBezTo>
                    <a:pt x="7" y="15"/>
                    <a:pt x="7" y="18"/>
                    <a:pt x="6" y="20"/>
                  </a:cubicBezTo>
                  <a:cubicBezTo>
                    <a:pt x="6" y="20"/>
                    <a:pt x="5" y="20"/>
                    <a:pt x="5" y="21"/>
                  </a:cubicBezTo>
                  <a:cubicBezTo>
                    <a:pt x="3" y="26"/>
                    <a:pt x="2" y="32"/>
                    <a:pt x="1" y="37"/>
                  </a:cubicBezTo>
                  <a:cubicBezTo>
                    <a:pt x="0" y="38"/>
                    <a:pt x="2" y="39"/>
                    <a:pt x="3" y="38"/>
                  </a:cubicBezTo>
                  <a:cubicBezTo>
                    <a:pt x="4" y="33"/>
                    <a:pt x="5" y="28"/>
                    <a:pt x="6" y="23"/>
                  </a:cubicBezTo>
                  <a:cubicBezTo>
                    <a:pt x="6" y="31"/>
                    <a:pt x="7" y="39"/>
                    <a:pt x="10" y="47"/>
                  </a:cubicBezTo>
                  <a:cubicBezTo>
                    <a:pt x="12" y="51"/>
                    <a:pt x="20" y="50"/>
                    <a:pt x="18"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3" name="Freeform 518"/>
            <p:cNvSpPr>
              <a:spLocks/>
            </p:cNvSpPr>
            <p:nvPr/>
          </p:nvSpPr>
          <p:spPr bwMode="auto">
            <a:xfrm>
              <a:off x="217518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1" y="10"/>
                    <a:pt x="0" y="20"/>
                    <a:pt x="0" y="24"/>
                  </a:cubicBezTo>
                  <a:cubicBezTo>
                    <a:pt x="0" y="28"/>
                    <a:pt x="6" y="28"/>
                    <a:pt x="6" y="24"/>
                  </a:cubicBezTo>
                  <a:cubicBezTo>
                    <a:pt x="6" y="20"/>
                    <a:pt x="6"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4" name="Freeform 519"/>
            <p:cNvSpPr>
              <a:spLocks/>
            </p:cNvSpPr>
            <p:nvPr/>
          </p:nvSpPr>
          <p:spPr bwMode="auto">
            <a:xfrm>
              <a:off x="2203530" y="6505011"/>
              <a:ext cx="42525" cy="181911"/>
            </a:xfrm>
            <a:custGeom>
              <a:avLst/>
              <a:gdLst>
                <a:gd name="T0" fmla="*/ 3 w 10"/>
                <a:gd name="T1" fmla="*/ 4 h 41"/>
                <a:gd name="T2" fmla="*/ 0 w 10"/>
                <a:gd name="T3" fmla="*/ 35 h 41"/>
                <a:gd name="T4" fmla="*/ 8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5" name="Freeform 520"/>
            <p:cNvSpPr>
              <a:spLocks/>
            </p:cNvSpPr>
            <p:nvPr/>
          </p:nvSpPr>
          <p:spPr bwMode="auto">
            <a:xfrm>
              <a:off x="2246055"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1" y="15"/>
                    <a:pt x="2" y="17"/>
                    <a:pt x="2" y="20"/>
                  </a:cubicBezTo>
                  <a:cubicBezTo>
                    <a:pt x="0" y="31"/>
                    <a:pt x="1" y="44"/>
                    <a:pt x="6" y="54"/>
                  </a:cubicBezTo>
                  <a:cubicBezTo>
                    <a:pt x="7" y="57"/>
                    <a:pt x="12" y="56"/>
                    <a:pt x="12" y="53"/>
                  </a:cubicBezTo>
                  <a:cubicBezTo>
                    <a:pt x="11" y="39"/>
                    <a:pt x="9" y="23"/>
                    <a:pt x="15" y="10"/>
                  </a:cubicBezTo>
                  <a:cubicBezTo>
                    <a:pt x="17" y="5"/>
                    <a:pt x="9"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6" name="Freeform 521"/>
            <p:cNvSpPr>
              <a:spLocks/>
            </p:cNvSpPr>
            <p:nvPr/>
          </p:nvSpPr>
          <p:spPr bwMode="auto">
            <a:xfrm>
              <a:off x="2163368" y="6457762"/>
              <a:ext cx="33075"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7" name="Freeform 522"/>
            <p:cNvSpPr>
              <a:spLocks/>
            </p:cNvSpPr>
            <p:nvPr/>
          </p:nvSpPr>
          <p:spPr bwMode="auto">
            <a:xfrm>
              <a:off x="2305117"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10"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8" name="Freeform 523"/>
            <p:cNvSpPr>
              <a:spLocks/>
            </p:cNvSpPr>
            <p:nvPr/>
          </p:nvSpPr>
          <p:spPr bwMode="auto">
            <a:xfrm>
              <a:off x="2401978" y="6568798"/>
              <a:ext cx="33075"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2" y="31"/>
                    <a:pt x="7"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09" name="Freeform 524"/>
            <p:cNvSpPr>
              <a:spLocks/>
            </p:cNvSpPr>
            <p:nvPr/>
          </p:nvSpPr>
          <p:spPr bwMode="auto">
            <a:xfrm>
              <a:off x="2543727" y="6443587"/>
              <a:ext cx="59062" cy="233885"/>
            </a:xfrm>
            <a:custGeom>
              <a:avLst/>
              <a:gdLst>
                <a:gd name="T0" fmla="*/ 11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8 w 14"/>
                <a:gd name="T13" fmla="*/ 51 h 53"/>
                <a:gd name="T14" fmla="*/ 13 w 14"/>
                <a:gd name="T15" fmla="*/ 49 h 53"/>
                <a:gd name="T16" fmla="*/ 8 w 14"/>
                <a:gd name="T17" fmla="*/ 33 h 53"/>
                <a:gd name="T18" fmla="*/ 13 w 14"/>
                <a:gd name="T19" fmla="*/ 3 h 53"/>
                <a:gd name="T20" fmla="*/ 11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1" y="2"/>
                  </a:moveTo>
                  <a:cubicBezTo>
                    <a:pt x="8" y="8"/>
                    <a:pt x="6" y="15"/>
                    <a:pt x="5" y="22"/>
                  </a:cubicBezTo>
                  <a:cubicBezTo>
                    <a:pt x="3" y="21"/>
                    <a:pt x="0" y="22"/>
                    <a:pt x="0" y="25"/>
                  </a:cubicBezTo>
                  <a:cubicBezTo>
                    <a:pt x="0" y="32"/>
                    <a:pt x="2" y="38"/>
                    <a:pt x="4" y="44"/>
                  </a:cubicBezTo>
                  <a:cubicBezTo>
                    <a:pt x="4" y="45"/>
                    <a:pt x="4" y="45"/>
                    <a:pt x="4" y="45"/>
                  </a:cubicBezTo>
                  <a:cubicBezTo>
                    <a:pt x="4" y="46"/>
                    <a:pt x="5" y="47"/>
                    <a:pt x="5" y="47"/>
                  </a:cubicBezTo>
                  <a:cubicBezTo>
                    <a:pt x="6" y="48"/>
                    <a:pt x="7" y="50"/>
                    <a:pt x="8" y="51"/>
                  </a:cubicBezTo>
                  <a:cubicBezTo>
                    <a:pt x="9" y="53"/>
                    <a:pt x="14" y="52"/>
                    <a:pt x="13" y="49"/>
                  </a:cubicBezTo>
                  <a:cubicBezTo>
                    <a:pt x="11" y="43"/>
                    <a:pt x="9" y="38"/>
                    <a:pt x="8" y="33"/>
                  </a:cubicBezTo>
                  <a:cubicBezTo>
                    <a:pt x="9" y="23"/>
                    <a:pt x="10" y="13"/>
                    <a:pt x="13" y="3"/>
                  </a:cubicBezTo>
                  <a:cubicBezTo>
                    <a:pt x="14" y="1"/>
                    <a:pt x="12" y="0"/>
                    <a:pt x="11"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0" name="Freeform 525"/>
            <p:cNvSpPr>
              <a:spLocks/>
            </p:cNvSpPr>
            <p:nvPr/>
          </p:nvSpPr>
          <p:spPr bwMode="auto">
            <a:xfrm>
              <a:off x="2614602" y="6443587"/>
              <a:ext cx="66149" cy="207898"/>
            </a:xfrm>
            <a:custGeom>
              <a:avLst/>
              <a:gdLst>
                <a:gd name="T0" fmla="*/ 12 w 16"/>
                <a:gd name="T1" fmla="*/ 2 h 47"/>
                <a:gd name="T2" fmla="*/ 0 w 16"/>
                <a:gd name="T3" fmla="*/ 43 h 47"/>
                <a:gd name="T4" fmla="*/ 6 w 16"/>
                <a:gd name="T5" fmla="*/ 43 h 47"/>
                <a:gd name="T6" fmla="*/ 15 w 16"/>
                <a:gd name="T7" fmla="*/ 3 h 47"/>
                <a:gd name="T8" fmla="*/ 12 w 16"/>
                <a:gd name="T9" fmla="*/ 2 h 47"/>
              </a:gdLst>
              <a:ahLst/>
              <a:cxnLst>
                <a:cxn ang="0">
                  <a:pos x="T0" y="T1"/>
                </a:cxn>
                <a:cxn ang="0">
                  <a:pos x="T2" y="T3"/>
                </a:cxn>
                <a:cxn ang="0">
                  <a:pos x="T4" y="T5"/>
                </a:cxn>
                <a:cxn ang="0">
                  <a:pos x="T6" y="T7"/>
                </a:cxn>
                <a:cxn ang="0">
                  <a:pos x="T8" y="T9"/>
                </a:cxn>
              </a:cxnLst>
              <a:rect l="0" t="0" r="r" b="b"/>
              <a:pathLst>
                <a:path w="16" h="47">
                  <a:moveTo>
                    <a:pt x="12" y="2"/>
                  </a:moveTo>
                  <a:cubicBezTo>
                    <a:pt x="3" y="14"/>
                    <a:pt x="0" y="28"/>
                    <a:pt x="0" y="43"/>
                  </a:cubicBezTo>
                  <a:cubicBezTo>
                    <a:pt x="0" y="47"/>
                    <a:pt x="6" y="47"/>
                    <a:pt x="6" y="43"/>
                  </a:cubicBezTo>
                  <a:cubicBezTo>
                    <a:pt x="7" y="29"/>
                    <a:pt x="8" y="16"/>
                    <a:pt x="15" y="3"/>
                  </a:cubicBezTo>
                  <a:cubicBezTo>
                    <a:pt x="16"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1" name="Freeform 526"/>
            <p:cNvSpPr>
              <a:spLocks/>
            </p:cNvSpPr>
            <p:nvPr/>
          </p:nvSpPr>
          <p:spPr bwMode="auto">
            <a:xfrm>
              <a:off x="2694926" y="6479024"/>
              <a:ext cx="33075" cy="196086"/>
            </a:xfrm>
            <a:custGeom>
              <a:avLst/>
              <a:gdLst>
                <a:gd name="T0" fmla="*/ 7 w 8"/>
                <a:gd name="T1" fmla="*/ 3 h 44"/>
                <a:gd name="T2" fmla="*/ 3 w 8"/>
                <a:gd name="T3" fmla="*/ 3 h 44"/>
                <a:gd name="T4" fmla="*/ 2 w 8"/>
                <a:gd name="T5" fmla="*/ 15 h 44"/>
                <a:gd name="T6" fmla="*/ 0 w 8"/>
                <a:gd name="T7" fmla="*/ 17 h 44"/>
                <a:gd name="T8" fmla="*/ 1 w 8"/>
                <a:gd name="T9" fmla="*/ 33 h 44"/>
                <a:gd name="T10" fmla="*/ 2 w 8"/>
                <a:gd name="T11" fmla="*/ 35 h 44"/>
                <a:gd name="T12" fmla="*/ 2 w 8"/>
                <a:gd name="T13" fmla="*/ 41 h 44"/>
                <a:gd name="T14" fmla="*/ 7 w 8"/>
                <a:gd name="T15" fmla="*/ 41 h 44"/>
                <a:gd name="T16" fmla="*/ 7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7" y="3"/>
                  </a:moveTo>
                  <a:cubicBezTo>
                    <a:pt x="7" y="0"/>
                    <a:pt x="3" y="0"/>
                    <a:pt x="3" y="3"/>
                  </a:cubicBezTo>
                  <a:cubicBezTo>
                    <a:pt x="2" y="7"/>
                    <a:pt x="2" y="11"/>
                    <a:pt x="2" y="15"/>
                  </a:cubicBezTo>
                  <a:cubicBezTo>
                    <a:pt x="1" y="15"/>
                    <a:pt x="0" y="16"/>
                    <a:pt x="0" y="17"/>
                  </a:cubicBezTo>
                  <a:cubicBezTo>
                    <a:pt x="0" y="22"/>
                    <a:pt x="0" y="28"/>
                    <a:pt x="1" y="33"/>
                  </a:cubicBezTo>
                  <a:cubicBezTo>
                    <a:pt x="1" y="34"/>
                    <a:pt x="1" y="35"/>
                    <a:pt x="2" y="35"/>
                  </a:cubicBezTo>
                  <a:cubicBezTo>
                    <a:pt x="2" y="37"/>
                    <a:pt x="2" y="39"/>
                    <a:pt x="2" y="41"/>
                  </a:cubicBezTo>
                  <a:cubicBezTo>
                    <a:pt x="2" y="44"/>
                    <a:pt x="7" y="44"/>
                    <a:pt x="7" y="41"/>
                  </a:cubicBezTo>
                  <a:cubicBezTo>
                    <a:pt x="8" y="28"/>
                    <a:pt x="7" y="16"/>
                    <a:pt x="7"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2" name="Freeform 527"/>
            <p:cNvSpPr>
              <a:spLocks/>
            </p:cNvSpPr>
            <p:nvPr/>
          </p:nvSpPr>
          <p:spPr bwMode="auto">
            <a:xfrm>
              <a:off x="2787063" y="6424687"/>
              <a:ext cx="77962" cy="217348"/>
            </a:xfrm>
            <a:custGeom>
              <a:avLst/>
              <a:gdLst>
                <a:gd name="T0" fmla="*/ 18 w 19"/>
                <a:gd name="T1" fmla="*/ 45 h 49"/>
                <a:gd name="T2" fmla="*/ 16 w 19"/>
                <a:gd name="T3" fmla="*/ 18 h 49"/>
                <a:gd name="T4" fmla="*/ 10 w 19"/>
                <a:gd name="T5" fmla="*/ 16 h 49"/>
                <a:gd name="T6" fmla="*/ 10 w 19"/>
                <a:gd name="T7" fmla="*/ 16 h 49"/>
                <a:gd name="T8" fmla="*/ 9 w 19"/>
                <a:gd name="T9" fmla="*/ 16 h 49"/>
                <a:gd name="T10" fmla="*/ 10 w 19"/>
                <a:gd name="T11" fmla="*/ 4 h 49"/>
                <a:gd name="T12" fmla="*/ 4 w 19"/>
                <a:gd name="T13" fmla="*/ 4 h 49"/>
                <a:gd name="T14" fmla="*/ 1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6" y="18"/>
                  </a:cubicBezTo>
                  <a:cubicBezTo>
                    <a:pt x="17" y="13"/>
                    <a:pt x="11" y="12"/>
                    <a:pt x="10" y="16"/>
                  </a:cubicBezTo>
                  <a:cubicBezTo>
                    <a:pt x="10" y="16"/>
                    <a:pt x="10" y="16"/>
                    <a:pt x="10" y="16"/>
                  </a:cubicBezTo>
                  <a:cubicBezTo>
                    <a:pt x="9" y="16"/>
                    <a:pt x="9" y="16"/>
                    <a:pt x="9" y="16"/>
                  </a:cubicBezTo>
                  <a:cubicBezTo>
                    <a:pt x="9" y="12"/>
                    <a:pt x="10" y="8"/>
                    <a:pt x="10" y="4"/>
                  </a:cubicBezTo>
                  <a:cubicBezTo>
                    <a:pt x="10" y="1"/>
                    <a:pt x="5" y="0"/>
                    <a:pt x="4" y="4"/>
                  </a:cubicBezTo>
                  <a:cubicBezTo>
                    <a:pt x="3" y="12"/>
                    <a:pt x="2" y="21"/>
                    <a:pt x="1" y="30"/>
                  </a:cubicBezTo>
                  <a:cubicBezTo>
                    <a:pt x="1" y="30"/>
                    <a:pt x="0" y="30"/>
                    <a:pt x="0" y="31"/>
                  </a:cubicBezTo>
                  <a:cubicBezTo>
                    <a:pt x="0" y="35"/>
                    <a:pt x="0" y="39"/>
                    <a:pt x="0" y="43"/>
                  </a:cubicBezTo>
                  <a:cubicBezTo>
                    <a:pt x="0" y="44"/>
                    <a:pt x="1" y="44"/>
                    <a:pt x="2" y="44"/>
                  </a:cubicBezTo>
                  <a:cubicBezTo>
                    <a:pt x="2" y="48"/>
                    <a:pt x="8"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3" name="Freeform 528"/>
            <p:cNvSpPr>
              <a:spLocks/>
            </p:cNvSpPr>
            <p:nvPr/>
          </p:nvSpPr>
          <p:spPr bwMode="auto">
            <a:xfrm>
              <a:off x="2940624" y="6495561"/>
              <a:ext cx="25987" cy="144111"/>
            </a:xfrm>
            <a:custGeom>
              <a:avLst/>
              <a:gdLst>
                <a:gd name="T0" fmla="*/ 5 w 6"/>
                <a:gd name="T1" fmla="*/ 3 h 32"/>
                <a:gd name="T2" fmla="*/ 0 w 6"/>
                <a:gd name="T3" fmla="*/ 3 h 32"/>
                <a:gd name="T4" fmla="*/ 0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0" y="0"/>
                    <a:pt x="0" y="3"/>
                  </a:cubicBezTo>
                  <a:cubicBezTo>
                    <a:pt x="0" y="12"/>
                    <a:pt x="0" y="20"/>
                    <a:pt x="0" y="29"/>
                  </a:cubicBezTo>
                  <a:cubicBezTo>
                    <a:pt x="0" y="32"/>
                    <a:pt x="5" y="32"/>
                    <a:pt x="5" y="29"/>
                  </a:cubicBezTo>
                  <a:cubicBezTo>
                    <a:pt x="6"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4" name="Freeform 529"/>
            <p:cNvSpPr>
              <a:spLocks/>
            </p:cNvSpPr>
            <p:nvPr/>
          </p:nvSpPr>
          <p:spPr bwMode="auto">
            <a:xfrm>
              <a:off x="3004411" y="6479024"/>
              <a:ext cx="59062" cy="181911"/>
            </a:xfrm>
            <a:custGeom>
              <a:avLst/>
              <a:gdLst>
                <a:gd name="T0" fmla="*/ 8 w 14"/>
                <a:gd name="T1" fmla="*/ 6 h 41"/>
                <a:gd name="T2" fmla="*/ 7 w 14"/>
                <a:gd name="T3" fmla="*/ 4 h 41"/>
                <a:gd name="T4" fmla="*/ 1 w 14"/>
                <a:gd name="T5" fmla="*/ 5 h 41"/>
                <a:gd name="T6" fmla="*/ 3 w 14"/>
                <a:gd name="T7" fmla="*/ 29 h 41"/>
                <a:gd name="T8" fmla="*/ 5 w 14"/>
                <a:gd name="T9" fmla="*/ 32 h 41"/>
                <a:gd name="T10" fmla="*/ 6 w 14"/>
                <a:gd name="T11" fmla="*/ 37 h 41"/>
                <a:gd name="T12" fmla="*/ 11 w 14"/>
                <a:gd name="T13" fmla="*/ 37 h 41"/>
                <a:gd name="T14" fmla="*/ 14 w 14"/>
                <a:gd name="T15" fmla="*/ 10 h 41"/>
                <a:gd name="T16" fmla="*/ 8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8" y="6"/>
                  </a:moveTo>
                  <a:cubicBezTo>
                    <a:pt x="7" y="5"/>
                    <a:pt x="7" y="5"/>
                    <a:pt x="7" y="4"/>
                  </a:cubicBezTo>
                  <a:cubicBezTo>
                    <a:pt x="6" y="0"/>
                    <a:pt x="0" y="2"/>
                    <a:pt x="1" y="5"/>
                  </a:cubicBezTo>
                  <a:cubicBezTo>
                    <a:pt x="3" y="13"/>
                    <a:pt x="3" y="21"/>
                    <a:pt x="3" y="29"/>
                  </a:cubicBezTo>
                  <a:cubicBezTo>
                    <a:pt x="3" y="31"/>
                    <a:pt x="4" y="32"/>
                    <a:pt x="5" y="32"/>
                  </a:cubicBezTo>
                  <a:cubicBezTo>
                    <a:pt x="5" y="34"/>
                    <a:pt x="5" y="35"/>
                    <a:pt x="6" y="37"/>
                  </a:cubicBezTo>
                  <a:cubicBezTo>
                    <a:pt x="6" y="41"/>
                    <a:pt x="10" y="41"/>
                    <a:pt x="11" y="37"/>
                  </a:cubicBezTo>
                  <a:cubicBezTo>
                    <a:pt x="12" y="28"/>
                    <a:pt x="12" y="19"/>
                    <a:pt x="14" y="10"/>
                  </a:cubicBezTo>
                  <a:cubicBezTo>
                    <a:pt x="14"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5" name="Freeform 530"/>
            <p:cNvSpPr>
              <a:spLocks/>
            </p:cNvSpPr>
            <p:nvPr/>
          </p:nvSpPr>
          <p:spPr bwMode="auto">
            <a:xfrm>
              <a:off x="3080010" y="6474299"/>
              <a:ext cx="61424" cy="231523"/>
            </a:xfrm>
            <a:custGeom>
              <a:avLst/>
              <a:gdLst>
                <a:gd name="T0" fmla="*/ 7 w 15"/>
                <a:gd name="T1" fmla="*/ 5 h 52"/>
                <a:gd name="T2" fmla="*/ 6 w 15"/>
                <a:gd name="T3" fmla="*/ 12 h 52"/>
                <a:gd name="T4" fmla="*/ 2 w 15"/>
                <a:gd name="T5" fmla="*/ 14 h 52"/>
                <a:gd name="T6" fmla="*/ 1 w 15"/>
                <a:gd name="T7" fmla="*/ 23 h 52"/>
                <a:gd name="T8" fmla="*/ 3 w 15"/>
                <a:gd name="T9" fmla="*/ 25 h 52"/>
                <a:gd name="T10" fmla="*/ 4 w 15"/>
                <a:gd name="T11" fmla="*/ 49 h 52"/>
                <a:gd name="T12" fmla="*/ 9 w 15"/>
                <a:gd name="T13" fmla="*/ 49 h 52"/>
                <a:gd name="T14" fmla="*/ 14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6" y="7"/>
                    <a:pt x="6" y="9"/>
                    <a:pt x="6" y="12"/>
                  </a:cubicBezTo>
                  <a:cubicBezTo>
                    <a:pt x="4" y="11"/>
                    <a:pt x="2" y="12"/>
                    <a:pt x="2" y="14"/>
                  </a:cubicBezTo>
                  <a:cubicBezTo>
                    <a:pt x="2" y="17"/>
                    <a:pt x="3" y="21"/>
                    <a:pt x="1" y="23"/>
                  </a:cubicBezTo>
                  <a:cubicBezTo>
                    <a:pt x="0" y="25"/>
                    <a:pt x="2" y="26"/>
                    <a:pt x="3" y="25"/>
                  </a:cubicBezTo>
                  <a:cubicBezTo>
                    <a:pt x="2" y="33"/>
                    <a:pt x="2" y="41"/>
                    <a:pt x="4" y="49"/>
                  </a:cubicBezTo>
                  <a:cubicBezTo>
                    <a:pt x="4" y="52"/>
                    <a:pt x="9" y="52"/>
                    <a:pt x="9" y="49"/>
                  </a:cubicBezTo>
                  <a:cubicBezTo>
                    <a:pt x="12" y="35"/>
                    <a:pt x="13" y="20"/>
                    <a:pt x="14" y="6"/>
                  </a:cubicBezTo>
                  <a:cubicBezTo>
                    <a:pt x="15" y="1"/>
                    <a:pt x="7"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6" name="Freeform 531"/>
            <p:cNvSpPr>
              <a:spLocks/>
            </p:cNvSpPr>
            <p:nvPr/>
          </p:nvSpPr>
          <p:spPr bwMode="auto">
            <a:xfrm>
              <a:off x="2886287" y="6495561"/>
              <a:ext cx="49612" cy="205536"/>
            </a:xfrm>
            <a:custGeom>
              <a:avLst/>
              <a:gdLst>
                <a:gd name="T0" fmla="*/ 8 w 12"/>
                <a:gd name="T1" fmla="*/ 7 h 46"/>
                <a:gd name="T2" fmla="*/ 7 w 12"/>
                <a:gd name="T3" fmla="*/ 2 h 46"/>
                <a:gd name="T4" fmla="*/ 4 w 12"/>
                <a:gd name="T5" fmla="*/ 3 h 46"/>
                <a:gd name="T6" fmla="*/ 5 w 12"/>
                <a:gd name="T7" fmla="*/ 7 h 46"/>
                <a:gd name="T8" fmla="*/ 3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8" y="4"/>
                    <a:pt x="7" y="2"/>
                  </a:cubicBezTo>
                  <a:cubicBezTo>
                    <a:pt x="7" y="0"/>
                    <a:pt x="3" y="1"/>
                    <a:pt x="4" y="3"/>
                  </a:cubicBezTo>
                  <a:cubicBezTo>
                    <a:pt x="4" y="5"/>
                    <a:pt x="4" y="6"/>
                    <a:pt x="5" y="7"/>
                  </a:cubicBezTo>
                  <a:cubicBezTo>
                    <a:pt x="4" y="8"/>
                    <a:pt x="4" y="9"/>
                    <a:pt x="3" y="10"/>
                  </a:cubicBezTo>
                  <a:cubicBezTo>
                    <a:pt x="1" y="21"/>
                    <a:pt x="0" y="32"/>
                    <a:pt x="4" y="42"/>
                  </a:cubicBezTo>
                  <a:cubicBezTo>
                    <a:pt x="5" y="46"/>
                    <a:pt x="11" y="46"/>
                    <a:pt x="11" y="41"/>
                  </a:cubicBezTo>
                  <a:cubicBezTo>
                    <a:pt x="11" y="37"/>
                    <a:pt x="11" y="33"/>
                    <a:pt x="11" y="28"/>
                  </a:cubicBezTo>
                  <a:cubicBezTo>
                    <a:pt x="11" y="28"/>
                    <a:pt x="11" y="28"/>
                    <a:pt x="11" y="27"/>
                  </a:cubicBezTo>
                  <a:cubicBezTo>
                    <a:pt x="11" y="25"/>
                    <a:pt x="11" y="23"/>
                    <a:pt x="11" y="21"/>
                  </a:cubicBezTo>
                  <a:cubicBezTo>
                    <a:pt x="11" y="18"/>
                    <a:pt x="11" y="15"/>
                    <a:pt x="12"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7" name="Freeform 532"/>
            <p:cNvSpPr>
              <a:spLocks/>
            </p:cNvSpPr>
            <p:nvPr/>
          </p:nvSpPr>
          <p:spPr bwMode="auto">
            <a:xfrm>
              <a:off x="2489390" y="6505011"/>
              <a:ext cx="54337" cy="125211"/>
            </a:xfrm>
            <a:custGeom>
              <a:avLst/>
              <a:gdLst>
                <a:gd name="T0" fmla="*/ 12 w 13"/>
                <a:gd name="T1" fmla="*/ 24 h 28"/>
                <a:gd name="T2" fmla="*/ 4 w 13"/>
                <a:gd name="T3" fmla="*/ 2 h 28"/>
                <a:gd name="T4" fmla="*/ 1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4" y="0"/>
                    <a:pt x="0" y="1"/>
                    <a:pt x="1" y="3"/>
                  </a:cubicBezTo>
                  <a:cubicBezTo>
                    <a:pt x="3" y="11"/>
                    <a:pt x="6"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8" name="Freeform 533"/>
            <p:cNvSpPr>
              <a:spLocks/>
            </p:cNvSpPr>
            <p:nvPr/>
          </p:nvSpPr>
          <p:spPr bwMode="auto">
            <a:xfrm>
              <a:off x="238307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8" y="18"/>
                    <a:pt x="12" y="7"/>
                  </a:cubicBezTo>
                  <a:cubicBezTo>
                    <a:pt x="14" y="3"/>
                    <a:pt x="8" y="0"/>
                    <a:pt x="6" y="4"/>
                  </a:cubicBezTo>
                  <a:cubicBezTo>
                    <a:pt x="0" y="17"/>
                    <a:pt x="3" y="28"/>
                    <a:pt x="10" y="40"/>
                  </a:cubicBezTo>
                  <a:cubicBezTo>
                    <a:pt x="13"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19" name="Freeform 534"/>
            <p:cNvSpPr>
              <a:spLocks/>
            </p:cNvSpPr>
            <p:nvPr/>
          </p:nvSpPr>
          <p:spPr bwMode="auto">
            <a:xfrm>
              <a:off x="2657126" y="6514461"/>
              <a:ext cx="40162" cy="141749"/>
            </a:xfrm>
            <a:custGeom>
              <a:avLst/>
              <a:gdLst>
                <a:gd name="T0" fmla="*/ 2 w 10"/>
                <a:gd name="T1" fmla="*/ 4 h 32"/>
                <a:gd name="T2" fmla="*/ 2 w 10"/>
                <a:gd name="T3" fmla="*/ 28 h 32"/>
                <a:gd name="T4" fmla="*/ 9 w 10"/>
                <a:gd name="T5" fmla="*/ 26 h 32"/>
                <a:gd name="T6" fmla="*/ 9 w 10"/>
                <a:gd name="T7" fmla="*/ 6 h 32"/>
                <a:gd name="T8" fmla="*/ 2 w 10"/>
                <a:gd name="T9" fmla="*/ 4 h 32"/>
              </a:gdLst>
              <a:ahLst/>
              <a:cxnLst>
                <a:cxn ang="0">
                  <a:pos x="T0" y="T1"/>
                </a:cxn>
                <a:cxn ang="0">
                  <a:pos x="T2" y="T3"/>
                </a:cxn>
                <a:cxn ang="0">
                  <a:pos x="T4" y="T5"/>
                </a:cxn>
                <a:cxn ang="0">
                  <a:pos x="T6" y="T7"/>
                </a:cxn>
                <a:cxn ang="0">
                  <a:pos x="T8" y="T9"/>
                </a:cxn>
              </a:cxnLst>
              <a:rect l="0" t="0" r="r" b="b"/>
              <a:pathLst>
                <a:path w="10" h="32">
                  <a:moveTo>
                    <a:pt x="2" y="4"/>
                  </a:moveTo>
                  <a:cubicBezTo>
                    <a:pt x="0" y="12"/>
                    <a:pt x="0" y="20"/>
                    <a:pt x="2" y="28"/>
                  </a:cubicBezTo>
                  <a:cubicBezTo>
                    <a:pt x="4" y="32"/>
                    <a:pt x="9" y="30"/>
                    <a:pt x="9" y="26"/>
                  </a:cubicBezTo>
                  <a:cubicBezTo>
                    <a:pt x="7" y="20"/>
                    <a:pt x="7" y="13"/>
                    <a:pt x="9" y="6"/>
                  </a:cubicBezTo>
                  <a:cubicBezTo>
                    <a:pt x="10" y="2"/>
                    <a:pt x="4" y="0"/>
                    <a:pt x="2"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0" name="Freeform 535"/>
            <p:cNvSpPr>
              <a:spLocks/>
            </p:cNvSpPr>
            <p:nvPr/>
          </p:nvSpPr>
          <p:spPr bwMode="auto">
            <a:xfrm>
              <a:off x="3174509" y="6448312"/>
              <a:ext cx="63787" cy="222073"/>
            </a:xfrm>
            <a:custGeom>
              <a:avLst/>
              <a:gdLst>
                <a:gd name="T0" fmla="*/ 11 w 15"/>
                <a:gd name="T1" fmla="*/ 28 h 50"/>
                <a:gd name="T2" fmla="*/ 13 w 15"/>
                <a:gd name="T3" fmla="*/ 7 h 50"/>
                <a:gd name="T4" fmla="*/ 6 w 15"/>
                <a:gd name="T5" fmla="*/ 5 h 50"/>
                <a:gd name="T6" fmla="*/ 5 w 15"/>
                <a:gd name="T7" fmla="*/ 16 h 50"/>
                <a:gd name="T8" fmla="*/ 3 w 15"/>
                <a:gd name="T9" fmla="*/ 17 h 50"/>
                <a:gd name="T10" fmla="*/ 5 w 15"/>
                <a:gd name="T11" fmla="*/ 46 h 50"/>
                <a:gd name="T12" fmla="*/ 11 w 15"/>
                <a:gd name="T13" fmla="*/ 42 h 50"/>
                <a:gd name="T14" fmla="*/ 8 w 15"/>
                <a:gd name="T15" fmla="*/ 31 h 50"/>
                <a:gd name="T16" fmla="*/ 11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1" y="28"/>
                  </a:moveTo>
                  <a:cubicBezTo>
                    <a:pt x="11" y="21"/>
                    <a:pt x="11" y="13"/>
                    <a:pt x="13" y="7"/>
                  </a:cubicBezTo>
                  <a:cubicBezTo>
                    <a:pt x="15" y="2"/>
                    <a:pt x="8" y="0"/>
                    <a:pt x="6" y="5"/>
                  </a:cubicBezTo>
                  <a:cubicBezTo>
                    <a:pt x="5" y="8"/>
                    <a:pt x="5" y="12"/>
                    <a:pt x="5" y="16"/>
                  </a:cubicBezTo>
                  <a:cubicBezTo>
                    <a:pt x="4" y="16"/>
                    <a:pt x="4" y="16"/>
                    <a:pt x="3" y="17"/>
                  </a:cubicBezTo>
                  <a:cubicBezTo>
                    <a:pt x="0" y="27"/>
                    <a:pt x="0" y="36"/>
                    <a:pt x="5" y="46"/>
                  </a:cubicBezTo>
                  <a:cubicBezTo>
                    <a:pt x="7" y="50"/>
                    <a:pt x="13" y="47"/>
                    <a:pt x="11" y="42"/>
                  </a:cubicBezTo>
                  <a:cubicBezTo>
                    <a:pt x="9" y="39"/>
                    <a:pt x="9" y="35"/>
                    <a:pt x="8" y="31"/>
                  </a:cubicBezTo>
                  <a:cubicBezTo>
                    <a:pt x="10" y="31"/>
                    <a:pt x="11" y="30"/>
                    <a:pt x="11"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1" name="Freeform 536"/>
            <p:cNvSpPr>
              <a:spLocks/>
            </p:cNvSpPr>
            <p:nvPr/>
          </p:nvSpPr>
          <p:spPr bwMode="auto">
            <a:xfrm>
              <a:off x="3264284" y="6509736"/>
              <a:ext cx="33075" cy="137024"/>
            </a:xfrm>
            <a:custGeom>
              <a:avLst/>
              <a:gdLst>
                <a:gd name="T0" fmla="*/ 6 w 8"/>
                <a:gd name="T1" fmla="*/ 3 h 31"/>
                <a:gd name="T2" fmla="*/ 1 w 8"/>
                <a:gd name="T3" fmla="*/ 4 h 31"/>
                <a:gd name="T4" fmla="*/ 3 w 8"/>
                <a:gd name="T5" fmla="*/ 28 h 31"/>
                <a:gd name="T6" fmla="*/ 7 w 8"/>
                <a:gd name="T7" fmla="*/ 28 h 31"/>
                <a:gd name="T8" fmla="*/ 6 w 8"/>
                <a:gd name="T9" fmla="*/ 3 h 31"/>
              </a:gdLst>
              <a:ahLst/>
              <a:cxnLst>
                <a:cxn ang="0">
                  <a:pos x="T0" y="T1"/>
                </a:cxn>
                <a:cxn ang="0">
                  <a:pos x="T2" y="T3"/>
                </a:cxn>
                <a:cxn ang="0">
                  <a:pos x="T4" y="T5"/>
                </a:cxn>
                <a:cxn ang="0">
                  <a:pos x="T6" y="T7"/>
                </a:cxn>
                <a:cxn ang="0">
                  <a:pos x="T8" y="T9"/>
                </a:cxn>
              </a:cxnLst>
              <a:rect l="0" t="0" r="r" b="b"/>
              <a:pathLst>
                <a:path w="8" h="31">
                  <a:moveTo>
                    <a:pt x="6" y="3"/>
                  </a:moveTo>
                  <a:cubicBezTo>
                    <a:pt x="5" y="0"/>
                    <a:pt x="0" y="1"/>
                    <a:pt x="1" y="4"/>
                  </a:cubicBezTo>
                  <a:cubicBezTo>
                    <a:pt x="3" y="12"/>
                    <a:pt x="3" y="20"/>
                    <a:pt x="3" y="28"/>
                  </a:cubicBezTo>
                  <a:cubicBezTo>
                    <a:pt x="3" y="31"/>
                    <a:pt x="7" y="31"/>
                    <a:pt x="7" y="28"/>
                  </a:cubicBezTo>
                  <a:cubicBezTo>
                    <a:pt x="8" y="20"/>
                    <a:pt x="8"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2" name="Freeform 537"/>
            <p:cNvSpPr>
              <a:spLocks/>
            </p:cNvSpPr>
            <p:nvPr/>
          </p:nvSpPr>
          <p:spPr bwMode="auto">
            <a:xfrm>
              <a:off x="3287908" y="6495561"/>
              <a:ext cx="80324" cy="226798"/>
            </a:xfrm>
            <a:custGeom>
              <a:avLst/>
              <a:gdLst>
                <a:gd name="T0" fmla="*/ 17 w 19"/>
                <a:gd name="T1" fmla="*/ 44 h 51"/>
                <a:gd name="T2" fmla="*/ 12 w 19"/>
                <a:gd name="T3" fmla="*/ 12 h 51"/>
                <a:gd name="T4" fmla="*/ 12 w 19"/>
                <a:gd name="T5" fmla="*/ 12 h 51"/>
                <a:gd name="T6" fmla="*/ 12 w 19"/>
                <a:gd name="T7" fmla="*/ 4 h 51"/>
                <a:gd name="T8" fmla="*/ 7 w 19"/>
                <a:gd name="T9" fmla="*/ 4 h 51"/>
                <a:gd name="T10" fmla="*/ 8 w 19"/>
                <a:gd name="T11" fmla="*/ 11 h 51"/>
                <a:gd name="T12" fmla="*/ 7 w 19"/>
                <a:gd name="T13" fmla="*/ 12 h 51"/>
                <a:gd name="T14" fmla="*/ 6 w 19"/>
                <a:gd name="T15" fmla="*/ 20 h 51"/>
                <a:gd name="T16" fmla="*/ 4 w 19"/>
                <a:gd name="T17" fmla="*/ 21 h 51"/>
                <a:gd name="T18" fmla="*/ 0 w 19"/>
                <a:gd name="T19" fmla="*/ 37 h 51"/>
                <a:gd name="T20" fmla="*/ 2 w 19"/>
                <a:gd name="T21" fmla="*/ 38 h 51"/>
                <a:gd name="T22" fmla="*/ 6 w 19"/>
                <a:gd name="T23" fmla="*/ 23 h 51"/>
                <a:gd name="T24" fmla="*/ 10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4" y="23"/>
                    <a:pt x="12" y="12"/>
                  </a:cubicBezTo>
                  <a:cubicBezTo>
                    <a:pt x="12" y="12"/>
                    <a:pt x="12" y="12"/>
                    <a:pt x="12" y="12"/>
                  </a:cubicBezTo>
                  <a:cubicBezTo>
                    <a:pt x="12" y="9"/>
                    <a:pt x="12" y="8"/>
                    <a:pt x="12" y="4"/>
                  </a:cubicBezTo>
                  <a:cubicBezTo>
                    <a:pt x="12" y="0"/>
                    <a:pt x="7" y="0"/>
                    <a:pt x="7" y="4"/>
                  </a:cubicBezTo>
                  <a:cubicBezTo>
                    <a:pt x="7" y="8"/>
                    <a:pt x="7" y="9"/>
                    <a:pt x="8" y="11"/>
                  </a:cubicBezTo>
                  <a:cubicBezTo>
                    <a:pt x="7" y="12"/>
                    <a:pt x="7" y="12"/>
                    <a:pt x="7" y="12"/>
                  </a:cubicBezTo>
                  <a:cubicBezTo>
                    <a:pt x="6" y="15"/>
                    <a:pt x="6" y="18"/>
                    <a:pt x="6" y="20"/>
                  </a:cubicBezTo>
                  <a:cubicBezTo>
                    <a:pt x="5" y="20"/>
                    <a:pt x="5" y="20"/>
                    <a:pt x="4" y="21"/>
                  </a:cubicBezTo>
                  <a:cubicBezTo>
                    <a:pt x="3" y="26"/>
                    <a:pt x="2" y="32"/>
                    <a:pt x="0" y="37"/>
                  </a:cubicBezTo>
                  <a:cubicBezTo>
                    <a:pt x="0" y="38"/>
                    <a:pt x="2" y="39"/>
                    <a:pt x="2" y="38"/>
                  </a:cubicBezTo>
                  <a:cubicBezTo>
                    <a:pt x="4" y="33"/>
                    <a:pt x="5" y="28"/>
                    <a:pt x="6" y="23"/>
                  </a:cubicBezTo>
                  <a:cubicBezTo>
                    <a:pt x="6" y="31"/>
                    <a:pt x="7" y="39"/>
                    <a:pt x="10" y="47"/>
                  </a:cubicBezTo>
                  <a:cubicBezTo>
                    <a:pt x="12"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3" name="Freeform 538"/>
            <p:cNvSpPr>
              <a:spLocks/>
            </p:cNvSpPr>
            <p:nvPr/>
          </p:nvSpPr>
          <p:spPr bwMode="auto">
            <a:xfrm>
              <a:off x="3394220" y="6604235"/>
              <a:ext cx="23625" cy="122849"/>
            </a:xfrm>
            <a:custGeom>
              <a:avLst/>
              <a:gdLst>
                <a:gd name="T0" fmla="*/ 5 w 6"/>
                <a:gd name="T1" fmla="*/ 3 h 28"/>
                <a:gd name="T2" fmla="*/ 1 w 6"/>
                <a:gd name="T3" fmla="*/ 2 h 28"/>
                <a:gd name="T4" fmla="*/ 0 w 6"/>
                <a:gd name="T5" fmla="*/ 24 h 28"/>
                <a:gd name="T6" fmla="*/ 6 w 6"/>
                <a:gd name="T7" fmla="*/ 24 h 28"/>
                <a:gd name="T8" fmla="*/ 5 w 6"/>
                <a:gd name="T9" fmla="*/ 3 h 28"/>
              </a:gdLst>
              <a:ahLst/>
              <a:cxnLst>
                <a:cxn ang="0">
                  <a:pos x="T0" y="T1"/>
                </a:cxn>
                <a:cxn ang="0">
                  <a:pos x="T2" y="T3"/>
                </a:cxn>
                <a:cxn ang="0">
                  <a:pos x="T4" y="T5"/>
                </a:cxn>
                <a:cxn ang="0">
                  <a:pos x="T6" y="T7"/>
                </a:cxn>
                <a:cxn ang="0">
                  <a:pos x="T8" y="T9"/>
                </a:cxn>
              </a:cxnLst>
              <a:rect l="0" t="0" r="r" b="b"/>
              <a:pathLst>
                <a:path w="6" h="28">
                  <a:moveTo>
                    <a:pt x="5" y="3"/>
                  </a:moveTo>
                  <a:cubicBezTo>
                    <a:pt x="5" y="1"/>
                    <a:pt x="1" y="0"/>
                    <a:pt x="1" y="2"/>
                  </a:cubicBezTo>
                  <a:cubicBezTo>
                    <a:pt x="0" y="10"/>
                    <a:pt x="0" y="20"/>
                    <a:pt x="0" y="24"/>
                  </a:cubicBezTo>
                  <a:cubicBezTo>
                    <a:pt x="0" y="28"/>
                    <a:pt x="6" y="28"/>
                    <a:pt x="6" y="24"/>
                  </a:cubicBezTo>
                  <a:cubicBezTo>
                    <a:pt x="6" y="20"/>
                    <a:pt x="5"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4" name="Freeform 539"/>
            <p:cNvSpPr>
              <a:spLocks/>
            </p:cNvSpPr>
            <p:nvPr/>
          </p:nvSpPr>
          <p:spPr bwMode="auto">
            <a:xfrm>
              <a:off x="3422570" y="6505011"/>
              <a:ext cx="42525" cy="181911"/>
            </a:xfrm>
            <a:custGeom>
              <a:avLst/>
              <a:gdLst>
                <a:gd name="T0" fmla="*/ 3 w 10"/>
                <a:gd name="T1" fmla="*/ 4 h 41"/>
                <a:gd name="T2" fmla="*/ 0 w 10"/>
                <a:gd name="T3" fmla="*/ 35 h 41"/>
                <a:gd name="T4" fmla="*/ 8 w 10"/>
                <a:gd name="T5" fmla="*/ 35 h 41"/>
                <a:gd name="T6" fmla="*/ 9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0" y="14"/>
                    <a:pt x="0" y="25"/>
                    <a:pt x="0" y="35"/>
                  </a:cubicBezTo>
                  <a:cubicBezTo>
                    <a:pt x="0" y="41"/>
                    <a:pt x="8" y="41"/>
                    <a:pt x="8" y="35"/>
                  </a:cubicBezTo>
                  <a:cubicBezTo>
                    <a:pt x="8" y="25"/>
                    <a:pt x="8" y="15"/>
                    <a:pt x="9"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5" name="Freeform 540"/>
            <p:cNvSpPr>
              <a:spLocks/>
            </p:cNvSpPr>
            <p:nvPr/>
          </p:nvSpPr>
          <p:spPr bwMode="auto">
            <a:xfrm>
              <a:off x="3460369" y="6493199"/>
              <a:ext cx="70874" cy="252785"/>
            </a:xfrm>
            <a:custGeom>
              <a:avLst/>
              <a:gdLst>
                <a:gd name="T0" fmla="*/ 7 w 17"/>
                <a:gd name="T1" fmla="*/ 6 h 57"/>
                <a:gd name="T2" fmla="*/ 5 w 17"/>
                <a:gd name="T3" fmla="*/ 12 h 57"/>
                <a:gd name="T4" fmla="*/ 5 w 17"/>
                <a:gd name="T5" fmla="*/ 11 h 57"/>
                <a:gd name="T6" fmla="*/ 2 w 17"/>
                <a:gd name="T7" fmla="*/ 12 h 57"/>
                <a:gd name="T8" fmla="*/ 3 w 17"/>
                <a:gd name="T9" fmla="*/ 20 h 57"/>
                <a:gd name="T10" fmla="*/ 7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6" y="10"/>
                    <a:pt x="5" y="12"/>
                  </a:cubicBezTo>
                  <a:cubicBezTo>
                    <a:pt x="5" y="11"/>
                    <a:pt x="5" y="11"/>
                    <a:pt x="5" y="11"/>
                  </a:cubicBezTo>
                  <a:cubicBezTo>
                    <a:pt x="4" y="10"/>
                    <a:pt x="1" y="10"/>
                    <a:pt x="2" y="12"/>
                  </a:cubicBezTo>
                  <a:cubicBezTo>
                    <a:pt x="2" y="15"/>
                    <a:pt x="2" y="17"/>
                    <a:pt x="3" y="20"/>
                  </a:cubicBezTo>
                  <a:cubicBezTo>
                    <a:pt x="0" y="31"/>
                    <a:pt x="1" y="44"/>
                    <a:pt x="7" y="54"/>
                  </a:cubicBezTo>
                  <a:cubicBezTo>
                    <a:pt x="8" y="57"/>
                    <a:pt x="13" y="56"/>
                    <a:pt x="12" y="53"/>
                  </a:cubicBezTo>
                  <a:cubicBezTo>
                    <a:pt x="12"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6" name="Freeform 541"/>
            <p:cNvSpPr>
              <a:spLocks/>
            </p:cNvSpPr>
            <p:nvPr/>
          </p:nvSpPr>
          <p:spPr bwMode="auto">
            <a:xfrm>
              <a:off x="3380045" y="6457762"/>
              <a:ext cx="35437" cy="163011"/>
            </a:xfrm>
            <a:custGeom>
              <a:avLst/>
              <a:gdLst>
                <a:gd name="T0" fmla="*/ 0 w 8"/>
                <a:gd name="T1" fmla="*/ 6 h 37"/>
                <a:gd name="T2" fmla="*/ 0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0" y="32"/>
                  </a:cubicBezTo>
                  <a:cubicBezTo>
                    <a:pt x="0" y="37"/>
                    <a:pt x="7"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7" name="Freeform 542"/>
            <p:cNvSpPr>
              <a:spLocks/>
            </p:cNvSpPr>
            <p:nvPr/>
          </p:nvSpPr>
          <p:spPr bwMode="auto">
            <a:xfrm>
              <a:off x="3524156" y="6493199"/>
              <a:ext cx="61424" cy="177186"/>
            </a:xfrm>
            <a:custGeom>
              <a:avLst/>
              <a:gdLst>
                <a:gd name="T0" fmla="*/ 5 w 15"/>
                <a:gd name="T1" fmla="*/ 5 h 40"/>
                <a:gd name="T2" fmla="*/ 4 w 15"/>
                <a:gd name="T3" fmla="*/ 37 h 40"/>
                <a:gd name="T4" fmla="*/ 10 w 15"/>
                <a:gd name="T5" fmla="*/ 36 h 40"/>
                <a:gd name="T6" fmla="*/ 13 w 15"/>
                <a:gd name="T7" fmla="*/ 10 h 40"/>
                <a:gd name="T8" fmla="*/ 5 w 15"/>
                <a:gd name="T9" fmla="*/ 5 h 40"/>
              </a:gdLst>
              <a:ahLst/>
              <a:cxnLst>
                <a:cxn ang="0">
                  <a:pos x="T0" y="T1"/>
                </a:cxn>
                <a:cxn ang="0">
                  <a:pos x="T2" y="T3"/>
                </a:cxn>
                <a:cxn ang="0">
                  <a:pos x="T4" y="T5"/>
                </a:cxn>
                <a:cxn ang="0">
                  <a:pos x="T6" y="T7"/>
                </a:cxn>
                <a:cxn ang="0">
                  <a:pos x="T8" y="T9"/>
                </a:cxn>
              </a:cxnLst>
              <a:rect l="0" t="0" r="r" b="b"/>
              <a:pathLst>
                <a:path w="15" h="40">
                  <a:moveTo>
                    <a:pt x="5" y="5"/>
                  </a:moveTo>
                  <a:cubicBezTo>
                    <a:pt x="0" y="16"/>
                    <a:pt x="0" y="27"/>
                    <a:pt x="4" y="37"/>
                  </a:cubicBezTo>
                  <a:cubicBezTo>
                    <a:pt x="5" y="40"/>
                    <a:pt x="10" y="40"/>
                    <a:pt x="10" y="36"/>
                  </a:cubicBezTo>
                  <a:cubicBezTo>
                    <a:pt x="9" y="28"/>
                    <a:pt x="9" y="18"/>
                    <a:pt x="13" y="10"/>
                  </a:cubicBezTo>
                  <a:cubicBezTo>
                    <a:pt x="15" y="5"/>
                    <a:pt x="7"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8" name="Freeform 543"/>
            <p:cNvSpPr>
              <a:spLocks/>
            </p:cNvSpPr>
            <p:nvPr/>
          </p:nvSpPr>
          <p:spPr bwMode="auto">
            <a:xfrm>
              <a:off x="3618656" y="6568798"/>
              <a:ext cx="35437" cy="137024"/>
            </a:xfrm>
            <a:custGeom>
              <a:avLst/>
              <a:gdLst>
                <a:gd name="T0" fmla="*/ 0 w 8"/>
                <a:gd name="T1" fmla="*/ 5 h 31"/>
                <a:gd name="T2" fmla="*/ 1 w 8"/>
                <a:gd name="T3" fmla="*/ 28 h 31"/>
                <a:gd name="T4" fmla="*/ 7 w 8"/>
                <a:gd name="T5" fmla="*/ 28 h 31"/>
                <a:gd name="T6" fmla="*/ 8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7" y="28"/>
                  </a:cubicBezTo>
                  <a:cubicBezTo>
                    <a:pt x="8" y="20"/>
                    <a:pt x="8" y="13"/>
                    <a:pt x="8"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9" name="Freeform 544"/>
            <p:cNvSpPr>
              <a:spLocks/>
            </p:cNvSpPr>
            <p:nvPr/>
          </p:nvSpPr>
          <p:spPr bwMode="auto">
            <a:xfrm>
              <a:off x="3762767" y="6443587"/>
              <a:ext cx="56700" cy="233885"/>
            </a:xfrm>
            <a:custGeom>
              <a:avLst/>
              <a:gdLst>
                <a:gd name="T0" fmla="*/ 10 w 14"/>
                <a:gd name="T1" fmla="*/ 2 h 53"/>
                <a:gd name="T2" fmla="*/ 5 w 14"/>
                <a:gd name="T3" fmla="*/ 22 h 53"/>
                <a:gd name="T4" fmla="*/ 0 w 14"/>
                <a:gd name="T5" fmla="*/ 25 h 53"/>
                <a:gd name="T6" fmla="*/ 4 w 14"/>
                <a:gd name="T7" fmla="*/ 44 h 53"/>
                <a:gd name="T8" fmla="*/ 4 w 14"/>
                <a:gd name="T9" fmla="*/ 45 h 53"/>
                <a:gd name="T10" fmla="*/ 5 w 14"/>
                <a:gd name="T11" fmla="*/ 47 h 53"/>
                <a:gd name="T12" fmla="*/ 7 w 14"/>
                <a:gd name="T13" fmla="*/ 51 h 53"/>
                <a:gd name="T14" fmla="*/ 12 w 14"/>
                <a:gd name="T15" fmla="*/ 49 h 53"/>
                <a:gd name="T16" fmla="*/ 8 w 14"/>
                <a:gd name="T17" fmla="*/ 33 h 53"/>
                <a:gd name="T18" fmla="*/ 13 w 14"/>
                <a:gd name="T19" fmla="*/ 3 h 53"/>
                <a:gd name="T20" fmla="*/ 10 w 14"/>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53">
                  <a:moveTo>
                    <a:pt x="10" y="2"/>
                  </a:moveTo>
                  <a:cubicBezTo>
                    <a:pt x="8" y="8"/>
                    <a:pt x="6" y="15"/>
                    <a:pt x="5" y="22"/>
                  </a:cubicBezTo>
                  <a:cubicBezTo>
                    <a:pt x="3" y="21"/>
                    <a:pt x="0" y="22"/>
                    <a:pt x="0" y="25"/>
                  </a:cubicBezTo>
                  <a:cubicBezTo>
                    <a:pt x="0" y="32"/>
                    <a:pt x="1" y="38"/>
                    <a:pt x="4" y="44"/>
                  </a:cubicBezTo>
                  <a:cubicBezTo>
                    <a:pt x="4" y="45"/>
                    <a:pt x="4" y="45"/>
                    <a:pt x="4" y="45"/>
                  </a:cubicBezTo>
                  <a:cubicBezTo>
                    <a:pt x="4" y="46"/>
                    <a:pt x="4" y="47"/>
                    <a:pt x="5" y="47"/>
                  </a:cubicBezTo>
                  <a:cubicBezTo>
                    <a:pt x="6" y="48"/>
                    <a:pt x="6" y="50"/>
                    <a:pt x="7" y="51"/>
                  </a:cubicBezTo>
                  <a:cubicBezTo>
                    <a:pt x="9" y="53"/>
                    <a:pt x="13" y="52"/>
                    <a:pt x="12" y="49"/>
                  </a:cubicBezTo>
                  <a:cubicBezTo>
                    <a:pt x="11" y="43"/>
                    <a:pt x="9" y="38"/>
                    <a:pt x="8" y="33"/>
                  </a:cubicBezTo>
                  <a:cubicBezTo>
                    <a:pt x="9" y="23"/>
                    <a:pt x="10" y="13"/>
                    <a:pt x="13" y="3"/>
                  </a:cubicBezTo>
                  <a:cubicBezTo>
                    <a:pt x="14"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0" name="Freeform 545"/>
            <p:cNvSpPr>
              <a:spLocks/>
            </p:cNvSpPr>
            <p:nvPr/>
          </p:nvSpPr>
          <p:spPr bwMode="auto">
            <a:xfrm>
              <a:off x="3828916" y="6443587"/>
              <a:ext cx="70874" cy="207898"/>
            </a:xfrm>
            <a:custGeom>
              <a:avLst/>
              <a:gdLst>
                <a:gd name="T0" fmla="*/ 12 w 17"/>
                <a:gd name="T1" fmla="*/ 2 h 47"/>
                <a:gd name="T2" fmla="*/ 1 w 17"/>
                <a:gd name="T3" fmla="*/ 43 h 47"/>
                <a:gd name="T4" fmla="*/ 7 w 17"/>
                <a:gd name="T5" fmla="*/ 43 h 47"/>
                <a:gd name="T6" fmla="*/ 16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7" y="47"/>
                    <a:pt x="7" y="43"/>
                  </a:cubicBezTo>
                  <a:cubicBezTo>
                    <a:pt x="8" y="29"/>
                    <a:pt x="9" y="16"/>
                    <a:pt x="16" y="3"/>
                  </a:cubicBezTo>
                  <a:cubicBezTo>
                    <a:pt x="17" y="1"/>
                    <a:pt x="14"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1" name="Freeform 546"/>
            <p:cNvSpPr>
              <a:spLocks/>
            </p:cNvSpPr>
            <p:nvPr/>
          </p:nvSpPr>
          <p:spPr bwMode="auto">
            <a:xfrm>
              <a:off x="3911603" y="6479024"/>
              <a:ext cx="35437" cy="196086"/>
            </a:xfrm>
            <a:custGeom>
              <a:avLst/>
              <a:gdLst>
                <a:gd name="T0" fmla="*/ 6 w 8"/>
                <a:gd name="T1" fmla="*/ 3 h 44"/>
                <a:gd name="T2" fmla="*/ 2 w 8"/>
                <a:gd name="T3" fmla="*/ 3 h 44"/>
                <a:gd name="T4" fmla="*/ 2 w 8"/>
                <a:gd name="T5" fmla="*/ 15 h 44"/>
                <a:gd name="T6" fmla="*/ 0 w 8"/>
                <a:gd name="T7" fmla="*/ 17 h 44"/>
                <a:gd name="T8" fmla="*/ 0 w 8"/>
                <a:gd name="T9" fmla="*/ 33 h 44"/>
                <a:gd name="T10" fmla="*/ 2 w 8"/>
                <a:gd name="T11" fmla="*/ 35 h 44"/>
                <a:gd name="T12" fmla="*/ 2 w 8"/>
                <a:gd name="T13" fmla="*/ 41 h 44"/>
                <a:gd name="T14" fmla="*/ 7 w 8"/>
                <a:gd name="T15" fmla="*/ 41 h 44"/>
                <a:gd name="T16" fmla="*/ 6 w 8"/>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4">
                  <a:moveTo>
                    <a:pt x="6" y="3"/>
                  </a:moveTo>
                  <a:cubicBezTo>
                    <a:pt x="6" y="0"/>
                    <a:pt x="2" y="0"/>
                    <a:pt x="2" y="3"/>
                  </a:cubicBezTo>
                  <a:cubicBezTo>
                    <a:pt x="2" y="7"/>
                    <a:pt x="2" y="11"/>
                    <a:pt x="2" y="15"/>
                  </a:cubicBezTo>
                  <a:cubicBezTo>
                    <a:pt x="1" y="15"/>
                    <a:pt x="0" y="16"/>
                    <a:pt x="0" y="17"/>
                  </a:cubicBezTo>
                  <a:cubicBezTo>
                    <a:pt x="0" y="22"/>
                    <a:pt x="0" y="28"/>
                    <a:pt x="0" y="33"/>
                  </a:cubicBezTo>
                  <a:cubicBezTo>
                    <a:pt x="0" y="34"/>
                    <a:pt x="1" y="35"/>
                    <a:pt x="2" y="35"/>
                  </a:cubicBezTo>
                  <a:cubicBezTo>
                    <a:pt x="2" y="37"/>
                    <a:pt x="2" y="39"/>
                    <a:pt x="2" y="41"/>
                  </a:cubicBezTo>
                  <a:cubicBezTo>
                    <a:pt x="2" y="44"/>
                    <a:pt x="6" y="44"/>
                    <a:pt x="7" y="41"/>
                  </a:cubicBezTo>
                  <a:cubicBezTo>
                    <a:pt x="8" y="28"/>
                    <a:pt x="7"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2" name="Freeform 547"/>
            <p:cNvSpPr>
              <a:spLocks/>
            </p:cNvSpPr>
            <p:nvPr/>
          </p:nvSpPr>
          <p:spPr bwMode="auto">
            <a:xfrm>
              <a:off x="4003740" y="6424687"/>
              <a:ext cx="75599" cy="217348"/>
            </a:xfrm>
            <a:custGeom>
              <a:avLst/>
              <a:gdLst>
                <a:gd name="T0" fmla="*/ 17 w 18"/>
                <a:gd name="T1" fmla="*/ 45 h 49"/>
                <a:gd name="T2" fmla="*/ 16 w 18"/>
                <a:gd name="T3" fmla="*/ 18 h 49"/>
                <a:gd name="T4" fmla="*/ 10 w 18"/>
                <a:gd name="T5" fmla="*/ 16 h 49"/>
                <a:gd name="T6" fmla="*/ 10 w 18"/>
                <a:gd name="T7" fmla="*/ 16 h 49"/>
                <a:gd name="T8" fmla="*/ 9 w 18"/>
                <a:gd name="T9" fmla="*/ 16 h 49"/>
                <a:gd name="T10" fmla="*/ 10 w 18"/>
                <a:gd name="T11" fmla="*/ 4 h 49"/>
                <a:gd name="T12" fmla="*/ 4 w 18"/>
                <a:gd name="T13" fmla="*/ 4 h 49"/>
                <a:gd name="T14" fmla="*/ 1 w 18"/>
                <a:gd name="T15" fmla="*/ 30 h 49"/>
                <a:gd name="T16" fmla="*/ 0 w 18"/>
                <a:gd name="T17" fmla="*/ 31 h 49"/>
                <a:gd name="T18" fmla="*/ 0 w 18"/>
                <a:gd name="T19" fmla="*/ 43 h 49"/>
                <a:gd name="T20" fmla="*/ 1 w 18"/>
                <a:gd name="T21" fmla="*/ 44 h 49"/>
                <a:gd name="T22" fmla="*/ 8 w 18"/>
                <a:gd name="T23" fmla="*/ 43 h 49"/>
                <a:gd name="T24" fmla="*/ 8 w 18"/>
                <a:gd name="T25" fmla="*/ 43 h 49"/>
                <a:gd name="T26" fmla="*/ 8 w 18"/>
                <a:gd name="T27" fmla="*/ 45 h 49"/>
                <a:gd name="T28" fmla="*/ 13 w 18"/>
                <a:gd name="T29" fmla="*/ 47 h 49"/>
                <a:gd name="T30" fmla="*/ 17 w 18"/>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 h="49">
                  <a:moveTo>
                    <a:pt x="17" y="45"/>
                  </a:moveTo>
                  <a:cubicBezTo>
                    <a:pt x="14" y="36"/>
                    <a:pt x="14" y="27"/>
                    <a:pt x="16" y="18"/>
                  </a:cubicBezTo>
                  <a:cubicBezTo>
                    <a:pt x="17" y="13"/>
                    <a:pt x="11" y="12"/>
                    <a:pt x="10" y="16"/>
                  </a:cubicBezTo>
                  <a:cubicBezTo>
                    <a:pt x="10" y="16"/>
                    <a:pt x="10" y="16"/>
                    <a:pt x="10" y="16"/>
                  </a:cubicBezTo>
                  <a:cubicBezTo>
                    <a:pt x="9" y="16"/>
                    <a:pt x="9" y="16"/>
                    <a:pt x="9" y="16"/>
                  </a:cubicBezTo>
                  <a:cubicBezTo>
                    <a:pt x="9" y="12"/>
                    <a:pt x="9" y="8"/>
                    <a:pt x="10" y="4"/>
                  </a:cubicBezTo>
                  <a:cubicBezTo>
                    <a:pt x="10" y="1"/>
                    <a:pt x="5" y="0"/>
                    <a:pt x="4" y="4"/>
                  </a:cubicBezTo>
                  <a:cubicBezTo>
                    <a:pt x="2" y="12"/>
                    <a:pt x="1" y="21"/>
                    <a:pt x="1" y="30"/>
                  </a:cubicBezTo>
                  <a:cubicBezTo>
                    <a:pt x="0" y="30"/>
                    <a:pt x="0" y="30"/>
                    <a:pt x="0" y="31"/>
                  </a:cubicBezTo>
                  <a:cubicBezTo>
                    <a:pt x="0" y="35"/>
                    <a:pt x="0" y="39"/>
                    <a:pt x="0" y="43"/>
                  </a:cubicBezTo>
                  <a:cubicBezTo>
                    <a:pt x="0" y="44"/>
                    <a:pt x="1" y="44"/>
                    <a:pt x="1" y="44"/>
                  </a:cubicBezTo>
                  <a:cubicBezTo>
                    <a:pt x="2" y="48"/>
                    <a:pt x="8" y="47"/>
                    <a:pt x="8" y="43"/>
                  </a:cubicBezTo>
                  <a:cubicBezTo>
                    <a:pt x="8" y="43"/>
                    <a:pt x="8" y="43"/>
                    <a:pt x="8" y="43"/>
                  </a:cubicBezTo>
                  <a:cubicBezTo>
                    <a:pt x="8" y="44"/>
                    <a:pt x="8" y="44"/>
                    <a:pt x="8" y="45"/>
                  </a:cubicBezTo>
                  <a:cubicBezTo>
                    <a:pt x="9" y="48"/>
                    <a:pt x="12" y="48"/>
                    <a:pt x="13" y="47"/>
                  </a:cubicBezTo>
                  <a:cubicBezTo>
                    <a:pt x="14" y="49"/>
                    <a:pt x="18" y="47"/>
                    <a:pt x="17"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3" name="Freeform 548"/>
            <p:cNvSpPr>
              <a:spLocks/>
            </p:cNvSpPr>
            <p:nvPr/>
          </p:nvSpPr>
          <p:spPr bwMode="auto">
            <a:xfrm>
              <a:off x="4159664" y="6495561"/>
              <a:ext cx="21262" cy="144111"/>
            </a:xfrm>
            <a:custGeom>
              <a:avLst/>
              <a:gdLst>
                <a:gd name="T0" fmla="*/ 5 w 5"/>
                <a:gd name="T1" fmla="*/ 3 h 32"/>
                <a:gd name="T2" fmla="*/ 0 w 5"/>
                <a:gd name="T3" fmla="*/ 3 h 32"/>
                <a:gd name="T4" fmla="*/ 0 w 5"/>
                <a:gd name="T5" fmla="*/ 29 h 32"/>
                <a:gd name="T6" fmla="*/ 5 w 5"/>
                <a:gd name="T7" fmla="*/ 29 h 32"/>
                <a:gd name="T8" fmla="*/ 5 w 5"/>
                <a:gd name="T9" fmla="*/ 3 h 32"/>
              </a:gdLst>
              <a:ahLst/>
              <a:cxnLst>
                <a:cxn ang="0">
                  <a:pos x="T0" y="T1"/>
                </a:cxn>
                <a:cxn ang="0">
                  <a:pos x="T2" y="T3"/>
                </a:cxn>
                <a:cxn ang="0">
                  <a:pos x="T4" y="T5"/>
                </a:cxn>
                <a:cxn ang="0">
                  <a:pos x="T6" y="T7"/>
                </a:cxn>
                <a:cxn ang="0">
                  <a:pos x="T8" y="T9"/>
                </a:cxn>
              </a:cxnLst>
              <a:rect l="0" t="0" r="r" b="b"/>
              <a:pathLst>
                <a:path w="5" h="32">
                  <a:moveTo>
                    <a:pt x="5" y="3"/>
                  </a:moveTo>
                  <a:cubicBezTo>
                    <a:pt x="5" y="0"/>
                    <a:pt x="0" y="0"/>
                    <a:pt x="0" y="3"/>
                  </a:cubicBezTo>
                  <a:cubicBezTo>
                    <a:pt x="0" y="12"/>
                    <a:pt x="0" y="20"/>
                    <a:pt x="0" y="29"/>
                  </a:cubicBezTo>
                  <a:cubicBezTo>
                    <a:pt x="0" y="32"/>
                    <a:pt x="5" y="32"/>
                    <a:pt x="5" y="29"/>
                  </a:cubicBezTo>
                  <a:cubicBezTo>
                    <a:pt x="5" y="20"/>
                    <a:pt x="5"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4" name="Freeform 549"/>
            <p:cNvSpPr>
              <a:spLocks/>
            </p:cNvSpPr>
            <p:nvPr/>
          </p:nvSpPr>
          <p:spPr bwMode="auto">
            <a:xfrm>
              <a:off x="4223451" y="6479024"/>
              <a:ext cx="56700" cy="181911"/>
            </a:xfrm>
            <a:custGeom>
              <a:avLst/>
              <a:gdLst>
                <a:gd name="T0" fmla="*/ 7 w 14"/>
                <a:gd name="T1" fmla="*/ 6 h 41"/>
                <a:gd name="T2" fmla="*/ 7 w 14"/>
                <a:gd name="T3" fmla="*/ 4 h 41"/>
                <a:gd name="T4" fmla="*/ 1 w 14"/>
                <a:gd name="T5" fmla="*/ 5 h 41"/>
                <a:gd name="T6" fmla="*/ 3 w 14"/>
                <a:gd name="T7" fmla="*/ 29 h 41"/>
                <a:gd name="T8" fmla="*/ 5 w 14"/>
                <a:gd name="T9" fmla="*/ 32 h 41"/>
                <a:gd name="T10" fmla="*/ 5 w 14"/>
                <a:gd name="T11" fmla="*/ 37 h 41"/>
                <a:gd name="T12" fmla="*/ 10 w 14"/>
                <a:gd name="T13" fmla="*/ 37 h 41"/>
                <a:gd name="T14" fmla="*/ 13 w 14"/>
                <a:gd name="T15" fmla="*/ 10 h 41"/>
                <a:gd name="T16" fmla="*/ 7 w 14"/>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41">
                  <a:moveTo>
                    <a:pt x="7" y="6"/>
                  </a:moveTo>
                  <a:cubicBezTo>
                    <a:pt x="7" y="5"/>
                    <a:pt x="7" y="5"/>
                    <a:pt x="7" y="4"/>
                  </a:cubicBezTo>
                  <a:cubicBezTo>
                    <a:pt x="6" y="0"/>
                    <a:pt x="0" y="2"/>
                    <a:pt x="1" y="5"/>
                  </a:cubicBezTo>
                  <a:cubicBezTo>
                    <a:pt x="2" y="13"/>
                    <a:pt x="2" y="21"/>
                    <a:pt x="3" y="29"/>
                  </a:cubicBezTo>
                  <a:cubicBezTo>
                    <a:pt x="3" y="31"/>
                    <a:pt x="4" y="32"/>
                    <a:pt x="5" y="32"/>
                  </a:cubicBezTo>
                  <a:cubicBezTo>
                    <a:pt x="5" y="34"/>
                    <a:pt x="5" y="35"/>
                    <a:pt x="5" y="37"/>
                  </a:cubicBezTo>
                  <a:cubicBezTo>
                    <a:pt x="6" y="41"/>
                    <a:pt x="10" y="41"/>
                    <a:pt x="10" y="37"/>
                  </a:cubicBezTo>
                  <a:cubicBezTo>
                    <a:pt x="12" y="28"/>
                    <a:pt x="11" y="19"/>
                    <a:pt x="13" y="10"/>
                  </a:cubicBezTo>
                  <a:cubicBezTo>
                    <a:pt x="14" y="6"/>
                    <a:pt x="9" y="4"/>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5" name="Freeform 550"/>
            <p:cNvSpPr>
              <a:spLocks/>
            </p:cNvSpPr>
            <p:nvPr/>
          </p:nvSpPr>
          <p:spPr bwMode="auto">
            <a:xfrm>
              <a:off x="4294325" y="6474299"/>
              <a:ext cx="66149" cy="231523"/>
            </a:xfrm>
            <a:custGeom>
              <a:avLst/>
              <a:gdLst>
                <a:gd name="T0" fmla="*/ 7 w 16"/>
                <a:gd name="T1" fmla="*/ 5 h 52"/>
                <a:gd name="T2" fmla="*/ 6 w 16"/>
                <a:gd name="T3" fmla="*/ 12 h 52"/>
                <a:gd name="T4" fmla="*/ 3 w 16"/>
                <a:gd name="T5" fmla="*/ 14 h 52"/>
                <a:gd name="T6" fmla="*/ 1 w 16"/>
                <a:gd name="T7" fmla="*/ 23 h 52"/>
                <a:gd name="T8" fmla="*/ 4 w 16"/>
                <a:gd name="T9" fmla="*/ 25 h 52"/>
                <a:gd name="T10" fmla="*/ 4 w 16"/>
                <a:gd name="T11" fmla="*/ 49 h 52"/>
                <a:gd name="T12" fmla="*/ 10 w 16"/>
                <a:gd name="T13" fmla="*/ 49 h 52"/>
                <a:gd name="T14" fmla="*/ 15 w 16"/>
                <a:gd name="T15" fmla="*/ 6 h 52"/>
                <a:gd name="T16" fmla="*/ 7 w 16"/>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52">
                  <a:moveTo>
                    <a:pt x="7" y="5"/>
                  </a:moveTo>
                  <a:cubicBezTo>
                    <a:pt x="7" y="7"/>
                    <a:pt x="7" y="9"/>
                    <a:pt x="6" y="12"/>
                  </a:cubicBezTo>
                  <a:cubicBezTo>
                    <a:pt x="5" y="11"/>
                    <a:pt x="3" y="12"/>
                    <a:pt x="3" y="14"/>
                  </a:cubicBezTo>
                  <a:cubicBezTo>
                    <a:pt x="3" y="17"/>
                    <a:pt x="3" y="21"/>
                    <a:pt x="1" y="23"/>
                  </a:cubicBezTo>
                  <a:cubicBezTo>
                    <a:pt x="0" y="25"/>
                    <a:pt x="3" y="26"/>
                    <a:pt x="4" y="25"/>
                  </a:cubicBezTo>
                  <a:cubicBezTo>
                    <a:pt x="3" y="33"/>
                    <a:pt x="3" y="41"/>
                    <a:pt x="4" y="49"/>
                  </a:cubicBezTo>
                  <a:cubicBezTo>
                    <a:pt x="5" y="52"/>
                    <a:pt x="9" y="52"/>
                    <a:pt x="10" y="49"/>
                  </a:cubicBezTo>
                  <a:cubicBezTo>
                    <a:pt x="13" y="35"/>
                    <a:pt x="13" y="20"/>
                    <a:pt x="15" y="6"/>
                  </a:cubicBezTo>
                  <a:cubicBezTo>
                    <a:pt x="16"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6" name="Freeform 551"/>
            <p:cNvSpPr>
              <a:spLocks/>
            </p:cNvSpPr>
            <p:nvPr/>
          </p:nvSpPr>
          <p:spPr bwMode="auto">
            <a:xfrm>
              <a:off x="4105327" y="6495561"/>
              <a:ext cx="49612" cy="205536"/>
            </a:xfrm>
            <a:custGeom>
              <a:avLst/>
              <a:gdLst>
                <a:gd name="T0" fmla="*/ 8 w 12"/>
                <a:gd name="T1" fmla="*/ 7 h 46"/>
                <a:gd name="T2" fmla="*/ 7 w 12"/>
                <a:gd name="T3" fmla="*/ 2 h 46"/>
                <a:gd name="T4" fmla="*/ 3 w 12"/>
                <a:gd name="T5" fmla="*/ 3 h 46"/>
                <a:gd name="T6" fmla="*/ 4 w 12"/>
                <a:gd name="T7" fmla="*/ 7 h 46"/>
                <a:gd name="T8" fmla="*/ 3 w 12"/>
                <a:gd name="T9" fmla="*/ 10 h 46"/>
                <a:gd name="T10" fmla="*/ 4 w 12"/>
                <a:gd name="T11" fmla="*/ 42 h 46"/>
                <a:gd name="T12" fmla="*/ 11 w 12"/>
                <a:gd name="T13" fmla="*/ 41 h 46"/>
                <a:gd name="T14" fmla="*/ 10 w 12"/>
                <a:gd name="T15" fmla="*/ 28 h 46"/>
                <a:gd name="T16" fmla="*/ 11 w 12"/>
                <a:gd name="T17" fmla="*/ 27 h 46"/>
                <a:gd name="T18" fmla="*/ 11 w 12"/>
                <a:gd name="T19" fmla="*/ 21 h 46"/>
                <a:gd name="T20" fmla="*/ 11 w 12"/>
                <a:gd name="T21" fmla="*/ 12 h 46"/>
                <a:gd name="T22" fmla="*/ 8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8" y="7"/>
                  </a:moveTo>
                  <a:cubicBezTo>
                    <a:pt x="8" y="5"/>
                    <a:pt x="7" y="4"/>
                    <a:pt x="7" y="2"/>
                  </a:cubicBezTo>
                  <a:cubicBezTo>
                    <a:pt x="6" y="0"/>
                    <a:pt x="3" y="1"/>
                    <a:pt x="3" y="3"/>
                  </a:cubicBezTo>
                  <a:cubicBezTo>
                    <a:pt x="4" y="5"/>
                    <a:pt x="4" y="6"/>
                    <a:pt x="4" y="7"/>
                  </a:cubicBezTo>
                  <a:cubicBezTo>
                    <a:pt x="4" y="8"/>
                    <a:pt x="3" y="9"/>
                    <a:pt x="3" y="10"/>
                  </a:cubicBezTo>
                  <a:cubicBezTo>
                    <a:pt x="1" y="21"/>
                    <a:pt x="0" y="32"/>
                    <a:pt x="4" y="42"/>
                  </a:cubicBezTo>
                  <a:cubicBezTo>
                    <a:pt x="5" y="46"/>
                    <a:pt x="11" y="46"/>
                    <a:pt x="11" y="41"/>
                  </a:cubicBezTo>
                  <a:cubicBezTo>
                    <a:pt x="11" y="37"/>
                    <a:pt x="11" y="33"/>
                    <a:pt x="10" y="28"/>
                  </a:cubicBezTo>
                  <a:cubicBezTo>
                    <a:pt x="11" y="28"/>
                    <a:pt x="11" y="28"/>
                    <a:pt x="11" y="27"/>
                  </a:cubicBezTo>
                  <a:cubicBezTo>
                    <a:pt x="11" y="25"/>
                    <a:pt x="11" y="23"/>
                    <a:pt x="11" y="21"/>
                  </a:cubicBezTo>
                  <a:cubicBezTo>
                    <a:pt x="11" y="18"/>
                    <a:pt x="11" y="15"/>
                    <a:pt x="11" y="12"/>
                  </a:cubicBezTo>
                  <a:cubicBezTo>
                    <a:pt x="12" y="9"/>
                    <a:pt x="10" y="7"/>
                    <a:pt x="8"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7" name="Freeform 552"/>
            <p:cNvSpPr>
              <a:spLocks/>
            </p:cNvSpPr>
            <p:nvPr/>
          </p:nvSpPr>
          <p:spPr bwMode="auto">
            <a:xfrm>
              <a:off x="3708430" y="6505011"/>
              <a:ext cx="54337" cy="125211"/>
            </a:xfrm>
            <a:custGeom>
              <a:avLst/>
              <a:gdLst>
                <a:gd name="T0" fmla="*/ 12 w 13"/>
                <a:gd name="T1" fmla="*/ 24 h 28"/>
                <a:gd name="T2" fmla="*/ 4 w 13"/>
                <a:gd name="T3" fmla="*/ 2 h 28"/>
                <a:gd name="T4" fmla="*/ 0 w 13"/>
                <a:gd name="T5" fmla="*/ 3 h 28"/>
                <a:gd name="T6" fmla="*/ 9 w 13"/>
                <a:gd name="T7" fmla="*/ 26 h 28"/>
                <a:gd name="T8" fmla="*/ 12 w 13"/>
                <a:gd name="T9" fmla="*/ 24 h 28"/>
              </a:gdLst>
              <a:ahLst/>
              <a:cxnLst>
                <a:cxn ang="0">
                  <a:pos x="T0" y="T1"/>
                </a:cxn>
                <a:cxn ang="0">
                  <a:pos x="T2" y="T3"/>
                </a:cxn>
                <a:cxn ang="0">
                  <a:pos x="T4" y="T5"/>
                </a:cxn>
                <a:cxn ang="0">
                  <a:pos x="T6" y="T7"/>
                </a:cxn>
                <a:cxn ang="0">
                  <a:pos x="T8" y="T9"/>
                </a:cxn>
              </a:cxnLst>
              <a:rect l="0" t="0" r="r" b="b"/>
              <a:pathLst>
                <a:path w="13" h="28">
                  <a:moveTo>
                    <a:pt x="12" y="24"/>
                  </a:moveTo>
                  <a:cubicBezTo>
                    <a:pt x="9" y="17"/>
                    <a:pt x="6" y="10"/>
                    <a:pt x="4" y="2"/>
                  </a:cubicBezTo>
                  <a:cubicBezTo>
                    <a:pt x="3" y="0"/>
                    <a:pt x="0" y="1"/>
                    <a:pt x="0" y="3"/>
                  </a:cubicBezTo>
                  <a:cubicBezTo>
                    <a:pt x="3" y="11"/>
                    <a:pt x="5" y="19"/>
                    <a:pt x="9" y="26"/>
                  </a:cubicBezTo>
                  <a:cubicBezTo>
                    <a:pt x="10" y="28"/>
                    <a:pt x="13" y="26"/>
                    <a:pt x="12"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8" name="Freeform 553"/>
            <p:cNvSpPr>
              <a:spLocks/>
            </p:cNvSpPr>
            <p:nvPr/>
          </p:nvSpPr>
          <p:spPr bwMode="auto">
            <a:xfrm>
              <a:off x="360211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4" y="3"/>
                    <a:pt x="8" y="0"/>
                    <a:pt x="6" y="4"/>
                  </a:cubicBezTo>
                  <a:cubicBezTo>
                    <a:pt x="0" y="17"/>
                    <a:pt x="3"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39" name="Freeform 554"/>
            <p:cNvSpPr>
              <a:spLocks/>
            </p:cNvSpPr>
            <p:nvPr/>
          </p:nvSpPr>
          <p:spPr bwMode="auto">
            <a:xfrm>
              <a:off x="3871441" y="6514461"/>
              <a:ext cx="44887" cy="141749"/>
            </a:xfrm>
            <a:custGeom>
              <a:avLst/>
              <a:gdLst>
                <a:gd name="T0" fmla="*/ 3 w 11"/>
                <a:gd name="T1" fmla="*/ 4 h 32"/>
                <a:gd name="T2" fmla="*/ 3 w 11"/>
                <a:gd name="T3" fmla="*/ 28 h 32"/>
                <a:gd name="T4" fmla="*/ 9 w 11"/>
                <a:gd name="T5" fmla="*/ 26 h 32"/>
                <a:gd name="T6" fmla="*/ 9 w 11"/>
                <a:gd name="T7" fmla="*/ 6 h 32"/>
                <a:gd name="T8" fmla="*/ 3 w 11"/>
                <a:gd name="T9" fmla="*/ 4 h 32"/>
              </a:gdLst>
              <a:ahLst/>
              <a:cxnLst>
                <a:cxn ang="0">
                  <a:pos x="T0" y="T1"/>
                </a:cxn>
                <a:cxn ang="0">
                  <a:pos x="T2" y="T3"/>
                </a:cxn>
                <a:cxn ang="0">
                  <a:pos x="T4" y="T5"/>
                </a:cxn>
                <a:cxn ang="0">
                  <a:pos x="T6" y="T7"/>
                </a:cxn>
                <a:cxn ang="0">
                  <a:pos x="T8" y="T9"/>
                </a:cxn>
              </a:cxnLst>
              <a:rect l="0" t="0" r="r" b="b"/>
              <a:pathLst>
                <a:path w="11" h="32">
                  <a:moveTo>
                    <a:pt x="3" y="4"/>
                  </a:moveTo>
                  <a:cubicBezTo>
                    <a:pt x="0" y="12"/>
                    <a:pt x="1" y="20"/>
                    <a:pt x="3" y="28"/>
                  </a:cubicBezTo>
                  <a:cubicBezTo>
                    <a:pt x="4" y="32"/>
                    <a:pt x="10" y="30"/>
                    <a:pt x="9" y="26"/>
                  </a:cubicBezTo>
                  <a:cubicBezTo>
                    <a:pt x="8" y="20"/>
                    <a:pt x="7" y="13"/>
                    <a:pt x="9" y="6"/>
                  </a:cubicBezTo>
                  <a:cubicBezTo>
                    <a:pt x="11"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0" name="Freeform 555"/>
            <p:cNvSpPr>
              <a:spLocks/>
            </p:cNvSpPr>
            <p:nvPr/>
          </p:nvSpPr>
          <p:spPr bwMode="auto">
            <a:xfrm>
              <a:off x="4393549" y="6448312"/>
              <a:ext cx="63787" cy="222073"/>
            </a:xfrm>
            <a:custGeom>
              <a:avLst/>
              <a:gdLst>
                <a:gd name="T0" fmla="*/ 10 w 15"/>
                <a:gd name="T1" fmla="*/ 28 h 50"/>
                <a:gd name="T2" fmla="*/ 13 w 15"/>
                <a:gd name="T3" fmla="*/ 7 h 50"/>
                <a:gd name="T4" fmla="*/ 6 w 15"/>
                <a:gd name="T5" fmla="*/ 5 h 50"/>
                <a:gd name="T6" fmla="*/ 4 w 15"/>
                <a:gd name="T7" fmla="*/ 16 h 50"/>
                <a:gd name="T8" fmla="*/ 3 w 15"/>
                <a:gd name="T9" fmla="*/ 17 h 50"/>
                <a:gd name="T10" fmla="*/ 4 w 15"/>
                <a:gd name="T11" fmla="*/ 46 h 50"/>
                <a:gd name="T12" fmla="*/ 11 w 15"/>
                <a:gd name="T13" fmla="*/ 42 h 50"/>
                <a:gd name="T14" fmla="*/ 8 w 15"/>
                <a:gd name="T15" fmla="*/ 31 h 50"/>
                <a:gd name="T16" fmla="*/ 10 w 15"/>
                <a:gd name="T17" fmla="*/ 2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0">
                  <a:moveTo>
                    <a:pt x="10" y="28"/>
                  </a:moveTo>
                  <a:cubicBezTo>
                    <a:pt x="11" y="21"/>
                    <a:pt x="11" y="13"/>
                    <a:pt x="13" y="7"/>
                  </a:cubicBezTo>
                  <a:cubicBezTo>
                    <a:pt x="15" y="2"/>
                    <a:pt x="7" y="0"/>
                    <a:pt x="6" y="5"/>
                  </a:cubicBezTo>
                  <a:cubicBezTo>
                    <a:pt x="5" y="8"/>
                    <a:pt x="4" y="12"/>
                    <a:pt x="4" y="16"/>
                  </a:cubicBezTo>
                  <a:cubicBezTo>
                    <a:pt x="4" y="16"/>
                    <a:pt x="3" y="16"/>
                    <a:pt x="3" y="17"/>
                  </a:cubicBezTo>
                  <a:cubicBezTo>
                    <a:pt x="0" y="27"/>
                    <a:pt x="0" y="36"/>
                    <a:pt x="4" y="46"/>
                  </a:cubicBezTo>
                  <a:cubicBezTo>
                    <a:pt x="6" y="50"/>
                    <a:pt x="13" y="47"/>
                    <a:pt x="11" y="42"/>
                  </a:cubicBezTo>
                  <a:cubicBezTo>
                    <a:pt x="9" y="39"/>
                    <a:pt x="8" y="35"/>
                    <a:pt x="8" y="31"/>
                  </a:cubicBezTo>
                  <a:cubicBezTo>
                    <a:pt x="9" y="31"/>
                    <a:pt x="10" y="30"/>
                    <a:pt x="10" y="2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1" name="Freeform 556"/>
            <p:cNvSpPr>
              <a:spLocks/>
            </p:cNvSpPr>
            <p:nvPr/>
          </p:nvSpPr>
          <p:spPr bwMode="auto">
            <a:xfrm>
              <a:off x="4483323" y="6509736"/>
              <a:ext cx="33075" cy="137024"/>
            </a:xfrm>
            <a:custGeom>
              <a:avLst/>
              <a:gdLst>
                <a:gd name="T0" fmla="*/ 5 w 8"/>
                <a:gd name="T1" fmla="*/ 3 h 31"/>
                <a:gd name="T2" fmla="*/ 0 w 8"/>
                <a:gd name="T3" fmla="*/ 4 h 31"/>
                <a:gd name="T4" fmla="*/ 3 w 8"/>
                <a:gd name="T5" fmla="*/ 28 h 31"/>
                <a:gd name="T6" fmla="*/ 7 w 8"/>
                <a:gd name="T7" fmla="*/ 28 h 31"/>
                <a:gd name="T8" fmla="*/ 5 w 8"/>
                <a:gd name="T9" fmla="*/ 3 h 31"/>
              </a:gdLst>
              <a:ahLst/>
              <a:cxnLst>
                <a:cxn ang="0">
                  <a:pos x="T0" y="T1"/>
                </a:cxn>
                <a:cxn ang="0">
                  <a:pos x="T2" y="T3"/>
                </a:cxn>
                <a:cxn ang="0">
                  <a:pos x="T4" y="T5"/>
                </a:cxn>
                <a:cxn ang="0">
                  <a:pos x="T6" y="T7"/>
                </a:cxn>
                <a:cxn ang="0">
                  <a:pos x="T8" y="T9"/>
                </a:cxn>
              </a:cxnLst>
              <a:rect l="0" t="0" r="r" b="b"/>
              <a:pathLst>
                <a:path w="8" h="31">
                  <a:moveTo>
                    <a:pt x="5" y="3"/>
                  </a:moveTo>
                  <a:cubicBezTo>
                    <a:pt x="5" y="0"/>
                    <a:pt x="0" y="1"/>
                    <a:pt x="0" y="4"/>
                  </a:cubicBezTo>
                  <a:cubicBezTo>
                    <a:pt x="2" y="12"/>
                    <a:pt x="2" y="20"/>
                    <a:pt x="3" y="28"/>
                  </a:cubicBezTo>
                  <a:cubicBezTo>
                    <a:pt x="3" y="31"/>
                    <a:pt x="7" y="31"/>
                    <a:pt x="7" y="28"/>
                  </a:cubicBezTo>
                  <a:cubicBezTo>
                    <a:pt x="8" y="20"/>
                    <a:pt x="7" y="11"/>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2" name="Freeform 557"/>
            <p:cNvSpPr>
              <a:spLocks/>
            </p:cNvSpPr>
            <p:nvPr/>
          </p:nvSpPr>
          <p:spPr bwMode="auto">
            <a:xfrm>
              <a:off x="4506948" y="6495561"/>
              <a:ext cx="80324" cy="226798"/>
            </a:xfrm>
            <a:custGeom>
              <a:avLst/>
              <a:gdLst>
                <a:gd name="T0" fmla="*/ 17 w 19"/>
                <a:gd name="T1" fmla="*/ 44 h 51"/>
                <a:gd name="T2" fmla="*/ 12 w 19"/>
                <a:gd name="T3" fmla="*/ 12 h 51"/>
                <a:gd name="T4" fmla="*/ 11 w 19"/>
                <a:gd name="T5" fmla="*/ 12 h 51"/>
                <a:gd name="T6" fmla="*/ 11 w 19"/>
                <a:gd name="T7" fmla="*/ 4 h 51"/>
                <a:gd name="T8" fmla="*/ 7 w 19"/>
                <a:gd name="T9" fmla="*/ 4 h 51"/>
                <a:gd name="T10" fmla="*/ 7 w 19"/>
                <a:gd name="T11" fmla="*/ 11 h 51"/>
                <a:gd name="T12" fmla="*/ 6 w 19"/>
                <a:gd name="T13" fmla="*/ 12 h 51"/>
                <a:gd name="T14" fmla="*/ 6 w 19"/>
                <a:gd name="T15" fmla="*/ 20 h 51"/>
                <a:gd name="T16" fmla="*/ 4 w 19"/>
                <a:gd name="T17" fmla="*/ 21 h 51"/>
                <a:gd name="T18" fmla="*/ 0 w 19"/>
                <a:gd name="T19" fmla="*/ 37 h 51"/>
                <a:gd name="T20" fmla="*/ 2 w 19"/>
                <a:gd name="T21" fmla="*/ 38 h 51"/>
                <a:gd name="T22" fmla="*/ 5 w 19"/>
                <a:gd name="T23" fmla="*/ 23 h 51"/>
                <a:gd name="T24" fmla="*/ 9 w 19"/>
                <a:gd name="T25" fmla="*/ 47 h 51"/>
                <a:gd name="T26" fmla="*/ 17 w 19"/>
                <a:gd name="T27" fmla="*/ 4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51">
                  <a:moveTo>
                    <a:pt x="17" y="44"/>
                  </a:moveTo>
                  <a:cubicBezTo>
                    <a:pt x="14" y="34"/>
                    <a:pt x="13" y="23"/>
                    <a:pt x="12" y="12"/>
                  </a:cubicBezTo>
                  <a:cubicBezTo>
                    <a:pt x="12" y="12"/>
                    <a:pt x="12" y="12"/>
                    <a:pt x="11" y="12"/>
                  </a:cubicBezTo>
                  <a:cubicBezTo>
                    <a:pt x="11" y="9"/>
                    <a:pt x="11" y="8"/>
                    <a:pt x="11" y="4"/>
                  </a:cubicBezTo>
                  <a:cubicBezTo>
                    <a:pt x="11" y="0"/>
                    <a:pt x="7" y="0"/>
                    <a:pt x="7" y="4"/>
                  </a:cubicBezTo>
                  <a:cubicBezTo>
                    <a:pt x="7" y="8"/>
                    <a:pt x="7" y="9"/>
                    <a:pt x="7" y="11"/>
                  </a:cubicBezTo>
                  <a:cubicBezTo>
                    <a:pt x="7" y="12"/>
                    <a:pt x="6" y="12"/>
                    <a:pt x="6" y="12"/>
                  </a:cubicBezTo>
                  <a:cubicBezTo>
                    <a:pt x="6" y="15"/>
                    <a:pt x="6" y="18"/>
                    <a:pt x="6" y="20"/>
                  </a:cubicBezTo>
                  <a:cubicBezTo>
                    <a:pt x="5" y="20"/>
                    <a:pt x="4" y="20"/>
                    <a:pt x="4" y="21"/>
                  </a:cubicBezTo>
                  <a:cubicBezTo>
                    <a:pt x="2" y="26"/>
                    <a:pt x="2" y="32"/>
                    <a:pt x="0" y="37"/>
                  </a:cubicBezTo>
                  <a:cubicBezTo>
                    <a:pt x="0" y="38"/>
                    <a:pt x="2" y="39"/>
                    <a:pt x="2" y="38"/>
                  </a:cubicBezTo>
                  <a:cubicBezTo>
                    <a:pt x="3" y="33"/>
                    <a:pt x="4" y="28"/>
                    <a:pt x="5" y="23"/>
                  </a:cubicBezTo>
                  <a:cubicBezTo>
                    <a:pt x="5" y="31"/>
                    <a:pt x="6" y="39"/>
                    <a:pt x="9" y="47"/>
                  </a:cubicBezTo>
                  <a:cubicBezTo>
                    <a:pt x="11" y="51"/>
                    <a:pt x="19" y="50"/>
                    <a:pt x="17" y="4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3" name="Freeform 558"/>
            <p:cNvSpPr>
              <a:spLocks/>
            </p:cNvSpPr>
            <p:nvPr/>
          </p:nvSpPr>
          <p:spPr bwMode="auto">
            <a:xfrm>
              <a:off x="4608535" y="6604235"/>
              <a:ext cx="28350" cy="122849"/>
            </a:xfrm>
            <a:custGeom>
              <a:avLst/>
              <a:gdLst>
                <a:gd name="T0" fmla="*/ 6 w 7"/>
                <a:gd name="T1" fmla="*/ 3 h 28"/>
                <a:gd name="T2" fmla="*/ 1 w 7"/>
                <a:gd name="T3" fmla="*/ 2 h 28"/>
                <a:gd name="T4" fmla="*/ 0 w 7"/>
                <a:gd name="T5" fmla="*/ 24 h 28"/>
                <a:gd name="T6" fmla="*/ 7 w 7"/>
                <a:gd name="T7" fmla="*/ 24 h 28"/>
                <a:gd name="T8" fmla="*/ 6 w 7"/>
                <a:gd name="T9" fmla="*/ 3 h 28"/>
              </a:gdLst>
              <a:ahLst/>
              <a:cxnLst>
                <a:cxn ang="0">
                  <a:pos x="T0" y="T1"/>
                </a:cxn>
                <a:cxn ang="0">
                  <a:pos x="T2" y="T3"/>
                </a:cxn>
                <a:cxn ang="0">
                  <a:pos x="T4" y="T5"/>
                </a:cxn>
                <a:cxn ang="0">
                  <a:pos x="T6" y="T7"/>
                </a:cxn>
                <a:cxn ang="0">
                  <a:pos x="T8" y="T9"/>
                </a:cxn>
              </a:cxnLst>
              <a:rect l="0" t="0" r="r" b="b"/>
              <a:pathLst>
                <a:path w="7" h="28">
                  <a:moveTo>
                    <a:pt x="6" y="3"/>
                  </a:moveTo>
                  <a:cubicBezTo>
                    <a:pt x="5" y="1"/>
                    <a:pt x="2" y="0"/>
                    <a:pt x="1" y="2"/>
                  </a:cubicBezTo>
                  <a:cubicBezTo>
                    <a:pt x="1" y="10"/>
                    <a:pt x="0" y="20"/>
                    <a:pt x="0" y="24"/>
                  </a:cubicBezTo>
                  <a:cubicBezTo>
                    <a:pt x="0" y="28"/>
                    <a:pt x="7" y="28"/>
                    <a:pt x="7" y="24"/>
                  </a:cubicBezTo>
                  <a:cubicBezTo>
                    <a:pt x="7" y="20"/>
                    <a:pt x="6" y="11"/>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4" name="Freeform 559"/>
            <p:cNvSpPr>
              <a:spLocks/>
            </p:cNvSpPr>
            <p:nvPr/>
          </p:nvSpPr>
          <p:spPr bwMode="auto">
            <a:xfrm>
              <a:off x="4636885" y="6505011"/>
              <a:ext cx="42525" cy="181911"/>
            </a:xfrm>
            <a:custGeom>
              <a:avLst/>
              <a:gdLst>
                <a:gd name="T0" fmla="*/ 3 w 10"/>
                <a:gd name="T1" fmla="*/ 4 h 41"/>
                <a:gd name="T2" fmla="*/ 1 w 10"/>
                <a:gd name="T3" fmla="*/ 35 h 41"/>
                <a:gd name="T4" fmla="*/ 9 w 10"/>
                <a:gd name="T5" fmla="*/ 35 h 41"/>
                <a:gd name="T6" fmla="*/ 10 w 10"/>
                <a:gd name="T7" fmla="*/ 5 h 41"/>
                <a:gd name="T8" fmla="*/ 3 w 10"/>
                <a:gd name="T9" fmla="*/ 4 h 41"/>
              </a:gdLst>
              <a:ahLst/>
              <a:cxnLst>
                <a:cxn ang="0">
                  <a:pos x="T0" y="T1"/>
                </a:cxn>
                <a:cxn ang="0">
                  <a:pos x="T2" y="T3"/>
                </a:cxn>
                <a:cxn ang="0">
                  <a:pos x="T4" y="T5"/>
                </a:cxn>
                <a:cxn ang="0">
                  <a:pos x="T6" y="T7"/>
                </a:cxn>
                <a:cxn ang="0">
                  <a:pos x="T8" y="T9"/>
                </a:cxn>
              </a:cxnLst>
              <a:rect l="0" t="0" r="r" b="b"/>
              <a:pathLst>
                <a:path w="10" h="41">
                  <a:moveTo>
                    <a:pt x="3" y="4"/>
                  </a:moveTo>
                  <a:cubicBezTo>
                    <a:pt x="1" y="14"/>
                    <a:pt x="0" y="25"/>
                    <a:pt x="1" y="35"/>
                  </a:cubicBezTo>
                  <a:cubicBezTo>
                    <a:pt x="1" y="41"/>
                    <a:pt x="9" y="41"/>
                    <a:pt x="9" y="35"/>
                  </a:cubicBezTo>
                  <a:cubicBezTo>
                    <a:pt x="9" y="25"/>
                    <a:pt x="9" y="15"/>
                    <a:pt x="10" y="5"/>
                  </a:cubicBezTo>
                  <a:cubicBezTo>
                    <a:pt x="10" y="1"/>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5" name="Freeform 560"/>
            <p:cNvSpPr>
              <a:spLocks/>
            </p:cNvSpPr>
            <p:nvPr/>
          </p:nvSpPr>
          <p:spPr bwMode="auto">
            <a:xfrm>
              <a:off x="4679409" y="6493199"/>
              <a:ext cx="70874" cy="252785"/>
            </a:xfrm>
            <a:custGeom>
              <a:avLst/>
              <a:gdLst>
                <a:gd name="T0" fmla="*/ 7 w 17"/>
                <a:gd name="T1" fmla="*/ 6 h 57"/>
                <a:gd name="T2" fmla="*/ 4 w 17"/>
                <a:gd name="T3" fmla="*/ 12 h 57"/>
                <a:gd name="T4" fmla="*/ 4 w 17"/>
                <a:gd name="T5" fmla="*/ 11 h 57"/>
                <a:gd name="T6" fmla="*/ 1 w 17"/>
                <a:gd name="T7" fmla="*/ 12 h 57"/>
                <a:gd name="T8" fmla="*/ 2 w 17"/>
                <a:gd name="T9" fmla="*/ 20 h 57"/>
                <a:gd name="T10" fmla="*/ 6 w 17"/>
                <a:gd name="T11" fmla="*/ 54 h 57"/>
                <a:gd name="T12" fmla="*/ 12 w 17"/>
                <a:gd name="T13" fmla="*/ 53 h 57"/>
                <a:gd name="T14" fmla="*/ 15 w 17"/>
                <a:gd name="T15" fmla="*/ 10 h 57"/>
                <a:gd name="T16" fmla="*/ 7 w 17"/>
                <a:gd name="T17" fmla="*/ 6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57">
                  <a:moveTo>
                    <a:pt x="7" y="6"/>
                  </a:moveTo>
                  <a:cubicBezTo>
                    <a:pt x="6" y="8"/>
                    <a:pt x="5" y="10"/>
                    <a:pt x="4" y="12"/>
                  </a:cubicBezTo>
                  <a:cubicBezTo>
                    <a:pt x="4" y="11"/>
                    <a:pt x="4" y="11"/>
                    <a:pt x="4" y="11"/>
                  </a:cubicBezTo>
                  <a:cubicBezTo>
                    <a:pt x="4" y="10"/>
                    <a:pt x="1" y="10"/>
                    <a:pt x="1" y="12"/>
                  </a:cubicBezTo>
                  <a:cubicBezTo>
                    <a:pt x="2" y="15"/>
                    <a:pt x="2" y="17"/>
                    <a:pt x="2" y="20"/>
                  </a:cubicBezTo>
                  <a:cubicBezTo>
                    <a:pt x="0" y="31"/>
                    <a:pt x="1" y="44"/>
                    <a:pt x="6" y="54"/>
                  </a:cubicBezTo>
                  <a:cubicBezTo>
                    <a:pt x="8" y="57"/>
                    <a:pt x="12" y="56"/>
                    <a:pt x="12" y="53"/>
                  </a:cubicBezTo>
                  <a:cubicBezTo>
                    <a:pt x="11" y="39"/>
                    <a:pt x="9" y="23"/>
                    <a:pt x="15" y="10"/>
                  </a:cubicBezTo>
                  <a:cubicBezTo>
                    <a:pt x="17" y="5"/>
                    <a:pt x="10" y="0"/>
                    <a:pt x="7"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6" name="Freeform 561"/>
            <p:cNvSpPr>
              <a:spLocks/>
            </p:cNvSpPr>
            <p:nvPr/>
          </p:nvSpPr>
          <p:spPr bwMode="auto">
            <a:xfrm>
              <a:off x="4594360" y="6457762"/>
              <a:ext cx="35437" cy="163011"/>
            </a:xfrm>
            <a:custGeom>
              <a:avLst/>
              <a:gdLst>
                <a:gd name="T0" fmla="*/ 0 w 8"/>
                <a:gd name="T1" fmla="*/ 6 h 37"/>
                <a:gd name="T2" fmla="*/ 1 w 8"/>
                <a:gd name="T3" fmla="*/ 32 h 37"/>
                <a:gd name="T4" fmla="*/ 8 w 8"/>
                <a:gd name="T5" fmla="*/ 32 h 37"/>
                <a:gd name="T6" fmla="*/ 8 w 8"/>
                <a:gd name="T7" fmla="*/ 6 h 37"/>
                <a:gd name="T8" fmla="*/ 0 w 8"/>
                <a:gd name="T9" fmla="*/ 6 h 37"/>
              </a:gdLst>
              <a:ahLst/>
              <a:cxnLst>
                <a:cxn ang="0">
                  <a:pos x="T0" y="T1"/>
                </a:cxn>
                <a:cxn ang="0">
                  <a:pos x="T2" y="T3"/>
                </a:cxn>
                <a:cxn ang="0">
                  <a:pos x="T4" y="T5"/>
                </a:cxn>
                <a:cxn ang="0">
                  <a:pos x="T6" y="T7"/>
                </a:cxn>
                <a:cxn ang="0">
                  <a:pos x="T8" y="T9"/>
                </a:cxn>
              </a:cxnLst>
              <a:rect l="0" t="0" r="r" b="b"/>
              <a:pathLst>
                <a:path w="8" h="37">
                  <a:moveTo>
                    <a:pt x="0" y="6"/>
                  </a:moveTo>
                  <a:cubicBezTo>
                    <a:pt x="0" y="14"/>
                    <a:pt x="0" y="23"/>
                    <a:pt x="1" y="32"/>
                  </a:cubicBezTo>
                  <a:cubicBezTo>
                    <a:pt x="1" y="37"/>
                    <a:pt x="8" y="37"/>
                    <a:pt x="8" y="32"/>
                  </a:cubicBezTo>
                  <a:cubicBezTo>
                    <a:pt x="8" y="23"/>
                    <a:pt x="8" y="14"/>
                    <a:pt x="8" y="6"/>
                  </a:cubicBezTo>
                  <a:cubicBezTo>
                    <a:pt x="8" y="0"/>
                    <a:pt x="0" y="0"/>
                    <a:pt x="0"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7" name="Freeform 562"/>
            <p:cNvSpPr>
              <a:spLocks/>
            </p:cNvSpPr>
            <p:nvPr/>
          </p:nvSpPr>
          <p:spPr bwMode="auto">
            <a:xfrm>
              <a:off x="4738471" y="6493199"/>
              <a:ext cx="66149" cy="177186"/>
            </a:xfrm>
            <a:custGeom>
              <a:avLst/>
              <a:gdLst>
                <a:gd name="T0" fmla="*/ 5 w 16"/>
                <a:gd name="T1" fmla="*/ 5 h 40"/>
                <a:gd name="T2" fmla="*/ 4 w 16"/>
                <a:gd name="T3" fmla="*/ 37 h 40"/>
                <a:gd name="T4" fmla="*/ 10 w 16"/>
                <a:gd name="T5" fmla="*/ 36 h 40"/>
                <a:gd name="T6" fmla="*/ 13 w 16"/>
                <a:gd name="T7" fmla="*/ 10 h 40"/>
                <a:gd name="T8" fmla="*/ 5 w 16"/>
                <a:gd name="T9" fmla="*/ 5 h 40"/>
              </a:gdLst>
              <a:ahLst/>
              <a:cxnLst>
                <a:cxn ang="0">
                  <a:pos x="T0" y="T1"/>
                </a:cxn>
                <a:cxn ang="0">
                  <a:pos x="T2" y="T3"/>
                </a:cxn>
                <a:cxn ang="0">
                  <a:pos x="T4" y="T5"/>
                </a:cxn>
                <a:cxn ang="0">
                  <a:pos x="T6" y="T7"/>
                </a:cxn>
                <a:cxn ang="0">
                  <a:pos x="T8" y="T9"/>
                </a:cxn>
              </a:cxnLst>
              <a:rect l="0" t="0" r="r" b="b"/>
              <a:pathLst>
                <a:path w="16" h="40">
                  <a:moveTo>
                    <a:pt x="5" y="5"/>
                  </a:moveTo>
                  <a:cubicBezTo>
                    <a:pt x="1" y="16"/>
                    <a:pt x="0" y="27"/>
                    <a:pt x="4" y="37"/>
                  </a:cubicBezTo>
                  <a:cubicBezTo>
                    <a:pt x="5" y="40"/>
                    <a:pt x="10" y="40"/>
                    <a:pt x="10" y="36"/>
                  </a:cubicBezTo>
                  <a:cubicBezTo>
                    <a:pt x="10" y="28"/>
                    <a:pt x="9" y="18"/>
                    <a:pt x="13" y="10"/>
                  </a:cubicBezTo>
                  <a:cubicBezTo>
                    <a:pt x="16" y="5"/>
                    <a:pt x="8" y="0"/>
                    <a:pt x="5"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8" name="Freeform 563"/>
            <p:cNvSpPr>
              <a:spLocks/>
            </p:cNvSpPr>
            <p:nvPr/>
          </p:nvSpPr>
          <p:spPr bwMode="auto">
            <a:xfrm>
              <a:off x="4837695" y="6568798"/>
              <a:ext cx="33075" cy="137024"/>
            </a:xfrm>
            <a:custGeom>
              <a:avLst/>
              <a:gdLst>
                <a:gd name="T0" fmla="*/ 0 w 8"/>
                <a:gd name="T1" fmla="*/ 5 h 31"/>
                <a:gd name="T2" fmla="*/ 1 w 8"/>
                <a:gd name="T3" fmla="*/ 28 h 31"/>
                <a:gd name="T4" fmla="*/ 6 w 8"/>
                <a:gd name="T5" fmla="*/ 28 h 31"/>
                <a:gd name="T6" fmla="*/ 7 w 8"/>
                <a:gd name="T7" fmla="*/ 5 h 31"/>
                <a:gd name="T8" fmla="*/ 0 w 8"/>
                <a:gd name="T9" fmla="*/ 5 h 31"/>
              </a:gdLst>
              <a:ahLst/>
              <a:cxnLst>
                <a:cxn ang="0">
                  <a:pos x="T0" y="T1"/>
                </a:cxn>
                <a:cxn ang="0">
                  <a:pos x="T2" y="T3"/>
                </a:cxn>
                <a:cxn ang="0">
                  <a:pos x="T4" y="T5"/>
                </a:cxn>
                <a:cxn ang="0">
                  <a:pos x="T6" y="T7"/>
                </a:cxn>
                <a:cxn ang="0">
                  <a:pos x="T8" y="T9"/>
                </a:cxn>
              </a:cxnLst>
              <a:rect l="0" t="0" r="r" b="b"/>
              <a:pathLst>
                <a:path w="8" h="31">
                  <a:moveTo>
                    <a:pt x="0" y="5"/>
                  </a:moveTo>
                  <a:cubicBezTo>
                    <a:pt x="0" y="13"/>
                    <a:pt x="0" y="20"/>
                    <a:pt x="1" y="28"/>
                  </a:cubicBezTo>
                  <a:cubicBezTo>
                    <a:pt x="1" y="31"/>
                    <a:pt x="6" y="31"/>
                    <a:pt x="6" y="28"/>
                  </a:cubicBezTo>
                  <a:cubicBezTo>
                    <a:pt x="7" y="20"/>
                    <a:pt x="7" y="13"/>
                    <a:pt x="7" y="5"/>
                  </a:cubicBezTo>
                  <a:cubicBezTo>
                    <a:pt x="8" y="0"/>
                    <a:pt x="0" y="0"/>
                    <a:pt x="0"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49" name="Freeform 564"/>
            <p:cNvSpPr>
              <a:spLocks/>
            </p:cNvSpPr>
            <p:nvPr/>
          </p:nvSpPr>
          <p:spPr bwMode="auto">
            <a:xfrm>
              <a:off x="4981807" y="6443587"/>
              <a:ext cx="54337" cy="233885"/>
            </a:xfrm>
            <a:custGeom>
              <a:avLst/>
              <a:gdLst>
                <a:gd name="T0" fmla="*/ 10 w 13"/>
                <a:gd name="T1" fmla="*/ 2 h 53"/>
                <a:gd name="T2" fmla="*/ 4 w 13"/>
                <a:gd name="T3" fmla="*/ 22 h 53"/>
                <a:gd name="T4" fmla="*/ 0 w 13"/>
                <a:gd name="T5" fmla="*/ 25 h 53"/>
                <a:gd name="T6" fmla="*/ 3 w 13"/>
                <a:gd name="T7" fmla="*/ 44 h 53"/>
                <a:gd name="T8" fmla="*/ 4 w 13"/>
                <a:gd name="T9" fmla="*/ 45 h 53"/>
                <a:gd name="T10" fmla="*/ 5 w 13"/>
                <a:gd name="T11" fmla="*/ 47 h 53"/>
                <a:gd name="T12" fmla="*/ 7 w 13"/>
                <a:gd name="T13" fmla="*/ 51 h 53"/>
                <a:gd name="T14" fmla="*/ 12 w 13"/>
                <a:gd name="T15" fmla="*/ 49 h 53"/>
                <a:gd name="T16" fmla="*/ 8 w 13"/>
                <a:gd name="T17" fmla="*/ 33 h 53"/>
                <a:gd name="T18" fmla="*/ 13 w 13"/>
                <a:gd name="T19" fmla="*/ 3 h 53"/>
                <a:gd name="T20" fmla="*/ 10 w 13"/>
                <a:gd name="T21" fmla="*/ 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53">
                  <a:moveTo>
                    <a:pt x="10" y="2"/>
                  </a:moveTo>
                  <a:cubicBezTo>
                    <a:pt x="7" y="8"/>
                    <a:pt x="5" y="15"/>
                    <a:pt x="4" y="22"/>
                  </a:cubicBezTo>
                  <a:cubicBezTo>
                    <a:pt x="2" y="21"/>
                    <a:pt x="0" y="22"/>
                    <a:pt x="0" y="25"/>
                  </a:cubicBezTo>
                  <a:cubicBezTo>
                    <a:pt x="0" y="32"/>
                    <a:pt x="1" y="38"/>
                    <a:pt x="3" y="44"/>
                  </a:cubicBezTo>
                  <a:cubicBezTo>
                    <a:pt x="4" y="45"/>
                    <a:pt x="4" y="45"/>
                    <a:pt x="4" y="45"/>
                  </a:cubicBezTo>
                  <a:cubicBezTo>
                    <a:pt x="4" y="46"/>
                    <a:pt x="4" y="47"/>
                    <a:pt x="5" y="47"/>
                  </a:cubicBezTo>
                  <a:cubicBezTo>
                    <a:pt x="5" y="48"/>
                    <a:pt x="6" y="50"/>
                    <a:pt x="7" y="51"/>
                  </a:cubicBezTo>
                  <a:cubicBezTo>
                    <a:pt x="9" y="53"/>
                    <a:pt x="13" y="52"/>
                    <a:pt x="12" y="49"/>
                  </a:cubicBezTo>
                  <a:cubicBezTo>
                    <a:pt x="10" y="43"/>
                    <a:pt x="9" y="38"/>
                    <a:pt x="8" y="33"/>
                  </a:cubicBezTo>
                  <a:cubicBezTo>
                    <a:pt x="8" y="23"/>
                    <a:pt x="9" y="13"/>
                    <a:pt x="13" y="3"/>
                  </a:cubicBezTo>
                  <a:cubicBezTo>
                    <a:pt x="13" y="1"/>
                    <a:pt x="11" y="0"/>
                    <a:pt x="10"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0" name="Freeform 565"/>
            <p:cNvSpPr>
              <a:spLocks/>
            </p:cNvSpPr>
            <p:nvPr/>
          </p:nvSpPr>
          <p:spPr bwMode="auto">
            <a:xfrm>
              <a:off x="5047956" y="6443587"/>
              <a:ext cx="70874" cy="207898"/>
            </a:xfrm>
            <a:custGeom>
              <a:avLst/>
              <a:gdLst>
                <a:gd name="T0" fmla="*/ 12 w 17"/>
                <a:gd name="T1" fmla="*/ 2 h 47"/>
                <a:gd name="T2" fmla="*/ 1 w 17"/>
                <a:gd name="T3" fmla="*/ 43 h 47"/>
                <a:gd name="T4" fmla="*/ 6 w 17"/>
                <a:gd name="T5" fmla="*/ 43 h 47"/>
                <a:gd name="T6" fmla="*/ 15 w 17"/>
                <a:gd name="T7" fmla="*/ 3 h 47"/>
                <a:gd name="T8" fmla="*/ 12 w 17"/>
                <a:gd name="T9" fmla="*/ 2 h 47"/>
              </a:gdLst>
              <a:ahLst/>
              <a:cxnLst>
                <a:cxn ang="0">
                  <a:pos x="T0" y="T1"/>
                </a:cxn>
                <a:cxn ang="0">
                  <a:pos x="T2" y="T3"/>
                </a:cxn>
                <a:cxn ang="0">
                  <a:pos x="T4" y="T5"/>
                </a:cxn>
                <a:cxn ang="0">
                  <a:pos x="T6" y="T7"/>
                </a:cxn>
                <a:cxn ang="0">
                  <a:pos x="T8" y="T9"/>
                </a:cxn>
              </a:cxnLst>
              <a:rect l="0" t="0" r="r" b="b"/>
              <a:pathLst>
                <a:path w="17" h="47">
                  <a:moveTo>
                    <a:pt x="12" y="2"/>
                  </a:moveTo>
                  <a:cubicBezTo>
                    <a:pt x="4" y="14"/>
                    <a:pt x="0" y="28"/>
                    <a:pt x="1" y="43"/>
                  </a:cubicBezTo>
                  <a:cubicBezTo>
                    <a:pt x="1" y="47"/>
                    <a:pt x="6" y="47"/>
                    <a:pt x="6" y="43"/>
                  </a:cubicBezTo>
                  <a:cubicBezTo>
                    <a:pt x="7" y="29"/>
                    <a:pt x="8" y="16"/>
                    <a:pt x="15" y="3"/>
                  </a:cubicBezTo>
                  <a:cubicBezTo>
                    <a:pt x="17" y="1"/>
                    <a:pt x="13" y="0"/>
                    <a:pt x="12" y="2"/>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1" name="Freeform 566"/>
            <p:cNvSpPr>
              <a:spLocks/>
            </p:cNvSpPr>
            <p:nvPr/>
          </p:nvSpPr>
          <p:spPr bwMode="auto">
            <a:xfrm>
              <a:off x="5130643" y="6479024"/>
              <a:ext cx="30712" cy="196086"/>
            </a:xfrm>
            <a:custGeom>
              <a:avLst/>
              <a:gdLst>
                <a:gd name="T0" fmla="*/ 6 w 7"/>
                <a:gd name="T1" fmla="*/ 3 h 44"/>
                <a:gd name="T2" fmla="*/ 2 w 7"/>
                <a:gd name="T3" fmla="*/ 3 h 44"/>
                <a:gd name="T4" fmla="*/ 1 w 7"/>
                <a:gd name="T5" fmla="*/ 15 h 44"/>
                <a:gd name="T6" fmla="*/ 0 w 7"/>
                <a:gd name="T7" fmla="*/ 17 h 44"/>
                <a:gd name="T8" fmla="*/ 0 w 7"/>
                <a:gd name="T9" fmla="*/ 33 h 44"/>
                <a:gd name="T10" fmla="*/ 1 w 7"/>
                <a:gd name="T11" fmla="*/ 35 h 44"/>
                <a:gd name="T12" fmla="*/ 2 w 7"/>
                <a:gd name="T13" fmla="*/ 41 h 44"/>
                <a:gd name="T14" fmla="*/ 6 w 7"/>
                <a:gd name="T15" fmla="*/ 41 h 44"/>
                <a:gd name="T16" fmla="*/ 6 w 7"/>
                <a:gd name="T17" fmla="*/ 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4">
                  <a:moveTo>
                    <a:pt x="6" y="3"/>
                  </a:moveTo>
                  <a:cubicBezTo>
                    <a:pt x="6" y="0"/>
                    <a:pt x="2" y="0"/>
                    <a:pt x="2" y="3"/>
                  </a:cubicBezTo>
                  <a:cubicBezTo>
                    <a:pt x="2" y="7"/>
                    <a:pt x="2" y="11"/>
                    <a:pt x="1" y="15"/>
                  </a:cubicBezTo>
                  <a:cubicBezTo>
                    <a:pt x="0" y="15"/>
                    <a:pt x="0" y="16"/>
                    <a:pt x="0" y="17"/>
                  </a:cubicBezTo>
                  <a:cubicBezTo>
                    <a:pt x="0" y="22"/>
                    <a:pt x="0" y="28"/>
                    <a:pt x="0" y="33"/>
                  </a:cubicBezTo>
                  <a:cubicBezTo>
                    <a:pt x="0" y="34"/>
                    <a:pt x="0" y="35"/>
                    <a:pt x="1" y="35"/>
                  </a:cubicBezTo>
                  <a:cubicBezTo>
                    <a:pt x="1" y="37"/>
                    <a:pt x="1" y="39"/>
                    <a:pt x="2" y="41"/>
                  </a:cubicBezTo>
                  <a:cubicBezTo>
                    <a:pt x="2" y="44"/>
                    <a:pt x="6" y="44"/>
                    <a:pt x="6" y="41"/>
                  </a:cubicBezTo>
                  <a:cubicBezTo>
                    <a:pt x="7" y="28"/>
                    <a:pt x="6" y="16"/>
                    <a:pt x="6"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2" name="Freeform 567"/>
            <p:cNvSpPr>
              <a:spLocks/>
            </p:cNvSpPr>
            <p:nvPr/>
          </p:nvSpPr>
          <p:spPr bwMode="auto">
            <a:xfrm>
              <a:off x="5220417" y="6424687"/>
              <a:ext cx="77962" cy="217348"/>
            </a:xfrm>
            <a:custGeom>
              <a:avLst/>
              <a:gdLst>
                <a:gd name="T0" fmla="*/ 18 w 19"/>
                <a:gd name="T1" fmla="*/ 45 h 49"/>
                <a:gd name="T2" fmla="*/ 17 w 19"/>
                <a:gd name="T3" fmla="*/ 18 h 49"/>
                <a:gd name="T4" fmla="*/ 10 w 19"/>
                <a:gd name="T5" fmla="*/ 16 h 49"/>
                <a:gd name="T6" fmla="*/ 10 w 19"/>
                <a:gd name="T7" fmla="*/ 16 h 49"/>
                <a:gd name="T8" fmla="*/ 9 w 19"/>
                <a:gd name="T9" fmla="*/ 16 h 49"/>
                <a:gd name="T10" fmla="*/ 10 w 19"/>
                <a:gd name="T11" fmla="*/ 4 h 49"/>
                <a:gd name="T12" fmla="*/ 5 w 19"/>
                <a:gd name="T13" fmla="*/ 4 h 49"/>
                <a:gd name="T14" fmla="*/ 2 w 19"/>
                <a:gd name="T15" fmla="*/ 30 h 49"/>
                <a:gd name="T16" fmla="*/ 0 w 19"/>
                <a:gd name="T17" fmla="*/ 31 h 49"/>
                <a:gd name="T18" fmla="*/ 0 w 19"/>
                <a:gd name="T19" fmla="*/ 43 h 49"/>
                <a:gd name="T20" fmla="*/ 2 w 19"/>
                <a:gd name="T21" fmla="*/ 44 h 49"/>
                <a:gd name="T22" fmla="*/ 9 w 19"/>
                <a:gd name="T23" fmla="*/ 43 h 49"/>
                <a:gd name="T24" fmla="*/ 9 w 19"/>
                <a:gd name="T25" fmla="*/ 43 h 49"/>
                <a:gd name="T26" fmla="*/ 9 w 19"/>
                <a:gd name="T27" fmla="*/ 45 h 49"/>
                <a:gd name="T28" fmla="*/ 13 w 19"/>
                <a:gd name="T29" fmla="*/ 47 h 49"/>
                <a:gd name="T30" fmla="*/ 18 w 19"/>
                <a:gd name="T31" fmla="*/ 4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49">
                  <a:moveTo>
                    <a:pt x="18" y="45"/>
                  </a:moveTo>
                  <a:cubicBezTo>
                    <a:pt x="15" y="36"/>
                    <a:pt x="15" y="27"/>
                    <a:pt x="17" y="18"/>
                  </a:cubicBezTo>
                  <a:cubicBezTo>
                    <a:pt x="17" y="13"/>
                    <a:pt x="11" y="12"/>
                    <a:pt x="10" y="16"/>
                  </a:cubicBezTo>
                  <a:cubicBezTo>
                    <a:pt x="10" y="16"/>
                    <a:pt x="10" y="16"/>
                    <a:pt x="10" y="16"/>
                  </a:cubicBezTo>
                  <a:cubicBezTo>
                    <a:pt x="9" y="16"/>
                    <a:pt x="9" y="16"/>
                    <a:pt x="9" y="16"/>
                  </a:cubicBezTo>
                  <a:cubicBezTo>
                    <a:pt x="10" y="12"/>
                    <a:pt x="10" y="8"/>
                    <a:pt x="10" y="4"/>
                  </a:cubicBezTo>
                  <a:cubicBezTo>
                    <a:pt x="11" y="1"/>
                    <a:pt x="5" y="0"/>
                    <a:pt x="5" y="4"/>
                  </a:cubicBezTo>
                  <a:cubicBezTo>
                    <a:pt x="3" y="12"/>
                    <a:pt x="2" y="21"/>
                    <a:pt x="2" y="30"/>
                  </a:cubicBezTo>
                  <a:cubicBezTo>
                    <a:pt x="1" y="30"/>
                    <a:pt x="0" y="30"/>
                    <a:pt x="0" y="31"/>
                  </a:cubicBezTo>
                  <a:cubicBezTo>
                    <a:pt x="0" y="35"/>
                    <a:pt x="0" y="39"/>
                    <a:pt x="0" y="43"/>
                  </a:cubicBezTo>
                  <a:cubicBezTo>
                    <a:pt x="0" y="44"/>
                    <a:pt x="2" y="44"/>
                    <a:pt x="2" y="44"/>
                  </a:cubicBezTo>
                  <a:cubicBezTo>
                    <a:pt x="3" y="48"/>
                    <a:pt x="9" y="47"/>
                    <a:pt x="9" y="43"/>
                  </a:cubicBezTo>
                  <a:cubicBezTo>
                    <a:pt x="9" y="43"/>
                    <a:pt x="9" y="43"/>
                    <a:pt x="9" y="43"/>
                  </a:cubicBezTo>
                  <a:cubicBezTo>
                    <a:pt x="9" y="44"/>
                    <a:pt x="9" y="44"/>
                    <a:pt x="9" y="45"/>
                  </a:cubicBezTo>
                  <a:cubicBezTo>
                    <a:pt x="9" y="48"/>
                    <a:pt x="12" y="48"/>
                    <a:pt x="13" y="47"/>
                  </a:cubicBezTo>
                  <a:cubicBezTo>
                    <a:pt x="15" y="49"/>
                    <a:pt x="19" y="47"/>
                    <a:pt x="18" y="4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3" name="Freeform 568"/>
            <p:cNvSpPr>
              <a:spLocks/>
            </p:cNvSpPr>
            <p:nvPr/>
          </p:nvSpPr>
          <p:spPr bwMode="auto">
            <a:xfrm>
              <a:off x="5373979" y="6495561"/>
              <a:ext cx="25987" cy="144111"/>
            </a:xfrm>
            <a:custGeom>
              <a:avLst/>
              <a:gdLst>
                <a:gd name="T0" fmla="*/ 5 w 6"/>
                <a:gd name="T1" fmla="*/ 3 h 32"/>
                <a:gd name="T2" fmla="*/ 1 w 6"/>
                <a:gd name="T3" fmla="*/ 3 h 32"/>
                <a:gd name="T4" fmla="*/ 1 w 6"/>
                <a:gd name="T5" fmla="*/ 29 h 32"/>
                <a:gd name="T6" fmla="*/ 5 w 6"/>
                <a:gd name="T7" fmla="*/ 29 h 32"/>
                <a:gd name="T8" fmla="*/ 5 w 6"/>
                <a:gd name="T9" fmla="*/ 3 h 32"/>
              </a:gdLst>
              <a:ahLst/>
              <a:cxnLst>
                <a:cxn ang="0">
                  <a:pos x="T0" y="T1"/>
                </a:cxn>
                <a:cxn ang="0">
                  <a:pos x="T2" y="T3"/>
                </a:cxn>
                <a:cxn ang="0">
                  <a:pos x="T4" y="T5"/>
                </a:cxn>
                <a:cxn ang="0">
                  <a:pos x="T6" y="T7"/>
                </a:cxn>
                <a:cxn ang="0">
                  <a:pos x="T8" y="T9"/>
                </a:cxn>
              </a:cxnLst>
              <a:rect l="0" t="0" r="r" b="b"/>
              <a:pathLst>
                <a:path w="6" h="32">
                  <a:moveTo>
                    <a:pt x="5" y="3"/>
                  </a:moveTo>
                  <a:cubicBezTo>
                    <a:pt x="5" y="0"/>
                    <a:pt x="1" y="0"/>
                    <a:pt x="1" y="3"/>
                  </a:cubicBezTo>
                  <a:cubicBezTo>
                    <a:pt x="0" y="12"/>
                    <a:pt x="0" y="20"/>
                    <a:pt x="1" y="29"/>
                  </a:cubicBezTo>
                  <a:cubicBezTo>
                    <a:pt x="1" y="32"/>
                    <a:pt x="5" y="32"/>
                    <a:pt x="5" y="29"/>
                  </a:cubicBezTo>
                  <a:cubicBezTo>
                    <a:pt x="6" y="20"/>
                    <a:pt x="6" y="12"/>
                    <a:pt x="5" y="3"/>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4" name="Freeform 569"/>
            <p:cNvSpPr>
              <a:spLocks/>
            </p:cNvSpPr>
            <p:nvPr/>
          </p:nvSpPr>
          <p:spPr bwMode="auto">
            <a:xfrm>
              <a:off x="5437765" y="6479024"/>
              <a:ext cx="61424" cy="181911"/>
            </a:xfrm>
            <a:custGeom>
              <a:avLst/>
              <a:gdLst>
                <a:gd name="T0" fmla="*/ 8 w 15"/>
                <a:gd name="T1" fmla="*/ 6 h 41"/>
                <a:gd name="T2" fmla="*/ 7 w 15"/>
                <a:gd name="T3" fmla="*/ 4 h 41"/>
                <a:gd name="T4" fmla="*/ 1 w 15"/>
                <a:gd name="T5" fmla="*/ 5 h 41"/>
                <a:gd name="T6" fmla="*/ 3 w 15"/>
                <a:gd name="T7" fmla="*/ 29 h 41"/>
                <a:gd name="T8" fmla="*/ 5 w 15"/>
                <a:gd name="T9" fmla="*/ 32 h 41"/>
                <a:gd name="T10" fmla="*/ 6 w 15"/>
                <a:gd name="T11" fmla="*/ 37 h 41"/>
                <a:gd name="T12" fmla="*/ 11 w 15"/>
                <a:gd name="T13" fmla="*/ 37 h 41"/>
                <a:gd name="T14" fmla="*/ 14 w 15"/>
                <a:gd name="T15" fmla="*/ 10 h 41"/>
                <a:gd name="T16" fmla="*/ 8 w 15"/>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41">
                  <a:moveTo>
                    <a:pt x="8" y="6"/>
                  </a:moveTo>
                  <a:cubicBezTo>
                    <a:pt x="8" y="5"/>
                    <a:pt x="8" y="5"/>
                    <a:pt x="7" y="4"/>
                  </a:cubicBezTo>
                  <a:cubicBezTo>
                    <a:pt x="6" y="0"/>
                    <a:pt x="0" y="2"/>
                    <a:pt x="1" y="5"/>
                  </a:cubicBezTo>
                  <a:cubicBezTo>
                    <a:pt x="3" y="13"/>
                    <a:pt x="3" y="21"/>
                    <a:pt x="3" y="29"/>
                  </a:cubicBezTo>
                  <a:cubicBezTo>
                    <a:pt x="3" y="31"/>
                    <a:pt x="4" y="32"/>
                    <a:pt x="5" y="32"/>
                  </a:cubicBezTo>
                  <a:cubicBezTo>
                    <a:pt x="5" y="34"/>
                    <a:pt x="6" y="35"/>
                    <a:pt x="6" y="37"/>
                  </a:cubicBezTo>
                  <a:cubicBezTo>
                    <a:pt x="6" y="41"/>
                    <a:pt x="11" y="41"/>
                    <a:pt x="11" y="37"/>
                  </a:cubicBezTo>
                  <a:cubicBezTo>
                    <a:pt x="12" y="28"/>
                    <a:pt x="12" y="19"/>
                    <a:pt x="14" y="10"/>
                  </a:cubicBezTo>
                  <a:cubicBezTo>
                    <a:pt x="15" y="6"/>
                    <a:pt x="10" y="4"/>
                    <a:pt x="8" y="6"/>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5" name="Freeform 570"/>
            <p:cNvSpPr>
              <a:spLocks/>
            </p:cNvSpPr>
            <p:nvPr/>
          </p:nvSpPr>
          <p:spPr bwMode="auto">
            <a:xfrm>
              <a:off x="5513365" y="6474299"/>
              <a:ext cx="61424" cy="231523"/>
            </a:xfrm>
            <a:custGeom>
              <a:avLst/>
              <a:gdLst>
                <a:gd name="T0" fmla="*/ 7 w 15"/>
                <a:gd name="T1" fmla="*/ 5 h 52"/>
                <a:gd name="T2" fmla="*/ 6 w 15"/>
                <a:gd name="T3" fmla="*/ 12 h 52"/>
                <a:gd name="T4" fmla="*/ 2 w 15"/>
                <a:gd name="T5" fmla="*/ 14 h 52"/>
                <a:gd name="T6" fmla="*/ 1 w 15"/>
                <a:gd name="T7" fmla="*/ 23 h 52"/>
                <a:gd name="T8" fmla="*/ 4 w 15"/>
                <a:gd name="T9" fmla="*/ 25 h 52"/>
                <a:gd name="T10" fmla="*/ 4 w 15"/>
                <a:gd name="T11" fmla="*/ 49 h 52"/>
                <a:gd name="T12" fmla="*/ 10 w 15"/>
                <a:gd name="T13" fmla="*/ 49 h 52"/>
                <a:gd name="T14" fmla="*/ 15 w 15"/>
                <a:gd name="T15" fmla="*/ 6 h 52"/>
                <a:gd name="T16" fmla="*/ 7 w 15"/>
                <a:gd name="T17"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52">
                  <a:moveTo>
                    <a:pt x="7" y="5"/>
                  </a:moveTo>
                  <a:cubicBezTo>
                    <a:pt x="7" y="7"/>
                    <a:pt x="6" y="9"/>
                    <a:pt x="6" y="12"/>
                  </a:cubicBezTo>
                  <a:cubicBezTo>
                    <a:pt x="4" y="11"/>
                    <a:pt x="2" y="12"/>
                    <a:pt x="2" y="14"/>
                  </a:cubicBezTo>
                  <a:cubicBezTo>
                    <a:pt x="2" y="17"/>
                    <a:pt x="3" y="21"/>
                    <a:pt x="1" y="23"/>
                  </a:cubicBezTo>
                  <a:cubicBezTo>
                    <a:pt x="0" y="25"/>
                    <a:pt x="2" y="26"/>
                    <a:pt x="4" y="25"/>
                  </a:cubicBezTo>
                  <a:cubicBezTo>
                    <a:pt x="3" y="33"/>
                    <a:pt x="2" y="41"/>
                    <a:pt x="4" y="49"/>
                  </a:cubicBezTo>
                  <a:cubicBezTo>
                    <a:pt x="4" y="52"/>
                    <a:pt x="9" y="52"/>
                    <a:pt x="10" y="49"/>
                  </a:cubicBezTo>
                  <a:cubicBezTo>
                    <a:pt x="13" y="35"/>
                    <a:pt x="13" y="20"/>
                    <a:pt x="15" y="6"/>
                  </a:cubicBezTo>
                  <a:cubicBezTo>
                    <a:pt x="15" y="1"/>
                    <a:pt x="8" y="0"/>
                    <a:pt x="7" y="5"/>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6" name="Freeform 571"/>
            <p:cNvSpPr>
              <a:spLocks/>
            </p:cNvSpPr>
            <p:nvPr/>
          </p:nvSpPr>
          <p:spPr bwMode="auto">
            <a:xfrm>
              <a:off x="5319641" y="6495561"/>
              <a:ext cx="49612" cy="205536"/>
            </a:xfrm>
            <a:custGeom>
              <a:avLst/>
              <a:gdLst>
                <a:gd name="T0" fmla="*/ 9 w 12"/>
                <a:gd name="T1" fmla="*/ 7 h 46"/>
                <a:gd name="T2" fmla="*/ 8 w 12"/>
                <a:gd name="T3" fmla="*/ 2 h 46"/>
                <a:gd name="T4" fmla="*/ 4 w 12"/>
                <a:gd name="T5" fmla="*/ 3 h 46"/>
                <a:gd name="T6" fmla="*/ 5 w 12"/>
                <a:gd name="T7" fmla="*/ 7 h 46"/>
                <a:gd name="T8" fmla="*/ 4 w 12"/>
                <a:gd name="T9" fmla="*/ 10 h 46"/>
                <a:gd name="T10" fmla="*/ 4 w 12"/>
                <a:gd name="T11" fmla="*/ 42 h 46"/>
                <a:gd name="T12" fmla="*/ 11 w 12"/>
                <a:gd name="T13" fmla="*/ 41 h 46"/>
                <a:gd name="T14" fmla="*/ 11 w 12"/>
                <a:gd name="T15" fmla="*/ 28 h 46"/>
                <a:gd name="T16" fmla="*/ 11 w 12"/>
                <a:gd name="T17" fmla="*/ 27 h 46"/>
                <a:gd name="T18" fmla="*/ 11 w 12"/>
                <a:gd name="T19" fmla="*/ 21 h 46"/>
                <a:gd name="T20" fmla="*/ 12 w 12"/>
                <a:gd name="T21" fmla="*/ 12 h 46"/>
                <a:gd name="T22" fmla="*/ 9 w 12"/>
                <a:gd name="T23" fmla="*/ 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46">
                  <a:moveTo>
                    <a:pt x="9" y="7"/>
                  </a:moveTo>
                  <a:cubicBezTo>
                    <a:pt x="8" y="5"/>
                    <a:pt x="8" y="4"/>
                    <a:pt x="8" y="2"/>
                  </a:cubicBezTo>
                  <a:cubicBezTo>
                    <a:pt x="7" y="0"/>
                    <a:pt x="3" y="1"/>
                    <a:pt x="4" y="3"/>
                  </a:cubicBezTo>
                  <a:cubicBezTo>
                    <a:pt x="4" y="5"/>
                    <a:pt x="5" y="6"/>
                    <a:pt x="5" y="7"/>
                  </a:cubicBezTo>
                  <a:cubicBezTo>
                    <a:pt x="4" y="8"/>
                    <a:pt x="4" y="9"/>
                    <a:pt x="4" y="10"/>
                  </a:cubicBezTo>
                  <a:cubicBezTo>
                    <a:pt x="1" y="21"/>
                    <a:pt x="0" y="32"/>
                    <a:pt x="4" y="42"/>
                  </a:cubicBezTo>
                  <a:cubicBezTo>
                    <a:pt x="6" y="46"/>
                    <a:pt x="11" y="46"/>
                    <a:pt x="11" y="41"/>
                  </a:cubicBezTo>
                  <a:cubicBezTo>
                    <a:pt x="11" y="37"/>
                    <a:pt x="11" y="33"/>
                    <a:pt x="11" y="28"/>
                  </a:cubicBezTo>
                  <a:cubicBezTo>
                    <a:pt x="11" y="28"/>
                    <a:pt x="11" y="28"/>
                    <a:pt x="11" y="27"/>
                  </a:cubicBezTo>
                  <a:cubicBezTo>
                    <a:pt x="11" y="25"/>
                    <a:pt x="11" y="23"/>
                    <a:pt x="11" y="21"/>
                  </a:cubicBezTo>
                  <a:cubicBezTo>
                    <a:pt x="11" y="18"/>
                    <a:pt x="12" y="15"/>
                    <a:pt x="12" y="12"/>
                  </a:cubicBezTo>
                  <a:cubicBezTo>
                    <a:pt x="12" y="9"/>
                    <a:pt x="11" y="7"/>
                    <a:pt x="9" y="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7" name="Freeform 572"/>
            <p:cNvSpPr>
              <a:spLocks/>
            </p:cNvSpPr>
            <p:nvPr/>
          </p:nvSpPr>
          <p:spPr bwMode="auto">
            <a:xfrm>
              <a:off x="4925107" y="6505011"/>
              <a:ext cx="51975" cy="125211"/>
            </a:xfrm>
            <a:custGeom>
              <a:avLst/>
              <a:gdLst>
                <a:gd name="T0" fmla="*/ 11 w 12"/>
                <a:gd name="T1" fmla="*/ 24 h 28"/>
                <a:gd name="T2" fmla="*/ 4 w 12"/>
                <a:gd name="T3" fmla="*/ 2 h 28"/>
                <a:gd name="T4" fmla="*/ 0 w 12"/>
                <a:gd name="T5" fmla="*/ 3 h 28"/>
                <a:gd name="T6" fmla="*/ 9 w 12"/>
                <a:gd name="T7" fmla="*/ 26 h 28"/>
                <a:gd name="T8" fmla="*/ 11 w 12"/>
                <a:gd name="T9" fmla="*/ 24 h 28"/>
              </a:gdLst>
              <a:ahLst/>
              <a:cxnLst>
                <a:cxn ang="0">
                  <a:pos x="T0" y="T1"/>
                </a:cxn>
                <a:cxn ang="0">
                  <a:pos x="T2" y="T3"/>
                </a:cxn>
                <a:cxn ang="0">
                  <a:pos x="T4" y="T5"/>
                </a:cxn>
                <a:cxn ang="0">
                  <a:pos x="T6" y="T7"/>
                </a:cxn>
                <a:cxn ang="0">
                  <a:pos x="T8" y="T9"/>
                </a:cxn>
              </a:cxnLst>
              <a:rect l="0" t="0" r="r" b="b"/>
              <a:pathLst>
                <a:path w="12" h="28">
                  <a:moveTo>
                    <a:pt x="11" y="24"/>
                  </a:moveTo>
                  <a:cubicBezTo>
                    <a:pt x="8" y="17"/>
                    <a:pt x="6" y="10"/>
                    <a:pt x="4" y="2"/>
                  </a:cubicBezTo>
                  <a:cubicBezTo>
                    <a:pt x="3" y="0"/>
                    <a:pt x="0" y="1"/>
                    <a:pt x="0" y="3"/>
                  </a:cubicBezTo>
                  <a:cubicBezTo>
                    <a:pt x="2" y="11"/>
                    <a:pt x="5" y="19"/>
                    <a:pt x="9" y="26"/>
                  </a:cubicBezTo>
                  <a:cubicBezTo>
                    <a:pt x="10" y="28"/>
                    <a:pt x="12" y="26"/>
                    <a:pt x="11" y="2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8" name="Freeform 573"/>
            <p:cNvSpPr>
              <a:spLocks/>
            </p:cNvSpPr>
            <p:nvPr/>
          </p:nvSpPr>
          <p:spPr bwMode="auto">
            <a:xfrm>
              <a:off x="4821158" y="6457762"/>
              <a:ext cx="75599" cy="193723"/>
            </a:xfrm>
            <a:custGeom>
              <a:avLst/>
              <a:gdLst>
                <a:gd name="T0" fmla="*/ 16 w 18"/>
                <a:gd name="T1" fmla="*/ 37 h 44"/>
                <a:gd name="T2" fmla="*/ 12 w 18"/>
                <a:gd name="T3" fmla="*/ 7 h 44"/>
                <a:gd name="T4" fmla="*/ 6 w 18"/>
                <a:gd name="T5" fmla="*/ 4 h 44"/>
                <a:gd name="T6" fmla="*/ 10 w 18"/>
                <a:gd name="T7" fmla="*/ 40 h 44"/>
                <a:gd name="T8" fmla="*/ 16 w 18"/>
                <a:gd name="T9" fmla="*/ 37 h 44"/>
              </a:gdLst>
              <a:ahLst/>
              <a:cxnLst>
                <a:cxn ang="0">
                  <a:pos x="T0" y="T1"/>
                </a:cxn>
                <a:cxn ang="0">
                  <a:pos x="T2" y="T3"/>
                </a:cxn>
                <a:cxn ang="0">
                  <a:pos x="T4" y="T5"/>
                </a:cxn>
                <a:cxn ang="0">
                  <a:pos x="T6" y="T7"/>
                </a:cxn>
                <a:cxn ang="0">
                  <a:pos x="T8" y="T9"/>
                </a:cxn>
              </a:cxnLst>
              <a:rect l="0" t="0" r="r" b="b"/>
              <a:pathLst>
                <a:path w="18" h="44">
                  <a:moveTo>
                    <a:pt x="16" y="37"/>
                  </a:moveTo>
                  <a:cubicBezTo>
                    <a:pt x="11" y="27"/>
                    <a:pt x="7" y="18"/>
                    <a:pt x="12" y="7"/>
                  </a:cubicBezTo>
                  <a:cubicBezTo>
                    <a:pt x="13" y="3"/>
                    <a:pt x="8" y="0"/>
                    <a:pt x="6" y="4"/>
                  </a:cubicBezTo>
                  <a:cubicBezTo>
                    <a:pt x="0" y="17"/>
                    <a:pt x="2" y="28"/>
                    <a:pt x="10" y="40"/>
                  </a:cubicBezTo>
                  <a:cubicBezTo>
                    <a:pt x="12" y="44"/>
                    <a:pt x="18" y="40"/>
                    <a:pt x="16" y="37"/>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59" name="Freeform 574"/>
            <p:cNvSpPr>
              <a:spLocks/>
            </p:cNvSpPr>
            <p:nvPr/>
          </p:nvSpPr>
          <p:spPr bwMode="auto">
            <a:xfrm>
              <a:off x="5090481" y="6514461"/>
              <a:ext cx="40162" cy="141749"/>
            </a:xfrm>
            <a:custGeom>
              <a:avLst/>
              <a:gdLst>
                <a:gd name="T0" fmla="*/ 3 w 10"/>
                <a:gd name="T1" fmla="*/ 4 h 32"/>
                <a:gd name="T2" fmla="*/ 3 w 10"/>
                <a:gd name="T3" fmla="*/ 28 h 32"/>
                <a:gd name="T4" fmla="*/ 9 w 10"/>
                <a:gd name="T5" fmla="*/ 26 h 32"/>
                <a:gd name="T6" fmla="*/ 9 w 10"/>
                <a:gd name="T7" fmla="*/ 6 h 32"/>
                <a:gd name="T8" fmla="*/ 3 w 10"/>
                <a:gd name="T9" fmla="*/ 4 h 32"/>
              </a:gdLst>
              <a:ahLst/>
              <a:cxnLst>
                <a:cxn ang="0">
                  <a:pos x="T0" y="T1"/>
                </a:cxn>
                <a:cxn ang="0">
                  <a:pos x="T2" y="T3"/>
                </a:cxn>
                <a:cxn ang="0">
                  <a:pos x="T4" y="T5"/>
                </a:cxn>
                <a:cxn ang="0">
                  <a:pos x="T6" y="T7"/>
                </a:cxn>
                <a:cxn ang="0">
                  <a:pos x="T8" y="T9"/>
                </a:cxn>
              </a:cxnLst>
              <a:rect l="0" t="0" r="r" b="b"/>
              <a:pathLst>
                <a:path w="10" h="32">
                  <a:moveTo>
                    <a:pt x="3" y="4"/>
                  </a:moveTo>
                  <a:cubicBezTo>
                    <a:pt x="0" y="12"/>
                    <a:pt x="0" y="20"/>
                    <a:pt x="3" y="28"/>
                  </a:cubicBezTo>
                  <a:cubicBezTo>
                    <a:pt x="4" y="32"/>
                    <a:pt x="9" y="30"/>
                    <a:pt x="9" y="26"/>
                  </a:cubicBezTo>
                  <a:cubicBezTo>
                    <a:pt x="8" y="20"/>
                    <a:pt x="7" y="13"/>
                    <a:pt x="9" y="6"/>
                  </a:cubicBezTo>
                  <a:cubicBezTo>
                    <a:pt x="10" y="2"/>
                    <a:pt x="4" y="0"/>
                    <a:pt x="3" y="4"/>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91" name="Freeform 686"/>
            <p:cNvSpPr>
              <a:spLocks/>
            </p:cNvSpPr>
            <p:nvPr/>
          </p:nvSpPr>
          <p:spPr bwMode="auto">
            <a:xfrm>
              <a:off x="-144775" y="6549900"/>
              <a:ext cx="5643964" cy="158280"/>
            </a:xfrm>
            <a:custGeom>
              <a:avLst/>
              <a:gdLst>
                <a:gd name="T0" fmla="*/ 2940 w 2940"/>
                <a:gd name="T1" fmla="*/ 18 h 36"/>
                <a:gd name="T2" fmla="*/ 2922 w 2940"/>
                <a:gd name="T3" fmla="*/ 36 h 36"/>
                <a:gd name="T4" fmla="*/ 18 w 2940"/>
                <a:gd name="T5" fmla="*/ 36 h 36"/>
                <a:gd name="T6" fmla="*/ 0 w 2940"/>
                <a:gd name="T7" fmla="*/ 18 h 36"/>
                <a:gd name="T8" fmla="*/ 18 w 2940"/>
                <a:gd name="T9" fmla="*/ 0 h 36"/>
                <a:gd name="T10" fmla="*/ 2922 w 2940"/>
                <a:gd name="T11" fmla="*/ 0 h 36"/>
                <a:gd name="T12" fmla="*/ 2940 w 2940"/>
                <a:gd name="T13" fmla="*/ 18 h 36"/>
              </a:gdLst>
              <a:ahLst/>
              <a:cxnLst>
                <a:cxn ang="0">
                  <a:pos x="T0" y="T1"/>
                </a:cxn>
                <a:cxn ang="0">
                  <a:pos x="T2" y="T3"/>
                </a:cxn>
                <a:cxn ang="0">
                  <a:pos x="T4" y="T5"/>
                </a:cxn>
                <a:cxn ang="0">
                  <a:pos x="T6" y="T7"/>
                </a:cxn>
                <a:cxn ang="0">
                  <a:pos x="T8" y="T9"/>
                </a:cxn>
                <a:cxn ang="0">
                  <a:pos x="T10" y="T11"/>
                </a:cxn>
                <a:cxn ang="0">
                  <a:pos x="T12" y="T13"/>
                </a:cxn>
              </a:cxnLst>
              <a:rect l="0" t="0" r="r" b="b"/>
              <a:pathLst>
                <a:path w="2940" h="36">
                  <a:moveTo>
                    <a:pt x="2940" y="18"/>
                  </a:moveTo>
                  <a:cubicBezTo>
                    <a:pt x="2940" y="28"/>
                    <a:pt x="2932" y="36"/>
                    <a:pt x="2922" y="36"/>
                  </a:cubicBezTo>
                  <a:cubicBezTo>
                    <a:pt x="18" y="36"/>
                    <a:pt x="18" y="36"/>
                    <a:pt x="18" y="36"/>
                  </a:cubicBezTo>
                  <a:cubicBezTo>
                    <a:pt x="8" y="36"/>
                    <a:pt x="0" y="28"/>
                    <a:pt x="0" y="18"/>
                  </a:cubicBezTo>
                  <a:cubicBezTo>
                    <a:pt x="0" y="8"/>
                    <a:pt x="8" y="0"/>
                    <a:pt x="18" y="0"/>
                  </a:cubicBezTo>
                  <a:cubicBezTo>
                    <a:pt x="2922" y="0"/>
                    <a:pt x="2922" y="0"/>
                    <a:pt x="2922" y="0"/>
                  </a:cubicBezTo>
                  <a:cubicBezTo>
                    <a:pt x="2932" y="0"/>
                    <a:pt x="2940" y="8"/>
                    <a:pt x="2940" y="18"/>
                  </a:cubicBezTo>
                  <a:close/>
                </a:path>
              </a:pathLst>
            </a:custGeom>
            <a:solidFill>
              <a:srgbClr val="619C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grpSp>
      <p:sp>
        <p:nvSpPr>
          <p:cNvPr id="1030" name="椭圆 1029"/>
          <p:cNvSpPr/>
          <p:nvPr/>
        </p:nvSpPr>
        <p:spPr>
          <a:xfrm>
            <a:off x="2377866" y="3398752"/>
            <a:ext cx="1281593" cy="1281592"/>
          </a:xfrm>
          <a:prstGeom prst="ellipse">
            <a:avLst/>
          </a:prstGeom>
          <a:solidFill>
            <a:srgbClr val="A3531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1" name="椭圆 1030"/>
          <p:cNvSpPr/>
          <p:nvPr/>
        </p:nvSpPr>
        <p:spPr>
          <a:xfrm>
            <a:off x="7359066" y="3885649"/>
            <a:ext cx="2342900" cy="2342898"/>
          </a:xfrm>
          <a:prstGeom prst="ellipse">
            <a:avLst/>
          </a:prstGeom>
          <a:solidFill>
            <a:srgbClr val="8ECB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2" name="椭圆 1031"/>
          <p:cNvSpPr/>
          <p:nvPr/>
        </p:nvSpPr>
        <p:spPr>
          <a:xfrm>
            <a:off x="7180600" y="786210"/>
            <a:ext cx="1479277" cy="1479276"/>
          </a:xfrm>
          <a:prstGeom prst="ellipse">
            <a:avLst/>
          </a:prstGeom>
          <a:solidFill>
            <a:srgbClr val="4463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33" name="椭圆 1032"/>
          <p:cNvSpPr/>
          <p:nvPr/>
        </p:nvSpPr>
        <p:spPr>
          <a:xfrm>
            <a:off x="4035647" y="5265258"/>
            <a:ext cx="1454824" cy="1454822"/>
          </a:xfrm>
          <a:prstGeom prst="ellipse">
            <a:avLst/>
          </a:prstGeom>
          <a:solidFill>
            <a:srgbClr val="CD589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41" name="图片 1040"/>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4013726" y="4261745"/>
            <a:ext cx="1612021" cy="2178082"/>
          </a:xfrm>
          <a:prstGeom prst="rect">
            <a:avLst/>
          </a:prstGeom>
        </p:spPr>
      </p:pic>
      <p:pic>
        <p:nvPicPr>
          <p:cNvPr id="1042" name="图片 1041"/>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740934" y="254753"/>
            <a:ext cx="1367493" cy="1502369"/>
          </a:xfrm>
          <a:prstGeom prst="rect">
            <a:avLst/>
          </a:prstGeom>
        </p:spPr>
      </p:pic>
      <p:pic>
        <p:nvPicPr>
          <p:cNvPr id="1043" name="图片 1042"/>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2328808" y="2848037"/>
            <a:ext cx="1153962" cy="1546239"/>
          </a:xfrm>
          <a:prstGeom prst="rect">
            <a:avLst/>
          </a:prstGeom>
        </p:spPr>
      </p:pic>
      <p:pic>
        <p:nvPicPr>
          <p:cNvPr id="1044" name="图片 1043"/>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230859" y="3878216"/>
            <a:ext cx="2179894" cy="2130037"/>
          </a:xfrm>
          <a:prstGeom prst="rect">
            <a:avLst/>
          </a:prstGeom>
        </p:spPr>
      </p:pic>
      <p:pic>
        <p:nvPicPr>
          <p:cNvPr id="1046" name="图片 1045"/>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7420015" y="562709"/>
            <a:ext cx="1079339" cy="1513998"/>
          </a:xfrm>
          <a:prstGeom prst="rect">
            <a:avLst/>
          </a:prstGeom>
        </p:spPr>
      </p:pic>
      <p:grpSp>
        <p:nvGrpSpPr>
          <p:cNvPr id="1050" name="组合 1049"/>
          <p:cNvGrpSpPr/>
          <p:nvPr/>
        </p:nvGrpSpPr>
        <p:grpSpPr>
          <a:xfrm>
            <a:off x="409294" y="2961066"/>
            <a:ext cx="1864511" cy="1807541"/>
            <a:chOff x="6861598" y="1613131"/>
            <a:chExt cx="1864511" cy="1807541"/>
          </a:xfrm>
        </p:grpSpPr>
        <p:sp>
          <p:nvSpPr>
            <p:cNvPr id="1047"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48"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49"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1" name="组合 1050"/>
          <p:cNvGrpSpPr/>
          <p:nvPr/>
        </p:nvGrpSpPr>
        <p:grpSpPr>
          <a:xfrm>
            <a:off x="1590302" y="380609"/>
            <a:ext cx="1864511" cy="1807541"/>
            <a:chOff x="6861598" y="1613131"/>
            <a:chExt cx="1864511" cy="1807541"/>
          </a:xfrm>
        </p:grpSpPr>
        <p:sp>
          <p:nvSpPr>
            <p:cNvPr id="1052"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3" name="矩形 52"/>
            <p:cNvSpPr>
              <a:spLocks noChangeArrowheads="1"/>
            </p:cNvSpPr>
            <p:nvPr/>
          </p:nvSpPr>
          <p:spPr bwMode="auto">
            <a:xfrm>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4"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5" name="组合 1054"/>
          <p:cNvGrpSpPr/>
          <p:nvPr/>
        </p:nvGrpSpPr>
        <p:grpSpPr>
          <a:xfrm flipH="1">
            <a:off x="8799520" y="603449"/>
            <a:ext cx="1864511" cy="1807541"/>
            <a:chOff x="6861598" y="1613131"/>
            <a:chExt cx="1864511" cy="1807541"/>
          </a:xfrm>
        </p:grpSpPr>
        <p:sp>
          <p:nvSpPr>
            <p:cNvPr id="1056"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57"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58"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59" name="组合 1058"/>
          <p:cNvGrpSpPr/>
          <p:nvPr/>
        </p:nvGrpSpPr>
        <p:grpSpPr>
          <a:xfrm flipH="1">
            <a:off x="9737431" y="4271048"/>
            <a:ext cx="1864511" cy="1807541"/>
            <a:chOff x="6861598" y="1613131"/>
            <a:chExt cx="1864511" cy="1807541"/>
          </a:xfrm>
        </p:grpSpPr>
        <p:sp>
          <p:nvSpPr>
            <p:cNvPr id="1060" name="矩形 51"/>
            <p:cNvSpPr>
              <a:spLocks noChangeArrowheads="1"/>
            </p:cNvSpPr>
            <p:nvPr/>
          </p:nvSpPr>
          <p:spPr bwMode="auto">
            <a:xfrm flipH="1">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1" name="矩形 52"/>
            <p:cNvSpPr>
              <a:spLocks noChangeArrowheads="1"/>
            </p:cNvSpPr>
            <p:nvPr/>
          </p:nvSpPr>
          <p:spPr bwMode="auto">
            <a:xfrm flipH="1">
              <a:off x="6861598" y="2220343"/>
              <a:ext cx="1864511"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2" name="直接连接符 40"/>
            <p:cNvSpPr>
              <a:spLocks noChangeShapeType="1"/>
            </p:cNvSpPr>
            <p:nvPr/>
          </p:nvSpPr>
          <p:spPr bwMode="auto">
            <a:xfrm flipH="1">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grpSp>
        <p:nvGrpSpPr>
          <p:cNvPr id="1063" name="组合 1062"/>
          <p:cNvGrpSpPr/>
          <p:nvPr/>
        </p:nvGrpSpPr>
        <p:grpSpPr>
          <a:xfrm>
            <a:off x="1400765" y="5085220"/>
            <a:ext cx="2417284" cy="1585941"/>
            <a:chOff x="6308826" y="1613131"/>
            <a:chExt cx="2417284" cy="1585941"/>
          </a:xfrm>
        </p:grpSpPr>
        <p:sp>
          <p:nvSpPr>
            <p:cNvPr id="1064" name="矩形 51"/>
            <p:cNvSpPr>
              <a:spLocks noChangeArrowheads="1"/>
            </p:cNvSpPr>
            <p:nvPr/>
          </p:nvSpPr>
          <p:spPr bwMode="auto">
            <a:xfrm>
              <a:off x="7294158" y="1613131"/>
              <a:ext cx="141577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non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eaLnBrk="1" hangingPunct="1">
                <a:spcBef>
                  <a:spcPts val="1000"/>
                </a:spcBef>
              </a:pPr>
              <a:r>
                <a:rPr lang="zh-CN" altLang="en-US" sz="2400" b="1" dirty="0">
                  <a:latin typeface="微软雅黑" panose="020B0503020204020204" pitchFamily="34" charset="-122"/>
                  <a:ea typeface="微软雅黑" panose="020B0503020204020204" pitchFamily="34" charset="-122"/>
                  <a:sym typeface="微软雅黑" panose="020B0503020204020204" pitchFamily="34" charset="-122"/>
                </a:rPr>
                <a:t>输入文字</a:t>
              </a:r>
              <a:endParaRPr lang="zh-CN" altLang="en-US" dirty="0">
                <a:ea typeface="微软雅黑" panose="020B0503020204020204" pitchFamily="34" charset="-122"/>
              </a:endParaRPr>
            </a:p>
          </p:txBody>
        </p:sp>
        <p:sp>
          <p:nvSpPr>
            <p:cNvPr id="1065" name="矩形 52"/>
            <p:cNvSpPr>
              <a:spLocks noChangeArrowheads="1"/>
            </p:cNvSpPr>
            <p:nvPr/>
          </p:nvSpPr>
          <p:spPr bwMode="auto">
            <a:xfrm>
              <a:off x="6308826" y="2220343"/>
              <a:ext cx="2417284" cy="9787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bevel/>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r" eaLnBrk="1" hangingPunct="1">
                <a:lnSpc>
                  <a:spcPct val="90000"/>
                </a:lnSpc>
                <a:spcBef>
                  <a:spcPts val="1000"/>
                </a:spcBef>
              </a:pPr>
              <a:r>
                <a:rPr lang="zh-CN" altLang="en-US" sz="1600" dirty="0">
                  <a:solidFill>
                    <a:srgbClr val="4E4E4E"/>
                  </a:solidFill>
                  <a:latin typeface="微软雅黑" panose="020B0503020204020204" pitchFamily="34" charset="-122"/>
                  <a:ea typeface="微软雅黑" panose="020B0503020204020204" pitchFamily="34" charset="-122"/>
                  <a:sym typeface="宋体" panose="02010600030101010101" pitchFamily="2" charset="-122"/>
                </a:rPr>
                <a:t>输入文本输入文本输入文本输入文本输入文本输入文本输入文本输入文本输入文本</a:t>
              </a:r>
            </a:p>
          </p:txBody>
        </p:sp>
        <p:sp>
          <p:nvSpPr>
            <p:cNvPr id="1066" name="直接连接符 40"/>
            <p:cNvSpPr>
              <a:spLocks noChangeShapeType="1"/>
            </p:cNvSpPr>
            <p:nvPr/>
          </p:nvSpPr>
          <p:spPr bwMode="auto">
            <a:xfrm>
              <a:off x="7269687" y="2122718"/>
              <a:ext cx="1355410" cy="0"/>
            </a:xfrm>
            <a:prstGeom prst="line">
              <a:avLst/>
            </a:prstGeom>
            <a:noFill/>
            <a:ln w="6350">
              <a:solidFill>
                <a:schemeClr val="tx1"/>
              </a:solidFill>
              <a:bevel/>
              <a:headEnd/>
              <a:tailEnd/>
            </a:ln>
            <a:extLst>
              <a:ext uri="{909E8E84-426E-40DD-AFC4-6F175D3DCCD1}">
                <a14:hiddenFill xmlns:a14="http://schemas.microsoft.com/office/drawing/2010/main">
                  <a:noFill/>
                </a14:hiddenFill>
              </a:ext>
            </a:extLst>
          </p:spPr>
          <p:txBody>
            <a:bodyPr/>
            <a:lstStyle/>
            <a:p>
              <a:endParaRPr lang="zh-CN" altLang="en-US"/>
            </a:p>
          </p:txBody>
        </p:sp>
      </p:grpSp>
    </p:spTree>
    <p:extLst>
      <p:ext uri="{BB962C8B-B14F-4D97-AF65-F5344CB8AC3E}">
        <p14:creationId xmlns:p14="http://schemas.microsoft.com/office/powerpoint/2010/main" val="1972101517"/>
      </p:ext>
    </p:extLst>
  </p:cSld>
  <p:clrMapOvr>
    <a:masterClrMapping/>
  </p:clrMapOvr>
  <mc:AlternateContent xmlns:mc="http://schemas.openxmlformats.org/markup-compatibility/2006">
    <mc:Choice xmlns:p159="http://schemas.microsoft.com/office/powerpoint/2015/09/main" xmlns="" Requires="p159">
      <p:transition xmlns:p14="http://schemas.microsoft.com/office/powerpoint/2010/main" spd="slow" p14:dur="2000">
        <p159:morph option="byObject"/>
      </p:transition>
    </mc:Choice>
    <mc:Fallback>
      <p:transition spd="slow">
        <p:fade/>
      </p:transition>
    </mc:Fallback>
  </mc:AlternateContent>
</p:sld>
</file>

<file path=ppt/theme/theme1.xml><?xml version="1.0" encoding="utf-8"?>
<a:theme xmlns:a="http://schemas.openxmlformats.org/drawingml/2006/main" name="第一PPT，www.1ppt.com">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英语ppt定制要求">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926</TotalTime>
  <Words>4126</Words>
  <Application>Microsoft Office PowerPoint</Application>
  <PresentationFormat>自定义</PresentationFormat>
  <Paragraphs>192</Paragraphs>
  <Slides>25</Slides>
  <Notes>0</Notes>
  <HiddenSlides>0</HiddenSlides>
  <MMClips>0</MMClips>
  <ScaleCrop>false</ScaleCrop>
  <HeadingPairs>
    <vt:vector size="4" baseType="variant">
      <vt:variant>
        <vt:lpstr>主题</vt:lpstr>
      </vt:variant>
      <vt:variant>
        <vt:i4>2</vt:i4>
      </vt:variant>
      <vt:variant>
        <vt:lpstr>幻灯片标题</vt:lpstr>
      </vt:variant>
      <vt:variant>
        <vt:i4>25</vt:i4>
      </vt:variant>
    </vt:vector>
  </HeadingPairs>
  <TitlesOfParts>
    <vt:vector size="27" baseType="lpstr">
      <vt:lpstr>第一PPT，www.1ppt.com</vt:lpstr>
      <vt:lpstr>Office 主题</vt:lpstr>
      <vt:lpstr>PowerPoint 演示文稿</vt:lpstr>
      <vt:lpstr>PowerPoint 演示文稿</vt:lpstr>
      <vt:lpstr>Part 1 请输入文字</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Thank You</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卡通森林</dc:title>
  <dc:creator>第一PPT</dc:creator>
  <cp:keywords>www.1ppt.com</cp:keywords>
  <cp:lastModifiedBy>Windows User</cp:lastModifiedBy>
  <cp:revision>137</cp:revision>
  <dcterms:created xsi:type="dcterms:W3CDTF">2016-05-01T01:23:24Z</dcterms:created>
  <dcterms:modified xsi:type="dcterms:W3CDTF">2018-06-07T05:34:44Z</dcterms:modified>
</cp:coreProperties>
</file>